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2" r:id="rId2"/>
  </p:sldIdLst>
  <p:sldSz cx="15544800" cy="10058400"/>
  <p:notesSz cx="9296400" cy="147828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41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741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035CD-9503-4BE0-83E6-87C9E5189DF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0" y="1847850"/>
            <a:ext cx="7708900" cy="498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7113588"/>
            <a:ext cx="7435850" cy="5821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41438"/>
            <a:ext cx="4029075" cy="741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14041438"/>
            <a:ext cx="4029075" cy="741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A1C1B-E7D3-484B-ADEF-1D655CB2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A1C1B-E7D3-484B-ADEF-1D655CB2E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4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512C-0FDB-4599-9FEE-C3B7360EF98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7D3-02F4-4B72-A795-3497B2F1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512C-0FDB-4599-9FEE-C3B7360EF98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7D3-02F4-4B72-A795-3497B2F1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512C-0FDB-4599-9FEE-C3B7360EF98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7D3-02F4-4B72-A795-3497B2F1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512C-0FDB-4599-9FEE-C3B7360EF98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7D3-02F4-4B72-A795-3497B2F1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512C-0FDB-4599-9FEE-C3B7360EF98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7D3-02F4-4B72-A795-3497B2F1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512C-0FDB-4599-9FEE-C3B7360EF98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7D3-02F4-4B72-A795-3497B2F1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512C-0FDB-4599-9FEE-C3B7360EF98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7D3-02F4-4B72-A795-3497B2F1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9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512C-0FDB-4599-9FEE-C3B7360EF98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7D3-02F4-4B72-A795-3497B2F1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6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512C-0FDB-4599-9FEE-C3B7360EF98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7D3-02F4-4B72-A795-3497B2F1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512C-0FDB-4599-9FEE-C3B7360EF98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7D3-02F4-4B72-A795-3497B2F1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512C-0FDB-4599-9FEE-C3B7360EF98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F7D3-02F4-4B72-A795-3497B2F1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8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4512C-0FDB-4599-9FEE-C3B7360EF98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F7D3-02F4-4B72-A795-3497B2F1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33402" y="863503"/>
            <a:ext cx="1425187" cy="8857618"/>
            <a:chOff x="4505333" y="844736"/>
            <a:chExt cx="1433830" cy="920478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266371" y="1083706"/>
              <a:ext cx="1911762" cy="143382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266369" y="2614140"/>
              <a:ext cx="1911763" cy="143382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266367" y="4150626"/>
              <a:ext cx="1911765" cy="143382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266366" y="5681063"/>
              <a:ext cx="1911767" cy="143382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266365" y="7250329"/>
              <a:ext cx="1911768" cy="143382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420"/>
            <a:stretch/>
          </p:blipFill>
          <p:spPr>
            <a:xfrm rot="5400000">
              <a:off x="4451994" y="8562359"/>
              <a:ext cx="1540505" cy="1433828"/>
            </a:xfrm>
            <a:prstGeom prst="rect">
              <a:avLst/>
            </a:prstGeom>
          </p:spPr>
        </p:pic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83897"/>
              </p:ext>
            </p:extLst>
          </p:nvPr>
        </p:nvGraphicFramePr>
        <p:xfrm>
          <a:off x="83130" y="68013"/>
          <a:ext cx="15378543" cy="9668099"/>
        </p:xfrm>
        <a:graphic>
          <a:graphicData uri="http://schemas.openxmlformats.org/drawingml/2006/table">
            <a:tbl>
              <a:tblPr/>
              <a:tblGrid>
                <a:gridCol w="100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35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24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14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3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24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2709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25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Material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Particle Size and Distribution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ᶧ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, 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USCS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Particle Shape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Microscope Image 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1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same scale, ~2.5mm wide)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Bulk Density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ᶧᶧ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, g/cc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Friction Angle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ᶧᶧ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Past Use and Mobility Notes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Advantages/Disadvantages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Sourcing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1" i="1" u="none" strike="noStrike" baseline="-25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1" i="1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1" i="1" u="none" strike="noStrike" baseline="-25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11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1" i="1" u="none" strike="noStrike" baseline="-25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n-US" sz="11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1" i="1" u="none" strike="noStrike" baseline="-25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endParaRPr lang="en-US" sz="11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30% rel. density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2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GRC-1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 (poorly graded sand, little fines)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 angular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 Lab Corps, Chardon OH, lead time 1 </a:t>
                      </a:r>
                      <a:r>
                        <a:rPr lang="en-US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wk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+ ship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2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Best Sands 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SP-SM (poorly graded sand-silt mixture)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 angular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411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Finest material on list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 Lab Corps, Chardon OH, lead time &lt;1 </a:t>
                      </a:r>
                      <a:r>
                        <a:rPr lang="en-US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wk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+ ship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2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Minus 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 (poorly graded sand, little fines)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 angular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Soils Direct, Sunland</a:t>
                      </a:r>
                      <a:r>
                        <a:rPr lang="en-US" sz="9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CA, lead time &lt;1 </a:t>
                      </a:r>
                      <a:r>
                        <a:rPr lang="en-US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wk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+ ship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 (poorly graded sand, little fines)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 angular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Soils Direct, Sunland CA, lead time &lt;1 </a:t>
                      </a:r>
                      <a:r>
                        <a:rPr lang="en-US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wk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+ ship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2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Wedron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730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 (poorly graded sand, little fines)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rounded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Rounded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 Lab Corps, Chardon OH, lead time &lt;1 </a:t>
                      </a:r>
                      <a:r>
                        <a:rPr lang="en-US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wk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+ ship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2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BLC 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SP-SM (poorly graded sand-silt mixture)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rounded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1.45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1.52 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Rounded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411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 Lab Corps, Chardon OH, lead time &lt;1 </a:t>
                      </a:r>
                      <a:r>
                        <a:rPr lang="en-US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wk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+ ship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508274" y="893485"/>
            <a:ext cx="27431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Lunar terrain strength analog specifically for   mobility testing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endParaRPr lang="en-US" sz="9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Publication - H. </a:t>
            </a:r>
            <a:r>
              <a:rPr lang="en-US" sz="9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Oravec</a:t>
            </a: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, V. </a:t>
            </a:r>
            <a:r>
              <a:rPr lang="en-US" sz="9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Asnani</a:t>
            </a: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, and X. Zeng, "Design and Characterization of GRC-1: A Soil for Lunar </a:t>
            </a:r>
            <a:r>
              <a:rPr lang="en-US" sz="9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Terramechanics</a:t>
            </a: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Testing in Earth-Ambient Conditions," Journal of </a:t>
            </a:r>
            <a:r>
              <a:rPr lang="en-US" sz="9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Terramechanics</a:t>
            </a: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2010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endParaRPr lang="en-US" sz="9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High bearing strength, low shear strength type response to wheeled systems</a:t>
            </a:r>
          </a:p>
          <a:p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508273" y="2856175"/>
            <a:ext cx="2743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Vehicles tested quickly densified sand and able to generate much higher shear strength than GRC-1</a:t>
            </a:r>
          </a:p>
          <a:p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508273" y="4373392"/>
            <a:ext cx="26735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Used/currently located in JPL Mars Yard loose slope for MSL development</a:t>
            </a:r>
          </a:p>
          <a:p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1181805" y="1119827"/>
            <a:ext cx="291220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n-US" sz="900" b="0" i="0" u="none" strike="noStrike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</a:t>
            </a: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idest range of particle size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endParaRPr lang="en-US" sz="9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Well characterized geotechnical and mobility response </a:t>
            </a:r>
          </a:p>
          <a:p>
            <a:pPr marL="171450" indent="-171450" fontAlgn="b">
              <a:buFont typeface="Arial" panose="020B0604020202020204" pitchFamily="34" charset="0"/>
              <a:buChar char="•"/>
            </a:pPr>
            <a:endParaRPr lang="en-US" sz="9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171450" indent="-171450" fontAlgn="b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Has been utilized for numerous research vehicle and wheel development programs</a:t>
            </a:r>
          </a:p>
          <a:p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98120" y="9636562"/>
            <a:ext cx="15346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ᶧ</a:t>
            </a:r>
            <a:r>
              <a:rPr lang="en-US" sz="900" dirty="0">
                <a:solidFill>
                  <a:schemeClr val="bg1"/>
                </a:solidFill>
              </a:rPr>
              <a:t>all size data from current manufacturer spec. sheets except for GRC-1 from H. Oravec (heather.a.oravec@nasa.gov)                                                                                                                                        </a:t>
            </a:r>
            <a:r>
              <a:rPr lang="en-US" sz="1600" dirty="0">
                <a:solidFill>
                  <a:schemeClr val="bg1"/>
                </a:solidFill>
              </a:rPr>
              <a:t>ᶧᶧ</a:t>
            </a:r>
            <a:r>
              <a:rPr lang="en-US" sz="900" dirty="0">
                <a:solidFill>
                  <a:schemeClr val="bg1"/>
                </a:solidFill>
              </a:rPr>
              <a:t>all soils tested ASTM D 4253 density and ASTM D 3080 direct shear by California Testing and Inspections Laboratory                 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81805" y="4373391"/>
            <a:ext cx="29122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Least expensive to source long term since no large distance shipment needed to Pasadena</a:t>
            </a:r>
          </a:p>
          <a:p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81805" y="5862486"/>
            <a:ext cx="29122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Low expense to source long term since no large distance shipment needed to Pasadena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7042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9559</TotalTime>
  <Words>455</Words>
  <Application>Microsoft Macintosh PowerPoint</Application>
  <PresentationFormat>Custom</PresentationFormat>
  <Paragraphs>114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Scott.J.Moreland@jpl.nasa.gov</dc:creator>
  <cp:lastModifiedBy>Microsoft Office User</cp:lastModifiedBy>
  <cp:revision>85</cp:revision>
  <cp:lastPrinted>2015-02-03T19:10:12Z</cp:lastPrinted>
  <dcterms:created xsi:type="dcterms:W3CDTF">2015-01-26T18:42:03Z</dcterms:created>
  <dcterms:modified xsi:type="dcterms:W3CDTF">2021-07-16T20:30:37Z</dcterms:modified>
  <cp:contentStatus/>
</cp:coreProperties>
</file>