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593d4a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593d4a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lt.hist()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</a:t>
            </a:r>
            <a:r>
              <a:rPr lang="en"/>
              <a:t>distribution</a:t>
            </a:r>
            <a:r>
              <a:rPr lang="en"/>
              <a:t> of y and ypred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bins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Overlay normal distribution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b593d4a8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b593d4a8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b593d4a8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b593d4a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ce500f3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ce500f3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b593d4a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b593d4a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b593d4a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b593d4a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 Bench Findings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176800" y="4550200"/>
            <a:ext cx="47904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Root Mean </a:t>
            </a:r>
            <a:r>
              <a:rPr lang="en"/>
              <a:t>Squared</a:t>
            </a:r>
            <a:r>
              <a:rPr lang="en"/>
              <a:t> Error = 5.613307806802032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 correlation = 0.5887158571304695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588" y="0"/>
            <a:ext cx="5980822" cy="45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950" y="0"/>
            <a:ext cx="65901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8458" l="9354" r="17045" t="10048"/>
          <a:stretch/>
        </p:blipFill>
        <p:spPr>
          <a:xfrm>
            <a:off x="0" y="67525"/>
            <a:ext cx="9144000" cy="5062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8417" l="9423" r="16666" t="9224"/>
          <a:stretch/>
        </p:blipFill>
        <p:spPr>
          <a:xfrm>
            <a:off x="0" y="0"/>
            <a:ext cx="9144000" cy="509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3">
            <a:alphaModFix/>
          </a:blip>
          <a:srcRect b="7484" l="9304" r="16433" t="9452"/>
          <a:stretch/>
        </p:blipFill>
        <p:spPr>
          <a:xfrm>
            <a:off x="0" y="0"/>
            <a:ext cx="9144000" cy="511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50" y="0"/>
            <a:ext cx="84271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