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8e97c9d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8e97c9d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38e97c9d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38e97c9d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38e97c9d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38e97c9d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38e97c9d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38e97c9d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38e97c9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38e97c9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38e97c9d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38e97c9d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4ce97548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4ce97548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4ce97548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4ce9754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4ce9754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4ce9754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4ce97548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4ce97548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38e97c9d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38e97c9d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4ce97548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4ce9754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4ce9754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4ce9754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4ce9754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4ce9754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38e97c9d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38e97c9d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38e97c9d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38e97c9d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38e97c9d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38e97c9d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38e97c9d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38e97c9d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38e97c9d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38e97c9d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38e97c9d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38e97c9d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38e97c9d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38e97c9d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Eshani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38" y="0"/>
            <a:ext cx="85641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/>
        </p:nvSpPr>
        <p:spPr>
          <a:xfrm>
            <a:off x="6195100" y="2156100"/>
            <a:ext cx="304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Europe: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Root Mean Squared Error = 5.1867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 correlation = 0.6612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41" y="0"/>
            <a:ext cx="866272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 rotWithShape="1">
          <a:blip r:embed="rId3">
            <a:alphaModFix/>
          </a:blip>
          <a:srcRect b="5336" l="14144" r="16756" t="8165"/>
          <a:stretch/>
        </p:blipFill>
        <p:spPr>
          <a:xfrm>
            <a:off x="3715400" y="0"/>
            <a:ext cx="2822750" cy="2650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6"/>
          <p:cNvPicPr preferRelativeResize="0"/>
          <p:nvPr/>
        </p:nvPicPr>
        <p:blipFill rotWithShape="1">
          <a:blip r:embed="rId4">
            <a:alphaModFix/>
          </a:blip>
          <a:srcRect b="5328" l="16008" r="17065" t="9281"/>
          <a:stretch/>
        </p:blipFill>
        <p:spPr>
          <a:xfrm>
            <a:off x="1400625" y="2657635"/>
            <a:ext cx="2590800" cy="2479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 rotWithShape="1">
          <a:blip r:embed="rId5">
            <a:alphaModFix/>
          </a:blip>
          <a:srcRect b="6224" l="16309" r="16764" t="8393"/>
          <a:stretch/>
        </p:blipFill>
        <p:spPr>
          <a:xfrm>
            <a:off x="6321250" y="2442488"/>
            <a:ext cx="2822750" cy="270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 rotWithShape="1">
          <a:blip r:embed="rId6">
            <a:alphaModFix/>
          </a:blip>
          <a:srcRect b="4287" l="16065" r="16743" t="8031"/>
          <a:stretch/>
        </p:blipFill>
        <p:spPr>
          <a:xfrm>
            <a:off x="-12" y="12"/>
            <a:ext cx="2822774" cy="27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685801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/>
        </p:nvSpPr>
        <p:spPr>
          <a:xfrm>
            <a:off x="6193450" y="1725150"/>
            <a:ext cx="5156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AQ-Bench: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Root Mean Squared Error = 5.6133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 correlation = 0.5887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Root Mean Squared Error = 4.7584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 correlation = 0.6925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92" y="0"/>
            <a:ext cx="68580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13" y="0"/>
            <a:ext cx="84609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30"/>
          <p:cNvPicPr preferRelativeResize="0"/>
          <p:nvPr/>
        </p:nvPicPr>
        <p:blipFill rotWithShape="1">
          <a:blip r:embed="rId3">
            <a:alphaModFix/>
          </a:blip>
          <a:srcRect b="7881" l="8090" r="15509" t="8359"/>
          <a:stretch/>
        </p:blipFill>
        <p:spPr>
          <a:xfrm>
            <a:off x="0" y="0"/>
            <a:ext cx="9144000" cy="5012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685801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1"/>
          <p:cNvSpPr txBox="1"/>
          <p:nvPr/>
        </p:nvSpPr>
        <p:spPr>
          <a:xfrm>
            <a:off x="6150900" y="2156100"/>
            <a:ext cx="299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Momo Bias: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Root Mean Squared Error = 6.0414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 correlation = 0.6163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166200" y="2156100"/>
            <a:ext cx="297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AQ-Bench: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Root Mean Squared Error = 5.6133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 correlation = 0.5887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38" y="0"/>
            <a:ext cx="85641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4"/>
          <p:cNvPicPr preferRelativeResize="0"/>
          <p:nvPr/>
        </p:nvPicPr>
        <p:blipFill rotWithShape="1">
          <a:blip r:embed="rId3">
            <a:alphaModFix/>
          </a:blip>
          <a:srcRect b="9365" l="9522" r="16260" t="10177"/>
          <a:stretch/>
        </p:blipFill>
        <p:spPr>
          <a:xfrm>
            <a:off x="0" y="93563"/>
            <a:ext cx="9144000" cy="4956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8458" l="9354" r="17045" t="10048"/>
          <a:stretch/>
        </p:blipFill>
        <p:spPr>
          <a:xfrm>
            <a:off x="0" y="67525"/>
            <a:ext cx="9144000" cy="506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8417" l="9423" r="16666" t="9224"/>
          <a:stretch/>
        </p:blipFill>
        <p:spPr>
          <a:xfrm>
            <a:off x="0" y="0"/>
            <a:ext cx="9144000" cy="509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3">
            <a:alphaModFix/>
          </a:blip>
          <a:srcRect b="7484" l="9304" r="16433" t="9452"/>
          <a:stretch/>
        </p:blipFill>
        <p:spPr>
          <a:xfrm>
            <a:off x="0" y="0"/>
            <a:ext cx="9144000" cy="511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63" y="0"/>
            <a:ext cx="85850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801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/>
        </p:nvSpPr>
        <p:spPr>
          <a:xfrm>
            <a:off x="6195100" y="2156100"/>
            <a:ext cx="303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North America: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Root Mean Squared Error = 9.1461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 correlation = -0.0020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