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1AA5-C5D6-AA43-8FC0-FA50C128E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7112D-9479-4040-A90B-32490E6B9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629E-7B3F-D344-B003-D78205FF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6FF1-90F0-804A-B5BD-3610A95B0949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2C0B6-8149-9F4E-9E66-1B3B5CA4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152DE-0F99-A44E-8989-A7891438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3E7A-C4F5-8D4C-83B3-F43F3F64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6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22CF-1C5D-EE4E-B56A-F1EA4B8A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7C133-DCD6-DA40-92DB-914DA194D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EEE17-E5F7-264F-8CDE-0E8A41FE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6FF1-90F0-804A-B5BD-3610A95B0949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501D0-0D5C-9349-B79D-EF013574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E94B-00B7-D646-A030-8279A4C7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3E7A-C4F5-8D4C-83B3-F43F3F64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0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11B20-ED18-9347-A7FF-280B8F2DB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EE9C6-0EC5-8E4D-977E-A1EE4DF06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7518B-9A58-AA42-B72B-650C770C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6FF1-90F0-804A-B5BD-3610A95B0949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0648A-3106-5647-B436-FA42238D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14DD-DBC3-7143-B450-DFDA9852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3E7A-C4F5-8D4C-83B3-F43F3F64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CED1-5D11-DD43-A242-5B0D11C6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29985-FE75-3244-9A16-44272456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834BA-C685-C94D-9A9A-522A3DDD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6FF1-90F0-804A-B5BD-3610A95B0949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EC4FC-010D-3644-9F39-BD8CF1AD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E6BD2-F56C-5945-8E53-345565B7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3E7A-C4F5-8D4C-83B3-F43F3F64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9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F03-4C4A-C542-BBE5-FF89D17C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2FD18-BC11-D247-A381-0F97D7E51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F5A69-5004-B24E-9C5D-4EE88453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6FF1-90F0-804A-B5BD-3610A95B0949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02EC3-57DF-D04A-9DA2-C2922D95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6341F-771A-254E-AD68-118A83D0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3E7A-C4F5-8D4C-83B3-F43F3F64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5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AD49-BB2D-564E-A637-CCFE4DE4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2D2E8-A3BB-D746-98FB-6D919179C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3CFCC-20BE-E141-AC1C-D755286AA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8F3CA-3351-DB43-8595-1D75877F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6FF1-90F0-804A-B5BD-3610A95B0949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89ECA-E961-C54F-9C03-DD8F3CD4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013B3-F259-3D43-8DA9-D47167A5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3E7A-C4F5-8D4C-83B3-F43F3F64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6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7D12-8B73-3645-A047-D622912FA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7E7CF-DA76-3A4C-A53F-001E8BF26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37657-DFF6-0D41-A351-198B18CF1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20AE3-F56A-4D4C-93C6-7CA6311C2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6147B-1550-6F46-A12C-834B3861B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FF501A-14A0-2748-8940-624B006C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6FF1-90F0-804A-B5BD-3610A95B0949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4F1CE-EBB2-8945-A4FD-EDF8CBC4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8DBDE-3FB4-DA4F-8BE8-FA23782C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3E7A-C4F5-8D4C-83B3-F43F3F64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D417-269B-0746-BE1E-C2AE14EE5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C40D8-0788-B64F-8F15-5D1A3872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6FF1-90F0-804A-B5BD-3610A95B0949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66CF3-AC43-1C49-A368-6342C54E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A5627-CA74-B54F-AF13-CE7B34F9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3E7A-C4F5-8D4C-83B3-F43F3F64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9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AAC57-34E7-3647-A9DD-9164DEA3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6FF1-90F0-804A-B5BD-3610A95B0949}" type="datetimeFigureOut">
              <a:rPr lang="en-US" smtClean="0"/>
              <a:t>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8164-055C-0F47-8A12-B0A7C4B0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6A203-4E41-C443-A8DE-407726A2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3E7A-C4F5-8D4C-83B3-F43F3F64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0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5F04-AE50-294F-AB72-F31DF033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70921-388E-E341-A082-ACD1B198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0FEE5-514D-BA42-8064-B2FA17C96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B47C2-9E5A-204C-AB6D-3D90ABFE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6FF1-90F0-804A-B5BD-3610A95B0949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032D3-BD06-D94E-A708-A835BA8B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2015E-CD22-5E42-95D2-A30409BE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3E7A-C4F5-8D4C-83B3-F43F3F64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9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B730-DCB9-6046-B793-27921B7D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78FAA-9402-AC46-ADC8-B183D8C02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43421-A9E3-F649-A45C-5F7277E23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F446A-9F77-E94F-A2F6-D7143174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6FF1-90F0-804A-B5BD-3610A95B0949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6B705-95DB-AB45-B818-82B1F826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0E07E-54CD-B34E-8285-2A54EE7F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3E7A-C4F5-8D4C-83B3-F43F3F64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5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1DAB2-91D6-4E40-8AF7-37925A32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2E13D-D980-FA4A-BB82-5E8FE3645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69603-2D8E-9647-80DA-68230DCDD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96FF1-90F0-804A-B5BD-3610A95B0949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12F05-09E0-E045-B79F-3503D895B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DC51-9868-4F47-8504-55F6B3C6D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43E7A-C4F5-8D4C-83B3-F43F3F64B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5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5EEAA9-8101-A34B-AF4E-5A6B68CC61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3138237"/>
            <a:ext cx="12191999" cy="3719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4F131C-7E9B-C54C-90EC-A8C83C24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Infusion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0E72-2016-8A4C-AD9D-DAE81758D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ORCHIDS time-harmonizes raw mission data together into a single output, but this data is has gaps in time</a:t>
            </a:r>
          </a:p>
          <a:p>
            <a:r>
              <a:rPr lang="en-US" sz="2200" dirty="0"/>
              <a:t>Time-FED uses ML to predict the missing and future values</a:t>
            </a:r>
          </a:p>
          <a:p>
            <a:r>
              <a:rPr lang="en-US" sz="2200" dirty="0"/>
              <a:t>CODEX presents the data via a GUI and enables further investigation and research</a:t>
            </a:r>
          </a:p>
        </p:txBody>
      </p:sp>
    </p:spTree>
    <p:extLst>
      <p:ext uri="{BB962C8B-B14F-4D97-AF65-F5344CB8AC3E}">
        <p14:creationId xmlns:p14="http://schemas.microsoft.com/office/powerpoint/2010/main" val="362052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5EEAA9-8101-A34B-AF4E-5A6B68CC61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06842" y="3138237"/>
            <a:ext cx="6978315" cy="3719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4F131C-7E9B-C54C-90EC-A8C83C24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Infusion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0E72-2016-8A4C-AD9D-DAE81758D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ORCHIDS time-harmonizes raw mission data together into a single output, but this data is has gaps in time</a:t>
            </a:r>
          </a:p>
          <a:p>
            <a:r>
              <a:rPr lang="en-US" sz="2200" dirty="0"/>
              <a:t>Time-FED uses ML to predict the missing and future values</a:t>
            </a:r>
          </a:p>
        </p:txBody>
      </p:sp>
    </p:spTree>
    <p:extLst>
      <p:ext uri="{BB962C8B-B14F-4D97-AF65-F5344CB8AC3E}">
        <p14:creationId xmlns:p14="http://schemas.microsoft.com/office/powerpoint/2010/main" val="811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5EEAA9-8101-A34B-AF4E-5A6B68CC61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3160310"/>
            <a:ext cx="12191999" cy="3675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4F131C-7E9B-C54C-90EC-A8C83C24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Infusion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0E72-2016-8A4C-AD9D-DAE81758D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ORCHIDS time-harmonizes raw mission data together into a single output, but this data is has gaps in time</a:t>
            </a:r>
          </a:p>
          <a:p>
            <a:r>
              <a:rPr lang="en-US" sz="2200" dirty="0"/>
              <a:t>Time-FED uses ML to predict the missing and future values</a:t>
            </a:r>
          </a:p>
          <a:p>
            <a:r>
              <a:rPr lang="en-US" sz="2200" dirty="0"/>
              <a:t>CODEX presents the data via a GUI and enables further investigation and research</a:t>
            </a:r>
          </a:p>
        </p:txBody>
      </p:sp>
    </p:spTree>
    <p:extLst>
      <p:ext uri="{BB962C8B-B14F-4D97-AF65-F5344CB8AC3E}">
        <p14:creationId xmlns:p14="http://schemas.microsoft.com/office/powerpoint/2010/main" val="263748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5EEAA9-8101-A34B-AF4E-5A6B68CC61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74605" y="3160310"/>
            <a:ext cx="8842788" cy="36756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0E72-2016-8A4C-AD9D-DAE81758D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46780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ORCHIDS time-harmonizes raw mission data together into a single output, but this data is has gaps in time</a:t>
            </a:r>
          </a:p>
          <a:p>
            <a:r>
              <a:rPr lang="en-US" sz="2200" dirty="0"/>
              <a:t>Time-FED uses ML to predict the missing and future values</a:t>
            </a:r>
          </a:p>
          <a:p>
            <a:pPr lvl="1"/>
            <a:r>
              <a:rPr lang="en-US" sz="1800" dirty="0"/>
              <a:t>Future aspiration: Develop in-house a real-time GUI to present and analyze the performance system performance</a:t>
            </a:r>
          </a:p>
          <a:p>
            <a:r>
              <a:rPr lang="en-US" sz="2200" dirty="0"/>
              <a:t>CODEX presents the data via a GUI and enables further investigation and research</a:t>
            </a:r>
          </a:p>
          <a:p>
            <a:pPr lvl="1"/>
            <a:r>
              <a:rPr lang="en-US" sz="1800" dirty="0"/>
              <a:t>Future aspiration</a:t>
            </a:r>
          </a:p>
        </p:txBody>
      </p:sp>
    </p:spTree>
    <p:extLst>
      <p:ext uri="{BB962C8B-B14F-4D97-AF65-F5344CB8AC3E}">
        <p14:creationId xmlns:p14="http://schemas.microsoft.com/office/powerpoint/2010/main" val="222052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179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Technology Infusion</vt:lpstr>
      <vt:lpstr>Technology Infusion</vt:lpstr>
      <vt:lpstr>Technology Infusion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Infusion</dc:title>
  <dc:creator>Montgomery, James (US 398J)</dc:creator>
  <cp:lastModifiedBy>Montgomery, James (US 398J)</cp:lastModifiedBy>
  <cp:revision>4</cp:revision>
  <dcterms:created xsi:type="dcterms:W3CDTF">2022-02-01T20:28:30Z</dcterms:created>
  <dcterms:modified xsi:type="dcterms:W3CDTF">2022-02-03T00:50:40Z</dcterms:modified>
</cp:coreProperties>
</file>