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9"/>
    <p:restoredTop sz="94643"/>
  </p:normalViewPr>
  <p:slideViewPr>
    <p:cSldViewPr snapToGrid="0" snapToObjects="1">
      <p:cViewPr varScale="1">
        <p:scale>
          <a:sx n="114" d="100"/>
          <a:sy n="114" d="100"/>
        </p:scale>
        <p:origin x="184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002AF-3A55-464A-A4DB-395E760E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6F897-18EE-B645-BD0A-8FE198464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3E910-4C05-7844-B2DA-58F5EC9B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45E4-5318-F04E-AA8A-C6C1F5BE9C4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A9B79-6766-8540-AF74-A78DB941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FBE27-AEBB-1241-A83B-6D9640F9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A010-040B-6343-A28D-73FD54673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4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B7B12-7C4E-0D4E-806F-46DA3E0A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868A9-1B20-1C4A-8E42-3BFA74425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046BD-7C0E-484A-A166-80005DA3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45E4-5318-F04E-AA8A-C6C1F5BE9C4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E8362-0636-7644-8362-C0E3541E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C283C-7ACF-2C49-848E-CE3009C5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A010-040B-6343-A28D-73FD54673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BB7505-62FF-3143-B4DE-E31DC446B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36CC3-7BED-3D49-BB96-8DE37A7FD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B3CFA-5966-4E48-BF97-F64ED3780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45E4-5318-F04E-AA8A-C6C1F5BE9C4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1CAA9-85EC-F04C-8D93-9862FCFE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09C8-CC54-DC4B-B36A-B0AFCE5C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A010-040B-6343-A28D-73FD54673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C328-D869-5948-8B4F-F7190483F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B8DC2-1066-BE4F-86C3-2EE51F60F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93D52-3B93-734C-A2B4-B5253F6EE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45E4-5318-F04E-AA8A-C6C1F5BE9C4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32029-1D03-1F4F-AD66-00F32CB13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29A07-F764-1047-8D99-B1D8186A1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A010-040B-6343-A28D-73FD54673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B070-4B52-6248-A286-9F2572B9A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28EE5-DB4C-DF43-8917-688D5845D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6B6A7-A511-864B-8844-8C910B2B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45E4-5318-F04E-AA8A-C6C1F5BE9C4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45257-CF21-6241-B850-9381E3523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7662A-CCC2-4A4D-959B-A48739B0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A010-040B-6343-A28D-73FD54673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0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59EF-878D-2941-9E01-7D4E0E393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6E7F6-AD21-864B-AFF9-FED4D9F39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0CADD-DFD9-C94E-876D-1B6854EC2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0E824-DBAE-B34F-9EDD-A51DFFE1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45E4-5318-F04E-AA8A-C6C1F5BE9C4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9DB86-9FF3-B949-93B1-0C09AD84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8E04C-5385-ED47-AAA9-8EE0B934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A010-040B-6343-A28D-73FD54673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F86E-9998-514D-B883-8F39635C9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258B1-4A13-6343-9BCF-0937CCF63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45884-C3FB-8049-8CE8-41DEDA2A3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7C356A-BE6F-2E49-8049-A5C7FDA35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FEB49-98EC-C34C-928B-6FD922392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445035-8F27-DD4E-853D-1967A110F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45E4-5318-F04E-AA8A-C6C1F5BE9C4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B3A59A-128D-CB43-B4F8-FF77D261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81508E-EB2E-7D4C-AD68-B2DA15AC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A010-040B-6343-A28D-73FD54673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6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A69B-5806-E14F-8EF8-B76656D0F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392690-9407-EA4D-B218-FFFFBB48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45E4-5318-F04E-AA8A-C6C1F5BE9C4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74B82-6C60-044B-9F03-F45E1F0D3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5A616-EDB2-DF42-AC39-44EF27DC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A010-040B-6343-A28D-73FD54673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1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4D460-8C39-8146-8915-A6E4F103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45E4-5318-F04E-AA8A-C6C1F5BE9C4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46DB8-8331-FB42-A3D0-47AA7903A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E2E14-DB99-F24C-9509-65423664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A010-040B-6343-A28D-73FD54673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5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3687-B0A3-464D-8305-7A7D21CB5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62E41-80A8-0E47-BAD9-17FCC5375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DC202-1337-AA4E-935D-0F7CBD823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5D6E8-C3E1-6345-8931-E309065E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45E4-5318-F04E-AA8A-C6C1F5BE9C4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BFDAE-1145-274D-A1F9-9D07055F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AF484-87BC-1648-95ED-BDD9673C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A010-040B-6343-A28D-73FD54673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207F-31D4-9F45-AACA-A6A71A10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A0A920-4F27-9A45-9397-92E4E5E5F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28D0D-4C3E-B94A-9946-322F70569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F8A0D-EE28-3342-B0BB-D6716F8AE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45E4-5318-F04E-AA8A-C6C1F5BE9C4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FA15F-3024-E24D-BB77-EA7D25E8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ABAFB-BF2F-5742-A68A-477E4F5B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A010-040B-6343-A28D-73FD54673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5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919CD-29FE-5E4D-AAAF-041EC8BF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43BE9-A214-8744-A687-EDF904F93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7CF49-EC1C-3048-84D6-E9E0A81D2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545E4-5318-F04E-AA8A-C6C1F5BE9C4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E9FD0-B33B-6741-B3F4-F282A1AA8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33CC7-27E4-D244-AD8B-7C36F99CF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6A010-040B-6343-A28D-73FD54673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7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CD26E2-08FD-AF44-AAFD-B004BB7EEB54}"/>
              </a:ext>
            </a:extLst>
          </p:cNvPr>
          <p:cNvSpPr/>
          <p:nvPr/>
        </p:nvSpPr>
        <p:spPr>
          <a:xfrm>
            <a:off x="1851950" y="1145894"/>
            <a:ext cx="2627453" cy="19358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CD1B3D-32C4-F54F-B4BD-39694D83FA89}"/>
              </a:ext>
            </a:extLst>
          </p:cNvPr>
          <p:cNvSpPr/>
          <p:nvPr/>
        </p:nvSpPr>
        <p:spPr>
          <a:xfrm>
            <a:off x="7606497" y="1145894"/>
            <a:ext cx="2627453" cy="19358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EDBE16-C5C2-A844-B32D-DAA1083D7066}"/>
              </a:ext>
            </a:extLst>
          </p:cNvPr>
          <p:cNvSpPr/>
          <p:nvPr/>
        </p:nvSpPr>
        <p:spPr>
          <a:xfrm>
            <a:off x="4782273" y="4377160"/>
            <a:ext cx="2627453" cy="19358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3CEC9F-6F2A-CB4B-959C-9AF3C6BFBE21}"/>
              </a:ext>
            </a:extLst>
          </p:cNvPr>
          <p:cNvSpPr/>
          <p:nvPr/>
        </p:nvSpPr>
        <p:spPr>
          <a:xfrm>
            <a:off x="1626243" y="1963356"/>
            <a:ext cx="451413" cy="300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C87DD5-7BAD-F649-8C93-A1B08E17C683}"/>
              </a:ext>
            </a:extLst>
          </p:cNvPr>
          <p:cNvSpPr/>
          <p:nvPr/>
        </p:nvSpPr>
        <p:spPr>
          <a:xfrm>
            <a:off x="4271059" y="2462997"/>
            <a:ext cx="451413" cy="300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869DE4-5A7F-0148-A555-F66CA880839F}"/>
              </a:ext>
            </a:extLst>
          </p:cNvPr>
          <p:cNvSpPr/>
          <p:nvPr/>
        </p:nvSpPr>
        <p:spPr>
          <a:xfrm>
            <a:off x="4253697" y="1503504"/>
            <a:ext cx="451413" cy="30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EDCB61-2265-734D-B45C-FB7696D8E846}"/>
              </a:ext>
            </a:extLst>
          </p:cNvPr>
          <p:cNvSpPr/>
          <p:nvPr/>
        </p:nvSpPr>
        <p:spPr>
          <a:xfrm rot="16200000">
            <a:off x="3049930" y="2931288"/>
            <a:ext cx="451413" cy="30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5A20DA-901D-F54A-B18E-E46E7176BEE4}"/>
              </a:ext>
            </a:extLst>
          </p:cNvPr>
          <p:cNvSpPr/>
          <p:nvPr/>
        </p:nvSpPr>
        <p:spPr>
          <a:xfrm>
            <a:off x="7363428" y="1498200"/>
            <a:ext cx="451413" cy="300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E6F194-0A5A-AF42-A56F-EBC53B8964AC}"/>
              </a:ext>
            </a:extLst>
          </p:cNvPr>
          <p:cNvSpPr/>
          <p:nvPr/>
        </p:nvSpPr>
        <p:spPr>
          <a:xfrm>
            <a:off x="7363427" y="2462997"/>
            <a:ext cx="451413" cy="30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B7B1EE-807B-9143-89A1-C5287BBF35DC}"/>
              </a:ext>
            </a:extLst>
          </p:cNvPr>
          <p:cNvSpPr/>
          <p:nvPr/>
        </p:nvSpPr>
        <p:spPr>
          <a:xfrm rot="16200000">
            <a:off x="8844988" y="2917304"/>
            <a:ext cx="451413" cy="30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DE11BD-C19B-9343-AD1C-DB72748E643B}"/>
              </a:ext>
            </a:extLst>
          </p:cNvPr>
          <p:cNvSpPr/>
          <p:nvPr/>
        </p:nvSpPr>
        <p:spPr>
          <a:xfrm>
            <a:off x="4556566" y="5204025"/>
            <a:ext cx="451413" cy="30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682C23-97F4-7642-997D-DC4F2BA87927}"/>
              </a:ext>
            </a:extLst>
          </p:cNvPr>
          <p:cNvSpPr/>
          <p:nvPr/>
        </p:nvSpPr>
        <p:spPr>
          <a:xfrm rot="16200000">
            <a:off x="5970606" y="4226688"/>
            <a:ext cx="451413" cy="300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E37674-7E0F-DD40-8320-54BC6260DC91}"/>
              </a:ext>
            </a:extLst>
          </p:cNvPr>
          <p:cNvSpPr/>
          <p:nvPr/>
        </p:nvSpPr>
        <p:spPr>
          <a:xfrm>
            <a:off x="7186916" y="5191486"/>
            <a:ext cx="451413" cy="300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6748FE-A2E9-494A-B1C5-8C03A5371B84}"/>
              </a:ext>
            </a:extLst>
          </p:cNvPr>
          <p:cNvSpPr txBox="1"/>
          <p:nvPr/>
        </p:nvSpPr>
        <p:spPr>
          <a:xfrm>
            <a:off x="2722600" y="114589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123A18-01C2-5C45-96CB-B7BCA27F37F1}"/>
              </a:ext>
            </a:extLst>
          </p:cNvPr>
          <p:cNvSpPr txBox="1"/>
          <p:nvPr/>
        </p:nvSpPr>
        <p:spPr>
          <a:xfrm>
            <a:off x="8559364" y="1145894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Camera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18C327-330D-EF4F-902A-7196E4A1F67A}"/>
              </a:ext>
            </a:extLst>
          </p:cNvPr>
          <p:cNvSpPr txBox="1"/>
          <p:nvPr/>
        </p:nvSpPr>
        <p:spPr>
          <a:xfrm>
            <a:off x="5731280" y="4643908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D377747-EB96-F547-8308-3AFE8C91FFE0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705110" y="1648671"/>
            <a:ext cx="2658318" cy="53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28621D-6398-0641-BBD6-7B4DA0CA8913}"/>
              </a:ext>
            </a:extLst>
          </p:cNvPr>
          <p:cNvCxnSpPr>
            <a:stCxn id="12" idx="1"/>
            <a:endCxn id="8" idx="3"/>
          </p:cNvCxnSpPr>
          <p:nvPr/>
        </p:nvCxnSpPr>
        <p:spPr>
          <a:xfrm flipH="1">
            <a:off x="4722472" y="2613468"/>
            <a:ext cx="2640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328A3805-26CA-3443-96B7-F6BB1E053E44}"/>
              </a:ext>
            </a:extLst>
          </p:cNvPr>
          <p:cNvCxnSpPr>
            <a:stCxn id="10" idx="1"/>
            <a:endCxn id="15" idx="3"/>
          </p:cNvCxnSpPr>
          <p:nvPr/>
        </p:nvCxnSpPr>
        <p:spPr>
          <a:xfrm rot="16200000" flipH="1">
            <a:off x="4313982" y="2269121"/>
            <a:ext cx="843987" cy="29206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0A0539C-015C-A14F-AEC7-0F5ACC8C4914}"/>
              </a:ext>
            </a:extLst>
          </p:cNvPr>
          <p:cNvCxnSpPr>
            <a:stCxn id="13" idx="1"/>
            <a:endCxn id="15" idx="3"/>
          </p:cNvCxnSpPr>
          <p:nvPr/>
        </p:nvCxnSpPr>
        <p:spPr>
          <a:xfrm rot="5400000">
            <a:off x="7204519" y="2285276"/>
            <a:ext cx="857971" cy="2874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E1341D71-825C-7149-8D4E-3218622358FF}"/>
              </a:ext>
            </a:extLst>
          </p:cNvPr>
          <p:cNvCxnSpPr>
            <a:stCxn id="14" idx="1"/>
            <a:endCxn id="7" idx="1"/>
          </p:cNvCxnSpPr>
          <p:nvPr/>
        </p:nvCxnSpPr>
        <p:spPr>
          <a:xfrm rot="10800000">
            <a:off x="1626244" y="2113828"/>
            <a:ext cx="2930323" cy="3240669"/>
          </a:xfrm>
          <a:prstGeom prst="bentConnector3">
            <a:avLst>
              <a:gd name="adj1" fmla="val 1078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4E53ADB6-AA36-7149-83C3-0522FC56F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313" y="4743008"/>
            <a:ext cx="1203246" cy="1197898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3E4D43-3919-D84A-BBC9-3111E1D8057F}"/>
              </a:ext>
            </a:extLst>
          </p:cNvPr>
          <p:cNvCxnSpPr>
            <a:stCxn id="32" idx="1"/>
            <a:endCxn id="16" idx="3"/>
          </p:cNvCxnSpPr>
          <p:nvPr/>
        </p:nvCxnSpPr>
        <p:spPr>
          <a:xfrm flipH="1">
            <a:off x="7638329" y="5341957"/>
            <a:ext cx="1049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C8FE37A8-51C4-864B-B574-A858D785C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677" y="1521386"/>
            <a:ext cx="1724627" cy="132767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507512A-68FE-3C40-917D-715E3C75C636}"/>
              </a:ext>
            </a:extLst>
          </p:cNvPr>
          <p:cNvSpPr txBox="1"/>
          <p:nvPr/>
        </p:nvSpPr>
        <p:spPr>
          <a:xfrm>
            <a:off x="2010887" y="5354496"/>
            <a:ext cx="1492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TakeImage</a:t>
            </a:r>
            <a:r>
              <a:rPr lang="en-US" dirty="0"/>
              <a:t>(d) </a:t>
            </a:r>
          </a:p>
          <a:p>
            <a:r>
              <a:rPr lang="en-US" dirty="0" err="1"/>
              <a:t>ShutDown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CBACC9-B9E3-434E-AE39-E777D2BBD3B7}"/>
              </a:ext>
            </a:extLst>
          </p:cNvPr>
          <p:cNvSpPr txBox="1"/>
          <p:nvPr/>
        </p:nvSpPr>
        <p:spPr>
          <a:xfrm>
            <a:off x="5457679" y="3375231"/>
            <a:ext cx="14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DC591EA-182C-9443-B695-E6DDA60FA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4500" y="1614332"/>
            <a:ext cx="1054206" cy="97729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D174EE1-79CD-8E4A-8597-33A2D27A7679}"/>
              </a:ext>
            </a:extLst>
          </p:cNvPr>
          <p:cNvSpPr txBox="1"/>
          <p:nvPr/>
        </p:nvSpPr>
        <p:spPr>
          <a:xfrm>
            <a:off x="8052239" y="4956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529C93-B870-8449-8A57-3B2C4BD8BD08}"/>
              </a:ext>
            </a:extLst>
          </p:cNvPr>
          <p:cNvSpPr txBox="1"/>
          <p:nvPr/>
        </p:nvSpPr>
        <p:spPr>
          <a:xfrm>
            <a:off x="5664095" y="2278331"/>
            <a:ext cx="75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9DB20E-B1A3-9946-8F6F-8565C9176729}"/>
              </a:ext>
            </a:extLst>
          </p:cNvPr>
          <p:cNvSpPr txBox="1"/>
          <p:nvPr/>
        </p:nvSpPr>
        <p:spPr>
          <a:xfrm>
            <a:off x="5527845" y="144574"/>
            <a:ext cx="10693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PowerOn</a:t>
            </a:r>
            <a:endParaRPr lang="en-US" dirty="0"/>
          </a:p>
          <a:p>
            <a:r>
              <a:rPr lang="en-US" dirty="0"/>
              <a:t>Open</a:t>
            </a:r>
          </a:p>
          <a:p>
            <a:r>
              <a:rPr lang="en-US" dirty="0"/>
              <a:t>Close</a:t>
            </a:r>
          </a:p>
          <a:p>
            <a:r>
              <a:rPr lang="en-US" dirty="0" err="1"/>
              <a:t>SaveData</a:t>
            </a:r>
            <a:endParaRPr lang="en-US" dirty="0"/>
          </a:p>
          <a:p>
            <a:r>
              <a:rPr lang="en-US" dirty="0" err="1"/>
              <a:t>PowerOff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29D675-7538-C544-A485-83761C667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2612" y="5116166"/>
            <a:ext cx="1092570" cy="109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24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17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dcterms:created xsi:type="dcterms:W3CDTF">2019-08-27T23:06:55Z</dcterms:created>
  <dcterms:modified xsi:type="dcterms:W3CDTF">2019-08-28T00:03:33Z</dcterms:modified>
</cp:coreProperties>
</file>