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7" r:id="rId2"/>
    <p:sldId id="270" r:id="rId3"/>
    <p:sldId id="271" r:id="rId4"/>
    <p:sldId id="276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9"/>
  </p:normalViewPr>
  <p:slideViewPr>
    <p:cSldViewPr snapToGrid="0" snapToObjects="1">
      <p:cViewPr varScale="1">
        <p:scale>
          <a:sx n="107" d="100"/>
          <a:sy n="107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AB27-EA53-8D41-A267-D900BDC478E6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98632-FD38-BF40-94C2-6C0C02E4B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625F1-02DA-D947-A864-B629D78D5B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6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5933469-F1BC-EB45-9DBD-F6B4EA2C759F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C9D9C1-FDBB-9E49-B332-6DFD8BB7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16D3DBE-62CC-7949-961D-BE97B72D894E}"/>
              </a:ext>
            </a:extLst>
          </p:cNvPr>
          <p:cNvSpPr>
            <a:spLocks noGrp="1"/>
          </p:cNvSpPr>
          <p:nvPr/>
        </p:nvSpPr>
        <p:spPr>
          <a:xfrm>
            <a:off x="1751012" y="2199860"/>
            <a:ext cx="8689976" cy="11502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FINAL PRESENTATION</a:t>
            </a:r>
          </a:p>
          <a:p>
            <a:endParaRPr lang="en-US" sz="2400" cap="none" dirty="0"/>
          </a:p>
          <a:p>
            <a:r>
              <a:rPr lang="en-US" sz="2400" cap="none" dirty="0"/>
              <a:t>Cosmos and F’’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44D3EE-FE37-AA40-8E46-C88F8F7CCBC1}"/>
              </a:ext>
            </a:extLst>
          </p:cNvPr>
          <p:cNvSpPr>
            <a:spLocks noGrp="1"/>
          </p:cNvSpPr>
          <p:nvPr/>
        </p:nvSpPr>
        <p:spPr>
          <a:xfrm>
            <a:off x="1751012" y="4229169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</a:rPr>
              <a:t>Date: 8/14/2018</a:t>
            </a:r>
          </a:p>
          <a:p>
            <a:r>
              <a:rPr lang="en-US" cap="none" dirty="0">
                <a:solidFill>
                  <a:schemeClr val="tx1"/>
                </a:solidFill>
              </a:rPr>
              <a:t>Jordan Ishii: jordanishii1@gmail.com</a:t>
            </a:r>
          </a:p>
          <a:p>
            <a:endParaRPr lang="en-US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1A1B8-BD94-F54D-BDD0-BC3EEE85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Who am </a:t>
            </a:r>
            <a:r>
              <a:rPr lang="en-US" sz="3600" dirty="0" err="1"/>
              <a:t>i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r>
              <a:rPr lang="en-US" sz="2600" dirty="0"/>
              <a:t>Senior at Azusa Pacific University – Graduating 2019</a:t>
            </a:r>
          </a:p>
          <a:p>
            <a:r>
              <a:rPr lang="en-US" sz="2600" dirty="0"/>
              <a:t>Studying Computer Science</a:t>
            </a:r>
          </a:p>
          <a:p>
            <a:pPr lvl="1"/>
            <a:r>
              <a:rPr lang="en-US" sz="2400" dirty="0"/>
              <a:t>Double-majoring in Honors Humanities</a:t>
            </a:r>
          </a:p>
          <a:p>
            <a:pPr lvl="1"/>
            <a:r>
              <a:rPr lang="en-US" sz="2400" dirty="0"/>
              <a:t>Minor in Math</a:t>
            </a:r>
          </a:p>
          <a:p>
            <a:r>
              <a:rPr lang="en-US" sz="2600" dirty="0"/>
              <a:t>Senior at Azusa Pacific University – Graduating 2019</a:t>
            </a:r>
          </a:p>
          <a:p>
            <a:r>
              <a:rPr lang="en-US" sz="2600" dirty="0"/>
              <a:t>Professional Interests</a:t>
            </a:r>
          </a:p>
          <a:p>
            <a:pPr lvl="1"/>
            <a:r>
              <a:rPr lang="en-US" sz="2400" dirty="0"/>
              <a:t>Embedded Systems – Tools, IoT, Robotics</a:t>
            </a:r>
          </a:p>
          <a:p>
            <a:pPr lvl="1"/>
            <a:r>
              <a:rPr lang="en-US" sz="2400" dirty="0"/>
              <a:t>Artificial Intelligence</a:t>
            </a:r>
          </a:p>
          <a:p>
            <a:pPr lvl="1"/>
            <a:r>
              <a:rPr lang="en-US" sz="2400" dirty="0"/>
              <a:t>Compilers and Domain Specific Languages</a:t>
            </a:r>
          </a:p>
          <a:p>
            <a:r>
              <a:rPr lang="en-US" sz="2600" dirty="0"/>
              <a:t>Personal Interests</a:t>
            </a:r>
          </a:p>
          <a:p>
            <a:pPr lvl="1"/>
            <a:r>
              <a:rPr lang="en-US" sz="2400" dirty="0"/>
              <a:t>Game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FE8EC-38DE-D543-831E-28A260D82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COSMOS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6423438" cy="5570091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System </a:t>
            </a:r>
            <a:r>
              <a:rPr lang="en-US" sz="2800"/>
              <a:t>for commanding </a:t>
            </a:r>
            <a:r>
              <a:rPr lang="en-US" sz="2800" dirty="0"/>
              <a:t>and monitoring telemetry of an embedded system</a:t>
            </a:r>
          </a:p>
          <a:p>
            <a:pPr lvl="1"/>
            <a:r>
              <a:rPr lang="en-US" sz="2800" dirty="0"/>
              <a:t>Generalized and extendable to connect to anything from test equipment to development boards or satellites</a:t>
            </a:r>
          </a:p>
          <a:p>
            <a:pPr lvl="1"/>
            <a:r>
              <a:rPr lang="en-US" sz="2800" dirty="0"/>
              <a:t>Suite of built-in applications that send commands and monitor telemetry</a:t>
            </a:r>
          </a:p>
          <a:p>
            <a:pPr lvl="1"/>
            <a:r>
              <a:rPr lang="en-US" sz="2800" dirty="0"/>
              <a:t>Extendable via custom tools / scripts made in Ruby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793A-A152-B640-A859-F86C9179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EDFB5-8D2B-A94A-B8E4-F540F1ED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00" y="1076036"/>
            <a:ext cx="3090072" cy="4234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02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err="1"/>
              <a:t>COSMOSgen.py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9" y="1076036"/>
            <a:ext cx="5478374" cy="5570091"/>
          </a:xfrm>
        </p:spPr>
        <p:txBody>
          <a:bodyPr>
            <a:noAutofit/>
          </a:bodyPr>
          <a:lstStyle/>
          <a:p>
            <a:pPr lvl="1"/>
            <a:r>
              <a:rPr lang="en-US" sz="2200" dirty="0"/>
              <a:t>Embedded systems hooked up to COSMOS through series of .txt configuration files</a:t>
            </a:r>
          </a:p>
          <a:p>
            <a:pPr lvl="1"/>
            <a:r>
              <a:rPr lang="en-US" sz="2200" dirty="0"/>
              <a:t>Created tool to generate these config files and necessary scripts for F’ deployments</a:t>
            </a:r>
          </a:p>
          <a:p>
            <a:r>
              <a:rPr lang="en-US" sz="2200" dirty="0"/>
              <a:t>Installation for Ref application (or deployment)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Execute ”cosmos demo DIR_NAME”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Execute “</a:t>
            </a:r>
            <a:r>
              <a:rPr lang="en-US" sz="1800" dirty="0" err="1"/>
              <a:t>run_cosmosgen.sh</a:t>
            </a:r>
            <a:r>
              <a:rPr lang="en-US" sz="1800" dirty="0"/>
              <a:t> –p PATH ../../Ref/Top/</a:t>
            </a:r>
            <a:r>
              <a:rPr lang="en-US" sz="1800" dirty="0" err="1"/>
              <a:t>RefTopologyAppAi.xml</a:t>
            </a:r>
            <a:r>
              <a:rPr lang="en-US" sz="1800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Execute the COSMOS server by executing </a:t>
            </a:r>
            <a:r>
              <a:rPr lang="en-US" sz="1800" dirty="0" err="1"/>
              <a:t>CmdTlmServer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Execute the Ref App as “./Ref –p 5000 –a 127.0.0.1”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3793A-A152-B640-A859-F86C9179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C2B6F6-02E0-274A-A286-0DAA14A4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31" y="1389604"/>
            <a:ext cx="5798232" cy="144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A613C-FD8C-CA49-A9C3-269E9122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300" y="3296829"/>
            <a:ext cx="4482949" cy="1950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801531-D44D-A141-8D3C-5A5040B61693}"/>
              </a:ext>
            </a:extLst>
          </p:cNvPr>
          <p:cNvSpPr txBox="1"/>
          <p:nvPr/>
        </p:nvSpPr>
        <p:spPr>
          <a:xfrm>
            <a:off x="6763607" y="5253520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Command Config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941B2-EDAF-9B44-8857-629969279502}"/>
              </a:ext>
            </a:extLst>
          </p:cNvPr>
          <p:cNvSpPr txBox="1"/>
          <p:nvPr/>
        </p:nvSpPr>
        <p:spPr>
          <a:xfrm>
            <a:off x="9029820" y="2822728"/>
            <a:ext cx="320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Server Interface Config</a:t>
            </a:r>
          </a:p>
        </p:txBody>
      </p:sp>
    </p:spTree>
    <p:extLst>
      <p:ext uri="{BB962C8B-B14F-4D97-AF65-F5344CB8AC3E}">
        <p14:creationId xmlns:p14="http://schemas.microsoft.com/office/powerpoint/2010/main" val="6273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F’’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Domain specific language modeling tool for F’ software framework</a:t>
            </a:r>
          </a:p>
          <a:p>
            <a:pPr lvl="1"/>
            <a:r>
              <a:rPr lang="en-US" sz="2800" dirty="0"/>
              <a:t>2 Java programs originally built by CMU students</a:t>
            </a:r>
          </a:p>
          <a:p>
            <a:pPr lvl="1"/>
            <a:r>
              <a:rPr lang="en-US" sz="2800" dirty="0"/>
              <a:t>Additions this summer include generated imports, better scoping for types, and general semantic fixes to align with the F’ Framework more accurately</a:t>
            </a:r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6F9B4-D8B6-5848-A5E5-2F273993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pic>
        <p:nvPicPr>
          <p:cNvPr id="5" name="Picture 2" descr="page4image1794880">
            <a:extLst>
              <a:ext uri="{FF2B5EF4-FFF2-40B4-BE49-F238E27FC236}">
                <a16:creationId xmlns:a16="http://schemas.microsoft.com/office/drawing/2014/main" id="{7B268C10-ADC4-0741-BF1D-69A449348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 b="72281"/>
          <a:stretch/>
        </p:blipFill>
        <p:spPr bwMode="auto">
          <a:xfrm>
            <a:off x="2245714" y="4548250"/>
            <a:ext cx="7404318" cy="20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11016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What I enjoyed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F84F-C291-6346-8D32-70AD8337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28" y="1076036"/>
            <a:ext cx="10580092" cy="5570091"/>
          </a:xfrm>
        </p:spPr>
        <p:txBody>
          <a:bodyPr>
            <a:noAutofit/>
          </a:bodyPr>
          <a:lstStyle/>
          <a:p>
            <a:r>
              <a:rPr lang="en-US" sz="2600" dirty="0"/>
              <a:t>Challenging work with high degree of freedom</a:t>
            </a:r>
          </a:p>
          <a:p>
            <a:pPr lvl="1"/>
            <a:r>
              <a:rPr lang="en-US" sz="2400" dirty="0"/>
              <a:t>Research background, felt similar</a:t>
            </a:r>
          </a:p>
          <a:p>
            <a:r>
              <a:rPr lang="en-US" sz="2600" dirty="0"/>
              <a:t>Good balance of familiar concepts and new things to learn</a:t>
            </a:r>
          </a:p>
          <a:p>
            <a:pPr lvl="1"/>
            <a:r>
              <a:rPr lang="en-US" sz="2400" dirty="0"/>
              <a:t>Work similar to past-research experiences and classes</a:t>
            </a:r>
          </a:p>
          <a:p>
            <a:pPr lvl="1"/>
            <a:r>
              <a:rPr lang="en-US" sz="2400" dirty="0"/>
              <a:t>Learning some Ruby was fun</a:t>
            </a:r>
          </a:p>
          <a:p>
            <a:r>
              <a:rPr lang="en-US" sz="2600" dirty="0"/>
              <a:t>Enjoyed the breadth of tasks</a:t>
            </a:r>
          </a:p>
          <a:p>
            <a:pPr lvl="1"/>
            <a:r>
              <a:rPr lang="en-US" sz="2400" dirty="0"/>
              <a:t>Mix of Java, Python, Ruby</a:t>
            </a:r>
          </a:p>
          <a:p>
            <a:pPr lvl="1"/>
            <a:r>
              <a:rPr lang="en-US" sz="2400" dirty="0"/>
              <a:t>Enjoyable to learn more about flight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5F5E3-671B-484A-BAC3-B3DD4809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4958D8-F940-2E48-9AD2-02ED30F5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74C14C6-1E17-7B42-94E3-10A76C82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085325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17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397A32-8DDE-1741-A8BA-190194A7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4" y="2085325"/>
            <a:ext cx="9905998" cy="112993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2A8C-36DF-3A4C-A922-7D5B38F2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4" y="5557653"/>
            <a:ext cx="1943735" cy="1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308</Words>
  <Application>Microsoft Macintosh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PowerPoint Presentation</vt:lpstr>
      <vt:lpstr>Who am i</vt:lpstr>
      <vt:lpstr>COSMOS</vt:lpstr>
      <vt:lpstr>COSMOSgen.py</vt:lpstr>
      <vt:lpstr>F’’</vt:lpstr>
      <vt:lpstr>What I enjoyed</vt:lpstr>
      <vt:lpstr>DEMO</vt:lpstr>
      <vt:lpstr>Questions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2018-08-10T14:54:29Z</dcterms:created>
  <dcterms:modified xsi:type="dcterms:W3CDTF">2018-08-14T15:11:29Z</dcterms:modified>
</cp:coreProperties>
</file>