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7" r:id="rId2"/>
    <p:sldId id="270" r:id="rId3"/>
    <p:sldId id="277" r:id="rId4"/>
    <p:sldId id="271" r:id="rId5"/>
    <p:sldId id="276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9"/>
  </p:normalViewPr>
  <p:slideViewPr>
    <p:cSldViewPr snapToGrid="0" snapToObjects="1">
      <p:cViewPr varScale="1">
        <p:scale>
          <a:sx n="107" d="100"/>
          <a:sy n="10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AB27-EA53-8D41-A267-D900BDC478E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98632-FD38-BF40-94C2-6C0C02E4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6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5933469-F1BC-EB45-9DBD-F6B4EA2C759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/>
        </p:nvSpPr>
        <p:spPr>
          <a:xfrm>
            <a:off x="1751012" y="2199860"/>
            <a:ext cx="8689976" cy="1150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FINAL PRESENTATION</a:t>
            </a:r>
          </a:p>
          <a:p>
            <a:endParaRPr lang="en-US" sz="2400" cap="none" dirty="0"/>
          </a:p>
          <a:p>
            <a:r>
              <a:rPr lang="en-US" sz="2400" cap="none" dirty="0"/>
              <a:t>Cosmos and F’’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/>
        </p:nvSpPr>
        <p:spPr>
          <a:xfrm>
            <a:off x="1751012" y="4229169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Date: 8/15/2018</a:t>
            </a:r>
          </a:p>
          <a:p>
            <a:r>
              <a:rPr lang="en-US" cap="none" dirty="0">
                <a:solidFill>
                  <a:schemeClr val="tx1"/>
                </a:solidFill>
              </a:rPr>
              <a:t>Mentors: Garth Watney, Leonard </a:t>
            </a:r>
            <a:r>
              <a:rPr lang="en-US" cap="none" dirty="0" err="1">
                <a:solidFill>
                  <a:schemeClr val="tx1"/>
                </a:solidFill>
              </a:rPr>
              <a:t>Reder</a:t>
            </a:r>
            <a:endParaRPr lang="en-US" cap="none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</a:rPr>
              <a:t>Jordan Ishii: jordanishii1@gmail.com</a:t>
            </a:r>
          </a:p>
          <a:p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1A1B8-BD94-F54D-BDD0-BC3EEE85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Who am </a:t>
            </a:r>
            <a:r>
              <a:rPr lang="en-US" sz="3600" dirty="0" err="1"/>
              <a:t>i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10580092" cy="5570091"/>
          </a:xfrm>
        </p:spPr>
        <p:txBody>
          <a:bodyPr>
            <a:noAutofit/>
          </a:bodyPr>
          <a:lstStyle/>
          <a:p>
            <a:r>
              <a:rPr lang="en-US" sz="2600" dirty="0"/>
              <a:t>Senior at Azusa Pacific University – Graduating 2019</a:t>
            </a:r>
          </a:p>
          <a:p>
            <a:r>
              <a:rPr lang="en-US" sz="2600" dirty="0"/>
              <a:t>Studying Computer Science</a:t>
            </a:r>
          </a:p>
          <a:p>
            <a:pPr lvl="1"/>
            <a:r>
              <a:rPr lang="en-US" sz="2400" dirty="0"/>
              <a:t>Double-majoring in Honors Humanities</a:t>
            </a:r>
          </a:p>
          <a:p>
            <a:pPr lvl="1"/>
            <a:r>
              <a:rPr lang="en-US" sz="2400" dirty="0"/>
              <a:t>Minor in Math</a:t>
            </a:r>
          </a:p>
          <a:p>
            <a:r>
              <a:rPr lang="en-US" sz="2600" dirty="0"/>
              <a:t>Professional Interests</a:t>
            </a:r>
          </a:p>
          <a:p>
            <a:pPr lvl="1"/>
            <a:r>
              <a:rPr lang="en-US" sz="2400" dirty="0"/>
              <a:t>Embedded Systems – Tools, IoT, Robotics</a:t>
            </a:r>
          </a:p>
          <a:p>
            <a:pPr lvl="1"/>
            <a:r>
              <a:rPr lang="en-US" sz="2400" dirty="0"/>
              <a:t>Artificial Intelligence</a:t>
            </a:r>
          </a:p>
          <a:p>
            <a:pPr lvl="1"/>
            <a:r>
              <a:rPr lang="en-US" sz="2400" dirty="0"/>
              <a:t>Compilers and Domain Specific Languages</a:t>
            </a:r>
          </a:p>
          <a:p>
            <a:r>
              <a:rPr lang="en-US" sz="2600" dirty="0"/>
              <a:t>Personal Interests</a:t>
            </a:r>
          </a:p>
          <a:p>
            <a:pPr lvl="1"/>
            <a:r>
              <a:rPr lang="en-US" sz="2400" dirty="0"/>
              <a:t>Game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FE8EC-38DE-D543-831E-28A260D8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High level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FE8EC-38DE-D543-831E-28A260D8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0598C-77C3-3A4F-B21B-BCA40C2D70E2}"/>
              </a:ext>
            </a:extLst>
          </p:cNvPr>
          <p:cNvSpPr txBox="1">
            <a:spLocks/>
          </p:cNvSpPr>
          <p:nvPr/>
        </p:nvSpPr>
        <p:spPr>
          <a:xfrm>
            <a:off x="571128" y="1076036"/>
            <a:ext cx="10876685" cy="5570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COSMOS – Open source ground support software created by Ball Aerospace</a:t>
            </a:r>
          </a:p>
          <a:p>
            <a:r>
              <a:rPr lang="en-US" sz="3000" dirty="0"/>
              <a:t>F Prime – Software framework created by JPL consisting of component framework utilizing code generation to generate commonly used patterns in architecture</a:t>
            </a:r>
          </a:p>
          <a:p>
            <a:r>
              <a:rPr lang="en-US" sz="2800" dirty="0"/>
              <a:t>F Prime Prime - Domain specific language with tool suite for the F Prime flight software framework originally written by a group of CMU students</a:t>
            </a:r>
          </a:p>
        </p:txBody>
      </p:sp>
    </p:spTree>
    <p:extLst>
      <p:ext uri="{BB962C8B-B14F-4D97-AF65-F5344CB8AC3E}">
        <p14:creationId xmlns:p14="http://schemas.microsoft.com/office/powerpoint/2010/main" val="27957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COSMOS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7" y="1076036"/>
            <a:ext cx="6862825" cy="5570091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Generalized and extendable to connect to anything from test equipment to development boards or satellites</a:t>
            </a:r>
          </a:p>
          <a:p>
            <a:pPr lvl="1"/>
            <a:r>
              <a:rPr lang="en-US" sz="2800" dirty="0"/>
              <a:t>Suite of built-in applications that send commands and monitors telemetry</a:t>
            </a:r>
          </a:p>
          <a:p>
            <a:pPr lvl="1"/>
            <a:r>
              <a:rPr lang="en-US" sz="2800" dirty="0"/>
              <a:t>My task: create a code-generating tool that makes all the necessary config files to connect a running F Prime system to COSMOS</a:t>
            </a:r>
          </a:p>
          <a:p>
            <a:pPr lvl="2"/>
            <a:r>
              <a:rPr lang="en-US" sz="2800" dirty="0"/>
              <a:t>COSMOS is more detailed GSE than standard F Prime GUI, useful for customer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793A-A152-B640-A859-F86C9179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EDFB5-8D2B-A94A-B8E4-F540F1ED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800" y="1076036"/>
            <a:ext cx="3090072" cy="4234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02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err="1"/>
              <a:t>COSMOSgen.py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9" y="1076036"/>
            <a:ext cx="5478374" cy="5570091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Tool written in Python and uses Cheetah templating software</a:t>
            </a:r>
          </a:p>
          <a:p>
            <a:pPr lvl="1"/>
            <a:r>
              <a:rPr lang="en-US" sz="2800" dirty="0"/>
              <a:t>Config files and Ruby scripts, encapsulate all telemetry, event, command, server and protocol information</a:t>
            </a:r>
          </a:p>
          <a:p>
            <a:pPr lvl="1"/>
            <a:r>
              <a:rPr lang="en-US" sz="2800" dirty="0"/>
              <a:t>Generated by running on command line with </a:t>
            </a:r>
            <a:r>
              <a:rPr lang="en-US" sz="2800"/>
              <a:t>F Prime Topology </a:t>
            </a:r>
            <a:r>
              <a:rPr lang="en-US" sz="2800" dirty="0"/>
              <a:t>XML as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793A-A152-B640-A859-F86C9179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C2B6F6-02E0-274A-A286-0DAA14A4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31" y="1389604"/>
            <a:ext cx="5798232" cy="1449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A613C-FD8C-CA49-A9C3-269E91226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300" y="3296829"/>
            <a:ext cx="4482949" cy="1950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801531-D44D-A141-8D3C-5A5040B61693}"/>
              </a:ext>
            </a:extLst>
          </p:cNvPr>
          <p:cNvSpPr txBox="1"/>
          <p:nvPr/>
        </p:nvSpPr>
        <p:spPr>
          <a:xfrm>
            <a:off x="6763607" y="5253520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Command Config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941B2-EDAF-9B44-8857-629969279502}"/>
              </a:ext>
            </a:extLst>
          </p:cNvPr>
          <p:cNvSpPr txBox="1"/>
          <p:nvPr/>
        </p:nvSpPr>
        <p:spPr>
          <a:xfrm>
            <a:off x="9029820" y="2822728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 Interface Config</a:t>
            </a:r>
          </a:p>
        </p:txBody>
      </p:sp>
    </p:spTree>
    <p:extLst>
      <p:ext uri="{BB962C8B-B14F-4D97-AF65-F5344CB8AC3E}">
        <p14:creationId xmlns:p14="http://schemas.microsoft.com/office/powerpoint/2010/main" val="6273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F Prime Prime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10580092" cy="5570091"/>
          </a:xfrm>
        </p:spPr>
        <p:txBody>
          <a:bodyPr>
            <a:noAutofit/>
          </a:bodyPr>
          <a:lstStyle/>
          <a:p>
            <a:pPr lvl="1"/>
            <a:r>
              <a:rPr lang="en-US" sz="2600" dirty="0"/>
              <a:t>Lightweight modeling language to replace </a:t>
            </a:r>
            <a:r>
              <a:rPr lang="en-US" sz="2600" dirty="0" err="1"/>
              <a:t>MagicDraw</a:t>
            </a:r>
            <a:r>
              <a:rPr lang="en-US" sz="2600" dirty="0"/>
              <a:t> and eliminate the need to write raw XML</a:t>
            </a:r>
          </a:p>
          <a:p>
            <a:pPr lvl="1"/>
            <a:r>
              <a:rPr lang="en-US" sz="2600" dirty="0"/>
              <a:t>I matured language and compiler programs made by CMU students to bring closer to intended functionality</a:t>
            </a:r>
          </a:p>
          <a:p>
            <a:pPr lvl="2"/>
            <a:r>
              <a:rPr lang="en-US" sz="2400" dirty="0"/>
              <a:t>Originally littered with issues (i.e. global namespace, importing)</a:t>
            </a:r>
          </a:p>
          <a:p>
            <a:pPr lvl="1"/>
            <a:r>
              <a:rPr lang="en-US" sz="2600" dirty="0"/>
              <a:t>Additions this summer include generated imports, better scoping for types, and general semantic fixes to align with the F Prime Legacy XML more accurately</a:t>
            </a:r>
          </a:p>
          <a:p>
            <a:pPr lvl="1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6F9B4-D8B6-5848-A5E5-2F273993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pic>
        <p:nvPicPr>
          <p:cNvPr id="5" name="Picture 2" descr="page4image1794880">
            <a:extLst>
              <a:ext uri="{FF2B5EF4-FFF2-40B4-BE49-F238E27FC236}">
                <a16:creationId xmlns:a16="http://schemas.microsoft.com/office/drawing/2014/main" id="{7B268C10-ADC4-0741-BF1D-69A449348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 b="72281"/>
          <a:stretch/>
        </p:blipFill>
        <p:spPr bwMode="auto">
          <a:xfrm>
            <a:off x="3695494" y="4717833"/>
            <a:ext cx="5995761" cy="167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What I Got out of summer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10580092" cy="5570091"/>
          </a:xfrm>
        </p:spPr>
        <p:txBody>
          <a:bodyPr>
            <a:noAutofit/>
          </a:bodyPr>
          <a:lstStyle/>
          <a:p>
            <a:r>
              <a:rPr lang="en-US" sz="2600" dirty="0"/>
              <a:t>Enjoyed challenging work with high degree of freedom</a:t>
            </a:r>
          </a:p>
          <a:p>
            <a:pPr lvl="1"/>
            <a:r>
              <a:rPr lang="en-US" sz="2400" dirty="0"/>
              <a:t>Some issues with F Prime Prime proved difficult</a:t>
            </a:r>
          </a:p>
          <a:p>
            <a:r>
              <a:rPr lang="en-US" sz="2600" dirty="0"/>
              <a:t>Improved on some familiar concepts, learned many new things</a:t>
            </a:r>
          </a:p>
          <a:p>
            <a:pPr lvl="1"/>
            <a:r>
              <a:rPr lang="en-US" sz="2400" dirty="0"/>
              <a:t>Work similar to past-research experiences and classes (making tools)</a:t>
            </a:r>
          </a:p>
          <a:p>
            <a:pPr lvl="1"/>
            <a:r>
              <a:rPr lang="en-US" sz="2400" dirty="0"/>
              <a:t>Learning some Ruby, improving Python on COSMOS was fun</a:t>
            </a:r>
          </a:p>
          <a:p>
            <a:r>
              <a:rPr lang="en-US" sz="2600" dirty="0"/>
              <a:t>Enjoyed the breadth of tasks</a:t>
            </a:r>
          </a:p>
          <a:p>
            <a:pPr lvl="1"/>
            <a:r>
              <a:rPr lang="en-US" sz="2400" dirty="0"/>
              <a:t>Learning more about flight software in both projects</a:t>
            </a:r>
          </a:p>
          <a:p>
            <a:r>
              <a:rPr lang="en-US" sz="2600" dirty="0"/>
              <a:t>What I’d like to do in the future:</a:t>
            </a:r>
          </a:p>
          <a:p>
            <a:pPr lvl="1"/>
            <a:r>
              <a:rPr lang="en-US" sz="2400" dirty="0"/>
              <a:t>Planning on grad school, working more in language design and implementation potentially something I’d like to 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5F5E3-671B-484A-BAC3-B3DD4809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4958D8-F940-2E48-9AD2-02ED30F5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4C14C6-1E17-7B42-94E3-10A76C82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085325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17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085325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2A8C-36DF-3A4C-A922-7D5B38F2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408</Words>
  <Application>Microsoft Macintosh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PowerPoint Presentation</vt:lpstr>
      <vt:lpstr>Who am i</vt:lpstr>
      <vt:lpstr>High level introduction</vt:lpstr>
      <vt:lpstr>COSMOS Description</vt:lpstr>
      <vt:lpstr>COSMOSgen.py</vt:lpstr>
      <vt:lpstr>F Prime Prime</vt:lpstr>
      <vt:lpstr>What I Got out of summer</vt:lpstr>
      <vt:lpstr>DEMO</vt:lpstr>
      <vt:lpstr>Questions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2018-08-10T14:54:29Z</dcterms:created>
  <dcterms:modified xsi:type="dcterms:W3CDTF">2018-08-15T17:22:23Z</dcterms:modified>
</cp:coreProperties>
</file>