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34EFA-5656-41D8-87A4-290946AE15B4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A4DFEF9-3098-4BA2-975B-184F1C3FE0B4}">
      <dgm:prSet/>
      <dgm:spPr/>
      <dgm:t>
        <a:bodyPr/>
        <a:lstStyle/>
        <a:p>
          <a:r>
            <a:rPr lang="fr-CA" dirty="0"/>
            <a:t>Reconnaisse d’activités humaines</a:t>
          </a:r>
          <a:endParaRPr lang="en-US" dirty="0"/>
        </a:p>
      </dgm:t>
    </dgm:pt>
    <dgm:pt modelId="{6648DDCD-9A58-4072-A6D1-1B3C8425FC6C}" type="parTrans" cxnId="{C8DBC58B-0A64-436A-B143-403CA07BD67E}">
      <dgm:prSet/>
      <dgm:spPr/>
      <dgm:t>
        <a:bodyPr/>
        <a:lstStyle/>
        <a:p>
          <a:endParaRPr lang="en-US"/>
        </a:p>
      </dgm:t>
    </dgm:pt>
    <dgm:pt modelId="{56C290C6-C205-4C86-8D95-2B2397E382C8}" type="sibTrans" cxnId="{C8DBC58B-0A64-436A-B143-403CA07BD67E}">
      <dgm:prSet/>
      <dgm:spPr/>
      <dgm:t>
        <a:bodyPr/>
        <a:lstStyle/>
        <a:p>
          <a:endParaRPr lang="en-US"/>
        </a:p>
      </dgm:t>
    </dgm:pt>
    <dgm:pt modelId="{BC1D3C30-2DF2-4F27-A110-E79AC0D52D30}">
      <dgm:prSet/>
      <dgm:spPr/>
      <dgm:t>
        <a:bodyPr/>
        <a:lstStyle/>
        <a:p>
          <a:r>
            <a:rPr lang="fr-CA" dirty="0"/>
            <a:t>Données doivent être traitées manuellement</a:t>
          </a:r>
          <a:endParaRPr lang="en-US" dirty="0"/>
        </a:p>
      </dgm:t>
    </dgm:pt>
    <dgm:pt modelId="{99E7477B-B641-461C-8D54-7F60DCBC043E}" type="parTrans" cxnId="{01D48AF8-1DCC-4EA9-AB5A-14415609CAD2}">
      <dgm:prSet/>
      <dgm:spPr/>
      <dgm:t>
        <a:bodyPr/>
        <a:lstStyle/>
        <a:p>
          <a:endParaRPr lang="en-US"/>
        </a:p>
      </dgm:t>
    </dgm:pt>
    <dgm:pt modelId="{9919ED69-8B8A-4411-A160-4C89E349DFB3}" type="sibTrans" cxnId="{01D48AF8-1DCC-4EA9-AB5A-14415609CAD2}">
      <dgm:prSet/>
      <dgm:spPr/>
      <dgm:t>
        <a:bodyPr/>
        <a:lstStyle/>
        <a:p>
          <a:endParaRPr lang="en-US"/>
        </a:p>
      </dgm:t>
    </dgm:pt>
    <dgm:pt modelId="{40C16868-0984-49A3-97E2-BD59FF2DDE85}">
      <dgm:prSet/>
      <dgm:spPr/>
      <dgm:t>
        <a:bodyPr/>
        <a:lstStyle/>
        <a:p>
          <a:r>
            <a:rPr lang="fr-CA" dirty="0"/>
            <a:t>Données de capteurs brutes (ex: accéléromètre, gyroscope, etc.)</a:t>
          </a:r>
          <a:endParaRPr lang="en-US" dirty="0"/>
        </a:p>
      </dgm:t>
    </dgm:pt>
    <dgm:pt modelId="{E505ACF7-5569-490F-8852-B37484F58657}" type="parTrans" cxnId="{C6AAE30E-DE38-41D6-91C4-0BD60C3CFC7C}">
      <dgm:prSet/>
      <dgm:spPr/>
      <dgm:t>
        <a:bodyPr/>
        <a:lstStyle/>
        <a:p>
          <a:endParaRPr lang="en-US"/>
        </a:p>
      </dgm:t>
    </dgm:pt>
    <dgm:pt modelId="{3FF47C28-FB09-47B2-BC59-837DDC01FDBE}" type="sibTrans" cxnId="{C6AAE30E-DE38-41D6-91C4-0BD60C3CFC7C}">
      <dgm:prSet/>
      <dgm:spPr/>
      <dgm:t>
        <a:bodyPr/>
        <a:lstStyle/>
        <a:p>
          <a:endParaRPr lang="en-US"/>
        </a:p>
      </dgm:t>
    </dgm:pt>
    <dgm:pt modelId="{C9DAB4E1-75C2-4800-82B8-55589E116652}">
      <dgm:prSet/>
      <dgm:spPr/>
      <dgm:t>
        <a:bodyPr/>
        <a:lstStyle/>
        <a:p>
          <a:r>
            <a:rPr lang="fr-CA"/>
            <a:t>Modèles spécifiques par contexte</a:t>
          </a:r>
          <a:endParaRPr lang="en-US"/>
        </a:p>
      </dgm:t>
    </dgm:pt>
    <dgm:pt modelId="{04199383-8916-4A7F-9AAD-B1E916D448B8}" type="parTrans" cxnId="{758ECFAC-693A-4567-836A-F8EDB6CED024}">
      <dgm:prSet/>
      <dgm:spPr/>
      <dgm:t>
        <a:bodyPr/>
        <a:lstStyle/>
        <a:p>
          <a:endParaRPr lang="en-US"/>
        </a:p>
      </dgm:t>
    </dgm:pt>
    <dgm:pt modelId="{D4F1F232-958D-4D06-AAD6-1FDA8FAEA9E1}" type="sibTrans" cxnId="{758ECFAC-693A-4567-836A-F8EDB6CED024}">
      <dgm:prSet/>
      <dgm:spPr/>
      <dgm:t>
        <a:bodyPr/>
        <a:lstStyle/>
        <a:p>
          <a:endParaRPr lang="en-US"/>
        </a:p>
      </dgm:t>
    </dgm:pt>
    <dgm:pt modelId="{57D8C0FF-EDB9-41AB-A8FC-7CE9A7D52285}">
      <dgm:prSet/>
      <dgm:spPr/>
      <dgm:t>
        <a:bodyPr/>
        <a:lstStyle/>
        <a:p>
          <a:r>
            <a:rPr lang="fr-CA"/>
            <a:t>Est-ce que la tendance des LLMs peut nous aider?</a:t>
          </a:r>
          <a:endParaRPr lang="en-US"/>
        </a:p>
      </dgm:t>
    </dgm:pt>
    <dgm:pt modelId="{B457EE8E-8112-439B-89C5-BA02FC1A957C}" type="parTrans" cxnId="{3A019764-698B-43B5-97BC-6F0E02747FDF}">
      <dgm:prSet/>
      <dgm:spPr/>
      <dgm:t>
        <a:bodyPr/>
        <a:lstStyle/>
        <a:p>
          <a:endParaRPr lang="en-US"/>
        </a:p>
      </dgm:t>
    </dgm:pt>
    <dgm:pt modelId="{0AA5947D-F009-46FD-BB53-676949EDC92A}" type="sibTrans" cxnId="{3A019764-698B-43B5-97BC-6F0E02747FDF}">
      <dgm:prSet/>
      <dgm:spPr/>
      <dgm:t>
        <a:bodyPr/>
        <a:lstStyle/>
        <a:p>
          <a:endParaRPr lang="en-US"/>
        </a:p>
      </dgm:t>
    </dgm:pt>
    <dgm:pt modelId="{598D3A22-AD49-40A5-838B-BDE0074DAE2A}" type="pres">
      <dgm:prSet presAssocID="{A2934EFA-5656-41D8-87A4-290946AE15B4}" presName="outerComposite" presStyleCnt="0">
        <dgm:presLayoutVars>
          <dgm:chMax val="5"/>
          <dgm:dir/>
          <dgm:resizeHandles val="exact"/>
        </dgm:presLayoutVars>
      </dgm:prSet>
      <dgm:spPr/>
    </dgm:pt>
    <dgm:pt modelId="{9FD903D7-E59C-486A-9A19-44E6B48AACF5}" type="pres">
      <dgm:prSet presAssocID="{A2934EFA-5656-41D8-87A4-290946AE15B4}" presName="dummyMaxCanvas" presStyleCnt="0">
        <dgm:presLayoutVars/>
      </dgm:prSet>
      <dgm:spPr/>
    </dgm:pt>
    <dgm:pt modelId="{F0C41158-E450-4541-938F-1FDE6DC48EB7}" type="pres">
      <dgm:prSet presAssocID="{A2934EFA-5656-41D8-87A4-290946AE15B4}" presName="FourNodes_1" presStyleLbl="node1" presStyleIdx="0" presStyleCnt="4">
        <dgm:presLayoutVars>
          <dgm:bulletEnabled val="1"/>
        </dgm:presLayoutVars>
      </dgm:prSet>
      <dgm:spPr/>
    </dgm:pt>
    <dgm:pt modelId="{147672B8-14C2-48CD-A746-BDCABA207B2C}" type="pres">
      <dgm:prSet presAssocID="{A2934EFA-5656-41D8-87A4-290946AE15B4}" presName="FourNodes_2" presStyleLbl="node1" presStyleIdx="1" presStyleCnt="4">
        <dgm:presLayoutVars>
          <dgm:bulletEnabled val="1"/>
        </dgm:presLayoutVars>
      </dgm:prSet>
      <dgm:spPr/>
    </dgm:pt>
    <dgm:pt modelId="{01AAA594-913C-43B8-9AFE-2287F3FC0832}" type="pres">
      <dgm:prSet presAssocID="{A2934EFA-5656-41D8-87A4-290946AE15B4}" presName="FourNodes_3" presStyleLbl="node1" presStyleIdx="2" presStyleCnt="4">
        <dgm:presLayoutVars>
          <dgm:bulletEnabled val="1"/>
        </dgm:presLayoutVars>
      </dgm:prSet>
      <dgm:spPr/>
    </dgm:pt>
    <dgm:pt modelId="{126B0602-102E-4BED-90E9-5D13EAE0D2DA}" type="pres">
      <dgm:prSet presAssocID="{A2934EFA-5656-41D8-87A4-290946AE15B4}" presName="FourNodes_4" presStyleLbl="node1" presStyleIdx="3" presStyleCnt="4">
        <dgm:presLayoutVars>
          <dgm:bulletEnabled val="1"/>
        </dgm:presLayoutVars>
      </dgm:prSet>
      <dgm:spPr/>
    </dgm:pt>
    <dgm:pt modelId="{19113921-01C4-4D56-962E-9C39989B1702}" type="pres">
      <dgm:prSet presAssocID="{A2934EFA-5656-41D8-87A4-290946AE15B4}" presName="FourConn_1-2" presStyleLbl="fgAccFollowNode1" presStyleIdx="0" presStyleCnt="3">
        <dgm:presLayoutVars>
          <dgm:bulletEnabled val="1"/>
        </dgm:presLayoutVars>
      </dgm:prSet>
      <dgm:spPr/>
    </dgm:pt>
    <dgm:pt modelId="{A27903C0-E661-448D-A41E-F361BE70845E}" type="pres">
      <dgm:prSet presAssocID="{A2934EFA-5656-41D8-87A4-290946AE15B4}" presName="FourConn_2-3" presStyleLbl="fgAccFollowNode1" presStyleIdx="1" presStyleCnt="3">
        <dgm:presLayoutVars>
          <dgm:bulletEnabled val="1"/>
        </dgm:presLayoutVars>
      </dgm:prSet>
      <dgm:spPr/>
    </dgm:pt>
    <dgm:pt modelId="{96C29070-A826-4CD7-94D5-996E7B328FB1}" type="pres">
      <dgm:prSet presAssocID="{A2934EFA-5656-41D8-87A4-290946AE15B4}" presName="FourConn_3-4" presStyleLbl="fgAccFollowNode1" presStyleIdx="2" presStyleCnt="3">
        <dgm:presLayoutVars>
          <dgm:bulletEnabled val="1"/>
        </dgm:presLayoutVars>
      </dgm:prSet>
      <dgm:spPr/>
    </dgm:pt>
    <dgm:pt modelId="{A5B65F3A-645C-46BC-B59C-021596286D9A}" type="pres">
      <dgm:prSet presAssocID="{A2934EFA-5656-41D8-87A4-290946AE15B4}" presName="FourNodes_1_text" presStyleLbl="node1" presStyleIdx="3" presStyleCnt="4">
        <dgm:presLayoutVars>
          <dgm:bulletEnabled val="1"/>
        </dgm:presLayoutVars>
      </dgm:prSet>
      <dgm:spPr/>
    </dgm:pt>
    <dgm:pt modelId="{73803322-A508-40FB-AEEF-987E5DC92506}" type="pres">
      <dgm:prSet presAssocID="{A2934EFA-5656-41D8-87A4-290946AE15B4}" presName="FourNodes_2_text" presStyleLbl="node1" presStyleIdx="3" presStyleCnt="4">
        <dgm:presLayoutVars>
          <dgm:bulletEnabled val="1"/>
        </dgm:presLayoutVars>
      </dgm:prSet>
      <dgm:spPr/>
    </dgm:pt>
    <dgm:pt modelId="{4461CB68-9663-4AA5-B55C-90E2895AAE32}" type="pres">
      <dgm:prSet presAssocID="{A2934EFA-5656-41D8-87A4-290946AE15B4}" presName="FourNodes_3_text" presStyleLbl="node1" presStyleIdx="3" presStyleCnt="4">
        <dgm:presLayoutVars>
          <dgm:bulletEnabled val="1"/>
        </dgm:presLayoutVars>
      </dgm:prSet>
      <dgm:spPr/>
    </dgm:pt>
    <dgm:pt modelId="{B48F8DBD-C9A5-49C6-A56E-755C085D70A6}" type="pres">
      <dgm:prSet presAssocID="{A2934EFA-5656-41D8-87A4-290946AE15B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6AAE30E-DE38-41D6-91C4-0BD60C3CFC7C}" srcId="{BC1D3C30-2DF2-4F27-A110-E79AC0D52D30}" destId="{40C16868-0984-49A3-97E2-BD59FF2DDE85}" srcOrd="0" destOrd="0" parTransId="{E505ACF7-5569-490F-8852-B37484F58657}" sibTransId="{3FF47C28-FB09-47B2-BC59-837DDC01FDBE}"/>
    <dgm:cxn modelId="{F0F58F1A-0E80-4E02-9E16-33F4BD831127}" type="presOf" srcId="{57D8C0FF-EDB9-41AB-A8FC-7CE9A7D52285}" destId="{126B0602-102E-4BED-90E9-5D13EAE0D2DA}" srcOrd="0" destOrd="0" presId="urn:microsoft.com/office/officeart/2005/8/layout/vProcess5"/>
    <dgm:cxn modelId="{D7645C27-04E5-45D4-806A-F9180E8AF4A6}" type="presOf" srcId="{DA4DFEF9-3098-4BA2-975B-184F1C3FE0B4}" destId="{A5B65F3A-645C-46BC-B59C-021596286D9A}" srcOrd="1" destOrd="0" presId="urn:microsoft.com/office/officeart/2005/8/layout/vProcess5"/>
    <dgm:cxn modelId="{43600A3D-4D3C-4143-A0F8-EA1E34E49DF8}" type="presOf" srcId="{40C16868-0984-49A3-97E2-BD59FF2DDE85}" destId="{73803322-A508-40FB-AEEF-987E5DC92506}" srcOrd="1" destOrd="1" presId="urn:microsoft.com/office/officeart/2005/8/layout/vProcess5"/>
    <dgm:cxn modelId="{2378C542-2A09-49D1-9E8F-991B725E6262}" type="presOf" srcId="{BC1D3C30-2DF2-4F27-A110-E79AC0D52D30}" destId="{73803322-A508-40FB-AEEF-987E5DC92506}" srcOrd="1" destOrd="0" presId="urn:microsoft.com/office/officeart/2005/8/layout/vProcess5"/>
    <dgm:cxn modelId="{3A019764-698B-43B5-97BC-6F0E02747FDF}" srcId="{A2934EFA-5656-41D8-87A4-290946AE15B4}" destId="{57D8C0FF-EDB9-41AB-A8FC-7CE9A7D52285}" srcOrd="3" destOrd="0" parTransId="{B457EE8E-8112-439B-89C5-BA02FC1A957C}" sibTransId="{0AA5947D-F009-46FD-BB53-676949EDC92A}"/>
    <dgm:cxn modelId="{3E48EE65-BB0E-4E1D-BB41-C0A992A27AD4}" type="presOf" srcId="{9919ED69-8B8A-4411-A160-4C89E349DFB3}" destId="{A27903C0-E661-448D-A41E-F361BE70845E}" srcOrd="0" destOrd="0" presId="urn:microsoft.com/office/officeart/2005/8/layout/vProcess5"/>
    <dgm:cxn modelId="{C8DBC58B-0A64-436A-B143-403CA07BD67E}" srcId="{A2934EFA-5656-41D8-87A4-290946AE15B4}" destId="{DA4DFEF9-3098-4BA2-975B-184F1C3FE0B4}" srcOrd="0" destOrd="0" parTransId="{6648DDCD-9A58-4072-A6D1-1B3C8425FC6C}" sibTransId="{56C290C6-C205-4C86-8D95-2B2397E382C8}"/>
    <dgm:cxn modelId="{CF92DD93-2A7C-4E5C-B8BC-85D2EB2B2FCF}" type="presOf" srcId="{D4F1F232-958D-4D06-AAD6-1FDA8FAEA9E1}" destId="{96C29070-A826-4CD7-94D5-996E7B328FB1}" srcOrd="0" destOrd="0" presId="urn:microsoft.com/office/officeart/2005/8/layout/vProcess5"/>
    <dgm:cxn modelId="{77F97399-7605-45E5-BD8C-0757F159DE13}" type="presOf" srcId="{A2934EFA-5656-41D8-87A4-290946AE15B4}" destId="{598D3A22-AD49-40A5-838B-BDE0074DAE2A}" srcOrd="0" destOrd="0" presId="urn:microsoft.com/office/officeart/2005/8/layout/vProcess5"/>
    <dgm:cxn modelId="{758ECFAC-693A-4567-836A-F8EDB6CED024}" srcId="{A2934EFA-5656-41D8-87A4-290946AE15B4}" destId="{C9DAB4E1-75C2-4800-82B8-55589E116652}" srcOrd="2" destOrd="0" parTransId="{04199383-8916-4A7F-9AAD-B1E916D448B8}" sibTransId="{D4F1F232-958D-4D06-AAD6-1FDA8FAEA9E1}"/>
    <dgm:cxn modelId="{F3505AB1-4696-4A30-B2A5-B230F12B245C}" type="presOf" srcId="{C9DAB4E1-75C2-4800-82B8-55589E116652}" destId="{01AAA594-913C-43B8-9AFE-2287F3FC0832}" srcOrd="0" destOrd="0" presId="urn:microsoft.com/office/officeart/2005/8/layout/vProcess5"/>
    <dgm:cxn modelId="{B08856BD-136C-4593-8F51-5A7AD0F6BDED}" type="presOf" srcId="{57D8C0FF-EDB9-41AB-A8FC-7CE9A7D52285}" destId="{B48F8DBD-C9A5-49C6-A56E-755C085D70A6}" srcOrd="1" destOrd="0" presId="urn:microsoft.com/office/officeart/2005/8/layout/vProcess5"/>
    <dgm:cxn modelId="{A41183C1-4A6D-45EF-B53E-7E6B37A507F6}" type="presOf" srcId="{DA4DFEF9-3098-4BA2-975B-184F1C3FE0B4}" destId="{F0C41158-E450-4541-938F-1FDE6DC48EB7}" srcOrd="0" destOrd="0" presId="urn:microsoft.com/office/officeart/2005/8/layout/vProcess5"/>
    <dgm:cxn modelId="{63FD36D6-7863-4A87-A9C5-5C25BD1E8F63}" type="presOf" srcId="{BC1D3C30-2DF2-4F27-A110-E79AC0D52D30}" destId="{147672B8-14C2-48CD-A746-BDCABA207B2C}" srcOrd="0" destOrd="0" presId="urn:microsoft.com/office/officeart/2005/8/layout/vProcess5"/>
    <dgm:cxn modelId="{5F0BB8E0-B152-4990-95BA-B849AF7E142E}" type="presOf" srcId="{56C290C6-C205-4C86-8D95-2B2397E382C8}" destId="{19113921-01C4-4D56-962E-9C39989B1702}" srcOrd="0" destOrd="0" presId="urn:microsoft.com/office/officeart/2005/8/layout/vProcess5"/>
    <dgm:cxn modelId="{9CDCF0E2-C6F0-4E78-B1F4-DE0DBDB5A827}" type="presOf" srcId="{40C16868-0984-49A3-97E2-BD59FF2DDE85}" destId="{147672B8-14C2-48CD-A746-BDCABA207B2C}" srcOrd="0" destOrd="1" presId="urn:microsoft.com/office/officeart/2005/8/layout/vProcess5"/>
    <dgm:cxn modelId="{47C898E3-E2E3-45D1-BC2D-D1636C4C1D6D}" type="presOf" srcId="{C9DAB4E1-75C2-4800-82B8-55589E116652}" destId="{4461CB68-9663-4AA5-B55C-90E2895AAE32}" srcOrd="1" destOrd="0" presId="urn:microsoft.com/office/officeart/2005/8/layout/vProcess5"/>
    <dgm:cxn modelId="{01D48AF8-1DCC-4EA9-AB5A-14415609CAD2}" srcId="{A2934EFA-5656-41D8-87A4-290946AE15B4}" destId="{BC1D3C30-2DF2-4F27-A110-E79AC0D52D30}" srcOrd="1" destOrd="0" parTransId="{99E7477B-B641-461C-8D54-7F60DCBC043E}" sibTransId="{9919ED69-8B8A-4411-A160-4C89E349DFB3}"/>
    <dgm:cxn modelId="{E02B8CF0-8C1E-4919-9B62-A97C5F1C0EC1}" type="presParOf" srcId="{598D3A22-AD49-40A5-838B-BDE0074DAE2A}" destId="{9FD903D7-E59C-486A-9A19-44E6B48AACF5}" srcOrd="0" destOrd="0" presId="urn:microsoft.com/office/officeart/2005/8/layout/vProcess5"/>
    <dgm:cxn modelId="{673A5599-35E1-416C-A51F-01211FB899EC}" type="presParOf" srcId="{598D3A22-AD49-40A5-838B-BDE0074DAE2A}" destId="{F0C41158-E450-4541-938F-1FDE6DC48EB7}" srcOrd="1" destOrd="0" presId="urn:microsoft.com/office/officeart/2005/8/layout/vProcess5"/>
    <dgm:cxn modelId="{B8BA3BC0-E006-4FB7-A205-23F7F0BF5CFA}" type="presParOf" srcId="{598D3A22-AD49-40A5-838B-BDE0074DAE2A}" destId="{147672B8-14C2-48CD-A746-BDCABA207B2C}" srcOrd="2" destOrd="0" presId="urn:microsoft.com/office/officeart/2005/8/layout/vProcess5"/>
    <dgm:cxn modelId="{27A8C5D6-F1A2-4071-9BA2-FFB85D077542}" type="presParOf" srcId="{598D3A22-AD49-40A5-838B-BDE0074DAE2A}" destId="{01AAA594-913C-43B8-9AFE-2287F3FC0832}" srcOrd="3" destOrd="0" presId="urn:microsoft.com/office/officeart/2005/8/layout/vProcess5"/>
    <dgm:cxn modelId="{EF3ADBE9-38E8-43C7-B546-14D9EC9BF271}" type="presParOf" srcId="{598D3A22-AD49-40A5-838B-BDE0074DAE2A}" destId="{126B0602-102E-4BED-90E9-5D13EAE0D2DA}" srcOrd="4" destOrd="0" presId="urn:microsoft.com/office/officeart/2005/8/layout/vProcess5"/>
    <dgm:cxn modelId="{B157B9C5-AD3F-4E0E-ACA0-919116FFC01B}" type="presParOf" srcId="{598D3A22-AD49-40A5-838B-BDE0074DAE2A}" destId="{19113921-01C4-4D56-962E-9C39989B1702}" srcOrd="5" destOrd="0" presId="urn:microsoft.com/office/officeart/2005/8/layout/vProcess5"/>
    <dgm:cxn modelId="{7D015F12-E4EB-4BDB-AC87-F431670B1493}" type="presParOf" srcId="{598D3A22-AD49-40A5-838B-BDE0074DAE2A}" destId="{A27903C0-E661-448D-A41E-F361BE70845E}" srcOrd="6" destOrd="0" presId="urn:microsoft.com/office/officeart/2005/8/layout/vProcess5"/>
    <dgm:cxn modelId="{C2DBBFC8-39CA-4D9B-97BD-49AC5A1A9377}" type="presParOf" srcId="{598D3A22-AD49-40A5-838B-BDE0074DAE2A}" destId="{96C29070-A826-4CD7-94D5-996E7B328FB1}" srcOrd="7" destOrd="0" presId="urn:microsoft.com/office/officeart/2005/8/layout/vProcess5"/>
    <dgm:cxn modelId="{4450BF38-E0F7-4750-9EDE-5FEA7EF827C3}" type="presParOf" srcId="{598D3A22-AD49-40A5-838B-BDE0074DAE2A}" destId="{A5B65F3A-645C-46BC-B59C-021596286D9A}" srcOrd="8" destOrd="0" presId="urn:microsoft.com/office/officeart/2005/8/layout/vProcess5"/>
    <dgm:cxn modelId="{446FF0C4-7D4C-4767-A866-1E51B15101AC}" type="presParOf" srcId="{598D3A22-AD49-40A5-838B-BDE0074DAE2A}" destId="{73803322-A508-40FB-AEEF-987E5DC92506}" srcOrd="9" destOrd="0" presId="urn:microsoft.com/office/officeart/2005/8/layout/vProcess5"/>
    <dgm:cxn modelId="{05AA409B-E999-4507-82E1-5A0913FB5A2C}" type="presParOf" srcId="{598D3A22-AD49-40A5-838B-BDE0074DAE2A}" destId="{4461CB68-9663-4AA5-B55C-90E2895AAE32}" srcOrd="10" destOrd="0" presId="urn:microsoft.com/office/officeart/2005/8/layout/vProcess5"/>
    <dgm:cxn modelId="{3662CBD7-B98C-40AE-A38A-C20B51916770}" type="presParOf" srcId="{598D3A22-AD49-40A5-838B-BDE0074DAE2A}" destId="{B48F8DBD-C9A5-49C6-A56E-755C085D70A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A4BF2-20E5-41D4-A1B1-B9E7697BA1A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409ECF-4F5D-4202-B02C-5383627AB4C7}">
      <dgm:prSet/>
      <dgm:spPr/>
      <dgm:t>
        <a:bodyPr/>
        <a:lstStyle/>
        <a:p>
          <a:r>
            <a:rPr lang="fr-CA"/>
            <a:t>Performance prometteuse</a:t>
          </a:r>
          <a:endParaRPr lang="en-US"/>
        </a:p>
      </dgm:t>
    </dgm:pt>
    <dgm:pt modelId="{749D67C0-CE2A-4419-ABC5-8FE85F6B02E2}" type="parTrans" cxnId="{1D2E5324-5F52-4F2F-BC3E-80653A9EC3C7}">
      <dgm:prSet/>
      <dgm:spPr/>
      <dgm:t>
        <a:bodyPr/>
        <a:lstStyle/>
        <a:p>
          <a:endParaRPr lang="en-US"/>
        </a:p>
      </dgm:t>
    </dgm:pt>
    <dgm:pt modelId="{74014988-EEDC-4448-A08B-1CEBEDA67386}" type="sibTrans" cxnId="{1D2E5324-5F52-4F2F-BC3E-80653A9EC3C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05E4BF3-1C11-4EB7-B2BA-883139BBE033}">
      <dgm:prSet/>
      <dgm:spPr/>
      <dgm:t>
        <a:bodyPr/>
        <a:lstStyle/>
        <a:p>
          <a:r>
            <a:rPr lang="fr-CA" dirty="0"/>
            <a:t>Capacité de traitement de données brutes</a:t>
          </a:r>
          <a:endParaRPr lang="en-US" dirty="0"/>
        </a:p>
      </dgm:t>
    </dgm:pt>
    <dgm:pt modelId="{73E7ADDF-D6A0-4E49-94B6-787E74C003DD}" type="parTrans" cxnId="{DF23255E-D6B6-4CF1-850B-6D013F8F7BA5}">
      <dgm:prSet/>
      <dgm:spPr/>
      <dgm:t>
        <a:bodyPr/>
        <a:lstStyle/>
        <a:p>
          <a:endParaRPr lang="en-US"/>
        </a:p>
      </dgm:t>
    </dgm:pt>
    <dgm:pt modelId="{B35D67E9-2AA9-46E8-8836-035FF3D2855B}" type="sibTrans" cxnId="{DF23255E-D6B6-4CF1-850B-6D013F8F7BA5}">
      <dgm:prSet/>
      <dgm:spPr/>
      <dgm:t>
        <a:bodyPr/>
        <a:lstStyle/>
        <a:p>
          <a:endParaRPr lang="en-US"/>
        </a:p>
      </dgm:t>
    </dgm:pt>
    <dgm:pt modelId="{E384BE31-D54F-40A3-9179-0AF59718AE01}">
      <dgm:prSet/>
      <dgm:spPr/>
      <dgm:t>
        <a:bodyPr/>
        <a:lstStyle/>
        <a:p>
          <a:r>
            <a:rPr lang="fr-CA"/>
            <a:t>Reconnaissance d’activités</a:t>
          </a:r>
          <a:endParaRPr lang="en-US"/>
        </a:p>
      </dgm:t>
    </dgm:pt>
    <dgm:pt modelId="{18EEC20E-A2DA-4707-81C0-C6BB3665F793}" type="parTrans" cxnId="{46087A11-57A1-43C1-BD59-2775EF544C5A}">
      <dgm:prSet/>
      <dgm:spPr/>
      <dgm:t>
        <a:bodyPr/>
        <a:lstStyle/>
        <a:p>
          <a:endParaRPr lang="en-US"/>
        </a:p>
      </dgm:t>
    </dgm:pt>
    <dgm:pt modelId="{B7508ADA-F128-452A-A343-60F43C47BE76}" type="sibTrans" cxnId="{46087A11-57A1-43C1-BD59-2775EF544C5A}">
      <dgm:prSet/>
      <dgm:spPr/>
      <dgm:t>
        <a:bodyPr/>
        <a:lstStyle/>
        <a:p>
          <a:endParaRPr lang="en-US"/>
        </a:p>
      </dgm:t>
    </dgm:pt>
    <dgm:pt modelId="{26A1B397-ECD1-46E6-A30B-DED01FA54F5C}">
      <dgm:prSet/>
      <dgm:spPr/>
      <dgm:t>
        <a:bodyPr/>
        <a:lstStyle/>
        <a:p>
          <a:r>
            <a:rPr lang="fr-CA"/>
            <a:t>Tester plusieurs LLMs</a:t>
          </a:r>
          <a:endParaRPr lang="en-US"/>
        </a:p>
      </dgm:t>
    </dgm:pt>
    <dgm:pt modelId="{397EDC83-6DAD-4688-9BC0-78CA0219CCA7}" type="parTrans" cxnId="{E7CEB68D-548B-4305-BA95-6F0750B33626}">
      <dgm:prSet/>
      <dgm:spPr/>
      <dgm:t>
        <a:bodyPr/>
        <a:lstStyle/>
        <a:p>
          <a:endParaRPr lang="en-US"/>
        </a:p>
      </dgm:t>
    </dgm:pt>
    <dgm:pt modelId="{AFB074C3-238D-4EC4-88C6-BDA3DCA5B741}" type="sibTrans" cxnId="{E7CEB68D-548B-4305-BA95-6F0750B3362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F83ADF2-7484-4452-B88E-9454BA0BC4B7}">
      <dgm:prSet/>
      <dgm:spPr/>
      <dgm:t>
        <a:bodyPr/>
        <a:lstStyle/>
        <a:p>
          <a:r>
            <a:rPr lang="fr-CA"/>
            <a:t>Problèmes de réponses multiples ou ambiguës à résoudre</a:t>
          </a:r>
          <a:endParaRPr lang="en-US" dirty="0"/>
        </a:p>
      </dgm:t>
    </dgm:pt>
    <dgm:pt modelId="{86716A63-0909-46F4-9C88-40C8E59BC0A1}" type="parTrans" cxnId="{FA0131F9-69C9-42B6-A3BF-E82FBD887C78}">
      <dgm:prSet/>
      <dgm:spPr/>
      <dgm:t>
        <a:bodyPr/>
        <a:lstStyle/>
        <a:p>
          <a:endParaRPr lang="en-US"/>
        </a:p>
      </dgm:t>
    </dgm:pt>
    <dgm:pt modelId="{FC41D118-5113-413E-8D24-9F8C395CB856}" type="sibTrans" cxnId="{FA0131F9-69C9-42B6-A3BF-E82FBD887C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49D85BA-58C6-42C8-9C0D-E4A8E39F3005}">
      <dgm:prSet/>
      <dgm:spPr/>
      <dgm:t>
        <a:bodyPr/>
        <a:lstStyle/>
        <a:p>
          <a:r>
            <a:rPr lang="fr-CA"/>
            <a:t>Performance dans des contextes complexes avec plusieurs capteurs à évaluer</a:t>
          </a:r>
          <a:endParaRPr lang="en-US"/>
        </a:p>
      </dgm:t>
    </dgm:pt>
    <dgm:pt modelId="{60540996-DE7D-4EB1-B02F-F832D129FD52}" type="parTrans" cxnId="{177E6622-6A11-43E1-B694-A7BE764B0321}">
      <dgm:prSet/>
      <dgm:spPr/>
      <dgm:t>
        <a:bodyPr/>
        <a:lstStyle/>
        <a:p>
          <a:endParaRPr lang="en-US"/>
        </a:p>
      </dgm:t>
    </dgm:pt>
    <dgm:pt modelId="{7B9C6138-9C14-41D2-8560-F940A0BA5CDA}" type="sibTrans" cxnId="{177E6622-6A11-43E1-B694-A7BE764B032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19BD8D6-A182-44C3-B7C7-D9D22BDA8F08}" type="pres">
      <dgm:prSet presAssocID="{F1EA4BF2-20E5-41D4-A1B1-B9E7697BA1A2}" presName="Name0" presStyleCnt="0">
        <dgm:presLayoutVars>
          <dgm:animLvl val="lvl"/>
          <dgm:resizeHandles val="exact"/>
        </dgm:presLayoutVars>
      </dgm:prSet>
      <dgm:spPr/>
    </dgm:pt>
    <dgm:pt modelId="{CF255CBA-F651-4F67-AF0C-9AC40FEE50AB}" type="pres">
      <dgm:prSet presAssocID="{0B409ECF-4F5D-4202-B02C-5383627AB4C7}" presName="compositeNode" presStyleCnt="0">
        <dgm:presLayoutVars>
          <dgm:bulletEnabled val="1"/>
        </dgm:presLayoutVars>
      </dgm:prSet>
      <dgm:spPr/>
    </dgm:pt>
    <dgm:pt modelId="{B6382F8F-2AB6-483E-AA6A-F59679D9541E}" type="pres">
      <dgm:prSet presAssocID="{0B409ECF-4F5D-4202-B02C-5383627AB4C7}" presName="bgRect" presStyleLbl="bgAccFollowNode1" presStyleIdx="0" presStyleCnt="4"/>
      <dgm:spPr/>
    </dgm:pt>
    <dgm:pt modelId="{2F913BB8-9595-40F7-BD4A-638694611317}" type="pres">
      <dgm:prSet presAssocID="{74014988-EEDC-4448-A08B-1CEBEDA6738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F1BA640-D8F6-48EA-991E-E4B25DD80FCF}" type="pres">
      <dgm:prSet presAssocID="{0B409ECF-4F5D-4202-B02C-5383627AB4C7}" presName="bottomLine" presStyleLbl="alignNode1" presStyleIdx="1" presStyleCnt="8">
        <dgm:presLayoutVars/>
      </dgm:prSet>
      <dgm:spPr/>
    </dgm:pt>
    <dgm:pt modelId="{543BD06C-EBAB-45B1-9A72-6484DEAB18B3}" type="pres">
      <dgm:prSet presAssocID="{0B409ECF-4F5D-4202-B02C-5383627AB4C7}" presName="nodeText" presStyleLbl="bgAccFollowNode1" presStyleIdx="0" presStyleCnt="4">
        <dgm:presLayoutVars>
          <dgm:bulletEnabled val="1"/>
        </dgm:presLayoutVars>
      </dgm:prSet>
      <dgm:spPr/>
    </dgm:pt>
    <dgm:pt modelId="{4C833660-CF84-4A1C-9941-02EE15F0CDA4}" type="pres">
      <dgm:prSet presAssocID="{74014988-EEDC-4448-A08B-1CEBEDA67386}" presName="sibTrans" presStyleCnt="0"/>
      <dgm:spPr/>
    </dgm:pt>
    <dgm:pt modelId="{9ADED41C-5411-4BCF-ACD4-4123117D26C0}" type="pres">
      <dgm:prSet presAssocID="{26A1B397-ECD1-46E6-A30B-DED01FA54F5C}" presName="compositeNode" presStyleCnt="0">
        <dgm:presLayoutVars>
          <dgm:bulletEnabled val="1"/>
        </dgm:presLayoutVars>
      </dgm:prSet>
      <dgm:spPr/>
    </dgm:pt>
    <dgm:pt modelId="{A4B844AE-146E-4501-8596-16A6D335DF14}" type="pres">
      <dgm:prSet presAssocID="{26A1B397-ECD1-46E6-A30B-DED01FA54F5C}" presName="bgRect" presStyleLbl="bgAccFollowNode1" presStyleIdx="1" presStyleCnt="4"/>
      <dgm:spPr/>
    </dgm:pt>
    <dgm:pt modelId="{8BD78322-8790-44C0-A8AB-67062AABB49C}" type="pres">
      <dgm:prSet presAssocID="{AFB074C3-238D-4EC4-88C6-BDA3DCA5B74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D5E3857-CEB0-4D6E-9096-C05CDAB52142}" type="pres">
      <dgm:prSet presAssocID="{26A1B397-ECD1-46E6-A30B-DED01FA54F5C}" presName="bottomLine" presStyleLbl="alignNode1" presStyleIdx="3" presStyleCnt="8">
        <dgm:presLayoutVars/>
      </dgm:prSet>
      <dgm:spPr/>
    </dgm:pt>
    <dgm:pt modelId="{3F6D4E55-4E72-4676-A665-D3F08A4B18A2}" type="pres">
      <dgm:prSet presAssocID="{26A1B397-ECD1-46E6-A30B-DED01FA54F5C}" presName="nodeText" presStyleLbl="bgAccFollowNode1" presStyleIdx="1" presStyleCnt="4">
        <dgm:presLayoutVars>
          <dgm:bulletEnabled val="1"/>
        </dgm:presLayoutVars>
      </dgm:prSet>
      <dgm:spPr/>
    </dgm:pt>
    <dgm:pt modelId="{78654639-EB26-4BF6-8252-267BEAB2BC6B}" type="pres">
      <dgm:prSet presAssocID="{AFB074C3-238D-4EC4-88C6-BDA3DCA5B741}" presName="sibTrans" presStyleCnt="0"/>
      <dgm:spPr/>
    </dgm:pt>
    <dgm:pt modelId="{A2CD6338-7F13-4F02-8C06-04A2A3999612}" type="pres">
      <dgm:prSet presAssocID="{4F83ADF2-7484-4452-B88E-9454BA0BC4B7}" presName="compositeNode" presStyleCnt="0">
        <dgm:presLayoutVars>
          <dgm:bulletEnabled val="1"/>
        </dgm:presLayoutVars>
      </dgm:prSet>
      <dgm:spPr/>
    </dgm:pt>
    <dgm:pt modelId="{D8BAEB4A-4DD4-4630-BB06-54378BC7D843}" type="pres">
      <dgm:prSet presAssocID="{4F83ADF2-7484-4452-B88E-9454BA0BC4B7}" presName="bgRect" presStyleLbl="bgAccFollowNode1" presStyleIdx="2" presStyleCnt="4"/>
      <dgm:spPr/>
    </dgm:pt>
    <dgm:pt modelId="{7F6CF31A-A4AE-4C46-B67D-0F0C1FC59F37}" type="pres">
      <dgm:prSet presAssocID="{FC41D118-5113-413E-8D24-9F8C395CB85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72546BA-339E-41A0-AC8E-BD60CE6E7493}" type="pres">
      <dgm:prSet presAssocID="{4F83ADF2-7484-4452-B88E-9454BA0BC4B7}" presName="bottomLine" presStyleLbl="alignNode1" presStyleIdx="5" presStyleCnt="8">
        <dgm:presLayoutVars/>
      </dgm:prSet>
      <dgm:spPr/>
    </dgm:pt>
    <dgm:pt modelId="{C0D2BC62-3CCC-4470-823F-1A6F7B6514D7}" type="pres">
      <dgm:prSet presAssocID="{4F83ADF2-7484-4452-B88E-9454BA0BC4B7}" presName="nodeText" presStyleLbl="bgAccFollowNode1" presStyleIdx="2" presStyleCnt="4">
        <dgm:presLayoutVars>
          <dgm:bulletEnabled val="1"/>
        </dgm:presLayoutVars>
      </dgm:prSet>
      <dgm:spPr/>
    </dgm:pt>
    <dgm:pt modelId="{5C870558-DB01-4B40-893A-39BDD433D85D}" type="pres">
      <dgm:prSet presAssocID="{FC41D118-5113-413E-8D24-9F8C395CB856}" presName="sibTrans" presStyleCnt="0"/>
      <dgm:spPr/>
    </dgm:pt>
    <dgm:pt modelId="{883BBDD3-0E63-4119-8C87-6D68CDD1FEE5}" type="pres">
      <dgm:prSet presAssocID="{D49D85BA-58C6-42C8-9C0D-E4A8E39F3005}" presName="compositeNode" presStyleCnt="0">
        <dgm:presLayoutVars>
          <dgm:bulletEnabled val="1"/>
        </dgm:presLayoutVars>
      </dgm:prSet>
      <dgm:spPr/>
    </dgm:pt>
    <dgm:pt modelId="{ABCA6784-3A5E-4F12-A701-A0EB3123D462}" type="pres">
      <dgm:prSet presAssocID="{D49D85BA-58C6-42C8-9C0D-E4A8E39F3005}" presName="bgRect" presStyleLbl="bgAccFollowNode1" presStyleIdx="3" presStyleCnt="4"/>
      <dgm:spPr/>
    </dgm:pt>
    <dgm:pt modelId="{EDC73700-8FCE-4C0D-9893-C0B434D296E2}" type="pres">
      <dgm:prSet presAssocID="{7B9C6138-9C14-41D2-8560-F940A0BA5CD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660A405-31C4-4C1D-AE31-2101700DB720}" type="pres">
      <dgm:prSet presAssocID="{D49D85BA-58C6-42C8-9C0D-E4A8E39F3005}" presName="bottomLine" presStyleLbl="alignNode1" presStyleIdx="7" presStyleCnt="8">
        <dgm:presLayoutVars/>
      </dgm:prSet>
      <dgm:spPr/>
    </dgm:pt>
    <dgm:pt modelId="{BA19AFBF-6040-4573-8EDB-F26E347269C7}" type="pres">
      <dgm:prSet presAssocID="{D49D85BA-58C6-42C8-9C0D-E4A8E39F300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840E400-1598-473B-BCA5-EAF8FD51462E}" type="presOf" srcId="{26A1B397-ECD1-46E6-A30B-DED01FA54F5C}" destId="{3F6D4E55-4E72-4676-A665-D3F08A4B18A2}" srcOrd="1" destOrd="0" presId="urn:microsoft.com/office/officeart/2016/7/layout/BasicLinearProcessNumbered"/>
    <dgm:cxn modelId="{3182110A-D5D9-4039-AAD5-51B29A4EADEA}" type="presOf" srcId="{C05E4BF3-1C11-4EB7-B2BA-883139BBE033}" destId="{543BD06C-EBAB-45B1-9A72-6484DEAB18B3}" srcOrd="0" destOrd="1" presId="urn:microsoft.com/office/officeart/2016/7/layout/BasicLinearProcessNumbered"/>
    <dgm:cxn modelId="{46087A11-57A1-43C1-BD59-2775EF544C5A}" srcId="{0B409ECF-4F5D-4202-B02C-5383627AB4C7}" destId="{E384BE31-D54F-40A3-9179-0AF59718AE01}" srcOrd="1" destOrd="0" parTransId="{18EEC20E-A2DA-4707-81C0-C6BB3665F793}" sibTransId="{B7508ADA-F128-452A-A343-60F43C47BE76}"/>
    <dgm:cxn modelId="{177E6622-6A11-43E1-B694-A7BE764B0321}" srcId="{F1EA4BF2-20E5-41D4-A1B1-B9E7697BA1A2}" destId="{D49D85BA-58C6-42C8-9C0D-E4A8E39F3005}" srcOrd="3" destOrd="0" parTransId="{60540996-DE7D-4EB1-B02F-F832D129FD52}" sibTransId="{7B9C6138-9C14-41D2-8560-F940A0BA5CDA}"/>
    <dgm:cxn modelId="{1D2E5324-5F52-4F2F-BC3E-80653A9EC3C7}" srcId="{F1EA4BF2-20E5-41D4-A1B1-B9E7697BA1A2}" destId="{0B409ECF-4F5D-4202-B02C-5383627AB4C7}" srcOrd="0" destOrd="0" parTransId="{749D67C0-CE2A-4419-ABC5-8FE85F6B02E2}" sibTransId="{74014988-EEDC-4448-A08B-1CEBEDA67386}"/>
    <dgm:cxn modelId="{0D106529-DD47-46DC-978C-4DB5BC15EAC5}" type="presOf" srcId="{26A1B397-ECD1-46E6-A30B-DED01FA54F5C}" destId="{A4B844AE-146E-4501-8596-16A6D335DF14}" srcOrd="0" destOrd="0" presId="urn:microsoft.com/office/officeart/2016/7/layout/BasicLinearProcessNumbered"/>
    <dgm:cxn modelId="{61D2EC2B-3495-4EEB-BC7C-9C79FD673857}" type="presOf" srcId="{4F83ADF2-7484-4452-B88E-9454BA0BC4B7}" destId="{D8BAEB4A-4DD4-4630-BB06-54378BC7D843}" srcOrd="0" destOrd="0" presId="urn:microsoft.com/office/officeart/2016/7/layout/BasicLinearProcessNumbered"/>
    <dgm:cxn modelId="{A1EB603F-2B70-4D2D-AC29-95632C444E81}" type="presOf" srcId="{0B409ECF-4F5D-4202-B02C-5383627AB4C7}" destId="{543BD06C-EBAB-45B1-9A72-6484DEAB18B3}" srcOrd="1" destOrd="0" presId="urn:microsoft.com/office/officeart/2016/7/layout/BasicLinearProcessNumbered"/>
    <dgm:cxn modelId="{2BD4F83F-1F5A-4CD0-BE3B-CBE9A8AA6CBC}" type="presOf" srcId="{F1EA4BF2-20E5-41D4-A1B1-B9E7697BA1A2}" destId="{F19BD8D6-A182-44C3-B7C7-D9D22BDA8F08}" srcOrd="0" destOrd="0" presId="urn:microsoft.com/office/officeart/2016/7/layout/BasicLinearProcessNumbered"/>
    <dgm:cxn modelId="{DF23255E-D6B6-4CF1-850B-6D013F8F7BA5}" srcId="{0B409ECF-4F5D-4202-B02C-5383627AB4C7}" destId="{C05E4BF3-1C11-4EB7-B2BA-883139BBE033}" srcOrd="0" destOrd="0" parTransId="{73E7ADDF-D6A0-4E49-94B6-787E74C003DD}" sibTransId="{B35D67E9-2AA9-46E8-8836-035FF3D2855B}"/>
    <dgm:cxn modelId="{37E8AC48-9AE3-4323-8D16-1E2591DD899A}" type="presOf" srcId="{7B9C6138-9C14-41D2-8560-F940A0BA5CDA}" destId="{EDC73700-8FCE-4C0D-9893-C0B434D296E2}" srcOrd="0" destOrd="0" presId="urn:microsoft.com/office/officeart/2016/7/layout/BasicLinearProcessNumbered"/>
    <dgm:cxn modelId="{B56A1650-69A1-442F-BD6E-ED53A99D09D7}" type="presOf" srcId="{4F83ADF2-7484-4452-B88E-9454BA0BC4B7}" destId="{C0D2BC62-3CCC-4470-823F-1A6F7B6514D7}" srcOrd="1" destOrd="0" presId="urn:microsoft.com/office/officeart/2016/7/layout/BasicLinearProcessNumbered"/>
    <dgm:cxn modelId="{C9A71854-7337-4078-B073-E7392883C19E}" type="presOf" srcId="{D49D85BA-58C6-42C8-9C0D-E4A8E39F3005}" destId="{ABCA6784-3A5E-4F12-A701-A0EB3123D462}" srcOrd="0" destOrd="0" presId="urn:microsoft.com/office/officeart/2016/7/layout/BasicLinearProcessNumbered"/>
    <dgm:cxn modelId="{DE7CD877-176A-4A01-9D75-006CF66C97D4}" type="presOf" srcId="{FC41D118-5113-413E-8D24-9F8C395CB856}" destId="{7F6CF31A-A4AE-4C46-B67D-0F0C1FC59F37}" srcOrd="0" destOrd="0" presId="urn:microsoft.com/office/officeart/2016/7/layout/BasicLinearProcessNumbered"/>
    <dgm:cxn modelId="{084D318B-93D4-44C0-BBE9-43D82CED33C1}" type="presOf" srcId="{0B409ECF-4F5D-4202-B02C-5383627AB4C7}" destId="{B6382F8F-2AB6-483E-AA6A-F59679D9541E}" srcOrd="0" destOrd="0" presId="urn:microsoft.com/office/officeart/2016/7/layout/BasicLinearProcessNumbered"/>
    <dgm:cxn modelId="{E7CEB68D-548B-4305-BA95-6F0750B33626}" srcId="{F1EA4BF2-20E5-41D4-A1B1-B9E7697BA1A2}" destId="{26A1B397-ECD1-46E6-A30B-DED01FA54F5C}" srcOrd="1" destOrd="0" parTransId="{397EDC83-6DAD-4688-9BC0-78CA0219CCA7}" sibTransId="{AFB074C3-238D-4EC4-88C6-BDA3DCA5B741}"/>
    <dgm:cxn modelId="{A2B520C4-F9DC-4236-A3FC-D147EC6BDFF9}" type="presOf" srcId="{74014988-EEDC-4448-A08B-1CEBEDA67386}" destId="{2F913BB8-9595-40F7-BD4A-638694611317}" srcOrd="0" destOrd="0" presId="urn:microsoft.com/office/officeart/2016/7/layout/BasicLinearProcessNumbered"/>
    <dgm:cxn modelId="{B48200CE-182E-4647-A190-D3AE6047C724}" type="presOf" srcId="{AFB074C3-238D-4EC4-88C6-BDA3DCA5B741}" destId="{8BD78322-8790-44C0-A8AB-67062AABB49C}" srcOrd="0" destOrd="0" presId="urn:microsoft.com/office/officeart/2016/7/layout/BasicLinearProcessNumbered"/>
    <dgm:cxn modelId="{163444F2-1BED-4AEE-B3A1-A67635A158B5}" type="presOf" srcId="{E384BE31-D54F-40A3-9179-0AF59718AE01}" destId="{543BD06C-EBAB-45B1-9A72-6484DEAB18B3}" srcOrd="0" destOrd="2" presId="urn:microsoft.com/office/officeart/2016/7/layout/BasicLinearProcessNumbered"/>
    <dgm:cxn modelId="{FA0131F9-69C9-42B6-A3BF-E82FBD887C78}" srcId="{F1EA4BF2-20E5-41D4-A1B1-B9E7697BA1A2}" destId="{4F83ADF2-7484-4452-B88E-9454BA0BC4B7}" srcOrd="2" destOrd="0" parTransId="{86716A63-0909-46F4-9C88-40C8E59BC0A1}" sibTransId="{FC41D118-5113-413E-8D24-9F8C395CB856}"/>
    <dgm:cxn modelId="{2024A7FF-F815-4453-BC18-FCE4A93A3E7D}" type="presOf" srcId="{D49D85BA-58C6-42C8-9C0D-E4A8E39F3005}" destId="{BA19AFBF-6040-4573-8EDB-F26E347269C7}" srcOrd="1" destOrd="0" presId="urn:microsoft.com/office/officeart/2016/7/layout/BasicLinearProcessNumbered"/>
    <dgm:cxn modelId="{EC614CCD-0971-4C45-99DE-60A7202B94E8}" type="presParOf" srcId="{F19BD8D6-A182-44C3-B7C7-D9D22BDA8F08}" destId="{CF255CBA-F651-4F67-AF0C-9AC40FEE50AB}" srcOrd="0" destOrd="0" presId="urn:microsoft.com/office/officeart/2016/7/layout/BasicLinearProcessNumbered"/>
    <dgm:cxn modelId="{DBC2492E-5781-4A28-9FB4-7817FE38FFE2}" type="presParOf" srcId="{CF255CBA-F651-4F67-AF0C-9AC40FEE50AB}" destId="{B6382F8F-2AB6-483E-AA6A-F59679D9541E}" srcOrd="0" destOrd="0" presId="urn:microsoft.com/office/officeart/2016/7/layout/BasicLinearProcessNumbered"/>
    <dgm:cxn modelId="{34DE4445-59E0-463E-8E95-8CD731DAAA36}" type="presParOf" srcId="{CF255CBA-F651-4F67-AF0C-9AC40FEE50AB}" destId="{2F913BB8-9595-40F7-BD4A-638694611317}" srcOrd="1" destOrd="0" presId="urn:microsoft.com/office/officeart/2016/7/layout/BasicLinearProcessNumbered"/>
    <dgm:cxn modelId="{5C5E6C0A-F7AB-430C-A647-2EA8FF0C25B0}" type="presParOf" srcId="{CF255CBA-F651-4F67-AF0C-9AC40FEE50AB}" destId="{5F1BA640-D8F6-48EA-991E-E4B25DD80FCF}" srcOrd="2" destOrd="0" presId="urn:microsoft.com/office/officeart/2016/7/layout/BasicLinearProcessNumbered"/>
    <dgm:cxn modelId="{1C322D5C-C23A-4321-85AC-C44F10B45BF8}" type="presParOf" srcId="{CF255CBA-F651-4F67-AF0C-9AC40FEE50AB}" destId="{543BD06C-EBAB-45B1-9A72-6484DEAB18B3}" srcOrd="3" destOrd="0" presId="urn:microsoft.com/office/officeart/2016/7/layout/BasicLinearProcessNumbered"/>
    <dgm:cxn modelId="{4EA45E5A-A43B-4A96-BE0F-AD437AADD80D}" type="presParOf" srcId="{F19BD8D6-A182-44C3-B7C7-D9D22BDA8F08}" destId="{4C833660-CF84-4A1C-9941-02EE15F0CDA4}" srcOrd="1" destOrd="0" presId="urn:microsoft.com/office/officeart/2016/7/layout/BasicLinearProcessNumbered"/>
    <dgm:cxn modelId="{FEEAD962-AF9A-4913-AE40-38BA415D4763}" type="presParOf" srcId="{F19BD8D6-A182-44C3-B7C7-D9D22BDA8F08}" destId="{9ADED41C-5411-4BCF-ACD4-4123117D26C0}" srcOrd="2" destOrd="0" presId="urn:microsoft.com/office/officeart/2016/7/layout/BasicLinearProcessNumbered"/>
    <dgm:cxn modelId="{7D958F8F-2818-4742-B59B-BE999A706E16}" type="presParOf" srcId="{9ADED41C-5411-4BCF-ACD4-4123117D26C0}" destId="{A4B844AE-146E-4501-8596-16A6D335DF14}" srcOrd="0" destOrd="0" presId="urn:microsoft.com/office/officeart/2016/7/layout/BasicLinearProcessNumbered"/>
    <dgm:cxn modelId="{8C13A645-4AFD-46D6-B80A-174DEDA55C2F}" type="presParOf" srcId="{9ADED41C-5411-4BCF-ACD4-4123117D26C0}" destId="{8BD78322-8790-44C0-A8AB-67062AABB49C}" srcOrd="1" destOrd="0" presId="urn:microsoft.com/office/officeart/2016/7/layout/BasicLinearProcessNumbered"/>
    <dgm:cxn modelId="{D94D46B3-952A-400F-BBF5-5ECA81997BD4}" type="presParOf" srcId="{9ADED41C-5411-4BCF-ACD4-4123117D26C0}" destId="{3D5E3857-CEB0-4D6E-9096-C05CDAB52142}" srcOrd="2" destOrd="0" presId="urn:microsoft.com/office/officeart/2016/7/layout/BasicLinearProcessNumbered"/>
    <dgm:cxn modelId="{4D8767A4-9F0A-428E-A0B5-A7D9CB7E3520}" type="presParOf" srcId="{9ADED41C-5411-4BCF-ACD4-4123117D26C0}" destId="{3F6D4E55-4E72-4676-A665-D3F08A4B18A2}" srcOrd="3" destOrd="0" presId="urn:microsoft.com/office/officeart/2016/7/layout/BasicLinearProcessNumbered"/>
    <dgm:cxn modelId="{B0329CFC-9994-4F98-AB10-89640D1A7DC8}" type="presParOf" srcId="{F19BD8D6-A182-44C3-B7C7-D9D22BDA8F08}" destId="{78654639-EB26-4BF6-8252-267BEAB2BC6B}" srcOrd="3" destOrd="0" presId="urn:microsoft.com/office/officeart/2016/7/layout/BasicLinearProcessNumbered"/>
    <dgm:cxn modelId="{59199DB5-EAA7-46CA-96C6-677F9D4C8CE6}" type="presParOf" srcId="{F19BD8D6-A182-44C3-B7C7-D9D22BDA8F08}" destId="{A2CD6338-7F13-4F02-8C06-04A2A3999612}" srcOrd="4" destOrd="0" presId="urn:microsoft.com/office/officeart/2016/7/layout/BasicLinearProcessNumbered"/>
    <dgm:cxn modelId="{684A894B-B814-4AE5-A04C-A149889B4B92}" type="presParOf" srcId="{A2CD6338-7F13-4F02-8C06-04A2A3999612}" destId="{D8BAEB4A-4DD4-4630-BB06-54378BC7D843}" srcOrd="0" destOrd="0" presId="urn:microsoft.com/office/officeart/2016/7/layout/BasicLinearProcessNumbered"/>
    <dgm:cxn modelId="{27424708-CD87-4A1C-BACF-680765406467}" type="presParOf" srcId="{A2CD6338-7F13-4F02-8C06-04A2A3999612}" destId="{7F6CF31A-A4AE-4C46-B67D-0F0C1FC59F37}" srcOrd="1" destOrd="0" presId="urn:microsoft.com/office/officeart/2016/7/layout/BasicLinearProcessNumbered"/>
    <dgm:cxn modelId="{355C1A00-92E3-43F3-95E9-19C0B7A5035C}" type="presParOf" srcId="{A2CD6338-7F13-4F02-8C06-04A2A3999612}" destId="{E72546BA-339E-41A0-AC8E-BD60CE6E7493}" srcOrd="2" destOrd="0" presId="urn:microsoft.com/office/officeart/2016/7/layout/BasicLinearProcessNumbered"/>
    <dgm:cxn modelId="{E2171A15-DDA7-4E14-92A5-DEC0D3E656AB}" type="presParOf" srcId="{A2CD6338-7F13-4F02-8C06-04A2A3999612}" destId="{C0D2BC62-3CCC-4470-823F-1A6F7B6514D7}" srcOrd="3" destOrd="0" presId="urn:microsoft.com/office/officeart/2016/7/layout/BasicLinearProcessNumbered"/>
    <dgm:cxn modelId="{781B8020-85F8-45A3-9BEA-A807BA461F50}" type="presParOf" srcId="{F19BD8D6-A182-44C3-B7C7-D9D22BDA8F08}" destId="{5C870558-DB01-4B40-893A-39BDD433D85D}" srcOrd="5" destOrd="0" presId="urn:microsoft.com/office/officeart/2016/7/layout/BasicLinearProcessNumbered"/>
    <dgm:cxn modelId="{7113D255-A0A2-450F-8497-67B6F61BECA5}" type="presParOf" srcId="{F19BD8D6-A182-44C3-B7C7-D9D22BDA8F08}" destId="{883BBDD3-0E63-4119-8C87-6D68CDD1FEE5}" srcOrd="6" destOrd="0" presId="urn:microsoft.com/office/officeart/2016/7/layout/BasicLinearProcessNumbered"/>
    <dgm:cxn modelId="{A6039528-3F35-47E7-A986-FC97ECD697A8}" type="presParOf" srcId="{883BBDD3-0E63-4119-8C87-6D68CDD1FEE5}" destId="{ABCA6784-3A5E-4F12-A701-A0EB3123D462}" srcOrd="0" destOrd="0" presId="urn:microsoft.com/office/officeart/2016/7/layout/BasicLinearProcessNumbered"/>
    <dgm:cxn modelId="{5A4B0F53-8656-41B0-9386-B5E02192DFBB}" type="presParOf" srcId="{883BBDD3-0E63-4119-8C87-6D68CDD1FEE5}" destId="{EDC73700-8FCE-4C0D-9893-C0B434D296E2}" srcOrd="1" destOrd="0" presId="urn:microsoft.com/office/officeart/2016/7/layout/BasicLinearProcessNumbered"/>
    <dgm:cxn modelId="{1DD51646-B4B9-4DEA-8AE8-233E4C7D7C8E}" type="presParOf" srcId="{883BBDD3-0E63-4119-8C87-6D68CDD1FEE5}" destId="{4660A405-31C4-4C1D-AE31-2101700DB720}" srcOrd="2" destOrd="0" presId="urn:microsoft.com/office/officeart/2016/7/layout/BasicLinearProcessNumbered"/>
    <dgm:cxn modelId="{9A108CFD-DA8D-47F0-AB39-7AC681828CA9}" type="presParOf" srcId="{883BBDD3-0E63-4119-8C87-6D68CDD1FEE5}" destId="{BA19AFBF-6040-4573-8EDB-F26E347269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41158-E450-4541-938F-1FDE6DC48EB7}">
      <dsp:nvSpPr>
        <dsp:cNvPr id="0" name=""/>
        <dsp:cNvSpPr/>
      </dsp:nvSpPr>
      <dsp:spPr>
        <a:xfrm>
          <a:off x="0" y="0"/>
          <a:ext cx="8353958" cy="858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Reconnaisse d’activités humaines</a:t>
          </a:r>
          <a:endParaRPr lang="en-US" sz="2100" kern="1200" dirty="0"/>
        </a:p>
      </dsp:txBody>
      <dsp:txXfrm>
        <a:off x="25155" y="25155"/>
        <a:ext cx="7354630" cy="808530"/>
      </dsp:txXfrm>
    </dsp:sp>
    <dsp:sp modelId="{147672B8-14C2-48CD-A746-BDCABA207B2C}">
      <dsp:nvSpPr>
        <dsp:cNvPr id="0" name=""/>
        <dsp:cNvSpPr/>
      </dsp:nvSpPr>
      <dsp:spPr>
        <a:xfrm>
          <a:off x="699644" y="1014992"/>
          <a:ext cx="8353958" cy="858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Données doivent être traitées manuellement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/>
            <a:t>Données de capteurs brutes (ex: accéléromètre, gyroscope, etc.)</a:t>
          </a:r>
          <a:endParaRPr lang="en-US" sz="1600" kern="1200" dirty="0"/>
        </a:p>
      </dsp:txBody>
      <dsp:txXfrm>
        <a:off x="724799" y="1040147"/>
        <a:ext cx="7045758" cy="808530"/>
      </dsp:txXfrm>
    </dsp:sp>
    <dsp:sp modelId="{01AAA594-913C-43B8-9AFE-2287F3FC0832}">
      <dsp:nvSpPr>
        <dsp:cNvPr id="0" name=""/>
        <dsp:cNvSpPr/>
      </dsp:nvSpPr>
      <dsp:spPr>
        <a:xfrm>
          <a:off x="1388845" y="2029985"/>
          <a:ext cx="8353958" cy="858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/>
            <a:t>Modèles spécifiques par contexte</a:t>
          </a:r>
          <a:endParaRPr lang="en-US" sz="2100" kern="1200"/>
        </a:p>
      </dsp:txBody>
      <dsp:txXfrm>
        <a:off x="1414000" y="2055140"/>
        <a:ext cx="7056200" cy="808530"/>
      </dsp:txXfrm>
    </dsp:sp>
    <dsp:sp modelId="{126B0602-102E-4BED-90E9-5D13EAE0D2DA}">
      <dsp:nvSpPr>
        <dsp:cNvPr id="0" name=""/>
        <dsp:cNvSpPr/>
      </dsp:nvSpPr>
      <dsp:spPr>
        <a:xfrm>
          <a:off x="2088489" y="3044978"/>
          <a:ext cx="8353958" cy="858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/>
            <a:t>Est-ce que la tendance des LLMs peut nous aider?</a:t>
          </a:r>
          <a:endParaRPr lang="en-US" sz="2100" kern="1200"/>
        </a:p>
      </dsp:txBody>
      <dsp:txXfrm>
        <a:off x="2113644" y="3070133"/>
        <a:ext cx="7045758" cy="808530"/>
      </dsp:txXfrm>
    </dsp:sp>
    <dsp:sp modelId="{19113921-01C4-4D56-962E-9C39989B1702}">
      <dsp:nvSpPr>
        <dsp:cNvPr id="0" name=""/>
        <dsp:cNvSpPr/>
      </dsp:nvSpPr>
      <dsp:spPr>
        <a:xfrm>
          <a:off x="7795712" y="657793"/>
          <a:ext cx="558246" cy="558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921317" y="657793"/>
        <a:ext cx="307036" cy="420080"/>
      </dsp:txXfrm>
    </dsp:sp>
    <dsp:sp modelId="{A27903C0-E661-448D-A41E-F361BE70845E}">
      <dsp:nvSpPr>
        <dsp:cNvPr id="0" name=""/>
        <dsp:cNvSpPr/>
      </dsp:nvSpPr>
      <dsp:spPr>
        <a:xfrm>
          <a:off x="8495356" y="1672786"/>
          <a:ext cx="558246" cy="558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20961" y="1672786"/>
        <a:ext cx="307036" cy="420080"/>
      </dsp:txXfrm>
    </dsp:sp>
    <dsp:sp modelId="{96C29070-A826-4CD7-94D5-996E7B328FB1}">
      <dsp:nvSpPr>
        <dsp:cNvPr id="0" name=""/>
        <dsp:cNvSpPr/>
      </dsp:nvSpPr>
      <dsp:spPr>
        <a:xfrm>
          <a:off x="9184557" y="2687779"/>
          <a:ext cx="558246" cy="558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10162" y="2687779"/>
        <a:ext cx="307036" cy="420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82F8F-2AB6-483E-AA6A-F59679D9541E}">
      <dsp:nvSpPr>
        <dsp:cNvPr id="0" name=""/>
        <dsp:cNvSpPr/>
      </dsp:nvSpPr>
      <dsp:spPr>
        <a:xfrm>
          <a:off x="3059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Performance prometteuse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300" kern="1200" dirty="0"/>
            <a:t>Capacité de traitement de données brutes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300" kern="1200"/>
            <a:t>Reconnaissance d’activités</a:t>
          </a:r>
          <a:endParaRPr lang="en-US" sz="1300" kern="1200"/>
        </a:p>
      </dsp:txBody>
      <dsp:txXfrm>
        <a:off x="3059" y="1544164"/>
        <a:ext cx="2427053" cy="2038724"/>
      </dsp:txXfrm>
    </dsp:sp>
    <dsp:sp modelId="{2F913BB8-9595-40F7-BD4A-638694611317}">
      <dsp:nvSpPr>
        <dsp:cNvPr id="0" name=""/>
        <dsp:cNvSpPr/>
      </dsp:nvSpPr>
      <dsp:spPr>
        <a:xfrm>
          <a:off x="706904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6186" y="742041"/>
        <a:ext cx="720798" cy="720798"/>
      </dsp:txXfrm>
    </dsp:sp>
    <dsp:sp modelId="{5F1BA640-D8F6-48EA-991E-E4B25DD80FCF}">
      <dsp:nvSpPr>
        <dsp:cNvPr id="0" name=""/>
        <dsp:cNvSpPr/>
      </dsp:nvSpPr>
      <dsp:spPr>
        <a:xfrm>
          <a:off x="3059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44AE-146E-4501-8596-16A6D335DF14}">
      <dsp:nvSpPr>
        <dsp:cNvPr id="0" name=""/>
        <dsp:cNvSpPr/>
      </dsp:nvSpPr>
      <dsp:spPr>
        <a:xfrm>
          <a:off x="2672817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Tester plusieurs LLMs</a:t>
          </a:r>
          <a:endParaRPr lang="en-US" sz="1700" kern="1200"/>
        </a:p>
      </dsp:txBody>
      <dsp:txXfrm>
        <a:off x="2672817" y="1544164"/>
        <a:ext cx="2427053" cy="2038724"/>
      </dsp:txXfrm>
    </dsp:sp>
    <dsp:sp modelId="{8BD78322-8790-44C0-A8AB-67062AABB49C}">
      <dsp:nvSpPr>
        <dsp:cNvPr id="0" name=""/>
        <dsp:cNvSpPr/>
      </dsp:nvSpPr>
      <dsp:spPr>
        <a:xfrm>
          <a:off x="3376663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25945" y="742041"/>
        <a:ext cx="720798" cy="720798"/>
      </dsp:txXfrm>
    </dsp:sp>
    <dsp:sp modelId="{3D5E3857-CEB0-4D6E-9096-C05CDAB52142}">
      <dsp:nvSpPr>
        <dsp:cNvPr id="0" name=""/>
        <dsp:cNvSpPr/>
      </dsp:nvSpPr>
      <dsp:spPr>
        <a:xfrm>
          <a:off x="2672817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AEB4A-4DD4-4630-BB06-54378BC7D843}">
      <dsp:nvSpPr>
        <dsp:cNvPr id="0" name=""/>
        <dsp:cNvSpPr/>
      </dsp:nvSpPr>
      <dsp:spPr>
        <a:xfrm>
          <a:off x="5342576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Problèmes de réponses multiples ou ambiguës à résoudre</a:t>
          </a:r>
          <a:endParaRPr lang="en-US" sz="1700" kern="1200" dirty="0"/>
        </a:p>
      </dsp:txBody>
      <dsp:txXfrm>
        <a:off x="5342576" y="1544164"/>
        <a:ext cx="2427053" cy="2038724"/>
      </dsp:txXfrm>
    </dsp:sp>
    <dsp:sp modelId="{7F6CF31A-A4AE-4C46-B67D-0F0C1FC59F37}">
      <dsp:nvSpPr>
        <dsp:cNvPr id="0" name=""/>
        <dsp:cNvSpPr/>
      </dsp:nvSpPr>
      <dsp:spPr>
        <a:xfrm>
          <a:off x="6046422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95704" y="742041"/>
        <a:ext cx="720798" cy="720798"/>
      </dsp:txXfrm>
    </dsp:sp>
    <dsp:sp modelId="{E72546BA-339E-41A0-AC8E-BD60CE6E7493}">
      <dsp:nvSpPr>
        <dsp:cNvPr id="0" name=""/>
        <dsp:cNvSpPr/>
      </dsp:nvSpPr>
      <dsp:spPr>
        <a:xfrm>
          <a:off x="5342576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A6784-3A5E-4F12-A701-A0EB3123D462}">
      <dsp:nvSpPr>
        <dsp:cNvPr id="0" name=""/>
        <dsp:cNvSpPr/>
      </dsp:nvSpPr>
      <dsp:spPr>
        <a:xfrm>
          <a:off x="8012335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Performance dans des contextes complexes avec plusieurs capteurs à évaluer</a:t>
          </a:r>
          <a:endParaRPr lang="en-US" sz="1700" kern="1200"/>
        </a:p>
      </dsp:txBody>
      <dsp:txXfrm>
        <a:off x="8012335" y="1544164"/>
        <a:ext cx="2427053" cy="2038724"/>
      </dsp:txXfrm>
    </dsp:sp>
    <dsp:sp modelId="{EDC73700-8FCE-4C0D-9893-C0B434D296E2}">
      <dsp:nvSpPr>
        <dsp:cNvPr id="0" name=""/>
        <dsp:cNvSpPr/>
      </dsp:nvSpPr>
      <dsp:spPr>
        <a:xfrm>
          <a:off x="8716180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865462" y="742041"/>
        <a:ext cx="720798" cy="720798"/>
      </dsp:txXfrm>
    </dsp:sp>
    <dsp:sp modelId="{4660A405-31C4-4C1D-AE31-2101700DB720}">
      <dsp:nvSpPr>
        <dsp:cNvPr id="0" name=""/>
        <dsp:cNvSpPr/>
      </dsp:nvSpPr>
      <dsp:spPr>
        <a:xfrm>
          <a:off x="8012335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5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E6D11C-AAC3-8293-8969-D93C47D9A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fr-CA" sz="5200" dirty="0"/>
              <a:t>Résumé d’article</a:t>
            </a:r>
            <a:br>
              <a:rPr lang="fr-CA" sz="5200" dirty="0"/>
            </a:br>
            <a:r>
              <a:rPr lang="fr-CA" sz="3100" dirty="0"/>
              <a:t>HARGPT : </a:t>
            </a:r>
            <a:r>
              <a:rPr lang="en-US" sz="3100" dirty="0"/>
              <a:t>Are LLMs Zero-Shot Human Activity</a:t>
            </a:r>
            <a:br>
              <a:rPr lang="en-US" sz="3100" dirty="0"/>
            </a:br>
            <a:r>
              <a:rPr lang="en-US" sz="3100" dirty="0"/>
              <a:t>Recognizers?</a:t>
            </a:r>
            <a:endParaRPr lang="en-CA" sz="31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6846B-9005-A87B-8BF7-E827984D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fr-CA" dirty="0"/>
              <a:t>Par: </a:t>
            </a:r>
            <a:r>
              <a:rPr lang="fr-CA" dirty="0" err="1"/>
              <a:t>jean-Philippe</a:t>
            </a:r>
            <a:r>
              <a:rPr lang="fr-CA" dirty="0"/>
              <a:t> Larouche</a:t>
            </a:r>
            <a:endParaRPr lang="en-CA" dirty="0"/>
          </a:p>
        </p:txBody>
      </p:sp>
      <p:pic>
        <p:nvPicPr>
          <p:cNvPr id="12" name="Picture 3" descr="Arrière-plan de fumée abstrait">
            <a:extLst>
              <a:ext uri="{FF2B5EF4-FFF2-40B4-BE49-F238E27FC236}">
                <a16:creationId xmlns:a16="http://schemas.microsoft.com/office/drawing/2014/main" id="{C3662785-1EC7-8947-49DA-5B4FFB239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2" r="24304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1FA3-B679-6CE6-CFF9-FB3578FE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fr-CA" dirty="0"/>
              <a:t>Problématique et contexte</a:t>
            </a:r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493C5B-8ACA-19C0-A501-29D1D8C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4/16/2024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F043E-D944-154E-09C2-77AF9492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Jean-Philippe Larouche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4BEF56-EA26-A2AA-0613-6B1E9744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F1DDBEAD-24E2-EABD-B183-095118FE3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265467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8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13966-45E0-C831-D5A5-C8B7931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Méthodologie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106C5-EC72-245B-826C-9F8EF797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676" y="2210536"/>
            <a:ext cx="4921250" cy="1988566"/>
          </a:xfrm>
        </p:spPr>
        <p:txBody>
          <a:bodyPr>
            <a:normAutofit lnSpcReduction="10000"/>
          </a:bodyPr>
          <a:lstStyle/>
          <a:p>
            <a:r>
              <a:rPr lang="fr-CA" dirty="0"/>
              <a:t>Quatre modèles classiques pour comparer</a:t>
            </a:r>
          </a:p>
          <a:p>
            <a:pPr lvl="1"/>
            <a:r>
              <a:rPr lang="fr-CA" dirty="0" err="1"/>
              <a:t>Random</a:t>
            </a:r>
            <a:r>
              <a:rPr lang="fr-CA" dirty="0"/>
              <a:t> Forest (RF), Support </a:t>
            </a:r>
            <a:r>
              <a:rPr lang="fr-CA" dirty="0" err="1"/>
              <a:t>Vector</a:t>
            </a:r>
            <a:r>
              <a:rPr lang="fr-CA" dirty="0"/>
              <a:t> Machine (SVM), DCNN, LIMU-LSTM</a:t>
            </a:r>
          </a:p>
          <a:p>
            <a:r>
              <a:rPr lang="fr-CA" dirty="0"/>
              <a:t>Trois mesures de performance</a:t>
            </a:r>
          </a:p>
          <a:p>
            <a:pPr lvl="1"/>
            <a:r>
              <a:rPr lang="fr-CA" dirty="0"/>
              <a:t>Précision, </a:t>
            </a:r>
            <a:r>
              <a:rPr lang="fr-CA" dirty="0" err="1"/>
              <a:t>recall</a:t>
            </a:r>
            <a:r>
              <a:rPr lang="fr-CA" dirty="0"/>
              <a:t> et F1-Score</a:t>
            </a:r>
          </a:p>
          <a:p>
            <a:r>
              <a:rPr lang="fr-CA" dirty="0"/>
              <a:t>Tester avec GPT4</a:t>
            </a:r>
          </a:p>
          <a:p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0A315-C6E6-C509-1219-38168AD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572B3-7D2E-FFA3-7C27-0D331532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Jean-Philippe Larouche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A1D21-F630-67E1-FD9D-DD4AE72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8" name="Image 7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2346E7DD-AC5F-7A4E-A2A7-7EA8684AD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2180969"/>
            <a:ext cx="4921250" cy="2047700"/>
          </a:xfrm>
          <a:prstGeom prst="rect">
            <a:avLst/>
          </a:prstGeom>
        </p:spPr>
      </p:pic>
      <p:pic>
        <p:nvPicPr>
          <p:cNvPr id="10" name="Image 9" descr="Une image contenant texte,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86F5C974-A103-DDDE-68F7-C8B2B73E1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021"/>
            <a:ext cx="4868926" cy="1812375"/>
          </a:xfrm>
          <a:prstGeom prst="rect">
            <a:avLst/>
          </a:prstGeom>
        </p:spPr>
      </p:pic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E1575B4-399B-2B1D-61CF-A3B22637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90" y="4282242"/>
            <a:ext cx="4921250" cy="216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C4BD0-E95C-4BE9-087E-119DDF3B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03740"/>
          </a:xfrm>
        </p:spPr>
        <p:txBody>
          <a:bodyPr/>
          <a:lstStyle/>
          <a:p>
            <a:r>
              <a:rPr lang="fr-CA" dirty="0"/>
              <a:t>Résultats</a:t>
            </a:r>
            <a:endParaRPr lang="en-CA" dirty="0"/>
          </a:p>
        </p:txBody>
      </p:sp>
      <p:pic>
        <p:nvPicPr>
          <p:cNvPr id="9" name="Espace réservé du contenu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8BFC110-E129-9167-9314-189549BB7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8" y="1535172"/>
            <a:ext cx="4976812" cy="3891106"/>
          </a:xfrm>
        </p:spPr>
      </p:pic>
      <p:pic>
        <p:nvPicPr>
          <p:cNvPr id="11" name="Espace réservé du contenu 10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58F055ED-564F-711F-0A9B-95CBE084CA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54" y="1535172"/>
            <a:ext cx="4986338" cy="3898267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EB7DA6-68C8-8B32-6542-DBD4316C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FAE646-D19F-210D-D472-71772C8C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Jean-Philippe Larouche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94410-01DB-6762-1F01-668DB17F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7DC4A9-466B-AA1B-B56D-6001909D88B1}"/>
              </a:ext>
            </a:extLst>
          </p:cNvPr>
          <p:cNvSpPr txBox="1"/>
          <p:nvPr/>
        </p:nvSpPr>
        <p:spPr>
          <a:xfrm>
            <a:off x="2747936" y="5521982"/>
            <a:ext cx="12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Capture24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719CB0-83DE-773C-9393-E1CE94B9ADE7}"/>
              </a:ext>
            </a:extLst>
          </p:cNvPr>
          <p:cNvSpPr txBox="1"/>
          <p:nvPr/>
        </p:nvSpPr>
        <p:spPr>
          <a:xfrm>
            <a:off x="8440437" y="55255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HHAR</a:t>
            </a:r>
          </a:p>
        </p:txBody>
      </p:sp>
    </p:spTree>
    <p:extLst>
      <p:ext uri="{BB962C8B-B14F-4D97-AF65-F5344CB8AC3E}">
        <p14:creationId xmlns:p14="http://schemas.microsoft.com/office/powerpoint/2010/main" val="394189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0B9BE4A-5A05-230F-4B08-316E25C3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US" dirty="0" err="1"/>
              <a:t>Autres</a:t>
            </a:r>
            <a:r>
              <a:rPr lang="en-US" dirty="0"/>
              <a:t> LLMs </a:t>
            </a:r>
          </a:p>
        </p:txBody>
      </p:sp>
      <p:pic>
        <p:nvPicPr>
          <p:cNvPr id="9" name="Espace réservé du contenu 8" descr="Une image contenant texte, capture d’écran, document, Police&#10;&#10;Description générée automatiquement">
            <a:extLst>
              <a:ext uri="{FF2B5EF4-FFF2-40B4-BE49-F238E27FC236}">
                <a16:creationId xmlns:a16="http://schemas.microsoft.com/office/drawing/2014/main" id="{F46B7B1D-B7E2-3383-FCE0-5DA22D585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47" y="2157413"/>
            <a:ext cx="8253457" cy="3903662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1BEA9-2646-F9AD-8323-39643A88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4/16/2024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1D6266-3856-AD6B-1176-CF47809A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Jean-Philippe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08469-B2CC-8E66-AF34-FCC0768D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6F77C-8536-FD0A-FE74-4E232069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fr-CA" dirty="0"/>
              <a:t>Conclusion et travaux futurs</a:t>
            </a:r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BD418-6D59-53CE-F99C-BD304674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4/16/2024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4AD4F-0CBF-514B-9174-DB8E15A8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Jean-Philippe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BF8275-EB4A-4E16-6911-10B584C0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94A9579E-2F23-520D-E9EC-18AAB66C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426179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65937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149</Words>
  <Application>Microsoft Office PowerPoint</Application>
  <PresentationFormat>Grand écran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 Light</vt:lpstr>
      <vt:lpstr>Arial</vt:lpstr>
      <vt:lpstr>Walbaum Display</vt:lpstr>
      <vt:lpstr>BohoVogueVTI</vt:lpstr>
      <vt:lpstr>Résumé d’article HARGPT : Are LLMs Zero-Shot Human Activity Recognizers?</vt:lpstr>
      <vt:lpstr>Problématique et contexte</vt:lpstr>
      <vt:lpstr>Méthodologie</vt:lpstr>
      <vt:lpstr>Résultats</vt:lpstr>
      <vt:lpstr>Autres LLMs </vt:lpstr>
      <vt:lpstr>Conclusion et travaux futurs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Jean-Philippe Larouche</dc:creator>
  <cp:lastModifiedBy>Jean-Philippe Larouche</cp:lastModifiedBy>
  <cp:revision>15</cp:revision>
  <dcterms:created xsi:type="dcterms:W3CDTF">2024-04-14T22:41:51Z</dcterms:created>
  <dcterms:modified xsi:type="dcterms:W3CDTF">2024-04-16T16:39:48Z</dcterms:modified>
</cp:coreProperties>
</file>