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0" d="100"/>
          <a:sy n="70" d="100"/>
        </p:scale>
        <p:origin x="94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" providerId="Windows Live" clId="Web-{F255FC5A-CA7E-4118-98F1-57633CBC7BC7}"/>
    <pc:docChg chg="modSld">
      <pc:chgData name="Guest" userId="" providerId="Windows Live" clId="Web-{F255FC5A-CA7E-4118-98F1-57633CBC7BC7}" dt="2018-01-29T20:33:37.898" v="5"/>
      <pc:docMkLst>
        <pc:docMk/>
      </pc:docMkLst>
      <pc:sldChg chg="modSp">
        <pc:chgData name="Guest" userId="" providerId="Windows Live" clId="Web-{F255FC5A-CA7E-4118-98F1-57633CBC7BC7}" dt="2018-01-29T20:33:37.898" v="4"/>
        <pc:sldMkLst>
          <pc:docMk/>
          <pc:sldMk cId="1997250943" sldId="259"/>
        </pc:sldMkLst>
        <pc:spChg chg="mod">
          <ac:chgData name="Guest" userId="" providerId="Windows Live" clId="Web-{F255FC5A-CA7E-4118-98F1-57633CBC7BC7}" dt="2018-01-29T20:33:37.898" v="4"/>
          <ac:spMkLst>
            <pc:docMk/>
            <pc:sldMk cId="1997250943" sldId="259"/>
            <ac:spMk id="3" creationId="{34587C03-2A2C-4EE6-BAA3-D4D3FF777DFD}"/>
          </ac:spMkLst>
        </pc:spChg>
      </pc:sldChg>
    </pc:docChg>
  </pc:docChgLst>
  <pc:docChgLst>
    <pc:chgData name="Chelsea Jagnarain" userId="0a10328f7d258551" providerId="Windows Live" clId="Web-{175368AC-230B-4BE6-8115-8C164DCF134A}"/>
    <pc:docChg chg="modSld">
      <pc:chgData name="Chelsea Jagnarain" userId="0a10328f7d258551" providerId="Windows Live" clId="Web-{175368AC-230B-4BE6-8115-8C164DCF134A}" dt="2018-01-29T21:03:15.578" v="29"/>
      <pc:docMkLst>
        <pc:docMk/>
      </pc:docMkLst>
      <pc:sldChg chg="modSp">
        <pc:chgData name="Chelsea Jagnarain" userId="0a10328f7d258551" providerId="Windows Live" clId="Web-{175368AC-230B-4BE6-8115-8C164DCF134A}" dt="2018-01-29T21:03:15.578" v="28"/>
        <pc:sldMkLst>
          <pc:docMk/>
          <pc:sldMk cId="3311931967" sldId="260"/>
        </pc:sldMkLst>
        <pc:spChg chg="mod">
          <ac:chgData name="Chelsea Jagnarain" userId="0a10328f7d258551" providerId="Windows Live" clId="Web-{175368AC-230B-4BE6-8115-8C164DCF134A}" dt="2018-01-29T21:03:15.578" v="28"/>
          <ac:spMkLst>
            <pc:docMk/>
            <pc:sldMk cId="3311931967" sldId="260"/>
            <ac:spMk id="4" creationId="{1DC04E4C-B104-49EC-8FFC-3BC48258B488}"/>
          </ac:spMkLst>
        </pc:spChg>
      </pc:sldChg>
    </pc:docChg>
  </pc:docChgLst>
  <pc:docChgLst>
    <pc:chgData name="Chelsea Jagnarain" userId="0a10328f7d258551" providerId="Windows Live" clId="Web-{46AC7A7C-EC53-45BD-8B21-5CAD999D876D}"/>
    <pc:docChg chg="addSld delSld modSld modSection">
      <pc:chgData name="Chelsea Jagnarain" userId="0a10328f7d258551" providerId="Windows Live" clId="Web-{46AC7A7C-EC53-45BD-8B21-5CAD999D876D}" dt="2018-01-29T17:04:04.015" v="1126"/>
      <pc:docMkLst>
        <pc:docMk/>
      </pc:docMkLst>
      <pc:sldChg chg="addSp delSp modSp mod setBg">
        <pc:chgData name="Chelsea Jagnarain" userId="0a10328f7d258551" providerId="Windows Live" clId="Web-{46AC7A7C-EC53-45BD-8B21-5CAD999D876D}" dt="2018-01-29T16:22:20.498" v="47"/>
        <pc:sldMkLst>
          <pc:docMk/>
          <pc:sldMk cId="109857222" sldId="256"/>
        </pc:sldMkLst>
        <pc:spChg chg="mod">
          <ac:chgData name="Chelsea Jagnarain" userId="0a10328f7d258551" providerId="Windows Live" clId="Web-{46AC7A7C-EC53-45BD-8B21-5CAD999D876D}" dt="2018-01-29T16:22:08.405" v="45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elsea Jagnarain" userId="0a10328f7d258551" providerId="Windows Live" clId="Web-{46AC7A7C-EC53-45BD-8B21-5CAD999D876D}" dt="2018-01-29T16:19:22.904" v="21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Chelsea Jagnarain" userId="0a10328f7d258551" providerId="Windows Live" clId="Web-{46AC7A7C-EC53-45BD-8B21-5CAD999D876D}" dt="2018-01-29T16:12:57.027" v="17"/>
          <ac:picMkLst>
            <pc:docMk/>
            <pc:sldMk cId="109857222" sldId="256"/>
            <ac:picMk id="4" creationId="{90F8E65C-F47B-4FA5-8025-9751F720401F}"/>
          </ac:picMkLst>
        </pc:picChg>
        <pc:picChg chg="add mod">
          <ac:chgData name="Chelsea Jagnarain" userId="0a10328f7d258551" providerId="Windows Live" clId="Web-{46AC7A7C-EC53-45BD-8B21-5CAD999D876D}" dt="2018-01-29T16:22:20.498" v="47"/>
          <ac:picMkLst>
            <pc:docMk/>
            <pc:sldMk cId="109857222" sldId="256"/>
            <ac:picMk id="6" creationId="{1FB9BC73-7487-4A9C-AB93-CC9255DBAF55}"/>
          </ac:picMkLst>
        </pc:picChg>
      </pc:sldChg>
      <pc:sldChg chg="addSp delSp modSp new mod setBg">
        <pc:chgData name="Chelsea Jagnarain" userId="0a10328f7d258551" providerId="Windows Live" clId="Web-{46AC7A7C-EC53-45BD-8B21-5CAD999D876D}" dt="2018-01-29T16:36:37.744" v="585"/>
        <pc:sldMkLst>
          <pc:docMk/>
          <pc:sldMk cId="3544783414" sldId="257"/>
        </pc:sldMkLst>
        <pc:spChg chg="mod">
          <ac:chgData name="Chelsea Jagnarain" userId="0a10328f7d258551" providerId="Windows Live" clId="Web-{46AC7A7C-EC53-45BD-8B21-5CAD999D876D}" dt="2018-01-29T16:36:37.744" v="585"/>
          <ac:spMkLst>
            <pc:docMk/>
            <pc:sldMk cId="3544783414" sldId="257"/>
            <ac:spMk id="2" creationId="{2A4AD7D9-BA80-4A40-A77C-987961E95355}"/>
          </ac:spMkLst>
        </pc:spChg>
        <pc:spChg chg="add mod">
          <ac:chgData name="Chelsea Jagnarain" userId="0a10328f7d258551" providerId="Windows Live" clId="Web-{46AC7A7C-EC53-45BD-8B21-5CAD999D876D}" dt="2018-01-29T16:36:32.775" v="583"/>
          <ac:spMkLst>
            <pc:docMk/>
            <pc:sldMk cId="3544783414" sldId="257"/>
            <ac:spMk id="3" creationId="{03D163E6-6DB1-47C1-BFAD-E19DD8AE0D09}"/>
          </ac:spMkLst>
        </pc:spChg>
        <pc:picChg chg="add del mod">
          <ac:chgData name="Chelsea Jagnarain" userId="0a10328f7d258551" providerId="Windows Live" clId="Web-{46AC7A7C-EC53-45BD-8B21-5CAD999D876D}" dt="2018-01-29T16:36:25.838" v="573"/>
          <ac:picMkLst>
            <pc:docMk/>
            <pc:sldMk cId="3544783414" sldId="257"/>
            <ac:picMk id="4" creationId="{0BDA6F93-D86F-41DB-91A5-E364ED5D7885}"/>
          </ac:picMkLst>
        </pc:picChg>
      </pc:sldChg>
      <pc:sldChg chg="addSp delSp modSp new del mod setBg">
        <pc:chgData name="Chelsea Jagnarain" userId="0a10328f7d258551" providerId="Windows Live" clId="Web-{46AC7A7C-EC53-45BD-8B21-5CAD999D876D}" dt="2018-01-29T16:36:07.010" v="545"/>
        <pc:sldMkLst>
          <pc:docMk/>
          <pc:sldMk cId="248092441" sldId="258"/>
        </pc:sldMkLst>
        <pc:spChg chg="add del mod">
          <ac:chgData name="Chelsea Jagnarain" userId="0a10328f7d258551" providerId="Windows Live" clId="Web-{46AC7A7C-EC53-45BD-8B21-5CAD999D876D}" dt="2018-01-29T16:36:03.807" v="544"/>
          <ac:spMkLst>
            <pc:docMk/>
            <pc:sldMk cId="248092441" sldId="258"/>
            <ac:spMk id="3" creationId="{A601848A-0828-4C36-A921-1A68E79C2411}"/>
          </ac:spMkLst>
        </pc:spChg>
        <pc:spChg chg="add del">
          <ac:chgData name="Chelsea Jagnarain" userId="0a10328f7d258551" providerId="Windows Live" clId="Web-{46AC7A7C-EC53-45BD-8B21-5CAD999D876D}" dt="2018-01-29T16:35:56.260" v="541"/>
          <ac:spMkLst>
            <pc:docMk/>
            <pc:sldMk cId="248092441" sldId="258"/>
            <ac:spMk id="4" creationId="{9693D162-5B33-46B7-8314-23569B82A26D}"/>
          </ac:spMkLst>
        </pc:spChg>
      </pc:sldChg>
      <pc:sldChg chg="addSp modSp new mod setBg">
        <pc:chgData name="Chelsea Jagnarain" userId="0a10328f7d258551" providerId="Windows Live" clId="Web-{46AC7A7C-EC53-45BD-8B21-5CAD999D876D}" dt="2018-01-29T16:52:46.535" v="761"/>
        <pc:sldMkLst>
          <pc:docMk/>
          <pc:sldMk cId="3889946164" sldId="258"/>
        </pc:sldMkLst>
        <pc:spChg chg="mod">
          <ac:chgData name="Chelsea Jagnarain" userId="0a10328f7d258551" providerId="Windows Live" clId="Web-{46AC7A7C-EC53-45BD-8B21-5CAD999D876D}" dt="2018-01-29T16:52:43.597" v="758"/>
          <ac:spMkLst>
            <pc:docMk/>
            <pc:sldMk cId="3889946164" sldId="258"/>
            <ac:spMk id="2" creationId="{5EA2E33C-E241-4487-A2C2-03C1F1BA8E2E}"/>
          </ac:spMkLst>
        </pc:spChg>
        <pc:spChg chg="add mod">
          <ac:chgData name="Chelsea Jagnarain" userId="0a10328f7d258551" providerId="Windows Live" clId="Web-{46AC7A7C-EC53-45BD-8B21-5CAD999D876D}" dt="2018-01-29T16:40:11.352" v="628"/>
          <ac:spMkLst>
            <pc:docMk/>
            <pc:sldMk cId="3889946164" sldId="258"/>
            <ac:spMk id="3" creationId="{C76D1894-9039-43D7-9240-7A207C2AC709}"/>
          </ac:spMkLst>
        </pc:spChg>
        <pc:picChg chg="add mod">
          <ac:chgData name="Chelsea Jagnarain" userId="0a10328f7d258551" providerId="Windows Live" clId="Web-{46AC7A7C-EC53-45BD-8B21-5CAD999D876D}" dt="2018-01-29T16:52:46.535" v="761"/>
          <ac:picMkLst>
            <pc:docMk/>
            <pc:sldMk cId="3889946164" sldId="258"/>
            <ac:picMk id="4" creationId="{16B6CEF3-6656-41FF-93DF-DCEB81BFBC66}"/>
          </ac:picMkLst>
        </pc:picChg>
        <pc:picChg chg="add mod">
          <ac:chgData name="Chelsea Jagnarain" userId="0a10328f7d258551" providerId="Windows Live" clId="Web-{46AC7A7C-EC53-45BD-8B21-5CAD999D876D}" dt="2018-01-29T16:41:25.242" v="647"/>
          <ac:picMkLst>
            <pc:docMk/>
            <pc:sldMk cId="3889946164" sldId="258"/>
            <ac:picMk id="6" creationId="{C1B49F24-2C8B-4505-A227-580FB32D2ACC}"/>
          </ac:picMkLst>
        </pc:picChg>
        <pc:picChg chg="add mod">
          <ac:chgData name="Chelsea Jagnarain" userId="0a10328f7d258551" providerId="Windows Live" clId="Web-{46AC7A7C-EC53-45BD-8B21-5CAD999D876D}" dt="2018-01-29T16:40:50.789" v="638"/>
          <ac:picMkLst>
            <pc:docMk/>
            <pc:sldMk cId="3889946164" sldId="258"/>
            <ac:picMk id="8" creationId="{3ACEEC0B-0E10-4EB2-A84C-28CE571E7F54}"/>
          </ac:picMkLst>
        </pc:picChg>
        <pc:picChg chg="add mod">
          <ac:chgData name="Chelsea Jagnarain" userId="0a10328f7d258551" providerId="Windows Live" clId="Web-{46AC7A7C-EC53-45BD-8B21-5CAD999D876D}" dt="2018-01-29T16:41:13.180" v="646"/>
          <ac:picMkLst>
            <pc:docMk/>
            <pc:sldMk cId="3889946164" sldId="258"/>
            <ac:picMk id="10" creationId="{AD747B95-E58C-49CD-9B7C-69A65406223E}"/>
          </ac:picMkLst>
        </pc:picChg>
      </pc:sldChg>
      <pc:sldChg chg="addSp modSp new mod setBg">
        <pc:chgData name="Chelsea Jagnarain" userId="0a10328f7d258551" providerId="Windows Live" clId="Web-{46AC7A7C-EC53-45BD-8B21-5CAD999D876D}" dt="2018-01-29T16:50:44.801" v="751"/>
        <pc:sldMkLst>
          <pc:docMk/>
          <pc:sldMk cId="1997250943" sldId="259"/>
        </pc:sldMkLst>
        <pc:spChg chg="add mod">
          <ac:chgData name="Chelsea Jagnarain" userId="0a10328f7d258551" providerId="Windows Live" clId="Web-{46AC7A7C-EC53-45BD-8B21-5CAD999D876D}" dt="2018-01-29T16:50:44.801" v="751"/>
          <ac:spMkLst>
            <pc:docMk/>
            <pc:sldMk cId="1997250943" sldId="259"/>
            <ac:spMk id="3" creationId="{34587C03-2A2C-4EE6-BAA3-D4D3FF777DFD}"/>
          </ac:spMkLst>
        </pc:spChg>
      </pc:sldChg>
      <pc:sldChg chg="new del mod setBg">
        <pc:chgData name="Chelsea Jagnarain" userId="0a10328f7d258551" providerId="Windows Live" clId="Web-{46AC7A7C-EC53-45BD-8B21-5CAD999D876D}" dt="2018-01-29T16:52:06.004" v="755"/>
        <pc:sldMkLst>
          <pc:docMk/>
          <pc:sldMk cId="2281976474" sldId="260"/>
        </pc:sldMkLst>
      </pc:sldChg>
      <pc:sldChg chg="modSp new mod setBg">
        <pc:chgData name="Chelsea Jagnarain" userId="0a10328f7d258551" providerId="Windows Live" clId="Web-{46AC7A7C-EC53-45BD-8B21-5CAD999D876D}" dt="2018-01-29T17:04:04.015" v="1125"/>
        <pc:sldMkLst>
          <pc:docMk/>
          <pc:sldMk cId="2485528064" sldId="260"/>
        </pc:sldMkLst>
        <pc:spChg chg="mod">
          <ac:chgData name="Chelsea Jagnarain" userId="0a10328f7d258551" providerId="Windows Live" clId="Web-{46AC7A7C-EC53-45BD-8B21-5CAD999D876D}" dt="2018-01-29T16:53:11.722" v="766"/>
          <ac:spMkLst>
            <pc:docMk/>
            <pc:sldMk cId="2485528064" sldId="260"/>
            <ac:spMk id="2" creationId="{57D8D8FC-5B16-49DD-AAA1-5A9C5F7C33AF}"/>
          </ac:spMkLst>
        </pc:spChg>
        <pc:spChg chg="mod">
          <ac:chgData name="Chelsea Jagnarain" userId="0a10328f7d258551" providerId="Windows Live" clId="Web-{46AC7A7C-EC53-45BD-8B21-5CAD999D876D}" dt="2018-01-29T17:03:27.015" v="1116"/>
          <ac:spMkLst>
            <pc:docMk/>
            <pc:sldMk cId="2485528064" sldId="260"/>
            <ac:spMk id="3" creationId="{22773499-7DDD-4FDD-8320-17B53AEE6E5E}"/>
          </ac:spMkLst>
        </pc:spChg>
        <pc:spChg chg="mod">
          <ac:chgData name="Chelsea Jagnarain" userId="0a10328f7d258551" providerId="Windows Live" clId="Web-{46AC7A7C-EC53-45BD-8B21-5CAD999D876D}" dt="2018-01-29T17:04:04.015" v="1125"/>
          <ac:spMkLst>
            <pc:docMk/>
            <pc:sldMk cId="2485528064" sldId="260"/>
            <ac:spMk id="4" creationId="{76A2C37B-5F3C-41D8-B6C9-74C776C865C6}"/>
          </ac:spMkLst>
        </pc:spChg>
      </pc:sldChg>
    </pc:docChg>
  </pc:docChgLst>
  <pc:docChgLst>
    <pc:chgData name="Guest" providerId="Windows Live" clId="Web-{3827D751-21B4-4DF1-B67D-602D3DF6C910}"/>
    <pc:docChg chg="addSld delSld modSld modSection">
      <pc:chgData name="Guest" userId="" providerId="Windows Live" clId="Web-{3827D751-21B4-4DF1-B67D-602D3DF6C910}" dt="2018-01-29T21:43:09.347" v="516"/>
      <pc:docMkLst>
        <pc:docMk/>
      </pc:docMkLst>
      <pc:sldChg chg="new del">
        <pc:chgData name="Guest" userId="" providerId="Windows Live" clId="Web-{3827D751-21B4-4DF1-B67D-602D3DF6C910}" dt="2018-01-29T21:27:35.509" v="1"/>
        <pc:sldMkLst>
          <pc:docMk/>
          <pc:sldMk cId="460394192" sldId="262"/>
        </pc:sldMkLst>
      </pc:sldChg>
      <pc:sldChg chg="addSp delSp modSp add replId">
        <pc:chgData name="Guest" userId="" providerId="Windows Live" clId="Web-{3827D751-21B4-4DF1-B67D-602D3DF6C910}" dt="2018-01-29T21:43:09.347" v="515"/>
        <pc:sldMkLst>
          <pc:docMk/>
          <pc:sldMk cId="3794361600" sldId="262"/>
        </pc:sldMkLst>
        <pc:spChg chg="mod">
          <ac:chgData name="Guest" userId="" providerId="Windows Live" clId="Web-{3827D751-21B4-4DF1-B67D-602D3DF6C910}" dt="2018-01-29T21:36:48.411" v="309"/>
          <ac:spMkLst>
            <pc:docMk/>
            <pc:sldMk cId="3794361600" sldId="262"/>
            <ac:spMk id="2" creationId="{0525C430-5A1B-4C10-93BC-1F4727EBB64E}"/>
          </ac:spMkLst>
        </pc:spChg>
        <pc:spChg chg="del mod">
          <ac:chgData name="Guest" userId="" providerId="Windows Live" clId="Web-{3827D751-21B4-4DF1-B67D-602D3DF6C910}" dt="2018-01-29T21:28:42.602" v="87"/>
          <ac:spMkLst>
            <pc:docMk/>
            <pc:sldMk cId="3794361600" sldId="262"/>
            <ac:spMk id="3" creationId="{6E09C3EC-327A-4E06-BD91-1C6584AA21E6}"/>
          </ac:spMkLst>
        </pc:spChg>
        <pc:spChg chg="del mod">
          <ac:chgData name="Guest" userId="" providerId="Windows Live" clId="Web-{3827D751-21B4-4DF1-B67D-602D3DF6C910}" dt="2018-01-29T21:28:05.774" v="80"/>
          <ac:spMkLst>
            <pc:docMk/>
            <pc:sldMk cId="3794361600" sldId="262"/>
            <ac:spMk id="4" creationId="{1DC04E4C-B104-49EC-8FFC-3BC48258B488}"/>
          </ac:spMkLst>
        </pc:spChg>
        <pc:spChg chg="add mod">
          <ac:chgData name="Guest" userId="" providerId="Windows Live" clId="Web-{3827D751-21B4-4DF1-B67D-602D3DF6C910}" dt="2018-01-29T21:43:09.347" v="515"/>
          <ac:spMkLst>
            <pc:docMk/>
            <pc:sldMk cId="3794361600" sldId="262"/>
            <ac:spMk id="5" creationId="{31461840-6978-4DEE-A988-DB91BB36341B}"/>
          </ac:spMkLst>
        </pc:spChg>
      </pc:sldChg>
    </pc:docChg>
  </pc:docChgLst>
  <pc:docChgLst>
    <pc:chgData name="Guest" providerId="Windows Live" clId="Web-{D5F86EBC-41C1-4930-8F82-0342992A1484}"/>
    <pc:docChg chg="modSld">
      <pc:chgData name="Guest" userId="" providerId="Windows Live" clId="Web-{D5F86EBC-41C1-4930-8F82-0342992A1484}" dt="2018-01-30T16:55:57.755" v="212"/>
      <pc:docMkLst>
        <pc:docMk/>
      </pc:docMkLst>
      <pc:sldChg chg="delSp">
        <pc:chgData name="Guest" userId="" providerId="Windows Live" clId="Web-{D5F86EBC-41C1-4930-8F82-0342992A1484}" dt="2018-01-30T16:55:49.849" v="208"/>
        <pc:sldMkLst>
          <pc:docMk/>
          <pc:sldMk cId="1997250943" sldId="259"/>
        </pc:sldMkLst>
        <pc:spChg chg="del">
          <ac:chgData name="Guest" userId="" providerId="Windows Live" clId="Web-{D5F86EBC-41C1-4930-8F82-0342992A1484}" dt="2018-01-30T16:55:49.849" v="208"/>
          <ac:spMkLst>
            <pc:docMk/>
            <pc:sldMk cId="1997250943" sldId="259"/>
            <ac:spMk id="2" creationId="{6997B3CF-3A40-412F-823D-C523FEBA9FE7}"/>
          </ac:spMkLst>
        </pc:spChg>
      </pc:sldChg>
      <pc:sldChg chg="modSp">
        <pc:chgData name="Guest" userId="" providerId="Windows Live" clId="Web-{D5F86EBC-41C1-4930-8F82-0342992A1484}" dt="2018-01-30T16:55:57.755" v="211"/>
        <pc:sldMkLst>
          <pc:docMk/>
          <pc:sldMk cId="3311931967" sldId="260"/>
        </pc:sldMkLst>
        <pc:spChg chg="mod">
          <ac:chgData name="Guest" userId="" providerId="Windows Live" clId="Web-{D5F86EBC-41C1-4930-8F82-0342992A1484}" dt="2018-01-30T16:55:57.755" v="211"/>
          <ac:spMkLst>
            <pc:docMk/>
            <pc:sldMk cId="3311931967" sldId="260"/>
            <ac:spMk id="3" creationId="{6E09C3EC-327A-4E06-BD91-1C6584AA21E6}"/>
          </ac:spMkLst>
        </pc:spChg>
      </pc:sldChg>
      <pc:sldChg chg="modSp">
        <pc:chgData name="Guest" userId="" providerId="Windows Live" clId="Web-{D5F86EBC-41C1-4930-8F82-0342992A1484}" dt="2018-01-30T16:55:22.021" v="202"/>
        <pc:sldMkLst>
          <pc:docMk/>
          <pc:sldMk cId="993397825" sldId="261"/>
        </pc:sldMkLst>
        <pc:spChg chg="mod">
          <ac:chgData name="Guest" userId="" providerId="Windows Live" clId="Web-{D5F86EBC-41C1-4930-8F82-0342992A1484}" dt="2018-01-30T16:55:22.021" v="202"/>
          <ac:spMkLst>
            <pc:docMk/>
            <pc:sldMk cId="993397825" sldId="261"/>
            <ac:spMk id="3" creationId="{34587C03-2A2C-4EE6-BAA3-D4D3FF777DFD}"/>
          </ac:spMkLst>
        </pc:spChg>
      </pc:sldChg>
      <pc:sldChg chg="modSp">
        <pc:chgData name="Guest" userId="" providerId="Windows Live" clId="Web-{D5F86EBC-41C1-4930-8F82-0342992A1484}" dt="2018-01-30T16:55:41.802" v="206"/>
        <pc:sldMkLst>
          <pc:docMk/>
          <pc:sldMk cId="2995259462" sldId="263"/>
        </pc:sldMkLst>
        <pc:spChg chg="mod">
          <ac:chgData name="Guest" userId="" providerId="Windows Live" clId="Web-{D5F86EBC-41C1-4930-8F82-0342992A1484}" dt="2018-01-30T16:55:41.802" v="206"/>
          <ac:spMkLst>
            <pc:docMk/>
            <pc:sldMk cId="2995259462" sldId="263"/>
            <ac:spMk id="3" creationId="{34587C03-2A2C-4EE6-BAA3-D4D3FF777DFD}"/>
          </ac:spMkLst>
        </pc:spChg>
      </pc:sldChg>
    </pc:docChg>
  </pc:docChgLst>
  <pc:docChgLst>
    <pc:chgData name="Guest" providerId="Windows Live" clId="Web-{502FAC8A-0D59-4B9B-95E9-7C3E027B7022}"/>
    <pc:docChg chg="modSld">
      <pc:chgData name="Guest" userId="" providerId="Windows Live" clId="Web-{502FAC8A-0D59-4B9B-95E9-7C3E027B7022}" dt="2018-02-01T20:20:44.500" v="1"/>
      <pc:docMkLst>
        <pc:docMk/>
      </pc:docMkLst>
      <pc:sldChg chg="delSp">
        <pc:chgData name="Guest" userId="" providerId="Windows Live" clId="Web-{502FAC8A-0D59-4B9B-95E9-7C3E027B7022}" dt="2018-02-01T20:20:44.500" v="1"/>
        <pc:sldMkLst>
          <pc:docMk/>
          <pc:sldMk cId="2936631538" sldId="265"/>
        </pc:sldMkLst>
        <pc:spChg chg="del">
          <ac:chgData name="Guest" userId="" providerId="Windows Live" clId="Web-{502FAC8A-0D59-4B9B-95E9-7C3E027B7022}" dt="2018-02-01T20:20:40.516" v="0"/>
          <ac:spMkLst>
            <pc:docMk/>
            <pc:sldMk cId="2936631538" sldId="265"/>
            <ac:spMk id="3" creationId="{34587C03-2A2C-4EE6-BAA3-D4D3FF777DFD}"/>
          </ac:spMkLst>
        </pc:spChg>
        <pc:spChg chg="del">
          <ac:chgData name="Guest" userId="" providerId="Windows Live" clId="Web-{502FAC8A-0D59-4B9B-95E9-7C3E027B7022}" dt="2018-02-01T20:20:44.500" v="1"/>
          <ac:spMkLst>
            <pc:docMk/>
            <pc:sldMk cId="2936631538" sldId="265"/>
            <ac:spMk id="5" creationId="{14FA426F-04F8-4C6F-8F25-6557CFE8F143}"/>
          </ac:spMkLst>
        </pc:spChg>
      </pc:sldChg>
    </pc:docChg>
  </pc:docChgLst>
  <pc:docChgLst>
    <pc:chgData name="Guest" providerId="Windows Live" clId="Web-{E141B5B5-7D25-4EA1-8D2F-EEDD10EFB000}"/>
    <pc:docChg chg="delSld">
      <pc:chgData name="Guest" userId="" providerId="Windows Live" clId="Web-{E141B5B5-7D25-4EA1-8D2F-EEDD10EFB000}" dt="2018-02-01T19:56:34.038" v="0"/>
      <pc:docMkLst>
        <pc:docMk/>
      </pc:docMkLst>
      <pc:sldChg chg="del">
        <pc:chgData name="Guest" userId="" providerId="Windows Live" clId="Web-{E141B5B5-7D25-4EA1-8D2F-EEDD10EFB000}" dt="2018-02-01T19:56:34.038" v="0"/>
        <pc:sldMkLst>
          <pc:docMk/>
          <pc:sldMk cId="3794361600" sldId="262"/>
        </pc:sldMkLst>
      </pc:sldChg>
    </pc:docChg>
  </pc:docChgLst>
  <pc:docChgLst>
    <pc:chgData name="Guest" providerId="Windows Live" clId="Web-{45EAE2D2-C301-4E8C-97C7-AFEB0A8A58D7}"/>
    <pc:docChg chg="addSld delSld modSld sldOrd modSection">
      <pc:chgData name="Guest" userId="" providerId="Windows Live" clId="Web-{45EAE2D2-C301-4E8C-97C7-AFEB0A8A58D7}" dt="2018-01-29T21:33:07.866" v="229"/>
      <pc:docMkLst>
        <pc:docMk/>
      </pc:docMkLst>
      <pc:sldChg chg="delSp modSp">
        <pc:chgData name="Guest" userId="" providerId="Windows Live" clId="Web-{45EAE2D2-C301-4E8C-97C7-AFEB0A8A58D7}" dt="2018-01-29T21:31:00.086" v="212"/>
        <pc:sldMkLst>
          <pc:docMk/>
          <pc:sldMk cId="109857222" sldId="256"/>
        </pc:sldMkLst>
        <pc:spChg chg="del">
          <ac:chgData name="Guest" userId="" providerId="Windows Live" clId="Web-{45EAE2D2-C301-4E8C-97C7-AFEB0A8A58D7}" dt="2018-01-29T21:30:35.211" v="210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Guest" userId="" providerId="Windows Live" clId="Web-{45EAE2D2-C301-4E8C-97C7-AFEB0A8A58D7}" dt="2018-01-29T21:31:00.086" v="212"/>
          <ac:picMkLst>
            <pc:docMk/>
            <pc:sldMk cId="109857222" sldId="256"/>
            <ac:picMk id="6" creationId="{1FB9BC73-7487-4A9C-AB93-CC9255DBAF55}"/>
          </ac:picMkLst>
        </pc:picChg>
      </pc:sldChg>
      <pc:sldChg chg="modSp">
        <pc:chgData name="Guest" userId="" providerId="Windows Live" clId="Web-{45EAE2D2-C301-4E8C-97C7-AFEB0A8A58D7}" dt="2018-01-29T21:32:23.507" v="221"/>
        <pc:sldMkLst>
          <pc:docMk/>
          <pc:sldMk cId="3544783414" sldId="257"/>
        </pc:sldMkLst>
        <pc:spChg chg="mod">
          <ac:chgData name="Guest" userId="" providerId="Windows Live" clId="Web-{45EAE2D2-C301-4E8C-97C7-AFEB0A8A58D7}" dt="2018-01-29T21:32:23.507" v="221"/>
          <ac:spMkLst>
            <pc:docMk/>
            <pc:sldMk cId="3544783414" sldId="257"/>
            <ac:spMk id="2" creationId="{2A4AD7D9-BA80-4A40-A77C-987961E95355}"/>
          </ac:spMkLst>
        </pc:spChg>
        <pc:spChg chg="mod">
          <ac:chgData name="Guest" userId="" providerId="Windows Live" clId="Web-{45EAE2D2-C301-4E8C-97C7-AFEB0A8A58D7}" dt="2018-01-29T21:31:26.007" v="214"/>
          <ac:spMkLst>
            <pc:docMk/>
            <pc:sldMk cId="3544783414" sldId="257"/>
            <ac:spMk id="3" creationId="{03D163E6-6DB1-47C1-BFAD-E19DD8AE0D09}"/>
          </ac:spMkLst>
        </pc:spChg>
      </pc:sldChg>
      <pc:sldChg chg="delSp modSp">
        <pc:chgData name="Guest" userId="" providerId="Windows Live" clId="Web-{45EAE2D2-C301-4E8C-97C7-AFEB0A8A58D7}" dt="2018-01-29T21:33:07.866" v="229"/>
        <pc:sldMkLst>
          <pc:docMk/>
          <pc:sldMk cId="3889946164" sldId="258"/>
        </pc:sldMkLst>
        <pc:spChg chg="mod">
          <ac:chgData name="Guest" userId="" providerId="Windows Live" clId="Web-{45EAE2D2-C301-4E8C-97C7-AFEB0A8A58D7}" dt="2018-01-29T21:32:48.694" v="227"/>
          <ac:spMkLst>
            <pc:docMk/>
            <pc:sldMk cId="3889946164" sldId="258"/>
            <ac:spMk id="2" creationId="{5EA2E33C-E241-4487-A2C2-03C1F1BA8E2E}"/>
          </ac:spMkLst>
        </pc:spChg>
        <pc:spChg chg="mod">
          <ac:chgData name="Guest" userId="" providerId="Windows Live" clId="Web-{45EAE2D2-C301-4E8C-97C7-AFEB0A8A58D7}" dt="2018-01-29T21:26:03.337" v="145"/>
          <ac:spMkLst>
            <pc:docMk/>
            <pc:sldMk cId="3889946164" sldId="258"/>
            <ac:spMk id="3" creationId="{C76D1894-9039-43D7-9240-7A207C2AC709}"/>
          </ac:spMkLst>
        </pc:spChg>
        <pc:picChg chg="mod">
          <ac:chgData name="Guest" userId="" providerId="Windows Live" clId="Web-{45EAE2D2-C301-4E8C-97C7-AFEB0A8A58D7}" dt="2018-01-29T21:32:54.710" v="228"/>
          <ac:picMkLst>
            <pc:docMk/>
            <pc:sldMk cId="3889946164" sldId="258"/>
            <ac:picMk id="4" creationId="{16B6CEF3-6656-41FF-93DF-DCEB81BFBC66}"/>
          </ac:picMkLst>
        </pc:picChg>
        <pc:picChg chg="del">
          <ac:chgData name="Guest" userId="" providerId="Windows Live" clId="Web-{45EAE2D2-C301-4E8C-97C7-AFEB0A8A58D7}" dt="2018-01-29T21:33:07.866" v="229"/>
          <ac:picMkLst>
            <pc:docMk/>
            <pc:sldMk cId="3889946164" sldId="258"/>
            <ac:picMk id="8" creationId="{3ACEEC0B-0E10-4EB2-A84C-28CE571E7F54}"/>
          </ac:picMkLst>
        </pc:picChg>
      </pc:sldChg>
      <pc:sldChg chg="modSp">
        <pc:chgData name="Guest" userId="" providerId="Windows Live" clId="Web-{45EAE2D2-C301-4E8C-97C7-AFEB0A8A58D7}" dt="2018-01-29T21:27:07.509" v="188"/>
        <pc:sldMkLst>
          <pc:docMk/>
          <pc:sldMk cId="1997250943" sldId="259"/>
        </pc:sldMkLst>
        <pc:spChg chg="mod">
          <ac:chgData name="Guest" userId="" providerId="Windows Live" clId="Web-{45EAE2D2-C301-4E8C-97C7-AFEB0A8A58D7}" dt="2018-01-29T21:27:07.509" v="188"/>
          <ac:spMkLst>
            <pc:docMk/>
            <pc:sldMk cId="1997250943" sldId="259"/>
            <ac:spMk id="2" creationId="{6997B3CF-3A40-412F-823D-C523FEBA9FE7}"/>
          </ac:spMkLst>
        </pc:spChg>
      </pc:sldChg>
      <pc:sldChg chg="modSp add ord replId">
        <pc:chgData name="Guest" userId="" providerId="Windows Live" clId="Web-{45EAE2D2-C301-4E8C-97C7-AFEB0A8A58D7}" dt="2018-01-29T21:28:12.852" v="207"/>
        <pc:sldMkLst>
          <pc:docMk/>
          <pc:sldMk cId="993397825" sldId="261"/>
        </pc:sldMkLst>
        <pc:spChg chg="mod">
          <ac:chgData name="Guest" userId="" providerId="Windows Live" clId="Web-{45EAE2D2-C301-4E8C-97C7-AFEB0A8A58D7}" dt="2018-01-29T21:28:12.852" v="207"/>
          <ac:spMkLst>
            <pc:docMk/>
            <pc:sldMk cId="993397825" sldId="261"/>
            <ac:spMk id="2" creationId="{6997B3CF-3A40-412F-823D-C523FEBA9FE7}"/>
          </ac:spMkLst>
        </pc:spChg>
        <pc:spChg chg="mod">
          <ac:chgData name="Guest" userId="" providerId="Windows Live" clId="Web-{45EAE2D2-C301-4E8C-97C7-AFEB0A8A58D7}" dt="2018-01-29T21:27:55.556" v="204"/>
          <ac:spMkLst>
            <pc:docMk/>
            <pc:sldMk cId="993397825" sldId="261"/>
            <ac:spMk id="3" creationId="{34587C03-2A2C-4EE6-BAA3-D4D3FF777DFD}"/>
          </ac:spMkLst>
        </pc:spChg>
      </pc:sldChg>
      <pc:sldChg chg="new del ord">
        <pc:chgData name="Guest" userId="" providerId="Windows Live" clId="Web-{45EAE2D2-C301-4E8C-97C7-AFEB0A8A58D7}" dt="2018-01-29T21:27:17.275" v="193"/>
        <pc:sldMkLst>
          <pc:docMk/>
          <pc:sldMk cId="3886193956" sldId="261"/>
        </pc:sldMkLst>
      </pc:sldChg>
    </pc:docChg>
  </pc:docChgLst>
  <pc:docChgLst>
    <pc:chgData name="Guest" providerId="Windows Live" clId="Web-{B9E1F271-0DEF-418C-9B93-6ADB8B624E08}"/>
    <pc:docChg chg="addSld modSld">
      <pc:chgData name="Guest" userId="" providerId="Windows Live" clId="Web-{B9E1F271-0DEF-418C-9B93-6ADB8B624E08}" dt="2018-01-29T21:44:20.441" v="261"/>
      <pc:docMkLst>
        <pc:docMk/>
      </pc:docMkLst>
      <pc:sldChg chg="modSp">
        <pc:chgData name="Guest" userId="" providerId="Windows Live" clId="Web-{B9E1F271-0DEF-418C-9B93-6ADB8B624E08}" dt="2018-01-29T21:39:28.217" v="117"/>
        <pc:sldMkLst>
          <pc:docMk/>
          <pc:sldMk cId="3889946164" sldId="258"/>
        </pc:sldMkLst>
        <pc:spChg chg="mod">
          <ac:chgData name="Guest" userId="" providerId="Windows Live" clId="Web-{B9E1F271-0DEF-418C-9B93-6ADB8B624E08}" dt="2018-01-29T21:39:24.592" v="116"/>
          <ac:spMkLst>
            <pc:docMk/>
            <pc:sldMk cId="3889946164" sldId="258"/>
            <ac:spMk id="2" creationId="{5EA2E33C-E241-4487-A2C2-03C1F1BA8E2E}"/>
          </ac:spMkLst>
        </pc:spChg>
        <pc:picChg chg="mod">
          <ac:chgData name="Guest" userId="" providerId="Windows Live" clId="Web-{B9E1F271-0DEF-418C-9B93-6ADB8B624E08}" dt="2018-01-29T21:39:28.217" v="117"/>
          <ac:picMkLst>
            <pc:docMk/>
            <pc:sldMk cId="3889946164" sldId="258"/>
            <ac:picMk id="4" creationId="{16B6CEF3-6656-41FF-93DF-DCEB81BFBC66}"/>
          </ac:picMkLst>
        </pc:picChg>
      </pc:sldChg>
      <pc:sldChg chg="modSp">
        <pc:chgData name="Guest" userId="" providerId="Windows Live" clId="Web-{B9E1F271-0DEF-418C-9B93-6ADB8B624E08}" dt="2018-01-29T21:39:52.842" v="121"/>
        <pc:sldMkLst>
          <pc:docMk/>
          <pc:sldMk cId="1997250943" sldId="259"/>
        </pc:sldMkLst>
        <pc:spChg chg="mod">
          <ac:chgData name="Guest" userId="" providerId="Windows Live" clId="Web-{B9E1F271-0DEF-418C-9B93-6ADB8B624E08}" dt="2018-01-29T21:39:52.842" v="121"/>
          <ac:spMkLst>
            <pc:docMk/>
            <pc:sldMk cId="1997250943" sldId="259"/>
            <ac:spMk id="2" creationId="{6997B3CF-3A40-412F-823D-C523FEBA9FE7}"/>
          </ac:spMkLst>
        </pc:spChg>
      </pc:sldChg>
      <pc:sldChg chg="modSp">
        <pc:chgData name="Guest" userId="" providerId="Windows Live" clId="Web-{B9E1F271-0DEF-418C-9B93-6ADB8B624E08}" dt="2018-01-29T21:42:47.330" v="191"/>
        <pc:sldMkLst>
          <pc:docMk/>
          <pc:sldMk cId="993397825" sldId="261"/>
        </pc:sldMkLst>
        <pc:spChg chg="mod">
          <ac:chgData name="Guest" userId="" providerId="Windows Live" clId="Web-{B9E1F271-0DEF-418C-9B93-6ADB8B624E08}" dt="2018-01-29T21:39:34.170" v="118"/>
          <ac:spMkLst>
            <pc:docMk/>
            <pc:sldMk cId="993397825" sldId="261"/>
            <ac:spMk id="2" creationId="{6997B3CF-3A40-412F-823D-C523FEBA9FE7}"/>
          </ac:spMkLst>
        </pc:spChg>
        <pc:spChg chg="mod">
          <ac:chgData name="Guest" userId="" providerId="Windows Live" clId="Web-{B9E1F271-0DEF-418C-9B93-6ADB8B624E08}" dt="2018-01-29T21:42:47.330" v="191"/>
          <ac:spMkLst>
            <pc:docMk/>
            <pc:sldMk cId="993397825" sldId="261"/>
            <ac:spMk id="3" creationId="{34587C03-2A2C-4EE6-BAA3-D4D3FF777DFD}"/>
          </ac:spMkLst>
        </pc:spChg>
      </pc:sldChg>
      <pc:sldChg chg="modSp add replId">
        <pc:chgData name="Guest" userId="" providerId="Windows Live" clId="Web-{B9E1F271-0DEF-418C-9B93-6ADB8B624E08}" dt="2018-01-29T21:43:03.955" v="231"/>
        <pc:sldMkLst>
          <pc:docMk/>
          <pc:sldMk cId="2995259462" sldId="263"/>
        </pc:sldMkLst>
        <pc:spChg chg="mod">
          <ac:chgData name="Guest" userId="" providerId="Windows Live" clId="Web-{B9E1F271-0DEF-418C-9B93-6ADB8B624E08}" dt="2018-01-29T21:39:45.029" v="120"/>
          <ac:spMkLst>
            <pc:docMk/>
            <pc:sldMk cId="2995259462" sldId="263"/>
            <ac:spMk id="2" creationId="{6997B3CF-3A40-412F-823D-C523FEBA9FE7}"/>
          </ac:spMkLst>
        </pc:spChg>
        <pc:spChg chg="mod">
          <ac:chgData name="Guest" userId="" providerId="Windows Live" clId="Web-{B9E1F271-0DEF-418C-9B93-6ADB8B624E08}" dt="2018-01-29T21:43:03.955" v="231"/>
          <ac:spMkLst>
            <pc:docMk/>
            <pc:sldMk cId="2995259462" sldId="263"/>
            <ac:spMk id="3" creationId="{34587C03-2A2C-4EE6-BAA3-D4D3FF777DFD}"/>
          </ac:spMkLst>
        </pc:spChg>
      </pc:sldChg>
      <pc:sldChg chg="modSp add replId">
        <pc:chgData name="Guest" userId="" providerId="Windows Live" clId="Web-{B9E1F271-0DEF-418C-9B93-6ADB8B624E08}" dt="2018-01-29T21:40:19.718" v="142"/>
        <pc:sldMkLst>
          <pc:docMk/>
          <pc:sldMk cId="669999894" sldId="264"/>
        </pc:sldMkLst>
        <pc:spChg chg="mod">
          <ac:chgData name="Guest" userId="" providerId="Windows Live" clId="Web-{B9E1F271-0DEF-418C-9B93-6ADB8B624E08}" dt="2018-01-29T21:40:19.718" v="142"/>
          <ac:spMkLst>
            <pc:docMk/>
            <pc:sldMk cId="669999894" sldId="264"/>
            <ac:spMk id="2" creationId="{6997B3CF-3A40-412F-823D-C523FEBA9FE7}"/>
          </ac:spMkLst>
        </pc:spChg>
      </pc:sldChg>
      <pc:sldChg chg="addSp modSp add mod replId modClrScheme chgLayout">
        <pc:chgData name="Guest" userId="" providerId="Windows Live" clId="Web-{B9E1F271-0DEF-418C-9B93-6ADB8B624E08}" dt="2018-01-29T21:44:20.441" v="261"/>
        <pc:sldMkLst>
          <pc:docMk/>
          <pc:sldMk cId="2936631538" sldId="265"/>
        </pc:sldMkLst>
        <pc:spChg chg="mod ord">
          <ac:chgData name="Guest" userId="" providerId="Windows Live" clId="Web-{B9E1F271-0DEF-418C-9B93-6ADB8B624E08}" dt="2018-01-29T21:44:20.441" v="261"/>
          <ac:spMkLst>
            <pc:docMk/>
            <pc:sldMk cId="2936631538" sldId="265"/>
            <ac:spMk id="2" creationId="{6997B3CF-3A40-412F-823D-C523FEBA9FE7}"/>
          </ac:spMkLst>
        </pc:spChg>
        <pc:spChg chg="mod">
          <ac:chgData name="Guest" userId="" providerId="Windows Live" clId="Web-{B9E1F271-0DEF-418C-9B93-6ADB8B624E08}" dt="2018-01-29T21:44:12.878" v="255"/>
          <ac:spMkLst>
            <pc:docMk/>
            <pc:sldMk cId="2936631538" sldId="265"/>
            <ac:spMk id="3" creationId="{34587C03-2A2C-4EE6-BAA3-D4D3FF777DFD}"/>
          </ac:spMkLst>
        </pc:spChg>
        <pc:spChg chg="add mod ord">
          <ac:chgData name="Guest" userId="" providerId="Windows Live" clId="Web-{B9E1F271-0DEF-418C-9B93-6ADB8B624E08}" dt="2018-01-29T21:43:37.503" v="234"/>
          <ac:spMkLst>
            <pc:docMk/>
            <pc:sldMk cId="2936631538" sldId="265"/>
            <ac:spMk id="5" creationId="{14FA426F-04F8-4C6F-8F25-6557CFE8F143}"/>
          </ac:spMkLst>
        </pc:spChg>
      </pc:sldChg>
    </pc:docChg>
  </pc:docChgLst>
  <pc:docChgLst>
    <pc:chgData name="Chelsea Jagnarain" userId="0a10328f7d258551" providerId="Windows Live" clId="Web-{5D89B187-20A1-4FE8-B7D2-908B4B31DC0F}"/>
    <pc:docChg chg="addSld delSld modSld modSection">
      <pc:chgData name="Chelsea Jagnarain" userId="0a10328f7d258551" providerId="Windows Live" clId="Web-{5D89B187-20A1-4FE8-B7D2-908B4B31DC0F}" dt="2018-01-29T17:32:37.004" v="1131"/>
      <pc:docMkLst>
        <pc:docMk/>
      </pc:docMkLst>
      <pc:sldChg chg="addSp modSp">
        <pc:chgData name="Chelsea Jagnarain" userId="0a10328f7d258551" providerId="Windows Live" clId="Web-{5D89B187-20A1-4FE8-B7D2-908B4B31DC0F}" dt="2018-01-29T17:32:37.004" v="1131"/>
        <pc:sldMkLst>
          <pc:docMk/>
          <pc:sldMk cId="3544783414" sldId="257"/>
        </pc:sldMkLst>
        <pc:picChg chg="add mod">
          <ac:chgData name="Chelsea Jagnarain" userId="0a10328f7d258551" providerId="Windows Live" clId="Web-{5D89B187-20A1-4FE8-B7D2-908B4B31DC0F}" dt="2018-01-29T17:32:37.004" v="1131"/>
          <ac:picMkLst>
            <pc:docMk/>
            <pc:sldMk cId="3544783414" sldId="257"/>
            <ac:picMk id="4" creationId="{A3DA1882-5E57-4EDD-BE54-21FBF6730526}"/>
          </ac:picMkLst>
        </pc:picChg>
      </pc:sldChg>
      <pc:sldChg chg="addSp delSp modSp del mod modClrScheme chgLayout">
        <pc:chgData name="Chelsea Jagnarain" userId="0a10328f7d258551" providerId="Windows Live" clId="Web-{5D89B187-20A1-4FE8-B7D2-908B4B31DC0F}" dt="2018-01-29T17:21:47.711" v="614"/>
        <pc:sldMkLst>
          <pc:docMk/>
          <pc:sldMk cId="2485528064" sldId="260"/>
        </pc:sldMkLst>
        <pc:spChg chg="mod ord">
          <ac:chgData name="Chelsea Jagnarain" userId="0a10328f7d258551" providerId="Windows Live" clId="Web-{5D89B187-20A1-4FE8-B7D2-908B4B31DC0F}" dt="2018-01-29T17:21:10.258" v="613"/>
          <ac:spMkLst>
            <pc:docMk/>
            <pc:sldMk cId="2485528064" sldId="260"/>
            <ac:spMk id="2" creationId="{57D8D8FC-5B16-49DD-AAA1-5A9C5F7C33AF}"/>
          </ac:spMkLst>
        </pc:spChg>
        <pc:spChg chg="mod ord">
          <ac:chgData name="Chelsea Jagnarain" userId="0a10328f7d258551" providerId="Windows Live" clId="Web-{5D89B187-20A1-4FE8-B7D2-908B4B31DC0F}" dt="2018-01-29T17:21:10.258" v="613"/>
          <ac:spMkLst>
            <pc:docMk/>
            <pc:sldMk cId="2485528064" sldId="260"/>
            <ac:spMk id="3" creationId="{22773499-7DDD-4FDD-8320-17B53AEE6E5E}"/>
          </ac:spMkLst>
        </pc:spChg>
        <pc:spChg chg="del mod">
          <ac:chgData name="Chelsea Jagnarain" userId="0a10328f7d258551" providerId="Windows Live" clId="Web-{5D89B187-20A1-4FE8-B7D2-908B4B31DC0F}" dt="2018-01-29T17:09:33.747" v="125"/>
          <ac:spMkLst>
            <pc:docMk/>
            <pc:sldMk cId="2485528064" sldId="260"/>
            <ac:spMk id="4" creationId="{76A2C37B-5F3C-41D8-B6C9-74C776C865C6}"/>
          </ac:spMkLst>
        </pc:spChg>
        <pc:spChg chg="add mod ord">
          <ac:chgData name="Chelsea Jagnarain" userId="0a10328f7d258551" providerId="Windows Live" clId="Web-{5D89B187-20A1-4FE8-B7D2-908B4B31DC0F}" dt="2018-01-29T17:21:10.258" v="613"/>
          <ac:spMkLst>
            <pc:docMk/>
            <pc:sldMk cId="2485528064" sldId="260"/>
            <ac:spMk id="6" creationId="{76523EBC-CF64-426D-B870-56A036BE641A}"/>
          </ac:spMkLst>
        </pc:spChg>
        <pc:spChg chg="add del">
          <ac:chgData name="Chelsea Jagnarain" userId="0a10328f7d258551" providerId="Windows Live" clId="Web-{5D89B187-20A1-4FE8-B7D2-908B4B31DC0F}" dt="2018-01-29T17:09:41.044" v="127"/>
          <ac:spMkLst>
            <pc:docMk/>
            <pc:sldMk cId="2485528064" sldId="260"/>
            <ac:spMk id="7" creationId="{F17FF075-10AA-4842-8B5D-947E62DB5EDB}"/>
          </ac:spMkLst>
        </pc:spChg>
      </pc:sldChg>
      <pc:sldChg chg="addSp modSp new mod setBg">
        <pc:chgData name="Chelsea Jagnarain" userId="0a10328f7d258551" providerId="Windows Live" clId="Web-{5D89B187-20A1-4FE8-B7D2-908B4B31DC0F}" dt="2018-01-29T17:31:19.692" v="1123"/>
        <pc:sldMkLst>
          <pc:docMk/>
          <pc:sldMk cId="3311931967" sldId="260"/>
        </pc:sldMkLst>
        <pc:spChg chg="mod">
          <ac:chgData name="Chelsea Jagnarain" userId="0a10328f7d258551" providerId="Windows Live" clId="Web-{5D89B187-20A1-4FE8-B7D2-908B4B31DC0F}" dt="2018-01-29T17:22:20.367" v="623"/>
          <ac:spMkLst>
            <pc:docMk/>
            <pc:sldMk cId="3311931967" sldId="260"/>
            <ac:spMk id="2" creationId="{0525C430-5A1B-4C10-93BC-1F4727EBB64E}"/>
          </ac:spMkLst>
        </pc:spChg>
        <pc:spChg chg="add mod">
          <ac:chgData name="Chelsea Jagnarain" userId="0a10328f7d258551" providerId="Windows Live" clId="Web-{5D89B187-20A1-4FE8-B7D2-908B4B31DC0F}" dt="2018-01-29T17:31:19.692" v="1123"/>
          <ac:spMkLst>
            <pc:docMk/>
            <pc:sldMk cId="3311931967" sldId="260"/>
            <ac:spMk id="3" creationId="{6E09C3EC-327A-4E06-BD91-1C6584AA21E6}"/>
          </ac:spMkLst>
        </pc:spChg>
        <pc:spChg chg="add mod">
          <ac:chgData name="Chelsea Jagnarain" userId="0a10328f7d258551" providerId="Windows Live" clId="Web-{5D89B187-20A1-4FE8-B7D2-908B4B31DC0F}" dt="2018-01-29T17:31:11.426" v="1119"/>
          <ac:spMkLst>
            <pc:docMk/>
            <pc:sldMk cId="3311931967" sldId="260"/>
            <ac:spMk id="4" creationId="{1DC04E4C-B104-49EC-8FFC-3BC48258B4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0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1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6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6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820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1FB9BC73-7487-4A9C-AB93-CC9255DB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0"/>
            <a:ext cx="8956064" cy="6861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68886" y="6074229"/>
            <a:ext cx="1915885" cy="78377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7D9-BA80-4A40-A77C-987961E9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115" y="647912"/>
            <a:ext cx="9752880" cy="1077912"/>
          </a:xfrm>
        </p:spPr>
        <p:txBody>
          <a:bodyPr>
            <a:noAutofit/>
          </a:bodyPr>
          <a:lstStyle/>
          <a:p>
            <a:pPr>
              <a:lnSpc>
                <a:spcPct val="112000"/>
              </a:lnSpc>
            </a:pPr>
            <a:r>
              <a:rPr lang="en-US" sz="4000" b="1" i="1" dirty="0">
                <a:latin typeface="arial"/>
                <a:cs typeface="arial"/>
              </a:rPr>
              <a:t>Where can I find free food on campus?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163E6-6DB1-47C1-BFAD-E19DD8AE0D09}"/>
              </a:ext>
            </a:extLst>
          </p:cNvPr>
          <p:cNvSpPr txBox="1"/>
          <p:nvPr/>
        </p:nvSpPr>
        <p:spPr>
          <a:xfrm>
            <a:off x="1998482" y="1724025"/>
            <a:ext cx="8578419" cy="28206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12000"/>
              </a:lnSpc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Tons of organizations and clubs on campus host events that offer free food</a:t>
            </a:r>
            <a:endParaRPr lang="en-US" sz="3200" dirty="0">
              <a:latin typeface="Calibri" panose="020F0502020204030204" pitchFamily="34" charset="0"/>
              <a:cs typeface="Arial"/>
            </a:endParaRPr>
          </a:p>
          <a:p>
            <a:pPr marL="285750" indent="-285750" algn="just">
              <a:lnSpc>
                <a:spcPct val="112000"/>
              </a:lnSpc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But by the time you find out about these:</a:t>
            </a:r>
            <a:endParaRPr lang="en-US" sz="3200" dirty="0">
              <a:latin typeface="Calibri" panose="020F0502020204030204" pitchFamily="34" charset="0"/>
              <a:cs typeface="Arial"/>
            </a:endParaRPr>
          </a:p>
          <a:p>
            <a:pPr marL="742950" lvl="1" indent="-285750" algn="just">
              <a:lnSpc>
                <a:spcPct val="112000"/>
              </a:lnSpc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The food is all gone, or </a:t>
            </a:r>
            <a:endParaRPr lang="en-US" sz="3200" dirty="0">
              <a:latin typeface="Calibri" panose="020F0502020204030204" pitchFamily="34" charset="0"/>
              <a:cs typeface="Arial"/>
            </a:endParaRPr>
          </a:p>
          <a:p>
            <a:pPr marL="742950" lvl="1" indent="-285750" algn="just">
              <a:lnSpc>
                <a:spcPct val="112000"/>
              </a:lnSpc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The event has ended</a:t>
            </a:r>
            <a:endParaRPr lang="en-US" sz="3200" dirty="0">
              <a:latin typeface="Calibri" panose="020F0502020204030204" pitchFamily="34" charset="0"/>
              <a:cs typeface="Arial"/>
            </a:endParaRPr>
          </a:p>
        </p:txBody>
      </p:sp>
      <p:pic>
        <p:nvPicPr>
          <p:cNvPr id="4" name="Picture 4" descr="A person sitting at a table in front of a white plate&#10;&#10;Description generated with very high confidence">
            <a:extLst>
              <a:ext uri="{FF2B5EF4-FFF2-40B4-BE49-F238E27FC236}">
                <a16:creationId xmlns:a16="http://schemas.microsoft.com/office/drawing/2014/main" id="{A3DA1882-5E57-4EDD-BE54-21FBF673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25" y="3854051"/>
            <a:ext cx="4248150" cy="27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E33C-E241-4487-A2C2-03C1F1BA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51" y="541082"/>
            <a:ext cx="6069533" cy="1077912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12000"/>
              </a:lnSpc>
            </a:pPr>
            <a:r>
              <a:rPr lang="en-US" sz="4000" b="1" i="1" dirty="0">
                <a:latin typeface="Arial"/>
                <a:cs typeface="Arial"/>
              </a:rPr>
              <a:t>Our solution to this is</a:t>
            </a:r>
            <a:r>
              <a:rPr lang="en-US" sz="4000" dirty="0"/>
              <a:t>   </a:t>
            </a:r>
            <a:endParaRPr lang="en-US" sz="4000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D1894-9039-43D7-9240-7A207C2AC709}"/>
              </a:ext>
            </a:extLst>
          </p:cNvPr>
          <p:cNvSpPr txBox="1"/>
          <p:nvPr/>
        </p:nvSpPr>
        <p:spPr>
          <a:xfrm>
            <a:off x="1662036" y="1783247"/>
            <a:ext cx="8979013" cy="28500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2000"/>
              </a:lnSpc>
            </a:pPr>
            <a:r>
              <a:rPr lang="en-US" sz="3200" dirty="0">
                <a:latin typeface="Calibri" panose="020F0502020204030204" pitchFamily="34" charset="0"/>
                <a:cs typeface="Arial"/>
              </a:rPr>
              <a:t>A web/mobile app that provides REAL-TIME updates on </a:t>
            </a:r>
            <a:r>
              <a:rPr lang="en-US" sz="3200" u="sng" dirty="0">
                <a:latin typeface="Calibri" panose="020F0502020204030204" pitchFamily="34" charset="0"/>
                <a:cs typeface="Arial"/>
              </a:rPr>
              <a:t>events with free food</a:t>
            </a:r>
            <a:r>
              <a:rPr lang="en-US" sz="3200" dirty="0">
                <a:latin typeface="Calibri" panose="020F0502020204030204" pitchFamily="34" charset="0"/>
                <a:cs typeface="Arial"/>
              </a:rPr>
              <a:t> around campus​</a:t>
            </a:r>
          </a:p>
          <a:p>
            <a:pPr marL="800100" lvl="1" indent="-342900" algn="just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Arial"/>
              </a:rPr>
              <a:t>What events?</a:t>
            </a:r>
          </a:p>
          <a:p>
            <a:pPr marL="800100" lvl="1" indent="-342900" algn="just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Arial"/>
              </a:rPr>
              <a:t>Where? </a:t>
            </a:r>
          </a:p>
          <a:p>
            <a:pPr marL="800100" lvl="1" indent="-342900" algn="just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Arial"/>
              </a:rPr>
              <a:t>When? (start and end time)</a:t>
            </a:r>
          </a:p>
          <a:p>
            <a:pPr marL="800100" lvl="1" indent="-342900" algn="just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Arial"/>
              </a:rPr>
              <a:t>What food?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B6CEF3-6656-41FF-93DF-DCEB81BF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334" y="467830"/>
            <a:ext cx="1924050" cy="1075220"/>
          </a:xfrm>
          <a:prstGeom prst="rect">
            <a:avLst/>
          </a:prstGeom>
        </p:spPr>
      </p:pic>
      <p:pic>
        <p:nvPicPr>
          <p:cNvPr id="6" name="Picture 6" descr="A close up of a doughnut covered with different toppings&#10;&#10;Description generated with very high confidence">
            <a:extLst>
              <a:ext uri="{FF2B5EF4-FFF2-40B4-BE49-F238E27FC236}">
                <a16:creationId xmlns:a16="http://schemas.microsoft.com/office/drawing/2014/main" id="{C1B49F24-2C8B-4505-A227-580FB32D2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0" r="15209"/>
          <a:stretch/>
        </p:blipFill>
        <p:spPr>
          <a:xfrm>
            <a:off x="5382705" y="4542549"/>
            <a:ext cx="3073138" cy="2292350"/>
          </a:xfrm>
          <a:prstGeom prst="rect">
            <a:avLst/>
          </a:prstGeom>
        </p:spPr>
      </p:pic>
      <p:pic>
        <p:nvPicPr>
          <p:cNvPr id="10" name="Picture 10" descr="A pepperoni pizza on a table&#10;&#10;Description generated with very high confidence">
            <a:extLst>
              <a:ext uri="{FF2B5EF4-FFF2-40B4-BE49-F238E27FC236}">
                <a16:creationId xmlns:a16="http://schemas.microsoft.com/office/drawing/2014/main" id="{AD747B95-E58C-49CD-9B7C-69A654062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77"/>
          <a:stretch/>
        </p:blipFill>
        <p:spPr>
          <a:xfrm>
            <a:off x="8573629" y="4542549"/>
            <a:ext cx="3618371" cy="22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B3CF-3A40-412F-823D-C523FEBA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657225"/>
            <a:ext cx="8890636" cy="1077912"/>
          </a:xfrm>
        </p:spPr>
        <p:txBody>
          <a:bodyPr>
            <a:noAutofit/>
          </a:bodyPr>
          <a:lstStyle/>
          <a:p>
            <a:r>
              <a:rPr lang="en-US" sz="4000" b="1" i="1" dirty="0"/>
              <a:t>I'm hungry. Tell me more details!</a:t>
            </a:r>
            <a:endParaRPr lang="en-US" sz="4000" b="1" i="1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87C03-2A2C-4EE6-BAA3-D4D3FF777DFD}"/>
              </a:ext>
            </a:extLst>
          </p:cNvPr>
          <p:cNvSpPr txBox="1"/>
          <p:nvPr/>
        </p:nvSpPr>
        <p:spPr>
          <a:xfrm>
            <a:off x="1517715" y="1735137"/>
            <a:ext cx="9464513" cy="36774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2000"/>
              </a:lnSpc>
            </a:pPr>
            <a:r>
              <a:rPr lang="en-US" sz="3200" dirty="0">
                <a:latin typeface="Calibri"/>
                <a:cs typeface="Calibri"/>
              </a:rPr>
              <a:t>With </a:t>
            </a:r>
            <a:r>
              <a:rPr lang="en-US" sz="3200" dirty="0" err="1">
                <a:latin typeface="Calibri"/>
                <a:cs typeface="Calibri"/>
              </a:rPr>
              <a:t>FEASTA</a:t>
            </a:r>
            <a:r>
              <a:rPr lang="en-US" sz="3200" dirty="0">
                <a:latin typeface="Calibri"/>
                <a:cs typeface="Calibri"/>
              </a:rPr>
              <a:t>, you can:</a:t>
            </a:r>
            <a:endParaRPr lang="en-US" sz="3200" dirty="0">
              <a:latin typeface="Calibri"/>
              <a:cs typeface="+mn-ea"/>
            </a:endParaRPr>
          </a:p>
          <a:p>
            <a:pPr marL="457200" indent="-457200" algn="just">
              <a:lnSpc>
                <a:spcPct val="112000"/>
              </a:lnSpc>
              <a:buFont typeface="Arial"/>
              <a:buChar char="•"/>
            </a:pPr>
            <a:r>
              <a:rPr lang="en-US" sz="3200" dirty="0">
                <a:latin typeface="Calibri"/>
                <a:cs typeface="Calibri"/>
              </a:rPr>
              <a:t>Browse on-going and upcoming events with free food up to 11:59pm everyday.</a:t>
            </a:r>
          </a:p>
          <a:p>
            <a:pPr marL="457200" indent="-457200" algn="just">
              <a:lnSpc>
                <a:spcPct val="112000"/>
              </a:lnSpc>
              <a:buFont typeface="Arial"/>
              <a:buChar char="•"/>
            </a:pPr>
            <a:r>
              <a:rPr lang="en-US" sz="3200" dirty="0">
                <a:latin typeface="Calibri"/>
                <a:cs typeface="Calibri"/>
              </a:rPr>
              <a:t>Search your favorite foods or dietary restrictions</a:t>
            </a:r>
          </a:p>
          <a:p>
            <a:pPr marL="457200" indent="-457200" algn="just">
              <a:lnSpc>
                <a:spcPct val="112000"/>
              </a:lnSpc>
              <a:buFont typeface="Arial"/>
              <a:buChar char="•"/>
            </a:pPr>
            <a:r>
              <a:rPr lang="en-US" sz="3200" dirty="0">
                <a:latin typeface="Calibri"/>
                <a:cs typeface="Calibri"/>
              </a:rPr>
              <a:t>Save your preferences to your profile:</a:t>
            </a:r>
          </a:p>
          <a:p>
            <a:pPr marL="914400" lvl="1" indent="-457200" algn="just">
              <a:lnSpc>
                <a:spcPct val="112000"/>
              </a:lnSpc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To curate your feeds, or</a:t>
            </a:r>
          </a:p>
          <a:p>
            <a:pPr marL="914400" lvl="1" indent="-457200" algn="just">
              <a:lnSpc>
                <a:spcPct val="112000"/>
              </a:lnSpc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(optional) daily push notification about free food availability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33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B3CF-3A40-412F-823D-C523FEBA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5" y="661307"/>
            <a:ext cx="7217228" cy="10779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2000"/>
              </a:lnSpc>
            </a:pPr>
            <a:r>
              <a:rPr lang="en-US" sz="4000" b="1" i="1" dirty="0">
                <a:cs typeface="Arial"/>
              </a:rPr>
              <a:t>My event has free food, so…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87C03-2A2C-4EE6-BAA3-D4D3FF777DFD}"/>
              </a:ext>
            </a:extLst>
          </p:cNvPr>
          <p:cNvSpPr txBox="1"/>
          <p:nvPr/>
        </p:nvSpPr>
        <p:spPr>
          <a:xfrm>
            <a:off x="1872343" y="1866900"/>
            <a:ext cx="9383261" cy="40616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2000"/>
              </a:lnSpc>
            </a:pPr>
            <a:r>
              <a:rPr lang="en-US" sz="3200" dirty="0">
                <a:latin typeface="Calibri" panose="020F0502020204030204" pitchFamily="34" charset="0"/>
                <a:cs typeface="+mn-ea"/>
                <a:sym typeface="Wingdings" panose="05000000000000000000" pitchFamily="2" charset="2"/>
              </a:rPr>
              <a:t> </a:t>
            </a:r>
            <a:r>
              <a:rPr lang="en-US" sz="4000" dirty="0">
                <a:latin typeface="Calibri" panose="020F0502020204030204" pitchFamily="34" charset="0"/>
                <a:cs typeface="+mn-ea"/>
              </a:rPr>
              <a:t>Sign up as a promoter!!!</a:t>
            </a:r>
          </a:p>
          <a:p>
            <a:pPr>
              <a:lnSpc>
                <a:spcPct val="112000"/>
              </a:lnSpc>
            </a:pPr>
            <a:endParaRPr lang="en-US" sz="3200" dirty="0">
              <a:latin typeface="Calibri" panose="020F0502020204030204" pitchFamily="34" charset="0"/>
              <a:cs typeface="+mn-ea"/>
            </a:endParaRPr>
          </a:p>
          <a:p>
            <a:pPr>
              <a:lnSpc>
                <a:spcPct val="112000"/>
              </a:lnSpc>
            </a:pPr>
            <a:r>
              <a:rPr lang="en-US" sz="3200" dirty="0">
                <a:latin typeface="Calibri" panose="020F0502020204030204" pitchFamily="34" charset="0"/>
                <a:cs typeface="+mn-ea"/>
              </a:rPr>
              <a:t>As a promoter on </a:t>
            </a:r>
            <a:r>
              <a:rPr lang="en-US" sz="3200" dirty="0" err="1">
                <a:latin typeface="Calibri" panose="020F0502020204030204" pitchFamily="34" charset="0"/>
                <a:cs typeface="+mn-ea"/>
              </a:rPr>
              <a:t>FEASTA</a:t>
            </a:r>
            <a:r>
              <a:rPr lang="en-US" sz="3200" dirty="0">
                <a:latin typeface="Calibri" panose="020F0502020204030204" pitchFamily="34" charset="0"/>
                <a:cs typeface="+mn-ea"/>
              </a:rPr>
              <a:t>, you can:</a:t>
            </a:r>
            <a:endParaRPr lang="en-US" sz="3200" dirty="0">
              <a:latin typeface="Calibri" panose="020F0502020204030204" pitchFamily="34" charset="0"/>
              <a:cs typeface="Arial"/>
            </a:endParaRPr>
          </a:p>
          <a:p>
            <a:pPr marL="457200" indent="-457200">
              <a:lnSpc>
                <a:spcPct val="112000"/>
              </a:lnSpc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/>
              </a:rPr>
              <a:t>Upload an image of your food</a:t>
            </a:r>
          </a:p>
          <a:p>
            <a:pPr marL="457200" indent="-457200">
              <a:lnSpc>
                <a:spcPct val="112000"/>
              </a:lnSpc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/>
              </a:rPr>
              <a:t>Tag the post with your event’s location and time</a:t>
            </a:r>
          </a:p>
          <a:p>
            <a:pPr marL="457200" indent="-457200">
              <a:lnSpc>
                <a:spcPct val="112000"/>
              </a:lnSpc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Smart-tag the categories of your food</a:t>
            </a:r>
          </a:p>
          <a:p>
            <a:pPr marL="285750" indent="-285750">
              <a:lnSpc>
                <a:spcPct val="112000"/>
              </a:lnSpc>
              <a:buFont typeface="Arial"/>
              <a:buChar char="•"/>
            </a:pP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5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B3CF-3A40-412F-823D-C523FEB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i="1" dirty="0">
                <a:cs typeface="Arial"/>
              </a:rPr>
              <a:t>Other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83229" y="1589314"/>
            <a:ext cx="9024257" cy="4460630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  <a:cs typeface="Calibri"/>
              </a:rPr>
              <a:t>As a diner, you can also:</a:t>
            </a:r>
            <a:endParaRPr lang="en-US" sz="3200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marL="457200" lvl="0" indent="-45720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Leave ratings and reviews</a:t>
            </a:r>
          </a:p>
          <a:p>
            <a:pPr marL="457200" lvl="0" indent="-45720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Receive notification when food has run out</a:t>
            </a:r>
          </a:p>
          <a:p>
            <a:pPr marL="457200" lvl="0" indent="-45720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3200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marL="0" lvl="0" indent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As a promoter, you can also:</a:t>
            </a:r>
          </a:p>
          <a:p>
            <a:pPr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See analytics of your events, e.g.</a:t>
            </a:r>
          </a:p>
          <a:p>
            <a:pPr lvl="1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What foods attract most attendees</a:t>
            </a:r>
          </a:p>
          <a:p>
            <a:pPr lvl="1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What time blocks have the highest turnouts</a:t>
            </a:r>
          </a:p>
          <a:p>
            <a:pPr lvl="1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From which buildings your attendees learn about your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87C03-2A2C-4EE6-BAA3-D4D3FF777DFD}"/>
              </a:ext>
            </a:extLst>
          </p:cNvPr>
          <p:cNvSpPr txBox="1"/>
          <p:nvPr/>
        </p:nvSpPr>
        <p:spPr>
          <a:xfrm>
            <a:off x="838200" y="1866900"/>
            <a:ext cx="10603767" cy="24622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/>
              <a:cs typeface="+mn-ea"/>
            </a:endParaRPr>
          </a:p>
          <a:p>
            <a:br>
              <a:rPr lang="en-US" dirty="0">
                <a:latin typeface="+mn-ea"/>
                <a:cs typeface="+mn-ea"/>
              </a:rPr>
            </a:br>
            <a:endParaRPr lang="en-US" dirty="0">
              <a:cs typeface="+mn-ea"/>
            </a:endParaRPr>
          </a:p>
          <a:p>
            <a:endParaRPr lang="en-US" sz="3200" dirty="0">
              <a:latin typeface="Calibri"/>
              <a:cs typeface="+mn-ea"/>
            </a:endParaRPr>
          </a:p>
          <a:p>
            <a:br>
              <a:rPr lang="en-US" dirty="0">
                <a:latin typeface="+mn-ea"/>
                <a:cs typeface="+mn-ea"/>
              </a:rPr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9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B3CF-3A40-412F-823D-C523FEB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2000"/>
              </a:lnSpc>
            </a:pPr>
            <a:r>
              <a:rPr lang="en-US" sz="4000" b="1" i="1">
                <a:cs typeface="Arial"/>
              </a:rPr>
              <a:t>Developer specs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9685" y="1709058"/>
            <a:ext cx="8948168" cy="4150884"/>
          </a:xfrm>
        </p:spPr>
        <p:txBody>
          <a:bodyPr>
            <a:noAutofit/>
          </a:bodyPr>
          <a:lstStyle/>
          <a:p>
            <a:pPr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Two client-facing interfaces: diners and promoters</a:t>
            </a:r>
          </a:p>
          <a:p>
            <a:pPr lvl="1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Calibri" panose="020F0502020204030204" pitchFamily="34" charset="0"/>
              </a:rPr>
              <a:t>Uber (riders – drivers), </a:t>
            </a:r>
            <a:r>
              <a:rPr lang="en-US" sz="2400" dirty="0" err="1">
                <a:solidFill>
                  <a:prstClr val="white"/>
                </a:solidFill>
                <a:latin typeface="Calibri" panose="020F0502020204030204" pitchFamily="34" charset="0"/>
              </a:rPr>
              <a:t>EventBrite</a:t>
            </a:r>
            <a:r>
              <a:rPr lang="en-US" sz="2400" dirty="0">
                <a:solidFill>
                  <a:prstClr val="white"/>
                </a:solidFill>
                <a:latin typeface="Calibri" panose="020F0502020204030204" pitchFamily="34" charset="0"/>
              </a:rPr>
              <a:t> (attendees – organizers)</a:t>
            </a:r>
            <a:endParaRPr lang="en-US" sz="3000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Post expiry:</a:t>
            </a:r>
          </a:p>
          <a:p>
            <a:pPr lvl="1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Calibri" panose="020F0502020204030204" pitchFamily="34" charset="0"/>
              </a:rPr>
              <a:t>Past events hidden from diners</a:t>
            </a:r>
          </a:p>
          <a:p>
            <a:pPr lvl="1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Calibri" panose="020F0502020204030204" pitchFamily="34" charset="0"/>
              </a:rPr>
              <a:t>Event inventory everyday at midnight</a:t>
            </a:r>
          </a:p>
          <a:p>
            <a:pPr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.</a:t>
            </a:r>
            <a:r>
              <a:rPr lang="en-US" sz="3200" dirty="0" err="1">
                <a:solidFill>
                  <a:prstClr val="white"/>
                </a:solidFill>
                <a:latin typeface="Calibri" panose="020F0502020204030204" pitchFamily="34" charset="0"/>
              </a:rPr>
              <a:t>edu</a:t>
            </a: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 verification:</a:t>
            </a:r>
          </a:p>
          <a:p>
            <a:pPr lvl="1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Calibri" panose="020F0502020204030204" pitchFamily="34" charset="0"/>
              </a:rPr>
              <a:t>only </a:t>
            </a:r>
            <a:r>
              <a:rPr lang="en-US" sz="2400" dirty="0" err="1">
                <a:solidFill>
                  <a:prstClr val="white"/>
                </a:solidFill>
                <a:latin typeface="Calibri" panose="020F0502020204030204" pitchFamily="34" charset="0"/>
              </a:rPr>
              <a:t>SJU</a:t>
            </a:r>
            <a:r>
              <a:rPr lang="en-US" sz="2400" dirty="0">
                <a:solidFill>
                  <a:prstClr val="white"/>
                </a:solidFill>
                <a:latin typeface="Calibri" panose="020F0502020204030204" pitchFamily="34" charset="0"/>
              </a:rPr>
              <a:t> students can access these data</a:t>
            </a:r>
          </a:p>
          <a:p>
            <a:pPr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Concept competitor: </a:t>
            </a:r>
            <a:r>
              <a:rPr lang="en-US" sz="3200" i="1" dirty="0">
                <a:solidFill>
                  <a:prstClr val="white"/>
                </a:solidFill>
                <a:latin typeface="Calibri" panose="020F0502020204030204" pitchFamily="34" charset="0"/>
              </a:rPr>
              <a:t>Lunchbox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6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B3CF-3A40-412F-823D-C523FEB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i="1">
                <a:cs typeface="Arial"/>
              </a:rPr>
              <a:t>Any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31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87</TotalTime>
  <Words>304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PowerPoint Presentation</vt:lpstr>
      <vt:lpstr>Where can I find free food on campus?</vt:lpstr>
      <vt:lpstr>Our solution to this is   </vt:lpstr>
      <vt:lpstr>I'm hungry. Tell me more details!</vt:lpstr>
      <vt:lpstr>My event has free food, so…</vt:lpstr>
      <vt:lpstr>Other features</vt:lpstr>
      <vt:lpstr>Developer specs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Thoa Ta</cp:lastModifiedBy>
  <cp:revision>28</cp:revision>
  <dcterms:created xsi:type="dcterms:W3CDTF">2013-07-15T20:26:40Z</dcterms:created>
  <dcterms:modified xsi:type="dcterms:W3CDTF">2018-02-01T20:23:40Z</dcterms:modified>
</cp:coreProperties>
</file>