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33988-F9F6-8432-3252-19303DB48333}" v="1617" dt="2021-03-09T09:37:46.139"/>
    <p1510:client id="{9EB02A85-728C-4B4B-A043-0C9D854626A3}" v="1296" dt="2021-03-07T17:32:25.237"/>
    <p1510:client id="{AA4D9C8C-D74F-2746-6B73-347F64CC3B69}" v="8" dt="2021-03-09T13:08:52.257"/>
    <p1510:client id="{DD53B29F-30E7-0000-6015-0FEA913B6746}" v="67" dt="2021-03-08T18:21:19.650"/>
    <p1510:client id="{E4437A86-F942-E9FB-9AC1-9990054C623F}" v="8" dt="2021-03-09T04:00:51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i Saravanan" userId="S::deepti.saravanan@research.iiit.ac.in::e76e15b5-ae20-4b15-a49d-f6bded1df0a2" providerId="AD" clId="Web-{9EB02A85-728C-4B4B-A043-0C9D854626A3}"/>
    <pc:docChg chg="addSld delSld modSld addMainMaster delMainMaster">
      <pc:chgData name="Deepti Saravanan" userId="S::deepti.saravanan@research.iiit.ac.in::e76e15b5-ae20-4b15-a49d-f6bded1df0a2" providerId="AD" clId="Web-{9EB02A85-728C-4B4B-A043-0C9D854626A3}" dt="2021-03-07T17:32:23.315" v="956" actId="20577"/>
      <pc:docMkLst>
        <pc:docMk/>
      </pc:docMkLst>
      <pc:sldChg chg="addSp modSp mod setBg modClrScheme chgLayout">
        <pc:chgData name="Deepti Saravanan" userId="S::deepti.saravanan@research.iiit.ac.in::e76e15b5-ae20-4b15-a49d-f6bded1df0a2" providerId="AD" clId="Web-{9EB02A85-728C-4B4B-A043-0C9D854626A3}" dt="2021-03-07T17:32:23.315" v="956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9EB02A85-728C-4B4B-A043-0C9D854626A3}" dt="2021-03-07T17:32:23.315" v="95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9EB02A85-728C-4B4B-A043-0C9D854626A3}" dt="2021-03-07T16:36:09.929" v="1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6:36:09.929" v="15"/>
          <ac:spMkLst>
            <pc:docMk/>
            <pc:sldMk cId="109857222" sldId="256"/>
            <ac:spMk id="9" creationId="{733E0473-C315-42D8-A82A-A2FE49DC67DA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6:36:09.929" v="15"/>
          <ac:spMkLst>
            <pc:docMk/>
            <pc:sldMk cId="109857222" sldId="256"/>
            <ac:spMk id="11" creationId="{AD23A251-68F2-43E5-812B-4BBAE1AF535E}"/>
          </ac:spMkLst>
        </pc:spChg>
        <pc:grpChg chg="add">
          <ac:chgData name="Deepti Saravanan" userId="S::deepti.saravanan@research.iiit.ac.in::e76e15b5-ae20-4b15-a49d-f6bded1df0a2" providerId="AD" clId="Web-{9EB02A85-728C-4B4B-A043-0C9D854626A3}" dt="2021-03-07T16:36:09.929" v="15"/>
          <ac:grpSpMkLst>
            <pc:docMk/>
            <pc:sldMk cId="109857222" sldId="256"/>
            <ac:grpSpMk id="13" creationId="{0350AF23-2606-421F-AB7B-23D9B48F3E9B}"/>
          </ac:grpSpMkLst>
        </pc:grpChg>
        <pc:picChg chg="add">
          <ac:chgData name="Deepti Saravanan" userId="S::deepti.saravanan@research.iiit.ac.in::e76e15b5-ae20-4b15-a49d-f6bded1df0a2" providerId="AD" clId="Web-{9EB02A85-728C-4B4B-A043-0C9D854626A3}" dt="2021-03-07T16:36:09.929" v="15"/>
          <ac:picMkLst>
            <pc:docMk/>
            <pc:sldMk cId="109857222" sldId="256"/>
            <ac:picMk id="4" creationId="{3E62807F-EA06-45F4-91B3-CE6A81CD5AA4}"/>
          </ac:picMkLst>
        </pc:picChg>
      </pc:sldChg>
      <pc:sldChg chg="modSp new del">
        <pc:chgData name="Deepti Saravanan" userId="S::deepti.saravanan@research.iiit.ac.in::e76e15b5-ae20-4b15-a49d-f6bded1df0a2" providerId="AD" clId="Web-{9EB02A85-728C-4B4B-A043-0C9D854626A3}" dt="2021-03-07T16:43:08.297" v="215"/>
        <pc:sldMkLst>
          <pc:docMk/>
          <pc:sldMk cId="80562967" sldId="257"/>
        </pc:sldMkLst>
        <pc:spChg chg="mod">
          <ac:chgData name="Deepti Saravanan" userId="S::deepti.saravanan@research.iiit.ac.in::e76e15b5-ae20-4b15-a49d-f6bded1df0a2" providerId="AD" clId="Web-{9EB02A85-728C-4B4B-A043-0C9D854626A3}" dt="2021-03-07T16:36:30.383" v="30" actId="20577"/>
          <ac:spMkLst>
            <pc:docMk/>
            <pc:sldMk cId="80562967" sldId="257"/>
            <ac:spMk id="2" creationId="{C515B831-B78F-4074-A19A-6F89574D68A9}"/>
          </ac:spMkLst>
        </pc:spChg>
        <pc:spChg chg="mod">
          <ac:chgData name="Deepti Saravanan" userId="S::deepti.saravanan@research.iiit.ac.in::e76e15b5-ae20-4b15-a49d-f6bded1df0a2" providerId="AD" clId="Web-{9EB02A85-728C-4B4B-A043-0C9D854626A3}" dt="2021-03-07T16:38:08.697" v="40" actId="20577"/>
          <ac:spMkLst>
            <pc:docMk/>
            <pc:sldMk cId="80562967" sldId="257"/>
            <ac:spMk id="3" creationId="{D2337168-03F8-4720-8B0A-5E972CCC788C}"/>
          </ac:spMkLst>
        </pc:spChg>
      </pc:sldChg>
      <pc:sldChg chg="addSp delSp modSp new">
        <pc:chgData name="Deepti Saravanan" userId="S::deepti.saravanan@research.iiit.ac.in::e76e15b5-ae20-4b15-a49d-f6bded1df0a2" providerId="AD" clId="Web-{9EB02A85-728C-4B4B-A043-0C9D854626A3}" dt="2021-03-07T17:19:00.641" v="917" actId="20577"/>
        <pc:sldMkLst>
          <pc:docMk/>
          <pc:sldMk cId="1723510933" sldId="258"/>
        </pc:sldMkLst>
        <pc:spChg chg="mod">
          <ac:chgData name="Deepti Saravanan" userId="S::deepti.saravanan@research.iiit.ac.in::e76e15b5-ae20-4b15-a49d-f6bded1df0a2" providerId="AD" clId="Web-{9EB02A85-728C-4B4B-A043-0C9D854626A3}" dt="2021-03-07T16:53:18.904" v="309" actId="1076"/>
          <ac:spMkLst>
            <pc:docMk/>
            <pc:sldMk cId="1723510933" sldId="258"/>
            <ac:spMk id="2" creationId="{8C00624F-C4B0-416E-9E39-A6BAECCDEB59}"/>
          </ac:spMkLst>
        </pc:spChg>
        <pc:spChg chg="mod">
          <ac:chgData name="Deepti Saravanan" userId="S::deepti.saravanan@research.iiit.ac.in::e76e15b5-ae20-4b15-a49d-f6bded1df0a2" providerId="AD" clId="Web-{9EB02A85-728C-4B4B-A043-0C9D854626A3}" dt="2021-03-07T16:53:38.436" v="317" actId="20577"/>
          <ac:spMkLst>
            <pc:docMk/>
            <pc:sldMk cId="1723510933" sldId="258"/>
            <ac:spMk id="3" creationId="{CC14AF80-E6AE-4440-BBA2-C216C3382550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3:32.996" v="561" actId="14100"/>
          <ac:spMkLst>
            <pc:docMk/>
            <pc:sldMk cId="1723510933" sldId="258"/>
            <ac:spMk id="5" creationId="{B5604876-6695-4B66-B95D-8750A1E91B71}"/>
          </ac:spMkLst>
        </pc:spChg>
        <pc:spChg chg="add del mod">
          <ac:chgData name="Deepti Saravanan" userId="S::deepti.saravanan@research.iiit.ac.in::e76e15b5-ae20-4b15-a49d-f6bded1df0a2" providerId="AD" clId="Web-{9EB02A85-728C-4B4B-A043-0C9D854626A3}" dt="2021-03-07T16:52:03.606" v="294"/>
          <ac:spMkLst>
            <pc:docMk/>
            <pc:sldMk cId="1723510933" sldId="258"/>
            <ac:spMk id="6" creationId="{76D61EEB-B137-441C-AD94-4682C5D1FD7E}"/>
          </ac:spMkLst>
        </pc:spChg>
        <pc:spChg chg="add del mod">
          <ac:chgData name="Deepti Saravanan" userId="S::deepti.saravanan@research.iiit.ac.in::e76e15b5-ae20-4b15-a49d-f6bded1df0a2" providerId="AD" clId="Web-{9EB02A85-728C-4B4B-A043-0C9D854626A3}" dt="2021-03-07T16:51:59.699" v="292"/>
          <ac:spMkLst>
            <pc:docMk/>
            <pc:sldMk cId="1723510933" sldId="258"/>
            <ac:spMk id="7" creationId="{527D601E-B844-4257-994D-5FDC3198583C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19:00.641" v="917" actId="20577"/>
          <ac:spMkLst>
            <pc:docMk/>
            <pc:sldMk cId="1723510933" sldId="258"/>
            <ac:spMk id="8" creationId="{8610F56A-B2E5-423B-9EF8-CF4269682C8E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17:05.826" v="906" actId="20577"/>
          <ac:spMkLst>
            <pc:docMk/>
            <pc:sldMk cId="1723510933" sldId="258"/>
            <ac:spMk id="9" creationId="{CF03A7FE-A8BF-4DEF-9843-232565322A51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17:18.545" v="911" actId="20577"/>
          <ac:spMkLst>
            <pc:docMk/>
            <pc:sldMk cId="1723510933" sldId="258"/>
            <ac:spMk id="10" creationId="{3BABA84A-026D-49A6-8825-4E20F1624480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4:01.450" v="565" actId="1076"/>
          <ac:spMkLst>
            <pc:docMk/>
            <pc:sldMk cId="1723510933" sldId="258"/>
            <ac:spMk id="11" creationId="{EF2FFF03-939A-45D2-8D88-8D871182A547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3:55.825" v="564" actId="1076"/>
          <ac:spMkLst>
            <pc:docMk/>
            <pc:sldMk cId="1723510933" sldId="258"/>
            <ac:spMk id="12" creationId="{70B0C200-917C-4C25-82F1-D066B9C9C685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4:26.029" v="569" actId="1076"/>
          <ac:spMkLst>
            <pc:docMk/>
            <pc:sldMk cId="1723510933" sldId="258"/>
            <ac:spMk id="13" creationId="{D19C6682-8830-405D-9952-9D5550CB5041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4:49.936" v="576" actId="14100"/>
          <ac:spMkLst>
            <pc:docMk/>
            <pc:sldMk cId="1723510933" sldId="258"/>
            <ac:spMk id="14" creationId="{F37DC3B8-D38D-491C-98F3-AF82671DB0C3}"/>
          </ac:spMkLst>
        </pc:spChg>
        <pc:spChg chg="add mod">
          <ac:chgData name="Deepti Saravanan" userId="S::deepti.saravanan@research.iiit.ac.in::e76e15b5-ae20-4b15-a49d-f6bded1df0a2" providerId="AD" clId="Web-{9EB02A85-728C-4B4B-A043-0C9D854626A3}" dt="2021-03-07T17:04:58.295" v="578" actId="14100"/>
          <ac:spMkLst>
            <pc:docMk/>
            <pc:sldMk cId="1723510933" sldId="258"/>
            <ac:spMk id="15" creationId="{CEC39565-B203-40B7-B59A-565256894291}"/>
          </ac:spMkLst>
        </pc:spChg>
        <pc:picChg chg="add mod">
          <ac:chgData name="Deepti Saravanan" userId="S::deepti.saravanan@research.iiit.ac.in::e76e15b5-ae20-4b15-a49d-f6bded1df0a2" providerId="AD" clId="Web-{9EB02A85-728C-4B4B-A043-0C9D854626A3}" dt="2021-03-07T16:53:48.592" v="320" actId="14100"/>
          <ac:picMkLst>
            <pc:docMk/>
            <pc:sldMk cId="1723510933" sldId="258"/>
            <ac:picMk id="4" creationId="{6B79A669-F492-4B0B-8E31-F070195E3D55}"/>
          </ac:picMkLst>
        </pc:picChg>
        <pc:cxnChg chg="add del mod">
          <ac:chgData name="Deepti Saravanan" userId="S::deepti.saravanan@research.iiit.ac.in::e76e15b5-ae20-4b15-a49d-f6bded1df0a2" providerId="AD" clId="Web-{9EB02A85-728C-4B4B-A043-0C9D854626A3}" dt="2021-03-07T17:18:57.938" v="916"/>
          <ac:cxnSpMkLst>
            <pc:docMk/>
            <pc:sldMk cId="1723510933" sldId="258"/>
            <ac:cxnSpMk id="16" creationId="{63731729-2974-42A9-A302-65873D6B24A8}"/>
          </ac:cxnSpMkLst>
        </pc:cxnChg>
      </pc:sldChg>
      <pc:sldChg chg="addSp delSp modSp new mod setBg">
        <pc:chgData name="Deepti Saravanan" userId="S::deepti.saravanan@research.iiit.ac.in::e76e15b5-ae20-4b15-a49d-f6bded1df0a2" providerId="AD" clId="Web-{9EB02A85-728C-4B4B-A043-0C9D854626A3}" dt="2021-03-07T17:15:46.825" v="897" actId="1076"/>
        <pc:sldMkLst>
          <pc:docMk/>
          <pc:sldMk cId="4760598" sldId="259"/>
        </pc:sldMkLst>
        <pc:spChg chg="mod">
          <ac:chgData name="Deepti Saravanan" userId="S::deepti.saravanan@research.iiit.ac.in::e76e15b5-ae20-4b15-a49d-f6bded1df0a2" providerId="AD" clId="Web-{9EB02A85-728C-4B4B-A043-0C9D854626A3}" dt="2021-03-07T17:15:46.825" v="897" actId="1076"/>
          <ac:spMkLst>
            <pc:docMk/>
            <pc:sldMk cId="4760598" sldId="259"/>
            <ac:spMk id="2" creationId="{25CA2016-6773-4EBE-B9D6-741147742366}"/>
          </ac:spMkLst>
        </pc:spChg>
        <pc:spChg chg="del">
          <ac:chgData name="Deepti Saravanan" userId="S::deepti.saravanan@research.iiit.ac.in::e76e15b5-ae20-4b15-a49d-f6bded1df0a2" providerId="AD" clId="Web-{9EB02A85-728C-4B4B-A043-0C9D854626A3}" dt="2021-03-07T16:38:36.698" v="42"/>
          <ac:spMkLst>
            <pc:docMk/>
            <pc:sldMk cId="4760598" sldId="259"/>
            <ac:spMk id="3" creationId="{156091F7-53B0-4985-A4BA-2124BBA7130B}"/>
          </ac:spMkLst>
        </pc:spChg>
        <pc:spChg chg="add del mod">
          <ac:chgData name="Deepti Saravanan" userId="S::deepti.saravanan@research.iiit.ac.in::e76e15b5-ae20-4b15-a49d-f6bded1df0a2" providerId="AD" clId="Web-{9EB02A85-728C-4B4B-A043-0C9D854626A3}" dt="2021-03-07T16:38:48.651" v="44"/>
          <ac:spMkLst>
            <pc:docMk/>
            <pc:sldMk cId="4760598" sldId="259"/>
            <ac:spMk id="24" creationId="{DFA7FF12-539F-4C14-9959-B6BB1FF2F487}"/>
          </ac:spMkLst>
        </pc:spChg>
        <pc:spChg chg="add del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30" creationId="{99B5B3C5-A599-465B-B2B9-866E8B2087CE}"/>
          </ac:spMkLst>
        </pc:spChg>
        <pc:spChg chg="add del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32" creationId="{25C84982-7DD0-43B1-8A2D-BFA4DF1B4E60}"/>
          </ac:spMkLst>
        </pc:spChg>
        <pc:spChg chg="add del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51" creationId="{B7818AA9-82F7-46F6-8A83-1A6258163B48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56" creationId="{99B5B3C5-A599-465B-B2B9-866E8B2087CE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58" creationId="{25C84982-7DD0-43B1-8A2D-BFA4DF1B4E60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77" creationId="{94DA0203-BFB4-49DB-A205-51AD7549D42A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79" creationId="{652F1BB8-9F6C-45D6-898D-65348D26BFCC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81" creationId="{DA09ABEB-FBB2-4784-AB42-132C2B7B86EA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83" creationId="{4E19B7D6-ACF5-4FD5-9847-AA489F05BBCB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85" creationId="{2DC3951C-8573-4092-BB1C-895AB62DC18A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87" creationId="{D897F30D-1513-46A2-A047-AEC827A0ED77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89" creationId="{5484E33B-84C6-44AB-B37B-AD40DD864397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91" creationId="{032C2FFF-1C26-4710-B2B8-9DB486DAE135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93" creationId="{F6D50462-DF3B-4889-8D2A-9B6BE774163C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5:41.356" v="896"/>
          <ac:spMkLst>
            <pc:docMk/>
            <pc:sldMk cId="4760598" sldId="259"/>
            <ac:spMk id="95" creationId="{A4661B72-AE95-451D-822D-E19815CF12F6}"/>
          </ac:spMkLst>
        </pc:spChg>
        <pc:grpChg chg="add del">
          <ac:chgData name="Deepti Saravanan" userId="S::deepti.saravanan@research.iiit.ac.in::e76e15b5-ae20-4b15-a49d-f6bded1df0a2" providerId="AD" clId="Web-{9EB02A85-728C-4B4B-A043-0C9D854626A3}" dt="2021-03-07T17:15:41.356" v="896"/>
          <ac:grpSpMkLst>
            <pc:docMk/>
            <pc:sldMk cId="4760598" sldId="259"/>
            <ac:grpSpMk id="34" creationId="{1D912E1C-3BBA-42F0-A3EE-FEC382E7230A}"/>
          </ac:grpSpMkLst>
        </pc:grpChg>
        <pc:grpChg chg="add">
          <ac:chgData name="Deepti Saravanan" userId="S::deepti.saravanan@research.iiit.ac.in::e76e15b5-ae20-4b15-a49d-f6bded1df0a2" providerId="AD" clId="Web-{9EB02A85-728C-4B4B-A043-0C9D854626A3}" dt="2021-03-07T17:15:41.356" v="896"/>
          <ac:grpSpMkLst>
            <pc:docMk/>
            <pc:sldMk cId="4760598" sldId="259"/>
            <ac:grpSpMk id="60" creationId="{1D912E1C-3BBA-42F0-A3EE-FEC382E7230A}"/>
          </ac:grpSpMkLst>
        </pc:grpChg>
        <pc:graphicFrameChg chg="add del mod ord modGraphic">
          <ac:chgData name="Deepti Saravanan" userId="S::deepti.saravanan@research.iiit.ac.in::e76e15b5-ae20-4b15-a49d-f6bded1df0a2" providerId="AD" clId="Web-{9EB02A85-728C-4B4B-A043-0C9D854626A3}" dt="2021-03-07T16:38:43.276" v="43"/>
          <ac:graphicFrameMkLst>
            <pc:docMk/>
            <pc:sldMk cId="4760598" sldId="259"/>
            <ac:graphicFrameMk id="4" creationId="{DF4272C4-D434-4F27-90C4-E30E5B393D64}"/>
          </ac:graphicFrameMkLst>
        </pc:graphicFrameChg>
        <pc:graphicFrameChg chg="add mod ord modGraphic">
          <ac:chgData name="Deepti Saravanan" userId="S::deepti.saravanan@research.iiit.ac.in::e76e15b5-ae20-4b15-a49d-f6bded1df0a2" providerId="AD" clId="Web-{9EB02A85-728C-4B4B-A043-0C9D854626A3}" dt="2021-03-07T16:42:59.844" v="212" actId="20577"/>
          <ac:graphicFrameMkLst>
            <pc:docMk/>
            <pc:sldMk cId="4760598" sldId="259"/>
            <ac:graphicFrameMk id="25" creationId="{D632E200-2CD5-42FB-A0A9-77DF1C9AEADD}"/>
          </ac:graphicFrameMkLst>
        </pc:graphicFrameChg>
      </pc:sldChg>
      <pc:sldChg chg="addSp delSp modSp new mod setBg">
        <pc:chgData name="Deepti Saravanan" userId="S::deepti.saravanan@research.iiit.ac.in::e76e15b5-ae20-4b15-a49d-f6bded1df0a2" providerId="AD" clId="Web-{9EB02A85-728C-4B4B-A043-0C9D854626A3}" dt="2021-03-07T17:30:19.281" v="955" actId="20577"/>
        <pc:sldMkLst>
          <pc:docMk/>
          <pc:sldMk cId="1079979547" sldId="260"/>
        </pc:sldMkLst>
        <pc:spChg chg="del mod">
          <ac:chgData name="Deepti Saravanan" userId="S::deepti.saravanan@research.iiit.ac.in::e76e15b5-ae20-4b15-a49d-f6bded1df0a2" providerId="AD" clId="Web-{9EB02A85-728C-4B4B-A043-0C9D854626A3}" dt="2021-03-07T17:05:41.296" v="586"/>
          <ac:spMkLst>
            <pc:docMk/>
            <pc:sldMk cId="1079979547" sldId="260"/>
            <ac:spMk id="2" creationId="{810A8EA8-259A-4B94-A567-982A78F097CB}"/>
          </ac:spMkLst>
        </pc:spChg>
        <pc:spChg chg="del mod">
          <ac:chgData name="Deepti Saravanan" userId="S::deepti.saravanan@research.iiit.ac.in::e76e15b5-ae20-4b15-a49d-f6bded1df0a2" providerId="AD" clId="Web-{9EB02A85-728C-4B4B-A043-0C9D854626A3}" dt="2021-03-07T17:11:32.288" v="768"/>
          <ac:spMkLst>
            <pc:docMk/>
            <pc:sldMk cId="1079979547" sldId="260"/>
            <ac:spMk id="3" creationId="{35422DF2-06CF-490D-924C-7DDE1E4AF748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1:32.288" v="768"/>
          <ac:spMkLst>
            <pc:docMk/>
            <pc:sldMk cId="1079979547" sldId="260"/>
            <ac:spMk id="9" creationId="{458183E0-58D3-4C7F-97F0-2494113B38F6}"/>
          </ac:spMkLst>
        </pc:spChg>
        <pc:spChg chg="add">
          <ac:chgData name="Deepti Saravanan" userId="S::deepti.saravanan@research.iiit.ac.in::e76e15b5-ae20-4b15-a49d-f6bded1df0a2" providerId="AD" clId="Web-{9EB02A85-728C-4B4B-A043-0C9D854626A3}" dt="2021-03-07T17:11:32.288" v="768"/>
          <ac:spMkLst>
            <pc:docMk/>
            <pc:sldMk cId="1079979547" sldId="260"/>
            <ac:spMk id="11" creationId="{493D7220-9A41-4B89-8A05-2E854925EDA1}"/>
          </ac:spMkLst>
        </pc:spChg>
        <pc:grpChg chg="add">
          <ac:chgData name="Deepti Saravanan" userId="S::deepti.saravanan@research.iiit.ac.in::e76e15b5-ae20-4b15-a49d-f6bded1df0a2" providerId="AD" clId="Web-{9EB02A85-728C-4B4B-A043-0C9D854626A3}" dt="2021-03-07T17:11:32.288" v="768"/>
          <ac:grpSpMkLst>
            <pc:docMk/>
            <pc:sldMk cId="1079979547" sldId="260"/>
            <ac:grpSpMk id="13" creationId="{9215E110-AB5D-437B-9906-4A431F695EDF}"/>
          </ac:grpSpMkLst>
        </pc:grpChg>
        <pc:graphicFrameChg chg="add mod modGraphic">
          <ac:chgData name="Deepti Saravanan" userId="S::deepti.saravanan@research.iiit.ac.in::e76e15b5-ae20-4b15-a49d-f6bded1df0a2" providerId="AD" clId="Web-{9EB02A85-728C-4B4B-A043-0C9D854626A3}" dt="2021-03-07T17:30:19.281" v="955" actId="20577"/>
          <ac:graphicFrameMkLst>
            <pc:docMk/>
            <pc:sldMk cId="1079979547" sldId="260"/>
            <ac:graphicFrameMk id="5" creationId="{B9487324-D5DC-4988-BC04-2687753ED9F0}"/>
          </ac:graphicFrameMkLst>
        </pc:graphicFrameChg>
      </pc:sldChg>
      <pc:sldMasterChg chg="del delSldLayout">
        <pc:chgData name="Deepti Saravanan" userId="S::deepti.saravanan@research.iiit.ac.in::e76e15b5-ae20-4b15-a49d-f6bded1df0a2" providerId="AD" clId="Web-{9EB02A85-728C-4B4B-A043-0C9D854626A3}" dt="2021-03-07T16:36:09.929" v="15"/>
        <pc:sldMasterMkLst>
          <pc:docMk/>
          <pc:sldMasterMk cId="2460954070" sldId="2147483660"/>
        </pc:sldMasterMkLst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eepti Saravanan" userId="S::deepti.saravanan@research.iiit.ac.in::e76e15b5-ae20-4b15-a49d-f6bded1df0a2" providerId="AD" clId="Web-{9EB02A85-728C-4B4B-A043-0C9D854626A3}" dt="2021-03-07T16:36:09.929" v="15"/>
        <pc:sldMasterMkLst>
          <pc:docMk/>
          <pc:sldMasterMk cId="3494137996" sldId="2147483685"/>
        </pc:sldMasterMkLst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3352412716" sldId="2147483674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1014462735" sldId="2147483675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3990342821" sldId="2147483676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473007935" sldId="2147483677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2201002138" sldId="2147483678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2225915991" sldId="2147483679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2209797705" sldId="2147483680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1446144454" sldId="2147483681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2501103052" sldId="2147483682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2030438977" sldId="2147483683"/>
          </pc:sldLayoutMkLst>
        </pc:sldLayoutChg>
        <pc:sldLayoutChg chg="add">
          <pc:chgData name="Deepti Saravanan" userId="S::deepti.saravanan@research.iiit.ac.in::e76e15b5-ae20-4b15-a49d-f6bded1df0a2" providerId="AD" clId="Web-{9EB02A85-728C-4B4B-A043-0C9D854626A3}" dt="2021-03-07T16:36:09.929" v="15"/>
          <pc:sldLayoutMkLst>
            <pc:docMk/>
            <pc:sldMasterMk cId="3494137996" sldId="2147483685"/>
            <pc:sldLayoutMk cId="3596971536" sldId="2147483684"/>
          </pc:sldLayoutMkLst>
        </pc:sldLayoutChg>
      </pc:sldMasterChg>
    </pc:docChg>
  </pc:docChgLst>
  <pc:docChgLst>
    <pc:chgData name="Deepti Saravanan" userId="S::deepti.saravanan@research.iiit.ac.in::e76e15b5-ae20-4b15-a49d-f6bded1df0a2" providerId="AD" clId="Web-{E4437A86-F942-E9FB-9AC1-9990054C623F}"/>
    <pc:docChg chg="modSld">
      <pc:chgData name="Deepti Saravanan" userId="S::deepti.saravanan@research.iiit.ac.in::e76e15b5-ae20-4b15-a49d-f6bded1df0a2" providerId="AD" clId="Web-{E4437A86-F942-E9FB-9AC1-9990054C623F}" dt="2021-03-09T04:00:51.596" v="5" actId="20577"/>
      <pc:docMkLst>
        <pc:docMk/>
      </pc:docMkLst>
      <pc:sldChg chg="modSp">
        <pc:chgData name="Deepti Saravanan" userId="S::deepti.saravanan@research.iiit.ac.in::e76e15b5-ae20-4b15-a49d-f6bded1df0a2" providerId="AD" clId="Web-{E4437A86-F942-E9FB-9AC1-9990054C623F}" dt="2021-03-09T04:00:51.596" v="5" actId="20577"/>
        <pc:sldMkLst>
          <pc:docMk/>
          <pc:sldMk cId="1723510933" sldId="258"/>
        </pc:sldMkLst>
        <pc:spChg chg="mod">
          <ac:chgData name="Deepti Saravanan" userId="S::deepti.saravanan@research.iiit.ac.in::e76e15b5-ae20-4b15-a49d-f6bded1df0a2" providerId="AD" clId="Web-{E4437A86-F942-E9FB-9AC1-9990054C623F}" dt="2021-03-09T04:00:51.596" v="5" actId="20577"/>
          <ac:spMkLst>
            <pc:docMk/>
            <pc:sldMk cId="1723510933" sldId="258"/>
            <ac:spMk id="2" creationId="{8C00624F-C4B0-416E-9E39-A6BAECCDEB59}"/>
          </ac:spMkLst>
        </pc:spChg>
      </pc:sldChg>
    </pc:docChg>
  </pc:docChgLst>
  <pc:docChgLst>
    <pc:chgData name="Deepti Saravanan" userId="S::deepti.saravanan@research.iiit.ac.in::e76e15b5-ae20-4b15-a49d-f6bded1df0a2" providerId="AD" clId="Web-{DD53B29F-30E7-0000-6015-0FEA913B6746}"/>
    <pc:docChg chg="modSld">
      <pc:chgData name="Deepti Saravanan" userId="S::deepti.saravanan@research.iiit.ac.in::e76e15b5-ae20-4b15-a49d-f6bded1df0a2" providerId="AD" clId="Web-{DD53B29F-30E7-0000-6015-0FEA913B6746}" dt="2021-03-08T18:21:19.650" v="66" actId="20577"/>
      <pc:docMkLst>
        <pc:docMk/>
      </pc:docMkLst>
      <pc:sldChg chg="modSp">
        <pc:chgData name="Deepti Saravanan" userId="S::deepti.saravanan@research.iiit.ac.in::e76e15b5-ae20-4b15-a49d-f6bded1df0a2" providerId="AD" clId="Web-{DD53B29F-30E7-0000-6015-0FEA913B6746}" dt="2021-03-08T18:21:19.650" v="66" actId="20577"/>
        <pc:sldMkLst>
          <pc:docMk/>
          <pc:sldMk cId="1079979547" sldId="260"/>
        </pc:sldMkLst>
        <pc:graphicFrameChg chg="modGraphic">
          <ac:chgData name="Deepti Saravanan" userId="S::deepti.saravanan@research.iiit.ac.in::e76e15b5-ae20-4b15-a49d-f6bded1df0a2" providerId="AD" clId="Web-{DD53B29F-30E7-0000-6015-0FEA913B6746}" dt="2021-03-08T18:21:19.650" v="66" actId="20577"/>
          <ac:graphicFrameMkLst>
            <pc:docMk/>
            <pc:sldMk cId="1079979547" sldId="260"/>
            <ac:graphicFrameMk id="5" creationId="{B9487324-D5DC-4988-BC04-2687753ED9F0}"/>
          </ac:graphicFrameMkLst>
        </pc:graphicFrameChg>
      </pc:sldChg>
    </pc:docChg>
  </pc:docChgLst>
  <pc:docChgLst>
    <pc:chgData name="Deepti Saravanan" userId="S::deepti.saravanan@research.iiit.ac.in::e76e15b5-ae20-4b15-a49d-f6bded1df0a2" providerId="AD" clId="Web-{AA4D9C8C-D74F-2746-6B73-347F64CC3B69}"/>
    <pc:docChg chg="addSld modSld">
      <pc:chgData name="Deepti Saravanan" userId="S::deepti.saravanan@research.iiit.ac.in::e76e15b5-ae20-4b15-a49d-f6bded1df0a2" providerId="AD" clId="Web-{AA4D9C8C-D74F-2746-6B73-347F64CC3B69}" dt="2021-03-09T13:08:52.663" v="6"/>
      <pc:docMkLst>
        <pc:docMk/>
      </pc:docMkLst>
      <pc:sldChg chg="modNotes">
        <pc:chgData name="Deepti Saravanan" userId="S::deepti.saravanan@research.iiit.ac.in::e76e15b5-ae20-4b15-a49d-f6bded1df0a2" providerId="AD" clId="Web-{AA4D9C8C-D74F-2746-6B73-347F64CC3B69}" dt="2021-03-09T10:57:37.726" v="1"/>
        <pc:sldMkLst>
          <pc:docMk/>
          <pc:sldMk cId="1721567751" sldId="262"/>
        </pc:sldMkLst>
      </pc:sldChg>
      <pc:sldChg chg="addSp modSp new mod setBg">
        <pc:chgData name="Deepti Saravanan" userId="S::deepti.saravanan@research.iiit.ac.in::e76e15b5-ae20-4b15-a49d-f6bded1df0a2" providerId="AD" clId="Web-{AA4D9C8C-D74F-2746-6B73-347F64CC3B69}" dt="2021-03-09T13:08:52.663" v="6"/>
        <pc:sldMkLst>
          <pc:docMk/>
          <pc:sldMk cId="1223149792" sldId="263"/>
        </pc:sldMkLst>
        <pc:spChg chg="mod">
          <ac:chgData name="Deepti Saravanan" userId="S::deepti.saravanan@research.iiit.ac.in::e76e15b5-ae20-4b15-a49d-f6bded1df0a2" providerId="AD" clId="Web-{AA4D9C8C-D74F-2746-6B73-347F64CC3B69}" dt="2021-03-09T13:08:52.663" v="6"/>
          <ac:spMkLst>
            <pc:docMk/>
            <pc:sldMk cId="1223149792" sldId="263"/>
            <ac:spMk id="2" creationId="{56853C6F-DD48-450B-9DD5-C2145E1753C1}"/>
          </ac:spMkLst>
        </pc:spChg>
        <pc:spChg chg="add">
          <ac:chgData name="Deepti Saravanan" userId="S::deepti.saravanan@research.iiit.ac.in::e76e15b5-ae20-4b15-a49d-f6bded1df0a2" providerId="AD" clId="Web-{AA4D9C8C-D74F-2746-6B73-347F64CC3B69}" dt="2021-03-09T13:08:52.663" v="6"/>
          <ac:spMkLst>
            <pc:docMk/>
            <pc:sldMk cId="1223149792" sldId="263"/>
            <ac:spMk id="8" creationId="{99B5B3C5-A599-465B-B2B9-866E8B2087CE}"/>
          </ac:spMkLst>
        </pc:spChg>
        <pc:spChg chg="add">
          <ac:chgData name="Deepti Saravanan" userId="S::deepti.saravanan@research.iiit.ac.in::e76e15b5-ae20-4b15-a49d-f6bded1df0a2" providerId="AD" clId="Web-{AA4D9C8C-D74F-2746-6B73-347F64CC3B69}" dt="2021-03-09T13:08:52.663" v="6"/>
          <ac:spMkLst>
            <pc:docMk/>
            <pc:sldMk cId="1223149792" sldId="263"/>
            <ac:spMk id="10" creationId="{25C84982-7DD0-43B1-8A2D-BFA4DF1B4E60}"/>
          </ac:spMkLst>
        </pc:spChg>
        <pc:spChg chg="add">
          <ac:chgData name="Deepti Saravanan" userId="S::deepti.saravanan@research.iiit.ac.in::e76e15b5-ae20-4b15-a49d-f6bded1df0a2" providerId="AD" clId="Web-{AA4D9C8C-D74F-2746-6B73-347F64CC3B69}" dt="2021-03-09T13:08:52.663" v="6"/>
          <ac:spMkLst>
            <pc:docMk/>
            <pc:sldMk cId="1223149792" sldId="263"/>
            <ac:spMk id="29" creationId="{733E0473-C315-42D8-A82A-A2FE49DC67DA}"/>
          </ac:spMkLst>
        </pc:spChg>
        <pc:spChg chg="add">
          <ac:chgData name="Deepti Saravanan" userId="S::deepti.saravanan@research.iiit.ac.in::e76e15b5-ae20-4b15-a49d-f6bded1df0a2" providerId="AD" clId="Web-{AA4D9C8C-D74F-2746-6B73-347F64CC3B69}" dt="2021-03-09T13:08:52.663" v="6"/>
          <ac:spMkLst>
            <pc:docMk/>
            <pc:sldMk cId="1223149792" sldId="263"/>
            <ac:spMk id="31" creationId="{AD23A251-68F2-43E5-812B-4BBAE1AF535E}"/>
          </ac:spMkLst>
        </pc:spChg>
        <pc:grpChg chg="add">
          <ac:chgData name="Deepti Saravanan" userId="S::deepti.saravanan@research.iiit.ac.in::e76e15b5-ae20-4b15-a49d-f6bded1df0a2" providerId="AD" clId="Web-{AA4D9C8C-D74F-2746-6B73-347F64CC3B69}" dt="2021-03-09T13:08:52.663" v="6"/>
          <ac:grpSpMkLst>
            <pc:docMk/>
            <pc:sldMk cId="1223149792" sldId="263"/>
            <ac:grpSpMk id="12" creationId="{1D912E1C-3BBA-42F0-A3EE-FEC382E7230A}"/>
          </ac:grpSpMkLst>
        </pc:grpChg>
        <pc:grpChg chg="add">
          <ac:chgData name="Deepti Saravanan" userId="S::deepti.saravanan@research.iiit.ac.in::e76e15b5-ae20-4b15-a49d-f6bded1df0a2" providerId="AD" clId="Web-{AA4D9C8C-D74F-2746-6B73-347F64CC3B69}" dt="2021-03-09T13:08:52.663" v="6"/>
          <ac:grpSpMkLst>
            <pc:docMk/>
            <pc:sldMk cId="1223149792" sldId="263"/>
            <ac:grpSpMk id="33" creationId="{0350AF23-2606-421F-AB7B-23D9B48F3E9B}"/>
          </ac:grpSpMkLst>
        </pc:grpChg>
        <pc:picChg chg="add">
          <ac:chgData name="Deepti Saravanan" userId="S::deepti.saravanan@research.iiit.ac.in::e76e15b5-ae20-4b15-a49d-f6bded1df0a2" providerId="AD" clId="Web-{AA4D9C8C-D74F-2746-6B73-347F64CC3B69}" dt="2021-03-09T13:08:52.663" v="6"/>
          <ac:picMkLst>
            <pc:docMk/>
            <pc:sldMk cId="1223149792" sldId="263"/>
            <ac:picMk id="4" creationId="{13715E80-DBFA-4C36-A970-FED0EA4B1D85}"/>
          </ac:picMkLst>
        </pc:picChg>
      </pc:sldChg>
    </pc:docChg>
  </pc:docChgLst>
  <pc:docChgLst>
    <pc:chgData name="Deepti Saravanan" userId="S::deepti.saravanan@research.iiit.ac.in::e76e15b5-ae20-4b15-a49d-f6bded1df0a2" providerId="AD" clId="Web-{0A133988-F9F6-8432-3252-19303DB48333}"/>
    <pc:docChg chg="addSld delSld modSld">
      <pc:chgData name="Deepti Saravanan" userId="S::deepti.saravanan@research.iiit.ac.in::e76e15b5-ae20-4b15-a49d-f6bded1df0a2" providerId="AD" clId="Web-{0A133988-F9F6-8432-3252-19303DB48333}" dt="2021-03-09T09:37:46.139" v="1480"/>
      <pc:docMkLst>
        <pc:docMk/>
      </pc:docMkLst>
      <pc:sldChg chg="modSp">
        <pc:chgData name="Deepti Saravanan" userId="S::deepti.saravanan@research.iiit.ac.in::e76e15b5-ae20-4b15-a49d-f6bded1df0a2" providerId="AD" clId="Web-{0A133988-F9F6-8432-3252-19303DB48333}" dt="2021-03-09T09:04:03.379" v="12" actId="20577"/>
        <pc:sldMkLst>
          <pc:docMk/>
          <pc:sldMk cId="109857222" sldId="256"/>
        </pc:sldMkLst>
        <pc:spChg chg="mod">
          <ac:chgData name="Deepti Saravanan" userId="S::deepti.saravanan@research.iiit.ac.in::e76e15b5-ae20-4b15-a49d-f6bded1df0a2" providerId="AD" clId="Web-{0A133988-F9F6-8432-3252-19303DB48333}" dt="2021-03-09T09:03:58.862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epti Saravanan" userId="S::deepti.saravanan@research.iiit.ac.in::e76e15b5-ae20-4b15-a49d-f6bded1df0a2" providerId="AD" clId="Web-{0A133988-F9F6-8432-3252-19303DB48333}" dt="2021-03-09T09:04:03.379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Deepti Saravanan" userId="S::deepti.saravanan@research.iiit.ac.in::e76e15b5-ae20-4b15-a49d-f6bded1df0a2" providerId="AD" clId="Web-{0A133988-F9F6-8432-3252-19303DB48333}" dt="2021-03-09T09:14:08.594" v="110" actId="1076"/>
        <pc:sldMkLst>
          <pc:docMk/>
          <pc:sldMk cId="1723510933" sldId="258"/>
        </pc:sldMkLst>
        <pc:spChg chg="add del">
          <ac:chgData name="Deepti Saravanan" userId="S::deepti.saravanan@research.iiit.ac.in::e76e15b5-ae20-4b15-a49d-f6bded1df0a2" providerId="AD" clId="Web-{0A133988-F9F6-8432-3252-19303DB48333}" dt="2021-03-09T09:05:43.270" v="29"/>
          <ac:spMkLst>
            <pc:docMk/>
            <pc:sldMk cId="1723510933" sldId="258"/>
            <ac:spMk id="6" creationId="{C05B03D7-0538-4CDE-9E39-7E4A369FFEF3}"/>
          </ac:spMkLst>
        </pc:spChg>
        <pc:spChg chg="add del mod">
          <ac:chgData name="Deepti Saravanan" userId="S::deepti.saravanan@research.iiit.ac.in::e76e15b5-ae20-4b15-a49d-f6bded1df0a2" providerId="AD" clId="Web-{0A133988-F9F6-8432-3252-19303DB48333}" dt="2021-03-09T09:05:42.020" v="28"/>
          <ac:spMkLst>
            <pc:docMk/>
            <pc:sldMk cId="1723510933" sldId="258"/>
            <ac:spMk id="7" creationId="{358E355F-9CD3-463C-8007-55EC8517F52C}"/>
          </ac:spMkLst>
        </pc:spChg>
        <pc:spChg chg="add del">
          <ac:chgData name="Deepti Saravanan" userId="S::deepti.saravanan@research.iiit.ac.in::e76e15b5-ae20-4b15-a49d-f6bded1df0a2" providerId="AD" clId="Web-{0A133988-F9F6-8432-3252-19303DB48333}" dt="2021-03-09T09:05:32.019" v="24"/>
          <ac:spMkLst>
            <pc:docMk/>
            <pc:sldMk cId="1723510933" sldId="258"/>
            <ac:spMk id="16" creationId="{00D34AA4-DD93-449C-BA21-EC8293085614}"/>
          </ac:spMkLst>
        </pc:spChg>
        <pc:spChg chg="add del">
          <ac:chgData name="Deepti Saravanan" userId="S::deepti.saravanan@research.iiit.ac.in::e76e15b5-ae20-4b15-a49d-f6bded1df0a2" providerId="AD" clId="Web-{0A133988-F9F6-8432-3252-19303DB48333}" dt="2021-03-09T09:05:45.989" v="30"/>
          <ac:spMkLst>
            <pc:docMk/>
            <pc:sldMk cId="1723510933" sldId="258"/>
            <ac:spMk id="17" creationId="{98975DE8-5188-4C46-A0D7-2A01C86C062F}"/>
          </ac:spMkLst>
        </pc:spChg>
        <pc:spChg chg="add del">
          <ac:chgData name="Deepti Saravanan" userId="S::deepti.saravanan@research.iiit.ac.in::e76e15b5-ae20-4b15-a49d-f6bded1df0a2" providerId="AD" clId="Web-{0A133988-F9F6-8432-3252-19303DB48333}" dt="2021-03-09T09:05:38.285" v="26"/>
          <ac:spMkLst>
            <pc:docMk/>
            <pc:sldMk cId="1723510933" sldId="258"/>
            <ac:spMk id="18" creationId="{F6F20DEC-FE01-483D-B372-E23CD37B7D80}"/>
          </ac:spMkLst>
        </pc:spChg>
        <pc:spChg chg="add mod">
          <ac:chgData name="Deepti Saravanan" userId="S::deepti.saravanan@research.iiit.ac.in::e76e15b5-ae20-4b15-a49d-f6bded1df0a2" providerId="AD" clId="Web-{0A133988-F9F6-8432-3252-19303DB48333}" dt="2021-03-09T09:13:54.031" v="107" actId="1076"/>
          <ac:spMkLst>
            <pc:docMk/>
            <pc:sldMk cId="1723510933" sldId="258"/>
            <ac:spMk id="19" creationId="{FCA43E68-F859-4111-8C15-BD54FD98E444}"/>
          </ac:spMkLst>
        </pc:spChg>
        <pc:spChg chg="add mod">
          <ac:chgData name="Deepti Saravanan" userId="S::deepti.saravanan@research.iiit.ac.in::e76e15b5-ae20-4b15-a49d-f6bded1df0a2" providerId="AD" clId="Web-{0A133988-F9F6-8432-3252-19303DB48333}" dt="2021-03-09T09:14:08.594" v="110" actId="1076"/>
          <ac:spMkLst>
            <pc:docMk/>
            <pc:sldMk cId="1723510933" sldId="258"/>
            <ac:spMk id="20" creationId="{179741B4-11CD-4DA9-9F8F-572C370BF24A}"/>
          </ac:spMkLst>
        </pc:spChg>
        <pc:picChg chg="mod">
          <ac:chgData name="Deepti Saravanan" userId="S::deepti.saravanan@research.iiit.ac.in::e76e15b5-ae20-4b15-a49d-f6bded1df0a2" providerId="AD" clId="Web-{0A133988-F9F6-8432-3252-19303DB48333}" dt="2021-03-09T09:09:15.187" v="50" actId="14100"/>
          <ac:picMkLst>
            <pc:docMk/>
            <pc:sldMk cId="1723510933" sldId="258"/>
            <ac:picMk id="4" creationId="{6B79A669-F492-4B0B-8E31-F070195E3D55}"/>
          </ac:picMkLst>
        </pc:picChg>
      </pc:sldChg>
      <pc:sldChg chg="del">
        <pc:chgData name="Deepti Saravanan" userId="S::deepti.saravanan@research.iiit.ac.in::e76e15b5-ae20-4b15-a49d-f6bded1df0a2" providerId="AD" clId="Web-{0A133988-F9F6-8432-3252-19303DB48333}" dt="2021-03-09T09:04:32.047" v="16"/>
        <pc:sldMkLst>
          <pc:docMk/>
          <pc:sldMk cId="4760598" sldId="259"/>
        </pc:sldMkLst>
      </pc:sldChg>
      <pc:sldChg chg="modSp">
        <pc:chgData name="Deepti Saravanan" userId="S::deepti.saravanan@research.iiit.ac.in::e76e15b5-ae20-4b15-a49d-f6bded1df0a2" providerId="AD" clId="Web-{0A133988-F9F6-8432-3252-19303DB48333}" dt="2021-03-09T09:12:02.196" v="97" actId="20577"/>
        <pc:sldMkLst>
          <pc:docMk/>
          <pc:sldMk cId="1079979547" sldId="260"/>
        </pc:sldMkLst>
        <pc:graphicFrameChg chg="modGraphic">
          <ac:chgData name="Deepti Saravanan" userId="S::deepti.saravanan@research.iiit.ac.in::e76e15b5-ae20-4b15-a49d-f6bded1df0a2" providerId="AD" clId="Web-{0A133988-F9F6-8432-3252-19303DB48333}" dt="2021-03-09T09:12:02.196" v="97" actId="20577"/>
          <ac:graphicFrameMkLst>
            <pc:docMk/>
            <pc:sldMk cId="1079979547" sldId="260"/>
            <ac:graphicFrameMk id="5" creationId="{B9487324-D5DC-4988-BC04-2687753ED9F0}"/>
          </ac:graphicFrameMkLst>
        </pc:graphicFrameChg>
      </pc:sldChg>
      <pc:sldChg chg="new del">
        <pc:chgData name="Deepti Saravanan" userId="S::deepti.saravanan@research.iiit.ac.in::e76e15b5-ae20-4b15-a49d-f6bded1df0a2" providerId="AD" clId="Web-{0A133988-F9F6-8432-3252-19303DB48333}" dt="2021-03-09T09:04:29.719" v="15"/>
        <pc:sldMkLst>
          <pc:docMk/>
          <pc:sldMk cId="1254475225" sldId="261"/>
        </pc:sldMkLst>
      </pc:sldChg>
      <pc:sldChg chg="addSp delSp modSp add replId">
        <pc:chgData name="Deepti Saravanan" userId="S::deepti.saravanan@research.iiit.ac.in::e76e15b5-ae20-4b15-a49d-f6bded1df0a2" providerId="AD" clId="Web-{0A133988-F9F6-8432-3252-19303DB48333}" dt="2021-03-09T09:37:46.139" v="1480"/>
        <pc:sldMkLst>
          <pc:docMk/>
          <pc:sldMk cId="1721567751" sldId="262"/>
        </pc:sldMkLst>
        <pc:spChg chg="mod">
          <ac:chgData name="Deepti Saravanan" userId="S::deepti.saravanan@research.iiit.ac.in::e76e15b5-ae20-4b15-a49d-f6bded1df0a2" providerId="AD" clId="Web-{0A133988-F9F6-8432-3252-19303DB48333}" dt="2021-03-09T09:37:08.808" v="1475" actId="20577"/>
          <ac:spMkLst>
            <pc:docMk/>
            <pc:sldMk cId="1721567751" sldId="262"/>
            <ac:spMk id="2" creationId="{25CA2016-6773-4EBE-B9D6-741147742366}"/>
          </ac:spMkLst>
        </pc:spChg>
        <pc:spChg chg="add del mod">
          <ac:chgData name="Deepti Saravanan" userId="S::deepti.saravanan@research.iiit.ac.in::e76e15b5-ae20-4b15-a49d-f6bded1df0a2" providerId="AD" clId="Web-{0A133988-F9F6-8432-3252-19303DB48333}" dt="2021-03-09T09:18:16.263" v="189"/>
          <ac:spMkLst>
            <pc:docMk/>
            <pc:sldMk cId="1721567751" sldId="262"/>
            <ac:spMk id="142" creationId="{1AB6F788-328C-45C4-A702-B169B177E359}"/>
          </ac:spMkLst>
        </pc:spChg>
        <pc:graphicFrameChg chg="mod">
          <ac:chgData name="Deepti Saravanan" userId="S::deepti.saravanan@research.iiit.ac.in::e76e15b5-ae20-4b15-a49d-f6bded1df0a2" providerId="AD" clId="Web-{0A133988-F9F6-8432-3252-19303DB48333}" dt="2021-03-09T09:36:43.948" v="1471" actId="1076"/>
          <ac:graphicFrameMkLst>
            <pc:docMk/>
            <pc:sldMk cId="1721567751" sldId="262"/>
            <ac:graphicFrameMk id="25" creationId="{D632E200-2CD5-42FB-A0A9-77DF1C9AEADD}"/>
          </ac:graphicFrameMkLst>
        </pc:graphicFrameChg>
        <pc:graphicFrameChg chg="add del mod modGraphic">
          <ac:chgData name="Deepti Saravanan" userId="S::deepti.saravanan@research.iiit.ac.in::e76e15b5-ae20-4b15-a49d-f6bded1df0a2" providerId="AD" clId="Web-{0A133988-F9F6-8432-3252-19303DB48333}" dt="2021-03-09T09:19:29.767" v="196"/>
          <ac:graphicFrameMkLst>
            <pc:docMk/>
            <pc:sldMk cId="1721567751" sldId="262"/>
            <ac:graphicFrameMk id="143" creationId="{242ACC16-43DA-49D5-A9FF-C82040867BBA}"/>
          </ac:graphicFrameMkLst>
        </pc:graphicFrameChg>
        <pc:graphicFrameChg chg="add mod modGraphic">
          <ac:chgData name="Deepti Saravanan" userId="S::deepti.saravanan@research.iiit.ac.in::e76e15b5-ae20-4b15-a49d-f6bded1df0a2" providerId="AD" clId="Web-{0A133988-F9F6-8432-3252-19303DB48333}" dt="2021-03-09T09:37:46.139" v="1480"/>
          <ac:graphicFrameMkLst>
            <pc:docMk/>
            <pc:sldMk cId="1721567751" sldId="262"/>
            <ac:graphicFrameMk id="206" creationId="{0F046905-DE90-47EA-8AA5-BECED08E4787}"/>
          </ac:graphicFrameMkLst>
        </pc:graphicFrameChg>
        <pc:graphicFrameChg chg="add mod modGraphic">
          <ac:chgData name="Deepti Saravanan" userId="S::deepti.saravanan@research.iiit.ac.in::e76e15b5-ae20-4b15-a49d-f6bded1df0a2" providerId="AD" clId="Web-{0A133988-F9F6-8432-3252-19303DB48333}" dt="2021-03-09T09:36:20.915" v="1467"/>
          <ac:graphicFrameMkLst>
            <pc:docMk/>
            <pc:sldMk cId="1721567751" sldId="262"/>
            <ac:graphicFrameMk id="273" creationId="{F6A91C30-D1AC-48D7-9635-7EEB7A34D31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1668A-1EED-487F-A67A-002A8CBFBE0F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D3136E-0851-4E2D-9104-3DF323BA0992}">
      <dgm:prSet/>
      <dgm:spPr/>
      <dgm:t>
        <a:bodyPr/>
        <a:lstStyle/>
        <a:p>
          <a:r>
            <a:rPr lang="en-US" b="1" dirty="0"/>
            <a:t>Zero-shot learning</a:t>
          </a:r>
          <a:endParaRPr lang="en-US" dirty="0"/>
        </a:p>
      </dgm:t>
    </dgm:pt>
    <dgm:pt modelId="{B1B772BC-02C8-4C8A-BA5A-F8574A8C6C5D}" type="parTrans" cxnId="{00B10252-1403-42BF-B506-368521D7F288}">
      <dgm:prSet/>
      <dgm:spPr/>
      <dgm:t>
        <a:bodyPr/>
        <a:lstStyle/>
        <a:p>
          <a:endParaRPr lang="en-US"/>
        </a:p>
      </dgm:t>
    </dgm:pt>
    <dgm:pt modelId="{974C1C00-DABB-4C74-A8E2-C8EDF08BDB22}" type="sibTrans" cxnId="{00B10252-1403-42BF-B506-368521D7F288}">
      <dgm:prSet/>
      <dgm:spPr/>
      <dgm:t>
        <a:bodyPr/>
        <a:lstStyle/>
        <a:p>
          <a:endParaRPr lang="en-US"/>
        </a:p>
      </dgm:t>
    </dgm:pt>
    <dgm:pt modelId="{09BAE566-1359-4AE3-87CB-8790A93487B9}">
      <dgm:prSet/>
      <dgm:spPr/>
      <dgm:t>
        <a:bodyPr/>
        <a:lstStyle/>
        <a:p>
          <a:r>
            <a:rPr lang="en-US" dirty="0"/>
            <a:t>Training – SEBI Regulations</a:t>
          </a:r>
        </a:p>
      </dgm:t>
    </dgm:pt>
    <dgm:pt modelId="{1D860247-7C0D-4919-A3EA-046B939FA654}" type="parTrans" cxnId="{55CA61F6-4664-4B8A-9995-6F4CF082084C}">
      <dgm:prSet/>
      <dgm:spPr/>
      <dgm:t>
        <a:bodyPr/>
        <a:lstStyle/>
        <a:p>
          <a:endParaRPr lang="en-US"/>
        </a:p>
      </dgm:t>
    </dgm:pt>
    <dgm:pt modelId="{161EE6B0-135A-4D69-9AA9-E4A55256BEF8}" type="sibTrans" cxnId="{55CA61F6-4664-4B8A-9995-6F4CF082084C}">
      <dgm:prSet/>
      <dgm:spPr/>
      <dgm:t>
        <a:bodyPr/>
        <a:lstStyle/>
        <a:p>
          <a:endParaRPr lang="en-US"/>
        </a:p>
      </dgm:t>
    </dgm:pt>
    <dgm:pt modelId="{303654C1-5B50-4C92-B9F7-FFDD1D1E396D}">
      <dgm:prSet/>
      <dgm:spPr/>
      <dgm:t>
        <a:bodyPr/>
        <a:lstStyle/>
        <a:p>
          <a:pPr rtl="0"/>
          <a:r>
            <a:rPr lang="en-US" dirty="0"/>
            <a:t>Testing – </a:t>
          </a:r>
          <a:r>
            <a:rPr lang="en-US" dirty="0">
              <a:latin typeface="Gill Sans Nova"/>
            </a:rPr>
            <a:t>Case files and </a:t>
          </a:r>
          <a:r>
            <a:rPr lang="en-US" dirty="0"/>
            <a:t>Additional Documents</a:t>
          </a:r>
        </a:p>
      </dgm:t>
    </dgm:pt>
    <dgm:pt modelId="{A044483C-07D5-4E5C-81E3-EAB8E55305B3}" type="parTrans" cxnId="{73B4BAB9-19F0-47BB-8791-08A535936FB0}">
      <dgm:prSet/>
      <dgm:spPr/>
      <dgm:t>
        <a:bodyPr/>
        <a:lstStyle/>
        <a:p>
          <a:endParaRPr lang="en-US"/>
        </a:p>
      </dgm:t>
    </dgm:pt>
    <dgm:pt modelId="{1434991E-F075-40C2-9C97-5510D0AB0E7B}" type="sibTrans" cxnId="{73B4BAB9-19F0-47BB-8791-08A535936FB0}">
      <dgm:prSet/>
      <dgm:spPr/>
      <dgm:t>
        <a:bodyPr/>
        <a:lstStyle/>
        <a:p>
          <a:endParaRPr lang="en-US"/>
        </a:p>
      </dgm:t>
    </dgm:pt>
    <dgm:pt modelId="{B1BE8259-C5D5-4B36-8603-2ACBE72B6D6E}">
      <dgm:prSet/>
      <dgm:spPr/>
      <dgm:t>
        <a:bodyPr/>
        <a:lstStyle/>
        <a:p>
          <a:r>
            <a:rPr lang="en-US" b="1" dirty="0"/>
            <a:t>Training Data Generation </a:t>
          </a:r>
          <a:endParaRPr lang="en-US" dirty="0"/>
        </a:p>
      </dgm:t>
    </dgm:pt>
    <dgm:pt modelId="{CAB5B448-64CB-4FE9-B772-1F8417432856}" type="parTrans" cxnId="{0EA8E124-1598-4DEE-BEB0-2FB77FF71429}">
      <dgm:prSet/>
      <dgm:spPr/>
      <dgm:t>
        <a:bodyPr/>
        <a:lstStyle/>
        <a:p>
          <a:endParaRPr lang="en-US"/>
        </a:p>
      </dgm:t>
    </dgm:pt>
    <dgm:pt modelId="{79C6A9A3-E546-4335-B778-52415E9D136C}" type="sibTrans" cxnId="{0EA8E124-1598-4DEE-BEB0-2FB77FF71429}">
      <dgm:prSet/>
      <dgm:spPr/>
      <dgm:t>
        <a:bodyPr/>
        <a:lstStyle/>
        <a:p>
          <a:endParaRPr lang="en-US"/>
        </a:p>
      </dgm:t>
    </dgm:pt>
    <dgm:pt modelId="{ADBBCD0D-30DC-4598-889F-1B00BCD45BDA}">
      <dgm:prSet/>
      <dgm:spPr/>
      <dgm:t>
        <a:bodyPr/>
        <a:lstStyle/>
        <a:p>
          <a:r>
            <a:rPr lang="en-US" dirty="0"/>
            <a:t>Real Queries</a:t>
          </a:r>
        </a:p>
      </dgm:t>
    </dgm:pt>
    <dgm:pt modelId="{2BE7F5CC-EBFC-4E64-8A4F-FDA8E7E04593}" type="parTrans" cxnId="{6FEC0E9A-EF74-4E57-9EBB-3E53584EF100}">
      <dgm:prSet/>
      <dgm:spPr/>
      <dgm:t>
        <a:bodyPr/>
        <a:lstStyle/>
        <a:p>
          <a:endParaRPr lang="en-US"/>
        </a:p>
      </dgm:t>
    </dgm:pt>
    <dgm:pt modelId="{58EF32D9-34C6-4650-8C8A-B0ABC29B6584}" type="sibTrans" cxnId="{6FEC0E9A-EF74-4E57-9EBB-3E53584EF100}">
      <dgm:prSet/>
      <dgm:spPr/>
      <dgm:t>
        <a:bodyPr/>
        <a:lstStyle/>
        <a:p>
          <a:endParaRPr lang="en-US"/>
        </a:p>
      </dgm:t>
    </dgm:pt>
    <dgm:pt modelId="{84A0890B-F335-4EEC-AA80-5176D2B1AC94}">
      <dgm:prSet/>
      <dgm:spPr/>
      <dgm:t>
        <a:bodyPr/>
        <a:lstStyle/>
        <a:p>
          <a:r>
            <a:rPr lang="en-US" dirty="0"/>
            <a:t>Synthetic generation</a:t>
          </a:r>
        </a:p>
      </dgm:t>
    </dgm:pt>
    <dgm:pt modelId="{8FF8641C-024F-42D3-8159-429612F53782}" type="parTrans" cxnId="{C07D9001-7272-48D1-A1BA-1F46466C7B68}">
      <dgm:prSet/>
      <dgm:spPr/>
      <dgm:t>
        <a:bodyPr/>
        <a:lstStyle/>
        <a:p>
          <a:endParaRPr lang="en-US"/>
        </a:p>
      </dgm:t>
    </dgm:pt>
    <dgm:pt modelId="{ED96056A-2305-48CE-A4B0-1F5B6774151F}" type="sibTrans" cxnId="{C07D9001-7272-48D1-A1BA-1F46466C7B68}">
      <dgm:prSet/>
      <dgm:spPr/>
      <dgm:t>
        <a:bodyPr/>
        <a:lstStyle/>
        <a:p>
          <a:endParaRPr lang="en-US"/>
        </a:p>
      </dgm:t>
    </dgm:pt>
    <dgm:pt modelId="{F9C8AEBE-7979-423F-9BC0-CFFC47622F83}">
      <dgm:prSet/>
      <dgm:spPr/>
      <dgm:t>
        <a:bodyPr/>
        <a:lstStyle/>
        <a:p>
          <a:pPr rtl="0"/>
          <a:r>
            <a:rPr lang="en-US" dirty="0"/>
            <a:t>Weakly ranked labels – rank aggregation</a:t>
          </a:r>
          <a:r>
            <a:rPr lang="en-US" dirty="0">
              <a:latin typeface="Gill Sans Nova"/>
            </a:rPr>
            <a:t> (for regulations)</a:t>
          </a:r>
          <a:endParaRPr lang="en-US" dirty="0"/>
        </a:p>
      </dgm:t>
    </dgm:pt>
    <dgm:pt modelId="{54917AEF-E3E0-4CB0-933C-616704568DB1}" type="parTrans" cxnId="{63186F99-F909-4C06-810D-19C618D01465}">
      <dgm:prSet/>
      <dgm:spPr/>
      <dgm:t>
        <a:bodyPr/>
        <a:lstStyle/>
        <a:p>
          <a:endParaRPr lang="en-US"/>
        </a:p>
      </dgm:t>
    </dgm:pt>
    <dgm:pt modelId="{475AF817-0311-4E55-A23B-B7362EE99FEC}" type="sibTrans" cxnId="{63186F99-F909-4C06-810D-19C618D01465}">
      <dgm:prSet/>
      <dgm:spPr/>
      <dgm:t>
        <a:bodyPr/>
        <a:lstStyle/>
        <a:p>
          <a:endParaRPr lang="en-US"/>
        </a:p>
      </dgm:t>
    </dgm:pt>
    <dgm:pt modelId="{679470DA-7ED5-4745-957D-489E2FB880A8}">
      <dgm:prSet/>
      <dgm:spPr/>
      <dgm:t>
        <a:bodyPr/>
        <a:lstStyle/>
        <a:p>
          <a:r>
            <a:rPr lang="en-US" b="1" dirty="0"/>
            <a:t>Loss Function</a:t>
          </a:r>
          <a:endParaRPr lang="en-US" dirty="0"/>
        </a:p>
      </dgm:t>
    </dgm:pt>
    <dgm:pt modelId="{A5764272-9979-45C0-AE10-1E38CD89EA89}" type="parTrans" cxnId="{76B97185-DBEB-404E-8E01-4CCEA42761D5}">
      <dgm:prSet/>
      <dgm:spPr/>
      <dgm:t>
        <a:bodyPr/>
        <a:lstStyle/>
        <a:p>
          <a:endParaRPr lang="en-US"/>
        </a:p>
      </dgm:t>
    </dgm:pt>
    <dgm:pt modelId="{2EAE660C-EE1B-4601-8D98-CAC856C74666}" type="sibTrans" cxnId="{76B97185-DBEB-404E-8E01-4CCEA42761D5}">
      <dgm:prSet/>
      <dgm:spPr/>
      <dgm:t>
        <a:bodyPr/>
        <a:lstStyle/>
        <a:p>
          <a:endParaRPr lang="en-US"/>
        </a:p>
      </dgm:t>
    </dgm:pt>
    <dgm:pt modelId="{132A16A4-26CE-4E12-B2F0-7B4283BBE53F}">
      <dgm:prSet/>
      <dgm:spPr/>
      <dgm:t>
        <a:bodyPr/>
        <a:lstStyle/>
        <a:p>
          <a:r>
            <a:rPr lang="en-US" dirty="0"/>
            <a:t>Triplet Loss Function</a:t>
          </a:r>
        </a:p>
      </dgm:t>
    </dgm:pt>
    <dgm:pt modelId="{DCF8B596-C88C-4C24-B11E-F46C94D859F1}" type="parTrans" cxnId="{3B0F38EF-5C2D-4CC2-AF01-992677C8DBC9}">
      <dgm:prSet/>
      <dgm:spPr/>
      <dgm:t>
        <a:bodyPr/>
        <a:lstStyle/>
        <a:p>
          <a:endParaRPr lang="en-US"/>
        </a:p>
      </dgm:t>
    </dgm:pt>
    <dgm:pt modelId="{41995443-456A-41C2-9C6B-64D6A2E0A01D}" type="sibTrans" cxnId="{3B0F38EF-5C2D-4CC2-AF01-992677C8DBC9}">
      <dgm:prSet/>
      <dgm:spPr/>
      <dgm:t>
        <a:bodyPr/>
        <a:lstStyle/>
        <a:p>
          <a:endParaRPr lang="en-US"/>
        </a:p>
      </dgm:t>
    </dgm:pt>
    <dgm:pt modelId="{18F86E5B-CF77-473F-82F0-89AC5A9FCB74}">
      <dgm:prSet/>
      <dgm:spPr/>
      <dgm:t>
        <a:bodyPr/>
        <a:lstStyle/>
        <a:p>
          <a:r>
            <a:rPr lang="en-US" b="1" dirty="0"/>
            <a:t>Challenges</a:t>
          </a:r>
          <a:endParaRPr lang="en-US" dirty="0"/>
        </a:p>
      </dgm:t>
    </dgm:pt>
    <dgm:pt modelId="{8B40B632-DD06-4137-88EC-CE6CD4CAF909}" type="parTrans" cxnId="{E039ED73-83AB-4FFA-B330-201E63C3C88F}">
      <dgm:prSet/>
      <dgm:spPr/>
      <dgm:t>
        <a:bodyPr/>
        <a:lstStyle/>
        <a:p>
          <a:endParaRPr lang="en-US"/>
        </a:p>
      </dgm:t>
    </dgm:pt>
    <dgm:pt modelId="{4535C8CA-C4A8-4AF0-82A6-FCB92C01DF2E}" type="sibTrans" cxnId="{E039ED73-83AB-4FFA-B330-201E63C3C88F}">
      <dgm:prSet/>
      <dgm:spPr/>
      <dgm:t>
        <a:bodyPr/>
        <a:lstStyle/>
        <a:p>
          <a:endParaRPr lang="en-US"/>
        </a:p>
      </dgm:t>
    </dgm:pt>
    <dgm:pt modelId="{E4537575-12A4-41CD-807D-6901C7FEF041}">
      <dgm:prSet/>
      <dgm:spPr/>
      <dgm:t>
        <a:bodyPr/>
        <a:lstStyle/>
        <a:p>
          <a:r>
            <a:rPr lang="en-US" dirty="0"/>
            <a:t>Labelled Data</a:t>
          </a:r>
        </a:p>
      </dgm:t>
    </dgm:pt>
    <dgm:pt modelId="{965B35EC-D9C9-45B4-9FB6-184949B483A7}" type="parTrans" cxnId="{1CA93C62-F82A-402C-BA93-082EAA886702}">
      <dgm:prSet/>
      <dgm:spPr/>
      <dgm:t>
        <a:bodyPr/>
        <a:lstStyle/>
        <a:p>
          <a:endParaRPr lang="en-US"/>
        </a:p>
      </dgm:t>
    </dgm:pt>
    <dgm:pt modelId="{F5ECB543-D317-4821-91A8-F988C19F5DD6}" type="sibTrans" cxnId="{1CA93C62-F82A-402C-BA93-082EAA886702}">
      <dgm:prSet/>
      <dgm:spPr/>
      <dgm:t>
        <a:bodyPr/>
        <a:lstStyle/>
        <a:p>
          <a:endParaRPr lang="en-US"/>
        </a:p>
      </dgm:t>
    </dgm:pt>
    <dgm:pt modelId="{B3B905AB-27D6-402E-AAEB-E865E150CEBE}">
      <dgm:prSet phldr="0"/>
      <dgm:spPr/>
      <dgm:t>
        <a:bodyPr/>
        <a:lstStyle/>
        <a:p>
          <a:pPr rtl="0"/>
          <a:r>
            <a:rPr lang="en-US" b="1" dirty="0">
              <a:latin typeface="Gill Sans Nova"/>
            </a:rPr>
            <a:t>Usage</a:t>
          </a:r>
          <a:endParaRPr lang="en-US" dirty="0">
            <a:latin typeface="Gill Sans Nova"/>
          </a:endParaRPr>
        </a:p>
      </dgm:t>
    </dgm:pt>
    <dgm:pt modelId="{75AB0B4C-4AAA-4DF9-9B65-6C024605E552}" type="parTrans" cxnId="{DCCEE05E-BCD1-4050-BEE1-0D2DA698EC96}">
      <dgm:prSet/>
      <dgm:spPr/>
    </dgm:pt>
    <dgm:pt modelId="{55F9A121-DD67-4749-A5D8-A48885B08273}" type="sibTrans" cxnId="{DCCEE05E-BCD1-4050-BEE1-0D2DA698EC96}">
      <dgm:prSet/>
      <dgm:spPr/>
    </dgm:pt>
    <dgm:pt modelId="{5E6FF227-F67A-445A-B5F9-9E2A2E501121}">
      <dgm:prSet phldr="0"/>
      <dgm:spPr/>
      <dgm:t>
        <a:bodyPr/>
        <a:lstStyle/>
        <a:p>
          <a:pPr rtl="0"/>
          <a:r>
            <a:rPr lang="en-US" b="0" dirty="0">
              <a:latin typeface="Gill Sans Nova"/>
            </a:rPr>
            <a:t>Retrieval Module in QnA</a:t>
          </a:r>
          <a:endParaRPr lang="en-US" b="1" dirty="0">
            <a:latin typeface="Gill Sans Nova"/>
          </a:endParaRPr>
        </a:p>
      </dgm:t>
    </dgm:pt>
    <dgm:pt modelId="{812F2850-B21F-451D-B286-33A94AC71FA2}" type="parTrans" cxnId="{E9CCBF99-EAE3-4888-AC22-ABC50ACE7D00}">
      <dgm:prSet/>
      <dgm:spPr/>
    </dgm:pt>
    <dgm:pt modelId="{094A2BF8-C724-40AE-8CA7-5CFF461CB58A}" type="sibTrans" cxnId="{E9CCBF99-EAE3-4888-AC22-ABC50ACE7D00}">
      <dgm:prSet/>
      <dgm:spPr/>
    </dgm:pt>
    <dgm:pt modelId="{B185B9BE-4A16-4FD8-A118-A758AC710DC7}">
      <dgm:prSet phldr="0"/>
      <dgm:spPr/>
      <dgm:t>
        <a:bodyPr/>
        <a:lstStyle/>
        <a:p>
          <a:r>
            <a:rPr lang="en-US" b="1" dirty="0">
              <a:latin typeface="Gill Sans Nova"/>
            </a:rPr>
            <a:t>Status</a:t>
          </a:r>
          <a:endParaRPr lang="en-US" b="0" dirty="0">
            <a:latin typeface="Gill Sans Nova"/>
          </a:endParaRPr>
        </a:p>
      </dgm:t>
    </dgm:pt>
    <dgm:pt modelId="{1CF02BAB-479D-4E8C-BD70-A913A58D6BAB}" type="parTrans" cxnId="{555C0EC2-0C3C-4B62-8BAF-24DB94B60963}">
      <dgm:prSet/>
      <dgm:spPr/>
    </dgm:pt>
    <dgm:pt modelId="{D8CEE5A0-B5A0-495F-A992-879FC839ACC6}" type="sibTrans" cxnId="{555C0EC2-0C3C-4B62-8BAF-24DB94B60963}">
      <dgm:prSet/>
      <dgm:spPr/>
    </dgm:pt>
    <dgm:pt modelId="{7FC614A6-9D44-4F4D-B767-3C67AEDDF5C5}">
      <dgm:prSet phldr="0"/>
      <dgm:spPr/>
      <dgm:t>
        <a:bodyPr/>
        <a:lstStyle/>
        <a:p>
          <a:pPr rtl="0"/>
          <a:r>
            <a:rPr lang="en-US" b="0" dirty="0">
              <a:latin typeface="Gill Sans Nova"/>
            </a:rPr>
            <a:t>Siamese training done (Accuracy – 0.8922, Loss –0.2588, </a:t>
          </a:r>
          <a:r>
            <a:rPr lang="en-US" b="0" dirty="0" err="1">
              <a:latin typeface="Gill Sans Nova"/>
            </a:rPr>
            <a:t>val_acc</a:t>
          </a:r>
          <a:r>
            <a:rPr lang="en-US" b="0" dirty="0">
              <a:latin typeface="Gill Sans Nova"/>
            </a:rPr>
            <a:t> – 0.8934, </a:t>
          </a:r>
          <a:r>
            <a:rPr lang="en-US" b="0" dirty="0" err="1">
              <a:latin typeface="Gill Sans Nova"/>
            </a:rPr>
            <a:t>val_loss</a:t>
          </a:r>
          <a:r>
            <a:rPr lang="en-US" b="0" dirty="0">
              <a:latin typeface="Gill Sans Nova"/>
            </a:rPr>
            <a:t> = 0.2522)</a:t>
          </a:r>
          <a:endParaRPr lang="en-US" b="1" dirty="0">
            <a:latin typeface="Gill Sans Nova"/>
          </a:endParaRPr>
        </a:p>
      </dgm:t>
    </dgm:pt>
    <dgm:pt modelId="{31EDC3A9-9A73-417A-8469-A414A225193D}" type="parTrans" cxnId="{DF727F2D-9731-423F-86A1-4D9BC9D9E4C9}">
      <dgm:prSet/>
      <dgm:spPr/>
    </dgm:pt>
    <dgm:pt modelId="{FC113783-E6C3-4ED9-9126-8EFA8972924A}" type="sibTrans" cxnId="{DF727F2D-9731-423F-86A1-4D9BC9D9E4C9}">
      <dgm:prSet/>
      <dgm:spPr/>
    </dgm:pt>
    <dgm:pt modelId="{E2B78128-B218-405C-BB7A-9B135B5CFAD8}">
      <dgm:prSet phldr="0"/>
      <dgm:spPr/>
      <dgm:t>
        <a:bodyPr/>
        <a:lstStyle/>
        <a:p>
          <a:pPr rtl="0"/>
          <a:r>
            <a:rPr lang="en-US" b="0" dirty="0">
              <a:latin typeface="Gill Sans Nova"/>
            </a:rPr>
            <a:t>Attention Network - ongoing</a:t>
          </a:r>
        </a:p>
      </dgm:t>
    </dgm:pt>
    <dgm:pt modelId="{C6368697-DD4E-419A-9311-18E4D011FF95}" type="parTrans" cxnId="{8AA118E5-8188-4B22-B6B6-83CDAABE0C34}">
      <dgm:prSet/>
      <dgm:spPr/>
    </dgm:pt>
    <dgm:pt modelId="{752F4715-CCFC-4BC7-8E5F-44B9598E5422}" type="sibTrans" cxnId="{8AA118E5-8188-4B22-B6B6-83CDAABE0C34}">
      <dgm:prSet/>
      <dgm:spPr/>
    </dgm:pt>
    <dgm:pt modelId="{92FCA1A5-C161-4FC9-A82C-DE8FFB933251}">
      <dgm:prSet phldr="0"/>
      <dgm:spPr/>
      <dgm:t>
        <a:bodyPr/>
        <a:lstStyle/>
        <a:p>
          <a:pPr rtl="0"/>
          <a:r>
            <a:rPr lang="en-US" b="0" dirty="0">
              <a:latin typeface="Gill Sans Nova"/>
            </a:rPr>
            <a:t>Training Data Generation done</a:t>
          </a:r>
        </a:p>
      </dgm:t>
    </dgm:pt>
    <dgm:pt modelId="{D3347819-A25C-4B33-B4FE-83861A3E90B4}" type="parTrans" cxnId="{25FD0AF2-8C95-41B6-8246-65C6E9112357}">
      <dgm:prSet/>
      <dgm:spPr/>
    </dgm:pt>
    <dgm:pt modelId="{A4A18C07-D820-420C-950E-98837C140D02}" type="sibTrans" cxnId="{25FD0AF2-8C95-41B6-8246-65C6E9112357}">
      <dgm:prSet/>
      <dgm:spPr/>
    </dgm:pt>
    <dgm:pt modelId="{B1C3180C-5F8A-4014-AC7F-EA85000C7FFA}">
      <dgm:prSet phldr="0"/>
      <dgm:spPr/>
      <dgm:t>
        <a:bodyPr/>
        <a:lstStyle/>
        <a:p>
          <a:pPr rtl="0"/>
          <a:r>
            <a:rPr lang="en-US" b="0" dirty="0">
              <a:latin typeface="Gill Sans Nova"/>
            </a:rPr>
            <a:t>Flexible adaptation of the model</a:t>
          </a:r>
        </a:p>
      </dgm:t>
    </dgm:pt>
    <dgm:pt modelId="{2A28C199-5BDA-46B8-ACAE-4AD367D82988}" type="parTrans" cxnId="{679D2978-EB22-4C01-AEE4-C8C0F538A987}">
      <dgm:prSet/>
      <dgm:spPr/>
    </dgm:pt>
    <dgm:pt modelId="{B21896B2-915A-4EC2-9F8B-41DD255B65BD}" type="sibTrans" cxnId="{679D2978-EB22-4C01-AEE4-C8C0F538A987}">
      <dgm:prSet/>
      <dgm:spPr/>
    </dgm:pt>
    <dgm:pt modelId="{ED8EAA5C-3D13-4E67-9426-DD75F5A571C8}" type="pres">
      <dgm:prSet presAssocID="{50E1668A-1EED-487F-A67A-002A8CBFBE0F}" presName="vert0" presStyleCnt="0">
        <dgm:presLayoutVars>
          <dgm:dir/>
          <dgm:animOne val="branch"/>
          <dgm:animLvl val="lvl"/>
        </dgm:presLayoutVars>
      </dgm:prSet>
      <dgm:spPr/>
    </dgm:pt>
    <dgm:pt modelId="{AED1F1AB-4092-497A-B328-D205C5A37CD2}" type="pres">
      <dgm:prSet presAssocID="{C0D3136E-0851-4E2D-9104-3DF323BA0992}" presName="thickLine" presStyleLbl="alignNode1" presStyleIdx="0" presStyleCnt="6"/>
      <dgm:spPr/>
    </dgm:pt>
    <dgm:pt modelId="{52875689-FC0D-4080-9571-0B19ED1D2BF3}" type="pres">
      <dgm:prSet presAssocID="{C0D3136E-0851-4E2D-9104-3DF323BA0992}" presName="horz1" presStyleCnt="0"/>
      <dgm:spPr/>
    </dgm:pt>
    <dgm:pt modelId="{7A4F0B50-1A3F-4685-A011-2D01D8DA337E}" type="pres">
      <dgm:prSet presAssocID="{C0D3136E-0851-4E2D-9104-3DF323BA0992}" presName="tx1" presStyleLbl="revTx" presStyleIdx="0" presStyleCnt="18"/>
      <dgm:spPr/>
    </dgm:pt>
    <dgm:pt modelId="{9CDF0CE8-1A60-4EC5-AB9F-500BBA78F6B4}" type="pres">
      <dgm:prSet presAssocID="{C0D3136E-0851-4E2D-9104-3DF323BA0992}" presName="vert1" presStyleCnt="0"/>
      <dgm:spPr/>
    </dgm:pt>
    <dgm:pt modelId="{6C9E7871-FF42-4277-B9FB-2ACDCF4E421D}" type="pres">
      <dgm:prSet presAssocID="{09BAE566-1359-4AE3-87CB-8790A93487B9}" presName="vertSpace2a" presStyleCnt="0"/>
      <dgm:spPr/>
    </dgm:pt>
    <dgm:pt modelId="{0A1C5E47-7DF9-4B77-80EB-99D17F8E3FEB}" type="pres">
      <dgm:prSet presAssocID="{09BAE566-1359-4AE3-87CB-8790A93487B9}" presName="horz2" presStyleCnt="0"/>
      <dgm:spPr/>
    </dgm:pt>
    <dgm:pt modelId="{ECD50B7F-84EB-49D1-93CE-5DBCD7F1C94F}" type="pres">
      <dgm:prSet presAssocID="{09BAE566-1359-4AE3-87CB-8790A93487B9}" presName="horzSpace2" presStyleCnt="0"/>
      <dgm:spPr/>
    </dgm:pt>
    <dgm:pt modelId="{E0923C3D-0525-453C-97BD-675BFA69FF07}" type="pres">
      <dgm:prSet presAssocID="{09BAE566-1359-4AE3-87CB-8790A93487B9}" presName="tx2" presStyleLbl="revTx" presStyleIdx="1" presStyleCnt="18"/>
      <dgm:spPr/>
    </dgm:pt>
    <dgm:pt modelId="{1503A62E-7854-4CAC-B5ED-6CC37ABFBD98}" type="pres">
      <dgm:prSet presAssocID="{09BAE566-1359-4AE3-87CB-8790A93487B9}" presName="vert2" presStyleCnt="0"/>
      <dgm:spPr/>
    </dgm:pt>
    <dgm:pt modelId="{575DDD3A-CCF0-4EF0-BBAD-3EA46F4EB666}" type="pres">
      <dgm:prSet presAssocID="{09BAE566-1359-4AE3-87CB-8790A93487B9}" presName="thinLine2b" presStyleLbl="callout" presStyleIdx="0" presStyleCnt="12"/>
      <dgm:spPr/>
    </dgm:pt>
    <dgm:pt modelId="{8B539B3B-5189-4543-A868-BDFC0EC296B9}" type="pres">
      <dgm:prSet presAssocID="{09BAE566-1359-4AE3-87CB-8790A93487B9}" presName="vertSpace2b" presStyleCnt="0"/>
      <dgm:spPr/>
    </dgm:pt>
    <dgm:pt modelId="{BD7A88EF-A68C-4F15-BB82-4AF325A4B677}" type="pres">
      <dgm:prSet presAssocID="{303654C1-5B50-4C92-B9F7-FFDD1D1E396D}" presName="horz2" presStyleCnt="0"/>
      <dgm:spPr/>
    </dgm:pt>
    <dgm:pt modelId="{FB4C2943-CE1B-4A1F-ABE3-16504F4C5A37}" type="pres">
      <dgm:prSet presAssocID="{303654C1-5B50-4C92-B9F7-FFDD1D1E396D}" presName="horzSpace2" presStyleCnt="0"/>
      <dgm:spPr/>
    </dgm:pt>
    <dgm:pt modelId="{690DF82E-0417-4A7D-88C2-F2745027C16B}" type="pres">
      <dgm:prSet presAssocID="{303654C1-5B50-4C92-B9F7-FFDD1D1E396D}" presName="tx2" presStyleLbl="revTx" presStyleIdx="2" presStyleCnt="18"/>
      <dgm:spPr/>
    </dgm:pt>
    <dgm:pt modelId="{C712A926-8505-4D0E-8752-B83F3168E0FA}" type="pres">
      <dgm:prSet presAssocID="{303654C1-5B50-4C92-B9F7-FFDD1D1E396D}" presName="vert2" presStyleCnt="0"/>
      <dgm:spPr/>
    </dgm:pt>
    <dgm:pt modelId="{2F5D09C2-9D2D-4105-9057-731833FB2B78}" type="pres">
      <dgm:prSet presAssocID="{303654C1-5B50-4C92-B9F7-FFDD1D1E396D}" presName="thinLine2b" presStyleLbl="callout" presStyleIdx="1" presStyleCnt="12"/>
      <dgm:spPr/>
    </dgm:pt>
    <dgm:pt modelId="{6C05DDFA-FAB0-47AB-9D35-499DDF6DDEA9}" type="pres">
      <dgm:prSet presAssocID="{303654C1-5B50-4C92-B9F7-FFDD1D1E396D}" presName="vertSpace2b" presStyleCnt="0"/>
      <dgm:spPr/>
    </dgm:pt>
    <dgm:pt modelId="{B4F36FC3-6C84-493E-890C-0CCCEE653E93}" type="pres">
      <dgm:prSet presAssocID="{B1BE8259-C5D5-4B36-8603-2ACBE72B6D6E}" presName="thickLine" presStyleLbl="alignNode1" presStyleIdx="1" presStyleCnt="6"/>
      <dgm:spPr/>
    </dgm:pt>
    <dgm:pt modelId="{4C6B8673-C0CE-495A-9FA0-2DC2287ED944}" type="pres">
      <dgm:prSet presAssocID="{B1BE8259-C5D5-4B36-8603-2ACBE72B6D6E}" presName="horz1" presStyleCnt="0"/>
      <dgm:spPr/>
    </dgm:pt>
    <dgm:pt modelId="{451EAC46-29FC-4C3D-94CD-61225001A934}" type="pres">
      <dgm:prSet presAssocID="{B1BE8259-C5D5-4B36-8603-2ACBE72B6D6E}" presName="tx1" presStyleLbl="revTx" presStyleIdx="3" presStyleCnt="18"/>
      <dgm:spPr/>
    </dgm:pt>
    <dgm:pt modelId="{A3BE5491-0775-4224-842E-F14AA51B0529}" type="pres">
      <dgm:prSet presAssocID="{B1BE8259-C5D5-4B36-8603-2ACBE72B6D6E}" presName="vert1" presStyleCnt="0"/>
      <dgm:spPr/>
    </dgm:pt>
    <dgm:pt modelId="{82FE3C4E-F063-4921-A6D9-0083B147C95C}" type="pres">
      <dgm:prSet presAssocID="{ADBBCD0D-30DC-4598-889F-1B00BCD45BDA}" presName="vertSpace2a" presStyleCnt="0"/>
      <dgm:spPr/>
    </dgm:pt>
    <dgm:pt modelId="{B41311E8-3509-4C64-A08F-241501689CC6}" type="pres">
      <dgm:prSet presAssocID="{ADBBCD0D-30DC-4598-889F-1B00BCD45BDA}" presName="horz2" presStyleCnt="0"/>
      <dgm:spPr/>
    </dgm:pt>
    <dgm:pt modelId="{E99C58BE-A707-4CFE-A865-88AFA98B3405}" type="pres">
      <dgm:prSet presAssocID="{ADBBCD0D-30DC-4598-889F-1B00BCD45BDA}" presName="horzSpace2" presStyleCnt="0"/>
      <dgm:spPr/>
    </dgm:pt>
    <dgm:pt modelId="{D4FFC6C1-8B58-4370-B1CF-B8D530722E46}" type="pres">
      <dgm:prSet presAssocID="{ADBBCD0D-30DC-4598-889F-1B00BCD45BDA}" presName="tx2" presStyleLbl="revTx" presStyleIdx="4" presStyleCnt="18"/>
      <dgm:spPr/>
    </dgm:pt>
    <dgm:pt modelId="{DC65FDD0-D65D-4589-AE71-98979113FA71}" type="pres">
      <dgm:prSet presAssocID="{ADBBCD0D-30DC-4598-889F-1B00BCD45BDA}" presName="vert2" presStyleCnt="0"/>
      <dgm:spPr/>
    </dgm:pt>
    <dgm:pt modelId="{233524CF-A257-43A0-936D-E8F42EDF2229}" type="pres">
      <dgm:prSet presAssocID="{ADBBCD0D-30DC-4598-889F-1B00BCD45BDA}" presName="thinLine2b" presStyleLbl="callout" presStyleIdx="2" presStyleCnt="12"/>
      <dgm:spPr/>
    </dgm:pt>
    <dgm:pt modelId="{21015647-2613-44EF-ADB5-D5B0025BC614}" type="pres">
      <dgm:prSet presAssocID="{ADBBCD0D-30DC-4598-889F-1B00BCD45BDA}" presName="vertSpace2b" presStyleCnt="0"/>
      <dgm:spPr/>
    </dgm:pt>
    <dgm:pt modelId="{678D5D9B-E0A5-423A-B220-A4403F6C8A01}" type="pres">
      <dgm:prSet presAssocID="{84A0890B-F335-4EEC-AA80-5176D2B1AC94}" presName="horz2" presStyleCnt="0"/>
      <dgm:spPr/>
    </dgm:pt>
    <dgm:pt modelId="{48D37776-322B-48D9-9584-F31DC0931EFC}" type="pres">
      <dgm:prSet presAssocID="{84A0890B-F335-4EEC-AA80-5176D2B1AC94}" presName="horzSpace2" presStyleCnt="0"/>
      <dgm:spPr/>
    </dgm:pt>
    <dgm:pt modelId="{6C37F90B-BC3A-4D4E-97B4-4092E57A0B91}" type="pres">
      <dgm:prSet presAssocID="{84A0890B-F335-4EEC-AA80-5176D2B1AC94}" presName="tx2" presStyleLbl="revTx" presStyleIdx="5" presStyleCnt="18"/>
      <dgm:spPr/>
    </dgm:pt>
    <dgm:pt modelId="{50ADB2C9-82E6-4579-8D16-8A64128378C1}" type="pres">
      <dgm:prSet presAssocID="{84A0890B-F335-4EEC-AA80-5176D2B1AC94}" presName="vert2" presStyleCnt="0"/>
      <dgm:spPr/>
    </dgm:pt>
    <dgm:pt modelId="{47AAF80F-F7E6-4417-8CB1-06E9E308B0EE}" type="pres">
      <dgm:prSet presAssocID="{84A0890B-F335-4EEC-AA80-5176D2B1AC94}" presName="thinLine2b" presStyleLbl="callout" presStyleIdx="3" presStyleCnt="12"/>
      <dgm:spPr/>
    </dgm:pt>
    <dgm:pt modelId="{4E3FFFCA-E7EF-42FE-94E2-EC26C19CD9D4}" type="pres">
      <dgm:prSet presAssocID="{84A0890B-F335-4EEC-AA80-5176D2B1AC94}" presName="vertSpace2b" presStyleCnt="0"/>
      <dgm:spPr/>
    </dgm:pt>
    <dgm:pt modelId="{2F9EF5EE-E1DA-455A-9FB3-5EE35D4DD924}" type="pres">
      <dgm:prSet presAssocID="{F9C8AEBE-7979-423F-9BC0-CFFC47622F83}" presName="horz2" presStyleCnt="0"/>
      <dgm:spPr/>
    </dgm:pt>
    <dgm:pt modelId="{0C1ED916-C1D0-4E78-B546-7C7D48B9E0E3}" type="pres">
      <dgm:prSet presAssocID="{F9C8AEBE-7979-423F-9BC0-CFFC47622F83}" presName="horzSpace2" presStyleCnt="0"/>
      <dgm:spPr/>
    </dgm:pt>
    <dgm:pt modelId="{359AB373-3905-4F82-9449-0ECA0695D422}" type="pres">
      <dgm:prSet presAssocID="{F9C8AEBE-7979-423F-9BC0-CFFC47622F83}" presName="tx2" presStyleLbl="revTx" presStyleIdx="6" presStyleCnt="18"/>
      <dgm:spPr/>
    </dgm:pt>
    <dgm:pt modelId="{0F231550-3ACE-4937-A55F-ECD711D6FC91}" type="pres">
      <dgm:prSet presAssocID="{F9C8AEBE-7979-423F-9BC0-CFFC47622F83}" presName="vert2" presStyleCnt="0"/>
      <dgm:spPr/>
    </dgm:pt>
    <dgm:pt modelId="{BEC0A352-5C81-449F-AC10-C18413C91B1D}" type="pres">
      <dgm:prSet presAssocID="{F9C8AEBE-7979-423F-9BC0-CFFC47622F83}" presName="thinLine2b" presStyleLbl="callout" presStyleIdx="4" presStyleCnt="12"/>
      <dgm:spPr/>
    </dgm:pt>
    <dgm:pt modelId="{84773334-A256-4A69-9F51-38777EFD6451}" type="pres">
      <dgm:prSet presAssocID="{F9C8AEBE-7979-423F-9BC0-CFFC47622F83}" presName="vertSpace2b" presStyleCnt="0"/>
      <dgm:spPr/>
    </dgm:pt>
    <dgm:pt modelId="{11B2CAF1-153B-47D7-BC81-33B699DA0EED}" type="pres">
      <dgm:prSet presAssocID="{679470DA-7ED5-4745-957D-489E2FB880A8}" presName="thickLine" presStyleLbl="alignNode1" presStyleIdx="2" presStyleCnt="6"/>
      <dgm:spPr/>
    </dgm:pt>
    <dgm:pt modelId="{EA4AC0DE-CF55-470C-AC16-1B7B3B3CE410}" type="pres">
      <dgm:prSet presAssocID="{679470DA-7ED5-4745-957D-489E2FB880A8}" presName="horz1" presStyleCnt="0"/>
      <dgm:spPr/>
    </dgm:pt>
    <dgm:pt modelId="{8527CB5B-22C0-4FFE-8A40-1BB1B1E1864B}" type="pres">
      <dgm:prSet presAssocID="{679470DA-7ED5-4745-957D-489E2FB880A8}" presName="tx1" presStyleLbl="revTx" presStyleIdx="7" presStyleCnt="18"/>
      <dgm:spPr/>
    </dgm:pt>
    <dgm:pt modelId="{CE1C2EB7-F63F-4895-8C31-214E5B9F3B6D}" type="pres">
      <dgm:prSet presAssocID="{679470DA-7ED5-4745-957D-489E2FB880A8}" presName="vert1" presStyleCnt="0"/>
      <dgm:spPr/>
    </dgm:pt>
    <dgm:pt modelId="{3412DCF3-AA95-4D69-AAFA-FA14495D57B8}" type="pres">
      <dgm:prSet presAssocID="{132A16A4-26CE-4E12-B2F0-7B4283BBE53F}" presName="vertSpace2a" presStyleCnt="0"/>
      <dgm:spPr/>
    </dgm:pt>
    <dgm:pt modelId="{63CF6D4F-F8E5-469E-87BF-CDB0D939392F}" type="pres">
      <dgm:prSet presAssocID="{132A16A4-26CE-4E12-B2F0-7B4283BBE53F}" presName="horz2" presStyleCnt="0"/>
      <dgm:spPr/>
    </dgm:pt>
    <dgm:pt modelId="{59A342A5-9E69-4C36-9E66-0FFAD398B625}" type="pres">
      <dgm:prSet presAssocID="{132A16A4-26CE-4E12-B2F0-7B4283BBE53F}" presName="horzSpace2" presStyleCnt="0"/>
      <dgm:spPr/>
    </dgm:pt>
    <dgm:pt modelId="{244EF91B-D8D1-4244-96DC-E132C3DB2B85}" type="pres">
      <dgm:prSet presAssocID="{132A16A4-26CE-4E12-B2F0-7B4283BBE53F}" presName="tx2" presStyleLbl="revTx" presStyleIdx="8" presStyleCnt="18"/>
      <dgm:spPr/>
    </dgm:pt>
    <dgm:pt modelId="{3B7F2A3C-8270-4E65-B1DD-F3E4741B8BB8}" type="pres">
      <dgm:prSet presAssocID="{132A16A4-26CE-4E12-B2F0-7B4283BBE53F}" presName="vert2" presStyleCnt="0"/>
      <dgm:spPr/>
    </dgm:pt>
    <dgm:pt modelId="{A869D51C-AAC7-4929-AEA4-44A3B83F15E1}" type="pres">
      <dgm:prSet presAssocID="{132A16A4-26CE-4E12-B2F0-7B4283BBE53F}" presName="thinLine2b" presStyleLbl="callout" presStyleIdx="5" presStyleCnt="12"/>
      <dgm:spPr/>
    </dgm:pt>
    <dgm:pt modelId="{8470716E-0852-4EC1-A4AF-D2EC3F8A7AF4}" type="pres">
      <dgm:prSet presAssocID="{132A16A4-26CE-4E12-B2F0-7B4283BBE53F}" presName="vertSpace2b" presStyleCnt="0"/>
      <dgm:spPr/>
    </dgm:pt>
    <dgm:pt modelId="{A78D5121-741F-4E45-8757-8F5B3C89F769}" type="pres">
      <dgm:prSet presAssocID="{18F86E5B-CF77-473F-82F0-89AC5A9FCB74}" presName="thickLine" presStyleLbl="alignNode1" presStyleIdx="3" presStyleCnt="6"/>
      <dgm:spPr/>
    </dgm:pt>
    <dgm:pt modelId="{DAA7B25D-9A81-4829-AF07-5698CC9546C8}" type="pres">
      <dgm:prSet presAssocID="{18F86E5B-CF77-473F-82F0-89AC5A9FCB74}" presName="horz1" presStyleCnt="0"/>
      <dgm:spPr/>
    </dgm:pt>
    <dgm:pt modelId="{02A0A5F2-AC1C-4BAE-9121-BBB46DCDCCE6}" type="pres">
      <dgm:prSet presAssocID="{18F86E5B-CF77-473F-82F0-89AC5A9FCB74}" presName="tx1" presStyleLbl="revTx" presStyleIdx="9" presStyleCnt="18"/>
      <dgm:spPr/>
    </dgm:pt>
    <dgm:pt modelId="{9DC9825D-4D21-4AB4-857C-27124C11F9E5}" type="pres">
      <dgm:prSet presAssocID="{18F86E5B-CF77-473F-82F0-89AC5A9FCB74}" presName="vert1" presStyleCnt="0"/>
      <dgm:spPr/>
    </dgm:pt>
    <dgm:pt modelId="{0C5A194F-F1B0-4C09-B4CA-B662799803ED}" type="pres">
      <dgm:prSet presAssocID="{E4537575-12A4-41CD-807D-6901C7FEF041}" presName="vertSpace2a" presStyleCnt="0"/>
      <dgm:spPr/>
    </dgm:pt>
    <dgm:pt modelId="{66143332-4177-443E-AC48-0BFB25436945}" type="pres">
      <dgm:prSet presAssocID="{E4537575-12A4-41CD-807D-6901C7FEF041}" presName="horz2" presStyleCnt="0"/>
      <dgm:spPr/>
    </dgm:pt>
    <dgm:pt modelId="{547016E4-4790-47A4-B192-189E078F67EA}" type="pres">
      <dgm:prSet presAssocID="{E4537575-12A4-41CD-807D-6901C7FEF041}" presName="horzSpace2" presStyleCnt="0"/>
      <dgm:spPr/>
    </dgm:pt>
    <dgm:pt modelId="{AE2BE86A-74A2-4E25-AA3A-35E08974590C}" type="pres">
      <dgm:prSet presAssocID="{E4537575-12A4-41CD-807D-6901C7FEF041}" presName="tx2" presStyleLbl="revTx" presStyleIdx="10" presStyleCnt="18"/>
      <dgm:spPr/>
    </dgm:pt>
    <dgm:pt modelId="{B2696F2B-29CC-477E-AB44-40BE71C040F4}" type="pres">
      <dgm:prSet presAssocID="{E4537575-12A4-41CD-807D-6901C7FEF041}" presName="vert2" presStyleCnt="0"/>
      <dgm:spPr/>
    </dgm:pt>
    <dgm:pt modelId="{4405CA9E-21AA-4024-8989-45E500C4A4A7}" type="pres">
      <dgm:prSet presAssocID="{E4537575-12A4-41CD-807D-6901C7FEF041}" presName="thinLine2b" presStyleLbl="callout" presStyleIdx="6" presStyleCnt="12"/>
      <dgm:spPr/>
    </dgm:pt>
    <dgm:pt modelId="{B2291F0C-34CB-4DFE-AB7F-76C6E50A226D}" type="pres">
      <dgm:prSet presAssocID="{E4537575-12A4-41CD-807D-6901C7FEF041}" presName="vertSpace2b" presStyleCnt="0"/>
      <dgm:spPr/>
    </dgm:pt>
    <dgm:pt modelId="{12487A0D-569E-415E-B1CA-BBEBA1FEA4EF}" type="pres">
      <dgm:prSet presAssocID="{B1C3180C-5F8A-4014-AC7F-EA85000C7FFA}" presName="horz2" presStyleCnt="0"/>
      <dgm:spPr/>
    </dgm:pt>
    <dgm:pt modelId="{1B942093-70E4-4BFA-AF8A-2A3CFE70CE80}" type="pres">
      <dgm:prSet presAssocID="{B1C3180C-5F8A-4014-AC7F-EA85000C7FFA}" presName="horzSpace2" presStyleCnt="0"/>
      <dgm:spPr/>
    </dgm:pt>
    <dgm:pt modelId="{31468BB0-F068-4A5E-AB35-8285B764FE8A}" type="pres">
      <dgm:prSet presAssocID="{B1C3180C-5F8A-4014-AC7F-EA85000C7FFA}" presName="tx2" presStyleLbl="revTx" presStyleIdx="11" presStyleCnt="18"/>
      <dgm:spPr/>
    </dgm:pt>
    <dgm:pt modelId="{77A3834C-5D67-400D-AC49-F66AA022D388}" type="pres">
      <dgm:prSet presAssocID="{B1C3180C-5F8A-4014-AC7F-EA85000C7FFA}" presName="vert2" presStyleCnt="0"/>
      <dgm:spPr/>
    </dgm:pt>
    <dgm:pt modelId="{FEBC0DD2-E078-4D3C-AE1D-0FB18ED95ABC}" type="pres">
      <dgm:prSet presAssocID="{B1C3180C-5F8A-4014-AC7F-EA85000C7FFA}" presName="thinLine2b" presStyleLbl="callout" presStyleIdx="7" presStyleCnt="12"/>
      <dgm:spPr/>
    </dgm:pt>
    <dgm:pt modelId="{2D19CD52-A098-4AFF-B31D-52C25A6A682D}" type="pres">
      <dgm:prSet presAssocID="{B1C3180C-5F8A-4014-AC7F-EA85000C7FFA}" presName="vertSpace2b" presStyleCnt="0"/>
      <dgm:spPr/>
    </dgm:pt>
    <dgm:pt modelId="{4706CB2F-AE3F-455E-B9A0-6FB77B6A9681}" type="pres">
      <dgm:prSet presAssocID="{B3B905AB-27D6-402E-AAEB-E865E150CEBE}" presName="thickLine" presStyleLbl="alignNode1" presStyleIdx="4" presStyleCnt="6"/>
      <dgm:spPr/>
    </dgm:pt>
    <dgm:pt modelId="{29CD466D-454F-4B97-81C6-DFFF76A0CE12}" type="pres">
      <dgm:prSet presAssocID="{B3B905AB-27D6-402E-AAEB-E865E150CEBE}" presName="horz1" presStyleCnt="0"/>
      <dgm:spPr/>
    </dgm:pt>
    <dgm:pt modelId="{5F251706-77DA-4F82-BE10-BF4B230CA809}" type="pres">
      <dgm:prSet presAssocID="{B3B905AB-27D6-402E-AAEB-E865E150CEBE}" presName="tx1" presStyleLbl="revTx" presStyleIdx="12" presStyleCnt="18"/>
      <dgm:spPr/>
    </dgm:pt>
    <dgm:pt modelId="{62B7E9EF-A328-4537-BFB4-1A60584741F5}" type="pres">
      <dgm:prSet presAssocID="{B3B905AB-27D6-402E-AAEB-E865E150CEBE}" presName="vert1" presStyleCnt="0"/>
      <dgm:spPr/>
    </dgm:pt>
    <dgm:pt modelId="{25262035-11D2-4DC6-B551-8C13BDCA76A8}" type="pres">
      <dgm:prSet presAssocID="{5E6FF227-F67A-445A-B5F9-9E2A2E501121}" presName="vertSpace2a" presStyleCnt="0"/>
      <dgm:spPr/>
    </dgm:pt>
    <dgm:pt modelId="{DD9675CC-0756-48E1-A2CA-70AFC77CE9B5}" type="pres">
      <dgm:prSet presAssocID="{5E6FF227-F67A-445A-B5F9-9E2A2E501121}" presName="horz2" presStyleCnt="0"/>
      <dgm:spPr/>
    </dgm:pt>
    <dgm:pt modelId="{3195AD96-550C-4F7D-AD35-9B6DA2DF5D05}" type="pres">
      <dgm:prSet presAssocID="{5E6FF227-F67A-445A-B5F9-9E2A2E501121}" presName="horzSpace2" presStyleCnt="0"/>
      <dgm:spPr/>
    </dgm:pt>
    <dgm:pt modelId="{4D8CD50A-BD5A-4F2F-952F-253DF2E8FA2D}" type="pres">
      <dgm:prSet presAssocID="{5E6FF227-F67A-445A-B5F9-9E2A2E501121}" presName="tx2" presStyleLbl="revTx" presStyleIdx="13" presStyleCnt="18"/>
      <dgm:spPr/>
    </dgm:pt>
    <dgm:pt modelId="{035B9963-AC44-4EB9-A64E-117D62B3EE42}" type="pres">
      <dgm:prSet presAssocID="{5E6FF227-F67A-445A-B5F9-9E2A2E501121}" presName="vert2" presStyleCnt="0"/>
      <dgm:spPr/>
    </dgm:pt>
    <dgm:pt modelId="{6E1D01ED-BDFE-4281-9262-25490F8C6041}" type="pres">
      <dgm:prSet presAssocID="{5E6FF227-F67A-445A-B5F9-9E2A2E501121}" presName="thinLine2b" presStyleLbl="callout" presStyleIdx="8" presStyleCnt="12"/>
      <dgm:spPr/>
    </dgm:pt>
    <dgm:pt modelId="{6D2300C6-0778-48D1-86CE-7686D2E0660E}" type="pres">
      <dgm:prSet presAssocID="{5E6FF227-F67A-445A-B5F9-9E2A2E501121}" presName="vertSpace2b" presStyleCnt="0"/>
      <dgm:spPr/>
    </dgm:pt>
    <dgm:pt modelId="{0D76C3A0-984B-4FB1-8847-F753C05CA12E}" type="pres">
      <dgm:prSet presAssocID="{B185B9BE-4A16-4FD8-A118-A758AC710DC7}" presName="thickLine" presStyleLbl="alignNode1" presStyleIdx="5" presStyleCnt="6"/>
      <dgm:spPr/>
    </dgm:pt>
    <dgm:pt modelId="{7A61D217-8C27-4449-ADD0-F19F97384267}" type="pres">
      <dgm:prSet presAssocID="{B185B9BE-4A16-4FD8-A118-A758AC710DC7}" presName="horz1" presStyleCnt="0"/>
      <dgm:spPr/>
    </dgm:pt>
    <dgm:pt modelId="{246D43C6-C59B-4660-8FB0-4813DE8EAB93}" type="pres">
      <dgm:prSet presAssocID="{B185B9BE-4A16-4FD8-A118-A758AC710DC7}" presName="tx1" presStyleLbl="revTx" presStyleIdx="14" presStyleCnt="18"/>
      <dgm:spPr/>
    </dgm:pt>
    <dgm:pt modelId="{99E6910D-0BC6-4F10-BB56-DD7DBC427076}" type="pres">
      <dgm:prSet presAssocID="{B185B9BE-4A16-4FD8-A118-A758AC710DC7}" presName="vert1" presStyleCnt="0"/>
      <dgm:spPr/>
    </dgm:pt>
    <dgm:pt modelId="{AAB3642A-FC1F-4D8F-81DA-4256C597EDAA}" type="pres">
      <dgm:prSet presAssocID="{92FCA1A5-C161-4FC9-A82C-DE8FFB933251}" presName="vertSpace2a" presStyleCnt="0"/>
      <dgm:spPr/>
    </dgm:pt>
    <dgm:pt modelId="{215FBB87-1C76-488B-A9E6-FB380EAA9292}" type="pres">
      <dgm:prSet presAssocID="{92FCA1A5-C161-4FC9-A82C-DE8FFB933251}" presName="horz2" presStyleCnt="0"/>
      <dgm:spPr/>
    </dgm:pt>
    <dgm:pt modelId="{2822189E-23D4-465D-9B5A-9D41847299ED}" type="pres">
      <dgm:prSet presAssocID="{92FCA1A5-C161-4FC9-A82C-DE8FFB933251}" presName="horzSpace2" presStyleCnt="0"/>
      <dgm:spPr/>
    </dgm:pt>
    <dgm:pt modelId="{96BE992F-1F02-4386-81D9-C996497C2C3F}" type="pres">
      <dgm:prSet presAssocID="{92FCA1A5-C161-4FC9-A82C-DE8FFB933251}" presName="tx2" presStyleLbl="revTx" presStyleIdx="15" presStyleCnt="18"/>
      <dgm:spPr/>
    </dgm:pt>
    <dgm:pt modelId="{C9EE2B05-104F-42BE-B059-70A013B47E72}" type="pres">
      <dgm:prSet presAssocID="{92FCA1A5-C161-4FC9-A82C-DE8FFB933251}" presName="vert2" presStyleCnt="0"/>
      <dgm:spPr/>
    </dgm:pt>
    <dgm:pt modelId="{5D85E8F8-8322-4DCF-823C-AB1C2111E846}" type="pres">
      <dgm:prSet presAssocID="{92FCA1A5-C161-4FC9-A82C-DE8FFB933251}" presName="thinLine2b" presStyleLbl="callout" presStyleIdx="9" presStyleCnt="12"/>
      <dgm:spPr/>
    </dgm:pt>
    <dgm:pt modelId="{F156E884-5FE2-4C28-AD97-49A98BEFB0EF}" type="pres">
      <dgm:prSet presAssocID="{92FCA1A5-C161-4FC9-A82C-DE8FFB933251}" presName="vertSpace2b" presStyleCnt="0"/>
      <dgm:spPr/>
    </dgm:pt>
    <dgm:pt modelId="{D84C121A-8315-4B0C-BF33-6B686424A0AA}" type="pres">
      <dgm:prSet presAssocID="{7FC614A6-9D44-4F4D-B767-3C67AEDDF5C5}" presName="horz2" presStyleCnt="0"/>
      <dgm:spPr/>
    </dgm:pt>
    <dgm:pt modelId="{26469E51-3EA5-492A-A8DB-FA631B10E1A4}" type="pres">
      <dgm:prSet presAssocID="{7FC614A6-9D44-4F4D-B767-3C67AEDDF5C5}" presName="horzSpace2" presStyleCnt="0"/>
      <dgm:spPr/>
    </dgm:pt>
    <dgm:pt modelId="{78C2C6AA-C2A8-46EB-9988-B17B8DAF9F69}" type="pres">
      <dgm:prSet presAssocID="{7FC614A6-9D44-4F4D-B767-3C67AEDDF5C5}" presName="tx2" presStyleLbl="revTx" presStyleIdx="16" presStyleCnt="18"/>
      <dgm:spPr/>
    </dgm:pt>
    <dgm:pt modelId="{32B067F5-4C76-4714-B6D0-47F4274EC00A}" type="pres">
      <dgm:prSet presAssocID="{7FC614A6-9D44-4F4D-B767-3C67AEDDF5C5}" presName="vert2" presStyleCnt="0"/>
      <dgm:spPr/>
    </dgm:pt>
    <dgm:pt modelId="{6C00F779-2585-4492-A65F-2950608D4584}" type="pres">
      <dgm:prSet presAssocID="{7FC614A6-9D44-4F4D-B767-3C67AEDDF5C5}" presName="thinLine2b" presStyleLbl="callout" presStyleIdx="10" presStyleCnt="12"/>
      <dgm:spPr/>
    </dgm:pt>
    <dgm:pt modelId="{9E9DD0DD-9CA6-405E-8D39-4F9349EAD5BA}" type="pres">
      <dgm:prSet presAssocID="{7FC614A6-9D44-4F4D-B767-3C67AEDDF5C5}" presName="vertSpace2b" presStyleCnt="0"/>
      <dgm:spPr/>
    </dgm:pt>
    <dgm:pt modelId="{7C19F454-6113-4DD6-8104-59FE753263B7}" type="pres">
      <dgm:prSet presAssocID="{E2B78128-B218-405C-BB7A-9B135B5CFAD8}" presName="horz2" presStyleCnt="0"/>
      <dgm:spPr/>
    </dgm:pt>
    <dgm:pt modelId="{F2F3E292-51E0-4C4F-8804-474A169EF238}" type="pres">
      <dgm:prSet presAssocID="{E2B78128-B218-405C-BB7A-9B135B5CFAD8}" presName="horzSpace2" presStyleCnt="0"/>
      <dgm:spPr/>
    </dgm:pt>
    <dgm:pt modelId="{EFE3002A-60B3-4DD6-BF9B-BE52A530010F}" type="pres">
      <dgm:prSet presAssocID="{E2B78128-B218-405C-BB7A-9B135B5CFAD8}" presName="tx2" presStyleLbl="revTx" presStyleIdx="17" presStyleCnt="18"/>
      <dgm:spPr/>
    </dgm:pt>
    <dgm:pt modelId="{E601F2B2-F2EE-48A0-9197-8E89F53004B5}" type="pres">
      <dgm:prSet presAssocID="{E2B78128-B218-405C-BB7A-9B135B5CFAD8}" presName="vert2" presStyleCnt="0"/>
      <dgm:spPr/>
    </dgm:pt>
    <dgm:pt modelId="{41273058-B476-414D-A589-09B58934FE35}" type="pres">
      <dgm:prSet presAssocID="{E2B78128-B218-405C-BB7A-9B135B5CFAD8}" presName="thinLine2b" presStyleLbl="callout" presStyleIdx="11" presStyleCnt="12"/>
      <dgm:spPr/>
    </dgm:pt>
    <dgm:pt modelId="{B3BEEC75-BA1A-4E83-870E-203740A9A835}" type="pres">
      <dgm:prSet presAssocID="{E2B78128-B218-405C-BB7A-9B135B5CFAD8}" presName="vertSpace2b" presStyleCnt="0"/>
      <dgm:spPr/>
    </dgm:pt>
  </dgm:ptLst>
  <dgm:cxnLst>
    <dgm:cxn modelId="{B0436900-1999-43FD-AD73-2D49AE504B52}" type="presOf" srcId="{ADBBCD0D-30DC-4598-889F-1B00BCD45BDA}" destId="{D4FFC6C1-8B58-4370-B1CF-B8D530722E46}" srcOrd="0" destOrd="0" presId="urn:microsoft.com/office/officeart/2008/layout/LinedList"/>
    <dgm:cxn modelId="{C07D9001-7272-48D1-A1BA-1F46466C7B68}" srcId="{B1BE8259-C5D5-4B36-8603-2ACBE72B6D6E}" destId="{84A0890B-F335-4EEC-AA80-5176D2B1AC94}" srcOrd="1" destOrd="0" parTransId="{8FF8641C-024F-42D3-8159-429612F53782}" sibTransId="{ED96056A-2305-48CE-A4B0-1F5B6774151F}"/>
    <dgm:cxn modelId="{C83C9716-5E31-4306-B068-28B5738717A9}" type="presOf" srcId="{7FC614A6-9D44-4F4D-B767-3C67AEDDF5C5}" destId="{78C2C6AA-C2A8-46EB-9988-B17B8DAF9F69}" srcOrd="0" destOrd="0" presId="urn:microsoft.com/office/officeart/2008/layout/LinedList"/>
    <dgm:cxn modelId="{1AB7341C-2363-42C1-898C-03B23CDFD8BB}" type="presOf" srcId="{5E6FF227-F67A-445A-B5F9-9E2A2E501121}" destId="{4D8CD50A-BD5A-4F2F-952F-253DF2E8FA2D}" srcOrd="0" destOrd="0" presId="urn:microsoft.com/office/officeart/2008/layout/LinedList"/>
    <dgm:cxn modelId="{50E21922-9B28-4BAA-9DC7-C298E127A86A}" type="presOf" srcId="{679470DA-7ED5-4745-957D-489E2FB880A8}" destId="{8527CB5B-22C0-4FFE-8A40-1BB1B1E1864B}" srcOrd="0" destOrd="0" presId="urn:microsoft.com/office/officeart/2008/layout/LinedList"/>
    <dgm:cxn modelId="{0EA8E124-1598-4DEE-BEB0-2FB77FF71429}" srcId="{50E1668A-1EED-487F-A67A-002A8CBFBE0F}" destId="{B1BE8259-C5D5-4B36-8603-2ACBE72B6D6E}" srcOrd="1" destOrd="0" parTransId="{CAB5B448-64CB-4FE9-B772-1F8417432856}" sibTransId="{79C6A9A3-E546-4335-B778-52415E9D136C}"/>
    <dgm:cxn modelId="{B655C42C-C53A-4FEE-9A09-861E4E7AADBF}" type="presOf" srcId="{F9C8AEBE-7979-423F-9BC0-CFFC47622F83}" destId="{359AB373-3905-4F82-9449-0ECA0695D422}" srcOrd="0" destOrd="0" presId="urn:microsoft.com/office/officeart/2008/layout/LinedList"/>
    <dgm:cxn modelId="{DF727F2D-9731-423F-86A1-4D9BC9D9E4C9}" srcId="{B185B9BE-4A16-4FD8-A118-A758AC710DC7}" destId="{7FC614A6-9D44-4F4D-B767-3C67AEDDF5C5}" srcOrd="1" destOrd="0" parTransId="{31EDC3A9-9A73-417A-8469-A414A225193D}" sibTransId="{FC113783-E6C3-4ED9-9126-8EFA8972924A}"/>
    <dgm:cxn modelId="{691F5C37-CE46-407A-82B5-77C67474A3CF}" type="presOf" srcId="{E2B78128-B218-405C-BB7A-9B135B5CFAD8}" destId="{EFE3002A-60B3-4DD6-BF9B-BE52A530010F}" srcOrd="0" destOrd="0" presId="urn:microsoft.com/office/officeart/2008/layout/LinedList"/>
    <dgm:cxn modelId="{C839B637-58C3-45A2-A8A7-4FE62B9B8233}" type="presOf" srcId="{B3B905AB-27D6-402E-AAEB-E865E150CEBE}" destId="{5F251706-77DA-4F82-BE10-BF4B230CA809}" srcOrd="0" destOrd="0" presId="urn:microsoft.com/office/officeart/2008/layout/LinedList"/>
    <dgm:cxn modelId="{DCCEE05E-BCD1-4050-BEE1-0D2DA698EC96}" srcId="{50E1668A-1EED-487F-A67A-002A8CBFBE0F}" destId="{B3B905AB-27D6-402E-AAEB-E865E150CEBE}" srcOrd="4" destOrd="0" parTransId="{75AB0B4C-4AAA-4DF9-9B65-6C024605E552}" sibTransId="{55F9A121-DD67-4749-A5D8-A48885B08273}"/>
    <dgm:cxn modelId="{1CA93C62-F82A-402C-BA93-082EAA886702}" srcId="{18F86E5B-CF77-473F-82F0-89AC5A9FCB74}" destId="{E4537575-12A4-41CD-807D-6901C7FEF041}" srcOrd="0" destOrd="0" parTransId="{965B35EC-D9C9-45B4-9FB6-184949B483A7}" sibTransId="{F5ECB543-D317-4821-91A8-F988C19F5DD6}"/>
    <dgm:cxn modelId="{E4DDD766-736F-491E-964D-9910A11BC33F}" type="presOf" srcId="{50E1668A-1EED-487F-A67A-002A8CBFBE0F}" destId="{ED8EAA5C-3D13-4E67-9426-DD75F5A571C8}" srcOrd="0" destOrd="0" presId="urn:microsoft.com/office/officeart/2008/layout/LinedList"/>
    <dgm:cxn modelId="{258E4D4E-A23A-48A4-96B2-8C8F4CDAE520}" type="presOf" srcId="{B1BE8259-C5D5-4B36-8603-2ACBE72B6D6E}" destId="{451EAC46-29FC-4C3D-94CD-61225001A934}" srcOrd="0" destOrd="0" presId="urn:microsoft.com/office/officeart/2008/layout/LinedList"/>
    <dgm:cxn modelId="{C921DD70-D662-4AB9-9364-D06BF045AA7C}" type="presOf" srcId="{09BAE566-1359-4AE3-87CB-8790A93487B9}" destId="{E0923C3D-0525-453C-97BD-675BFA69FF07}" srcOrd="0" destOrd="0" presId="urn:microsoft.com/office/officeart/2008/layout/LinedList"/>
    <dgm:cxn modelId="{78155E51-F757-4CF0-B8AE-A172E174FD29}" type="presOf" srcId="{C0D3136E-0851-4E2D-9104-3DF323BA0992}" destId="{7A4F0B50-1A3F-4685-A011-2D01D8DA337E}" srcOrd="0" destOrd="0" presId="urn:microsoft.com/office/officeart/2008/layout/LinedList"/>
    <dgm:cxn modelId="{00B10252-1403-42BF-B506-368521D7F288}" srcId="{50E1668A-1EED-487F-A67A-002A8CBFBE0F}" destId="{C0D3136E-0851-4E2D-9104-3DF323BA0992}" srcOrd="0" destOrd="0" parTransId="{B1B772BC-02C8-4C8A-BA5A-F8574A8C6C5D}" sibTransId="{974C1C00-DABB-4C74-A8E2-C8EDF08BDB22}"/>
    <dgm:cxn modelId="{E039ED73-83AB-4FFA-B330-201E63C3C88F}" srcId="{50E1668A-1EED-487F-A67A-002A8CBFBE0F}" destId="{18F86E5B-CF77-473F-82F0-89AC5A9FCB74}" srcOrd="3" destOrd="0" parTransId="{8B40B632-DD06-4137-88EC-CE6CD4CAF909}" sibTransId="{4535C8CA-C4A8-4AF0-82A6-FCB92C01DF2E}"/>
    <dgm:cxn modelId="{679D2978-EB22-4C01-AEE4-C8C0F538A987}" srcId="{18F86E5B-CF77-473F-82F0-89AC5A9FCB74}" destId="{B1C3180C-5F8A-4014-AC7F-EA85000C7FFA}" srcOrd="1" destOrd="0" parTransId="{2A28C199-5BDA-46B8-ACAE-4AD367D82988}" sibTransId="{B21896B2-915A-4EC2-9F8B-41DD255B65BD}"/>
    <dgm:cxn modelId="{76B97185-DBEB-404E-8E01-4CCEA42761D5}" srcId="{50E1668A-1EED-487F-A67A-002A8CBFBE0F}" destId="{679470DA-7ED5-4745-957D-489E2FB880A8}" srcOrd="2" destOrd="0" parTransId="{A5764272-9979-45C0-AE10-1E38CD89EA89}" sibTransId="{2EAE660C-EE1B-4601-8D98-CAC856C74666}"/>
    <dgm:cxn modelId="{63186F99-F909-4C06-810D-19C618D01465}" srcId="{B1BE8259-C5D5-4B36-8603-2ACBE72B6D6E}" destId="{F9C8AEBE-7979-423F-9BC0-CFFC47622F83}" srcOrd="2" destOrd="0" parTransId="{54917AEF-E3E0-4CB0-933C-616704568DB1}" sibTransId="{475AF817-0311-4E55-A23B-B7362EE99FEC}"/>
    <dgm:cxn modelId="{E9CCBF99-EAE3-4888-AC22-ABC50ACE7D00}" srcId="{B3B905AB-27D6-402E-AAEB-E865E150CEBE}" destId="{5E6FF227-F67A-445A-B5F9-9E2A2E501121}" srcOrd="0" destOrd="0" parTransId="{812F2850-B21F-451D-B286-33A94AC71FA2}" sibTransId="{094A2BF8-C724-40AE-8CA7-5CFF461CB58A}"/>
    <dgm:cxn modelId="{6FEC0E9A-EF74-4E57-9EBB-3E53584EF100}" srcId="{B1BE8259-C5D5-4B36-8603-2ACBE72B6D6E}" destId="{ADBBCD0D-30DC-4598-889F-1B00BCD45BDA}" srcOrd="0" destOrd="0" parTransId="{2BE7F5CC-EBFC-4E64-8A4F-FDA8E7E04593}" sibTransId="{58EF32D9-34C6-4650-8C8A-B0ABC29B6584}"/>
    <dgm:cxn modelId="{71C6A29A-0CB9-4315-A92B-E7CABC5EB6C0}" type="presOf" srcId="{B185B9BE-4A16-4FD8-A118-A758AC710DC7}" destId="{246D43C6-C59B-4660-8FB0-4813DE8EAB93}" srcOrd="0" destOrd="0" presId="urn:microsoft.com/office/officeart/2008/layout/LinedList"/>
    <dgm:cxn modelId="{0A433F9B-1F6C-41AA-8FBB-0E7A71588329}" type="presOf" srcId="{92FCA1A5-C161-4FC9-A82C-DE8FFB933251}" destId="{96BE992F-1F02-4386-81D9-C996497C2C3F}" srcOrd="0" destOrd="0" presId="urn:microsoft.com/office/officeart/2008/layout/LinedList"/>
    <dgm:cxn modelId="{E948C8A8-FB5F-4E6D-90BF-9C02202D02D0}" type="presOf" srcId="{B1C3180C-5F8A-4014-AC7F-EA85000C7FFA}" destId="{31468BB0-F068-4A5E-AB35-8285B764FE8A}" srcOrd="0" destOrd="0" presId="urn:microsoft.com/office/officeart/2008/layout/LinedList"/>
    <dgm:cxn modelId="{E0D0B8AA-690B-4BA1-979D-5DEA0D962ABD}" type="presOf" srcId="{132A16A4-26CE-4E12-B2F0-7B4283BBE53F}" destId="{244EF91B-D8D1-4244-96DC-E132C3DB2B85}" srcOrd="0" destOrd="0" presId="urn:microsoft.com/office/officeart/2008/layout/LinedList"/>
    <dgm:cxn modelId="{3189CBB1-70B0-4500-82B1-E6BCF144BC38}" type="presOf" srcId="{84A0890B-F335-4EEC-AA80-5176D2B1AC94}" destId="{6C37F90B-BC3A-4D4E-97B4-4092E57A0B91}" srcOrd="0" destOrd="0" presId="urn:microsoft.com/office/officeart/2008/layout/LinedList"/>
    <dgm:cxn modelId="{73B4BAB9-19F0-47BB-8791-08A535936FB0}" srcId="{C0D3136E-0851-4E2D-9104-3DF323BA0992}" destId="{303654C1-5B50-4C92-B9F7-FFDD1D1E396D}" srcOrd="1" destOrd="0" parTransId="{A044483C-07D5-4E5C-81E3-EAB8E55305B3}" sibTransId="{1434991E-F075-40C2-9C97-5510D0AB0E7B}"/>
    <dgm:cxn modelId="{555C0EC2-0C3C-4B62-8BAF-24DB94B60963}" srcId="{50E1668A-1EED-487F-A67A-002A8CBFBE0F}" destId="{B185B9BE-4A16-4FD8-A118-A758AC710DC7}" srcOrd="5" destOrd="0" parTransId="{1CF02BAB-479D-4E8C-BD70-A913A58D6BAB}" sibTransId="{D8CEE5A0-B5A0-495F-A992-879FC839ACC6}"/>
    <dgm:cxn modelId="{58928CC3-F6B1-4D09-A33C-B6D81B427ADA}" type="presOf" srcId="{303654C1-5B50-4C92-B9F7-FFDD1D1E396D}" destId="{690DF82E-0417-4A7D-88C2-F2745027C16B}" srcOrd="0" destOrd="0" presId="urn:microsoft.com/office/officeart/2008/layout/LinedList"/>
    <dgm:cxn modelId="{D876CEE2-8916-4BB0-8953-9A5D4F07E06B}" type="presOf" srcId="{18F86E5B-CF77-473F-82F0-89AC5A9FCB74}" destId="{02A0A5F2-AC1C-4BAE-9121-BBB46DCDCCE6}" srcOrd="0" destOrd="0" presId="urn:microsoft.com/office/officeart/2008/layout/LinedList"/>
    <dgm:cxn modelId="{8AA118E5-8188-4B22-B6B6-83CDAABE0C34}" srcId="{B185B9BE-4A16-4FD8-A118-A758AC710DC7}" destId="{E2B78128-B218-405C-BB7A-9B135B5CFAD8}" srcOrd="2" destOrd="0" parTransId="{C6368697-DD4E-419A-9311-18E4D011FF95}" sibTransId="{752F4715-CCFC-4BC7-8E5F-44B9598E5422}"/>
    <dgm:cxn modelId="{3B0F38EF-5C2D-4CC2-AF01-992677C8DBC9}" srcId="{679470DA-7ED5-4745-957D-489E2FB880A8}" destId="{132A16A4-26CE-4E12-B2F0-7B4283BBE53F}" srcOrd="0" destOrd="0" parTransId="{DCF8B596-C88C-4C24-B11E-F46C94D859F1}" sibTransId="{41995443-456A-41C2-9C6B-64D6A2E0A01D}"/>
    <dgm:cxn modelId="{25FD0AF2-8C95-41B6-8246-65C6E9112357}" srcId="{B185B9BE-4A16-4FD8-A118-A758AC710DC7}" destId="{92FCA1A5-C161-4FC9-A82C-DE8FFB933251}" srcOrd="0" destOrd="0" parTransId="{D3347819-A25C-4B33-B4FE-83861A3E90B4}" sibTransId="{A4A18C07-D820-420C-950E-98837C140D02}"/>
    <dgm:cxn modelId="{55CA61F6-4664-4B8A-9995-6F4CF082084C}" srcId="{C0D3136E-0851-4E2D-9104-3DF323BA0992}" destId="{09BAE566-1359-4AE3-87CB-8790A93487B9}" srcOrd="0" destOrd="0" parTransId="{1D860247-7C0D-4919-A3EA-046B939FA654}" sibTransId="{161EE6B0-135A-4D69-9AA9-E4A55256BEF8}"/>
    <dgm:cxn modelId="{517193F8-DEF7-4FAE-B08A-8095F6471A67}" type="presOf" srcId="{E4537575-12A4-41CD-807D-6901C7FEF041}" destId="{AE2BE86A-74A2-4E25-AA3A-35E08974590C}" srcOrd="0" destOrd="0" presId="urn:microsoft.com/office/officeart/2008/layout/LinedList"/>
    <dgm:cxn modelId="{DABF795C-15CF-47FC-8F0D-DB030DF40A2F}" type="presParOf" srcId="{ED8EAA5C-3D13-4E67-9426-DD75F5A571C8}" destId="{AED1F1AB-4092-497A-B328-D205C5A37CD2}" srcOrd="0" destOrd="0" presId="urn:microsoft.com/office/officeart/2008/layout/LinedList"/>
    <dgm:cxn modelId="{B5F6BCEF-38C4-471F-8A51-B6F4622BEA1C}" type="presParOf" srcId="{ED8EAA5C-3D13-4E67-9426-DD75F5A571C8}" destId="{52875689-FC0D-4080-9571-0B19ED1D2BF3}" srcOrd="1" destOrd="0" presId="urn:microsoft.com/office/officeart/2008/layout/LinedList"/>
    <dgm:cxn modelId="{11E57155-38A1-4946-B2A3-9631B540AD99}" type="presParOf" srcId="{52875689-FC0D-4080-9571-0B19ED1D2BF3}" destId="{7A4F0B50-1A3F-4685-A011-2D01D8DA337E}" srcOrd="0" destOrd="0" presId="urn:microsoft.com/office/officeart/2008/layout/LinedList"/>
    <dgm:cxn modelId="{E0A5A0A4-BC72-44CB-A8F5-4BF8C07D6A10}" type="presParOf" srcId="{52875689-FC0D-4080-9571-0B19ED1D2BF3}" destId="{9CDF0CE8-1A60-4EC5-AB9F-500BBA78F6B4}" srcOrd="1" destOrd="0" presId="urn:microsoft.com/office/officeart/2008/layout/LinedList"/>
    <dgm:cxn modelId="{09ED43C0-5D74-4649-BE67-DE6C0BEE2BA4}" type="presParOf" srcId="{9CDF0CE8-1A60-4EC5-AB9F-500BBA78F6B4}" destId="{6C9E7871-FF42-4277-B9FB-2ACDCF4E421D}" srcOrd="0" destOrd="0" presId="urn:microsoft.com/office/officeart/2008/layout/LinedList"/>
    <dgm:cxn modelId="{621FFD4E-7699-4380-8BC0-266D83C4D3CD}" type="presParOf" srcId="{9CDF0CE8-1A60-4EC5-AB9F-500BBA78F6B4}" destId="{0A1C5E47-7DF9-4B77-80EB-99D17F8E3FEB}" srcOrd="1" destOrd="0" presId="urn:microsoft.com/office/officeart/2008/layout/LinedList"/>
    <dgm:cxn modelId="{46DE7E5C-CAE6-437F-A6DE-ABF3E41B7CAC}" type="presParOf" srcId="{0A1C5E47-7DF9-4B77-80EB-99D17F8E3FEB}" destId="{ECD50B7F-84EB-49D1-93CE-5DBCD7F1C94F}" srcOrd="0" destOrd="0" presId="urn:microsoft.com/office/officeart/2008/layout/LinedList"/>
    <dgm:cxn modelId="{C777262F-DDBB-424C-A3C0-66680F904D36}" type="presParOf" srcId="{0A1C5E47-7DF9-4B77-80EB-99D17F8E3FEB}" destId="{E0923C3D-0525-453C-97BD-675BFA69FF07}" srcOrd="1" destOrd="0" presId="urn:microsoft.com/office/officeart/2008/layout/LinedList"/>
    <dgm:cxn modelId="{5A57AF11-3B5F-445C-9428-1E21E55D7F03}" type="presParOf" srcId="{0A1C5E47-7DF9-4B77-80EB-99D17F8E3FEB}" destId="{1503A62E-7854-4CAC-B5ED-6CC37ABFBD98}" srcOrd="2" destOrd="0" presId="urn:microsoft.com/office/officeart/2008/layout/LinedList"/>
    <dgm:cxn modelId="{34DFB177-E819-4671-B4DC-61D1DE4DAA15}" type="presParOf" srcId="{9CDF0CE8-1A60-4EC5-AB9F-500BBA78F6B4}" destId="{575DDD3A-CCF0-4EF0-BBAD-3EA46F4EB666}" srcOrd="2" destOrd="0" presId="urn:microsoft.com/office/officeart/2008/layout/LinedList"/>
    <dgm:cxn modelId="{445B36D9-ECEC-4103-88DF-36040D3EA3DD}" type="presParOf" srcId="{9CDF0CE8-1A60-4EC5-AB9F-500BBA78F6B4}" destId="{8B539B3B-5189-4543-A868-BDFC0EC296B9}" srcOrd="3" destOrd="0" presId="urn:microsoft.com/office/officeart/2008/layout/LinedList"/>
    <dgm:cxn modelId="{707F5252-7FDB-4AD2-808B-6E6D31F1643D}" type="presParOf" srcId="{9CDF0CE8-1A60-4EC5-AB9F-500BBA78F6B4}" destId="{BD7A88EF-A68C-4F15-BB82-4AF325A4B677}" srcOrd="4" destOrd="0" presId="urn:microsoft.com/office/officeart/2008/layout/LinedList"/>
    <dgm:cxn modelId="{435442FB-11A8-4061-956E-B5822272F84D}" type="presParOf" srcId="{BD7A88EF-A68C-4F15-BB82-4AF325A4B677}" destId="{FB4C2943-CE1B-4A1F-ABE3-16504F4C5A37}" srcOrd="0" destOrd="0" presId="urn:microsoft.com/office/officeart/2008/layout/LinedList"/>
    <dgm:cxn modelId="{26FCEDD6-8B55-4D75-9C16-7EE06EDCD8AE}" type="presParOf" srcId="{BD7A88EF-A68C-4F15-BB82-4AF325A4B677}" destId="{690DF82E-0417-4A7D-88C2-F2745027C16B}" srcOrd="1" destOrd="0" presId="urn:microsoft.com/office/officeart/2008/layout/LinedList"/>
    <dgm:cxn modelId="{104A9635-FA03-43D3-BD88-CE43E6EACF26}" type="presParOf" srcId="{BD7A88EF-A68C-4F15-BB82-4AF325A4B677}" destId="{C712A926-8505-4D0E-8752-B83F3168E0FA}" srcOrd="2" destOrd="0" presId="urn:microsoft.com/office/officeart/2008/layout/LinedList"/>
    <dgm:cxn modelId="{D9AAD796-152F-4DD7-BA64-A9546322805C}" type="presParOf" srcId="{9CDF0CE8-1A60-4EC5-AB9F-500BBA78F6B4}" destId="{2F5D09C2-9D2D-4105-9057-731833FB2B78}" srcOrd="5" destOrd="0" presId="urn:microsoft.com/office/officeart/2008/layout/LinedList"/>
    <dgm:cxn modelId="{E7647F2A-AB40-4CE1-A6C6-1A33EBE448D6}" type="presParOf" srcId="{9CDF0CE8-1A60-4EC5-AB9F-500BBA78F6B4}" destId="{6C05DDFA-FAB0-47AB-9D35-499DDF6DDEA9}" srcOrd="6" destOrd="0" presId="urn:microsoft.com/office/officeart/2008/layout/LinedList"/>
    <dgm:cxn modelId="{67C81B4D-270B-4AED-A707-02E824F28770}" type="presParOf" srcId="{ED8EAA5C-3D13-4E67-9426-DD75F5A571C8}" destId="{B4F36FC3-6C84-493E-890C-0CCCEE653E93}" srcOrd="2" destOrd="0" presId="urn:microsoft.com/office/officeart/2008/layout/LinedList"/>
    <dgm:cxn modelId="{94F38479-0B83-40F4-AC84-5A18191A62EF}" type="presParOf" srcId="{ED8EAA5C-3D13-4E67-9426-DD75F5A571C8}" destId="{4C6B8673-C0CE-495A-9FA0-2DC2287ED944}" srcOrd="3" destOrd="0" presId="urn:microsoft.com/office/officeart/2008/layout/LinedList"/>
    <dgm:cxn modelId="{DDCD78B3-C94D-407C-98B9-F7617786A66F}" type="presParOf" srcId="{4C6B8673-C0CE-495A-9FA0-2DC2287ED944}" destId="{451EAC46-29FC-4C3D-94CD-61225001A934}" srcOrd="0" destOrd="0" presId="urn:microsoft.com/office/officeart/2008/layout/LinedList"/>
    <dgm:cxn modelId="{3D319D9E-14E7-46E7-856B-946C9DC3BD78}" type="presParOf" srcId="{4C6B8673-C0CE-495A-9FA0-2DC2287ED944}" destId="{A3BE5491-0775-4224-842E-F14AA51B0529}" srcOrd="1" destOrd="0" presId="urn:microsoft.com/office/officeart/2008/layout/LinedList"/>
    <dgm:cxn modelId="{D04CFDAD-411D-4A7C-A59A-C74790F368F3}" type="presParOf" srcId="{A3BE5491-0775-4224-842E-F14AA51B0529}" destId="{82FE3C4E-F063-4921-A6D9-0083B147C95C}" srcOrd="0" destOrd="0" presId="urn:microsoft.com/office/officeart/2008/layout/LinedList"/>
    <dgm:cxn modelId="{B43D1B4F-948C-4BF9-BF68-5784A41A43C0}" type="presParOf" srcId="{A3BE5491-0775-4224-842E-F14AA51B0529}" destId="{B41311E8-3509-4C64-A08F-241501689CC6}" srcOrd="1" destOrd="0" presId="urn:microsoft.com/office/officeart/2008/layout/LinedList"/>
    <dgm:cxn modelId="{BFEBB4E4-E345-4C01-A217-D963CBEA6AE5}" type="presParOf" srcId="{B41311E8-3509-4C64-A08F-241501689CC6}" destId="{E99C58BE-A707-4CFE-A865-88AFA98B3405}" srcOrd="0" destOrd="0" presId="urn:microsoft.com/office/officeart/2008/layout/LinedList"/>
    <dgm:cxn modelId="{042300A6-4282-4B23-8844-AAB03730809C}" type="presParOf" srcId="{B41311E8-3509-4C64-A08F-241501689CC6}" destId="{D4FFC6C1-8B58-4370-B1CF-B8D530722E46}" srcOrd="1" destOrd="0" presId="urn:microsoft.com/office/officeart/2008/layout/LinedList"/>
    <dgm:cxn modelId="{BF826204-BF71-4481-86BA-E6B9D29B1255}" type="presParOf" srcId="{B41311E8-3509-4C64-A08F-241501689CC6}" destId="{DC65FDD0-D65D-4589-AE71-98979113FA71}" srcOrd="2" destOrd="0" presId="urn:microsoft.com/office/officeart/2008/layout/LinedList"/>
    <dgm:cxn modelId="{381681F1-2C15-44ED-A5C3-094AED9F005E}" type="presParOf" srcId="{A3BE5491-0775-4224-842E-F14AA51B0529}" destId="{233524CF-A257-43A0-936D-E8F42EDF2229}" srcOrd="2" destOrd="0" presId="urn:microsoft.com/office/officeart/2008/layout/LinedList"/>
    <dgm:cxn modelId="{7649FCE3-B2E0-4015-9F5D-14526817A241}" type="presParOf" srcId="{A3BE5491-0775-4224-842E-F14AA51B0529}" destId="{21015647-2613-44EF-ADB5-D5B0025BC614}" srcOrd="3" destOrd="0" presId="urn:microsoft.com/office/officeart/2008/layout/LinedList"/>
    <dgm:cxn modelId="{7245C670-DD7C-422E-B3D7-E8A1F5269C80}" type="presParOf" srcId="{A3BE5491-0775-4224-842E-F14AA51B0529}" destId="{678D5D9B-E0A5-423A-B220-A4403F6C8A01}" srcOrd="4" destOrd="0" presId="urn:microsoft.com/office/officeart/2008/layout/LinedList"/>
    <dgm:cxn modelId="{FFDC9848-F77F-482F-9AF9-9AB6E68A1E46}" type="presParOf" srcId="{678D5D9B-E0A5-423A-B220-A4403F6C8A01}" destId="{48D37776-322B-48D9-9584-F31DC0931EFC}" srcOrd="0" destOrd="0" presId="urn:microsoft.com/office/officeart/2008/layout/LinedList"/>
    <dgm:cxn modelId="{963054D7-2CA5-4BDD-B6EA-B872B4ABF3D4}" type="presParOf" srcId="{678D5D9B-E0A5-423A-B220-A4403F6C8A01}" destId="{6C37F90B-BC3A-4D4E-97B4-4092E57A0B91}" srcOrd="1" destOrd="0" presId="urn:microsoft.com/office/officeart/2008/layout/LinedList"/>
    <dgm:cxn modelId="{705DDA95-ABE9-48C4-B518-F264321C0546}" type="presParOf" srcId="{678D5D9B-E0A5-423A-B220-A4403F6C8A01}" destId="{50ADB2C9-82E6-4579-8D16-8A64128378C1}" srcOrd="2" destOrd="0" presId="urn:microsoft.com/office/officeart/2008/layout/LinedList"/>
    <dgm:cxn modelId="{03547D1F-652A-4A45-AE0F-F29D553A7F6F}" type="presParOf" srcId="{A3BE5491-0775-4224-842E-F14AA51B0529}" destId="{47AAF80F-F7E6-4417-8CB1-06E9E308B0EE}" srcOrd="5" destOrd="0" presId="urn:microsoft.com/office/officeart/2008/layout/LinedList"/>
    <dgm:cxn modelId="{E396FEED-E3AA-4954-8908-B2B88BA6AA4F}" type="presParOf" srcId="{A3BE5491-0775-4224-842E-F14AA51B0529}" destId="{4E3FFFCA-E7EF-42FE-94E2-EC26C19CD9D4}" srcOrd="6" destOrd="0" presId="urn:microsoft.com/office/officeart/2008/layout/LinedList"/>
    <dgm:cxn modelId="{90BD0603-259A-428F-88C1-7370965A8D57}" type="presParOf" srcId="{A3BE5491-0775-4224-842E-F14AA51B0529}" destId="{2F9EF5EE-E1DA-455A-9FB3-5EE35D4DD924}" srcOrd="7" destOrd="0" presId="urn:microsoft.com/office/officeart/2008/layout/LinedList"/>
    <dgm:cxn modelId="{CB352EF3-4AE6-4551-8964-DF6B7A22CAC5}" type="presParOf" srcId="{2F9EF5EE-E1DA-455A-9FB3-5EE35D4DD924}" destId="{0C1ED916-C1D0-4E78-B546-7C7D48B9E0E3}" srcOrd="0" destOrd="0" presId="urn:microsoft.com/office/officeart/2008/layout/LinedList"/>
    <dgm:cxn modelId="{949893A1-0DC0-4F85-B25E-616832969F98}" type="presParOf" srcId="{2F9EF5EE-E1DA-455A-9FB3-5EE35D4DD924}" destId="{359AB373-3905-4F82-9449-0ECA0695D422}" srcOrd="1" destOrd="0" presId="urn:microsoft.com/office/officeart/2008/layout/LinedList"/>
    <dgm:cxn modelId="{6F2930D3-7EF6-4FA1-B0B9-1E4A659240E2}" type="presParOf" srcId="{2F9EF5EE-E1DA-455A-9FB3-5EE35D4DD924}" destId="{0F231550-3ACE-4937-A55F-ECD711D6FC91}" srcOrd="2" destOrd="0" presId="urn:microsoft.com/office/officeart/2008/layout/LinedList"/>
    <dgm:cxn modelId="{70A1A10F-A626-4C30-9A21-1E3EAD8C6DFC}" type="presParOf" srcId="{A3BE5491-0775-4224-842E-F14AA51B0529}" destId="{BEC0A352-5C81-449F-AC10-C18413C91B1D}" srcOrd="8" destOrd="0" presId="urn:microsoft.com/office/officeart/2008/layout/LinedList"/>
    <dgm:cxn modelId="{C43FAE11-AC0F-400B-A589-0CF7AA5291A3}" type="presParOf" srcId="{A3BE5491-0775-4224-842E-F14AA51B0529}" destId="{84773334-A256-4A69-9F51-38777EFD6451}" srcOrd="9" destOrd="0" presId="urn:microsoft.com/office/officeart/2008/layout/LinedList"/>
    <dgm:cxn modelId="{D6E83AF8-6A3D-4A1F-98D1-5B1209A7CDC0}" type="presParOf" srcId="{ED8EAA5C-3D13-4E67-9426-DD75F5A571C8}" destId="{11B2CAF1-153B-47D7-BC81-33B699DA0EED}" srcOrd="4" destOrd="0" presId="urn:microsoft.com/office/officeart/2008/layout/LinedList"/>
    <dgm:cxn modelId="{556144F9-928D-47B2-A4EF-C18D24ADDBBA}" type="presParOf" srcId="{ED8EAA5C-3D13-4E67-9426-DD75F5A571C8}" destId="{EA4AC0DE-CF55-470C-AC16-1B7B3B3CE410}" srcOrd="5" destOrd="0" presId="urn:microsoft.com/office/officeart/2008/layout/LinedList"/>
    <dgm:cxn modelId="{573554D0-1013-475C-97C5-861F0B68E0F5}" type="presParOf" srcId="{EA4AC0DE-CF55-470C-AC16-1B7B3B3CE410}" destId="{8527CB5B-22C0-4FFE-8A40-1BB1B1E1864B}" srcOrd="0" destOrd="0" presId="urn:microsoft.com/office/officeart/2008/layout/LinedList"/>
    <dgm:cxn modelId="{34E9E826-749C-4FB4-ABE1-255AAE2BF2F9}" type="presParOf" srcId="{EA4AC0DE-CF55-470C-AC16-1B7B3B3CE410}" destId="{CE1C2EB7-F63F-4895-8C31-214E5B9F3B6D}" srcOrd="1" destOrd="0" presId="urn:microsoft.com/office/officeart/2008/layout/LinedList"/>
    <dgm:cxn modelId="{6A2ACDF0-FA2A-4151-9F98-5B059866ED77}" type="presParOf" srcId="{CE1C2EB7-F63F-4895-8C31-214E5B9F3B6D}" destId="{3412DCF3-AA95-4D69-AAFA-FA14495D57B8}" srcOrd="0" destOrd="0" presId="urn:microsoft.com/office/officeart/2008/layout/LinedList"/>
    <dgm:cxn modelId="{D4CFF195-4AAE-4A2A-85A4-E50CD523625F}" type="presParOf" srcId="{CE1C2EB7-F63F-4895-8C31-214E5B9F3B6D}" destId="{63CF6D4F-F8E5-469E-87BF-CDB0D939392F}" srcOrd="1" destOrd="0" presId="urn:microsoft.com/office/officeart/2008/layout/LinedList"/>
    <dgm:cxn modelId="{28A76394-62F3-49DB-8948-3D1DBE6A4896}" type="presParOf" srcId="{63CF6D4F-F8E5-469E-87BF-CDB0D939392F}" destId="{59A342A5-9E69-4C36-9E66-0FFAD398B625}" srcOrd="0" destOrd="0" presId="urn:microsoft.com/office/officeart/2008/layout/LinedList"/>
    <dgm:cxn modelId="{DD18FCA9-BDF1-4FF3-93FF-6E16CD7C5183}" type="presParOf" srcId="{63CF6D4F-F8E5-469E-87BF-CDB0D939392F}" destId="{244EF91B-D8D1-4244-96DC-E132C3DB2B85}" srcOrd="1" destOrd="0" presId="urn:microsoft.com/office/officeart/2008/layout/LinedList"/>
    <dgm:cxn modelId="{FDCA120D-2846-4480-9AF0-C8AFEA9F6F22}" type="presParOf" srcId="{63CF6D4F-F8E5-469E-87BF-CDB0D939392F}" destId="{3B7F2A3C-8270-4E65-B1DD-F3E4741B8BB8}" srcOrd="2" destOrd="0" presId="urn:microsoft.com/office/officeart/2008/layout/LinedList"/>
    <dgm:cxn modelId="{0EB9E2DA-F559-46E9-932B-446D4A208F2A}" type="presParOf" srcId="{CE1C2EB7-F63F-4895-8C31-214E5B9F3B6D}" destId="{A869D51C-AAC7-4929-AEA4-44A3B83F15E1}" srcOrd="2" destOrd="0" presId="urn:microsoft.com/office/officeart/2008/layout/LinedList"/>
    <dgm:cxn modelId="{A1D99E9C-597E-4020-8634-CBCE6B3E7D50}" type="presParOf" srcId="{CE1C2EB7-F63F-4895-8C31-214E5B9F3B6D}" destId="{8470716E-0852-4EC1-A4AF-D2EC3F8A7AF4}" srcOrd="3" destOrd="0" presId="urn:microsoft.com/office/officeart/2008/layout/LinedList"/>
    <dgm:cxn modelId="{454FE1C8-0624-4809-BB51-4C7EAD8185AA}" type="presParOf" srcId="{ED8EAA5C-3D13-4E67-9426-DD75F5A571C8}" destId="{A78D5121-741F-4E45-8757-8F5B3C89F769}" srcOrd="6" destOrd="0" presId="urn:microsoft.com/office/officeart/2008/layout/LinedList"/>
    <dgm:cxn modelId="{27DE11BF-7DD9-4E3C-85B3-5485EF44190D}" type="presParOf" srcId="{ED8EAA5C-3D13-4E67-9426-DD75F5A571C8}" destId="{DAA7B25D-9A81-4829-AF07-5698CC9546C8}" srcOrd="7" destOrd="0" presId="urn:microsoft.com/office/officeart/2008/layout/LinedList"/>
    <dgm:cxn modelId="{F5A47128-5A12-4FBE-ACA8-1F5D0DE454F5}" type="presParOf" srcId="{DAA7B25D-9A81-4829-AF07-5698CC9546C8}" destId="{02A0A5F2-AC1C-4BAE-9121-BBB46DCDCCE6}" srcOrd="0" destOrd="0" presId="urn:microsoft.com/office/officeart/2008/layout/LinedList"/>
    <dgm:cxn modelId="{ECD69F71-2286-4555-8A5E-676F69C8407D}" type="presParOf" srcId="{DAA7B25D-9A81-4829-AF07-5698CC9546C8}" destId="{9DC9825D-4D21-4AB4-857C-27124C11F9E5}" srcOrd="1" destOrd="0" presId="urn:microsoft.com/office/officeart/2008/layout/LinedList"/>
    <dgm:cxn modelId="{244871E4-05AC-46A1-89A7-6F40BB910E94}" type="presParOf" srcId="{9DC9825D-4D21-4AB4-857C-27124C11F9E5}" destId="{0C5A194F-F1B0-4C09-B4CA-B662799803ED}" srcOrd="0" destOrd="0" presId="urn:microsoft.com/office/officeart/2008/layout/LinedList"/>
    <dgm:cxn modelId="{0EBF3C3B-2F86-46E8-8719-73B0DD5A8C75}" type="presParOf" srcId="{9DC9825D-4D21-4AB4-857C-27124C11F9E5}" destId="{66143332-4177-443E-AC48-0BFB25436945}" srcOrd="1" destOrd="0" presId="urn:microsoft.com/office/officeart/2008/layout/LinedList"/>
    <dgm:cxn modelId="{3748E94D-2A9A-4848-A111-BF416CB25388}" type="presParOf" srcId="{66143332-4177-443E-AC48-0BFB25436945}" destId="{547016E4-4790-47A4-B192-189E078F67EA}" srcOrd="0" destOrd="0" presId="urn:microsoft.com/office/officeart/2008/layout/LinedList"/>
    <dgm:cxn modelId="{8387327B-161D-478C-92EE-366D42B379B1}" type="presParOf" srcId="{66143332-4177-443E-AC48-0BFB25436945}" destId="{AE2BE86A-74A2-4E25-AA3A-35E08974590C}" srcOrd="1" destOrd="0" presId="urn:microsoft.com/office/officeart/2008/layout/LinedList"/>
    <dgm:cxn modelId="{E35C1EDD-B439-43DB-B550-AD49E4FACA0B}" type="presParOf" srcId="{66143332-4177-443E-AC48-0BFB25436945}" destId="{B2696F2B-29CC-477E-AB44-40BE71C040F4}" srcOrd="2" destOrd="0" presId="urn:microsoft.com/office/officeart/2008/layout/LinedList"/>
    <dgm:cxn modelId="{06844969-26B1-4EA0-BDE8-ABDA43884A27}" type="presParOf" srcId="{9DC9825D-4D21-4AB4-857C-27124C11F9E5}" destId="{4405CA9E-21AA-4024-8989-45E500C4A4A7}" srcOrd="2" destOrd="0" presId="urn:microsoft.com/office/officeart/2008/layout/LinedList"/>
    <dgm:cxn modelId="{E3AEE8FB-4867-4727-8500-4E288577EB1D}" type="presParOf" srcId="{9DC9825D-4D21-4AB4-857C-27124C11F9E5}" destId="{B2291F0C-34CB-4DFE-AB7F-76C6E50A226D}" srcOrd="3" destOrd="0" presId="urn:microsoft.com/office/officeart/2008/layout/LinedList"/>
    <dgm:cxn modelId="{25468048-239A-453A-91D2-D12DDB988F21}" type="presParOf" srcId="{9DC9825D-4D21-4AB4-857C-27124C11F9E5}" destId="{12487A0D-569E-415E-B1CA-BBEBA1FEA4EF}" srcOrd="4" destOrd="0" presId="urn:microsoft.com/office/officeart/2008/layout/LinedList"/>
    <dgm:cxn modelId="{EE9C0908-37EB-4B59-8148-119C1B060638}" type="presParOf" srcId="{12487A0D-569E-415E-B1CA-BBEBA1FEA4EF}" destId="{1B942093-70E4-4BFA-AF8A-2A3CFE70CE80}" srcOrd="0" destOrd="0" presId="urn:microsoft.com/office/officeart/2008/layout/LinedList"/>
    <dgm:cxn modelId="{3081D4BA-9B7B-45B4-A583-F1E2DF6F7AEF}" type="presParOf" srcId="{12487A0D-569E-415E-B1CA-BBEBA1FEA4EF}" destId="{31468BB0-F068-4A5E-AB35-8285B764FE8A}" srcOrd="1" destOrd="0" presId="urn:microsoft.com/office/officeart/2008/layout/LinedList"/>
    <dgm:cxn modelId="{8F8EC4DB-A25F-4C0F-92E4-4685E6A4DD4E}" type="presParOf" srcId="{12487A0D-569E-415E-B1CA-BBEBA1FEA4EF}" destId="{77A3834C-5D67-400D-AC49-F66AA022D388}" srcOrd="2" destOrd="0" presId="urn:microsoft.com/office/officeart/2008/layout/LinedList"/>
    <dgm:cxn modelId="{B190A389-839B-4E8B-AB6A-8EE4A6C851D2}" type="presParOf" srcId="{9DC9825D-4D21-4AB4-857C-27124C11F9E5}" destId="{FEBC0DD2-E078-4D3C-AE1D-0FB18ED95ABC}" srcOrd="5" destOrd="0" presId="urn:microsoft.com/office/officeart/2008/layout/LinedList"/>
    <dgm:cxn modelId="{FC02AB2D-F1B9-4E4E-ACF1-2F4361926EEF}" type="presParOf" srcId="{9DC9825D-4D21-4AB4-857C-27124C11F9E5}" destId="{2D19CD52-A098-4AFF-B31D-52C25A6A682D}" srcOrd="6" destOrd="0" presId="urn:microsoft.com/office/officeart/2008/layout/LinedList"/>
    <dgm:cxn modelId="{08F69CE7-3C1F-4BDD-AD9D-33A9872D552F}" type="presParOf" srcId="{ED8EAA5C-3D13-4E67-9426-DD75F5A571C8}" destId="{4706CB2F-AE3F-455E-B9A0-6FB77B6A9681}" srcOrd="8" destOrd="0" presId="urn:microsoft.com/office/officeart/2008/layout/LinedList"/>
    <dgm:cxn modelId="{F64CAE9C-2BF0-404B-B2E4-A2D13D631923}" type="presParOf" srcId="{ED8EAA5C-3D13-4E67-9426-DD75F5A571C8}" destId="{29CD466D-454F-4B97-81C6-DFFF76A0CE12}" srcOrd="9" destOrd="0" presId="urn:microsoft.com/office/officeart/2008/layout/LinedList"/>
    <dgm:cxn modelId="{A7410F26-4559-4EF3-90C3-934507488346}" type="presParOf" srcId="{29CD466D-454F-4B97-81C6-DFFF76A0CE12}" destId="{5F251706-77DA-4F82-BE10-BF4B230CA809}" srcOrd="0" destOrd="0" presId="urn:microsoft.com/office/officeart/2008/layout/LinedList"/>
    <dgm:cxn modelId="{D49DE2A0-3E27-4AD5-8B89-964ACA329278}" type="presParOf" srcId="{29CD466D-454F-4B97-81C6-DFFF76A0CE12}" destId="{62B7E9EF-A328-4537-BFB4-1A60584741F5}" srcOrd="1" destOrd="0" presId="urn:microsoft.com/office/officeart/2008/layout/LinedList"/>
    <dgm:cxn modelId="{B1598D84-4E0B-4759-B08B-98F936EB09D7}" type="presParOf" srcId="{62B7E9EF-A328-4537-BFB4-1A60584741F5}" destId="{25262035-11D2-4DC6-B551-8C13BDCA76A8}" srcOrd="0" destOrd="0" presId="urn:microsoft.com/office/officeart/2008/layout/LinedList"/>
    <dgm:cxn modelId="{19EFBD6A-90C6-4257-84D8-F01687EF636E}" type="presParOf" srcId="{62B7E9EF-A328-4537-BFB4-1A60584741F5}" destId="{DD9675CC-0756-48E1-A2CA-70AFC77CE9B5}" srcOrd="1" destOrd="0" presId="urn:microsoft.com/office/officeart/2008/layout/LinedList"/>
    <dgm:cxn modelId="{927CA88C-0354-4BE6-A4B7-C3885D61B97F}" type="presParOf" srcId="{DD9675CC-0756-48E1-A2CA-70AFC77CE9B5}" destId="{3195AD96-550C-4F7D-AD35-9B6DA2DF5D05}" srcOrd="0" destOrd="0" presId="urn:microsoft.com/office/officeart/2008/layout/LinedList"/>
    <dgm:cxn modelId="{FA25B004-FBA9-45AC-93A9-A7A34660A807}" type="presParOf" srcId="{DD9675CC-0756-48E1-A2CA-70AFC77CE9B5}" destId="{4D8CD50A-BD5A-4F2F-952F-253DF2E8FA2D}" srcOrd="1" destOrd="0" presId="urn:microsoft.com/office/officeart/2008/layout/LinedList"/>
    <dgm:cxn modelId="{BB25C3F9-317B-4631-9B3A-9EF4EDA23A50}" type="presParOf" srcId="{DD9675CC-0756-48E1-A2CA-70AFC77CE9B5}" destId="{035B9963-AC44-4EB9-A64E-117D62B3EE42}" srcOrd="2" destOrd="0" presId="urn:microsoft.com/office/officeart/2008/layout/LinedList"/>
    <dgm:cxn modelId="{6D6B84B6-B249-405C-B689-313BC267D749}" type="presParOf" srcId="{62B7E9EF-A328-4537-BFB4-1A60584741F5}" destId="{6E1D01ED-BDFE-4281-9262-25490F8C6041}" srcOrd="2" destOrd="0" presId="urn:microsoft.com/office/officeart/2008/layout/LinedList"/>
    <dgm:cxn modelId="{61682913-6628-455F-BD2E-E7CCD71AE1DA}" type="presParOf" srcId="{62B7E9EF-A328-4537-BFB4-1A60584741F5}" destId="{6D2300C6-0778-48D1-86CE-7686D2E0660E}" srcOrd="3" destOrd="0" presId="urn:microsoft.com/office/officeart/2008/layout/LinedList"/>
    <dgm:cxn modelId="{7A12139E-5A9A-4E15-933E-AF5612A43299}" type="presParOf" srcId="{ED8EAA5C-3D13-4E67-9426-DD75F5A571C8}" destId="{0D76C3A0-984B-4FB1-8847-F753C05CA12E}" srcOrd="10" destOrd="0" presId="urn:microsoft.com/office/officeart/2008/layout/LinedList"/>
    <dgm:cxn modelId="{EFC99D12-9C4B-4EDE-9F29-06096925ADFB}" type="presParOf" srcId="{ED8EAA5C-3D13-4E67-9426-DD75F5A571C8}" destId="{7A61D217-8C27-4449-ADD0-F19F97384267}" srcOrd="11" destOrd="0" presId="urn:microsoft.com/office/officeart/2008/layout/LinedList"/>
    <dgm:cxn modelId="{41960E7D-6F03-42FF-8928-CF3027A6B584}" type="presParOf" srcId="{7A61D217-8C27-4449-ADD0-F19F97384267}" destId="{246D43C6-C59B-4660-8FB0-4813DE8EAB93}" srcOrd="0" destOrd="0" presId="urn:microsoft.com/office/officeart/2008/layout/LinedList"/>
    <dgm:cxn modelId="{D3E07F88-5AAB-49B5-B4AA-865BCEAB6465}" type="presParOf" srcId="{7A61D217-8C27-4449-ADD0-F19F97384267}" destId="{99E6910D-0BC6-4F10-BB56-DD7DBC427076}" srcOrd="1" destOrd="0" presId="urn:microsoft.com/office/officeart/2008/layout/LinedList"/>
    <dgm:cxn modelId="{2D16B3EE-E51B-47A3-9650-356CFDA9052B}" type="presParOf" srcId="{99E6910D-0BC6-4F10-BB56-DD7DBC427076}" destId="{AAB3642A-FC1F-4D8F-81DA-4256C597EDAA}" srcOrd="0" destOrd="0" presId="urn:microsoft.com/office/officeart/2008/layout/LinedList"/>
    <dgm:cxn modelId="{4E447A6D-A8F8-435E-BB4B-9672903AD5D4}" type="presParOf" srcId="{99E6910D-0BC6-4F10-BB56-DD7DBC427076}" destId="{215FBB87-1C76-488B-A9E6-FB380EAA9292}" srcOrd="1" destOrd="0" presId="urn:microsoft.com/office/officeart/2008/layout/LinedList"/>
    <dgm:cxn modelId="{2099B860-45B9-43EB-AC34-24211A337E84}" type="presParOf" srcId="{215FBB87-1C76-488B-A9E6-FB380EAA9292}" destId="{2822189E-23D4-465D-9B5A-9D41847299ED}" srcOrd="0" destOrd="0" presId="urn:microsoft.com/office/officeart/2008/layout/LinedList"/>
    <dgm:cxn modelId="{DF7082C7-27CD-4E6B-8E83-16A26F84EDF4}" type="presParOf" srcId="{215FBB87-1C76-488B-A9E6-FB380EAA9292}" destId="{96BE992F-1F02-4386-81D9-C996497C2C3F}" srcOrd="1" destOrd="0" presId="urn:microsoft.com/office/officeart/2008/layout/LinedList"/>
    <dgm:cxn modelId="{1392E3B7-A79F-4A47-812D-D28AAA069EC7}" type="presParOf" srcId="{215FBB87-1C76-488B-A9E6-FB380EAA9292}" destId="{C9EE2B05-104F-42BE-B059-70A013B47E72}" srcOrd="2" destOrd="0" presId="urn:microsoft.com/office/officeart/2008/layout/LinedList"/>
    <dgm:cxn modelId="{4B94A414-F184-44ED-B670-40F951345706}" type="presParOf" srcId="{99E6910D-0BC6-4F10-BB56-DD7DBC427076}" destId="{5D85E8F8-8322-4DCF-823C-AB1C2111E846}" srcOrd="2" destOrd="0" presId="urn:microsoft.com/office/officeart/2008/layout/LinedList"/>
    <dgm:cxn modelId="{6047E073-97A6-4F6B-900B-65E3B97ACDB8}" type="presParOf" srcId="{99E6910D-0BC6-4F10-BB56-DD7DBC427076}" destId="{F156E884-5FE2-4C28-AD97-49A98BEFB0EF}" srcOrd="3" destOrd="0" presId="urn:microsoft.com/office/officeart/2008/layout/LinedList"/>
    <dgm:cxn modelId="{64E85F16-1136-4DE0-B227-7BC59ACCAE36}" type="presParOf" srcId="{99E6910D-0BC6-4F10-BB56-DD7DBC427076}" destId="{D84C121A-8315-4B0C-BF33-6B686424A0AA}" srcOrd="4" destOrd="0" presId="urn:microsoft.com/office/officeart/2008/layout/LinedList"/>
    <dgm:cxn modelId="{44280AD5-DE0C-4B2F-823A-04A2F722B8EB}" type="presParOf" srcId="{D84C121A-8315-4B0C-BF33-6B686424A0AA}" destId="{26469E51-3EA5-492A-A8DB-FA631B10E1A4}" srcOrd="0" destOrd="0" presId="urn:microsoft.com/office/officeart/2008/layout/LinedList"/>
    <dgm:cxn modelId="{6CC795CA-CF62-4DE2-AA1A-D546CDC0C7A9}" type="presParOf" srcId="{D84C121A-8315-4B0C-BF33-6B686424A0AA}" destId="{78C2C6AA-C2A8-46EB-9988-B17B8DAF9F69}" srcOrd="1" destOrd="0" presId="urn:microsoft.com/office/officeart/2008/layout/LinedList"/>
    <dgm:cxn modelId="{34BEA8B8-84AB-4801-B3AA-770087970DF8}" type="presParOf" srcId="{D84C121A-8315-4B0C-BF33-6B686424A0AA}" destId="{32B067F5-4C76-4714-B6D0-47F4274EC00A}" srcOrd="2" destOrd="0" presId="urn:microsoft.com/office/officeart/2008/layout/LinedList"/>
    <dgm:cxn modelId="{C5658D24-CA7B-4C27-87D1-8565D31013B8}" type="presParOf" srcId="{99E6910D-0BC6-4F10-BB56-DD7DBC427076}" destId="{6C00F779-2585-4492-A65F-2950608D4584}" srcOrd="5" destOrd="0" presId="urn:microsoft.com/office/officeart/2008/layout/LinedList"/>
    <dgm:cxn modelId="{56FC6457-5FFF-4612-891E-C976FBDA5E1B}" type="presParOf" srcId="{99E6910D-0BC6-4F10-BB56-DD7DBC427076}" destId="{9E9DD0DD-9CA6-405E-8D39-4F9349EAD5BA}" srcOrd="6" destOrd="0" presId="urn:microsoft.com/office/officeart/2008/layout/LinedList"/>
    <dgm:cxn modelId="{F4479B17-E625-4A14-97DE-8577A499ED38}" type="presParOf" srcId="{99E6910D-0BC6-4F10-BB56-DD7DBC427076}" destId="{7C19F454-6113-4DD6-8104-59FE753263B7}" srcOrd="7" destOrd="0" presId="urn:microsoft.com/office/officeart/2008/layout/LinedList"/>
    <dgm:cxn modelId="{522AE803-51BC-4C77-B8DE-B0D4DFD04328}" type="presParOf" srcId="{7C19F454-6113-4DD6-8104-59FE753263B7}" destId="{F2F3E292-51E0-4C4F-8804-474A169EF238}" srcOrd="0" destOrd="0" presId="urn:microsoft.com/office/officeart/2008/layout/LinedList"/>
    <dgm:cxn modelId="{3E663701-83B5-466B-920E-4701CE46F792}" type="presParOf" srcId="{7C19F454-6113-4DD6-8104-59FE753263B7}" destId="{EFE3002A-60B3-4DD6-BF9B-BE52A530010F}" srcOrd="1" destOrd="0" presId="urn:microsoft.com/office/officeart/2008/layout/LinedList"/>
    <dgm:cxn modelId="{09F076C6-8978-4035-9691-E3F4C6B27F1D}" type="presParOf" srcId="{7C19F454-6113-4DD6-8104-59FE753263B7}" destId="{E601F2B2-F2EE-48A0-9197-8E89F53004B5}" srcOrd="2" destOrd="0" presId="urn:microsoft.com/office/officeart/2008/layout/LinedList"/>
    <dgm:cxn modelId="{0471AB8C-A603-4502-9587-A8869638EA47}" type="presParOf" srcId="{99E6910D-0BC6-4F10-BB56-DD7DBC427076}" destId="{41273058-B476-414D-A589-09B58934FE35}" srcOrd="8" destOrd="0" presId="urn:microsoft.com/office/officeart/2008/layout/LinedList"/>
    <dgm:cxn modelId="{1E335BF4-1F11-46C7-811D-1123E3473BAD}" type="presParOf" srcId="{99E6910D-0BC6-4F10-BB56-DD7DBC427076}" destId="{B3BEEC75-BA1A-4E83-870E-203740A9A83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B0404-F1AF-4652-9D37-F01F3686739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CDBEC1-1ADF-44D8-8E24-F5122EBC70F7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Regulatory Documents</a:t>
          </a:r>
          <a:endParaRPr lang="en-US" dirty="0"/>
        </a:p>
      </dgm:t>
    </dgm:pt>
    <dgm:pt modelId="{A1670752-C85D-4300-AE26-0876A5589F1B}" type="parTrans" cxnId="{6F95B919-4A3C-43E3-9256-68B181758D0B}">
      <dgm:prSet/>
      <dgm:spPr/>
      <dgm:t>
        <a:bodyPr/>
        <a:lstStyle/>
        <a:p>
          <a:endParaRPr lang="en-US"/>
        </a:p>
      </dgm:t>
    </dgm:pt>
    <dgm:pt modelId="{EE936220-937C-4D5C-A01C-A7A326441295}" type="sibTrans" cxnId="{6F95B919-4A3C-43E3-9256-68B181758D0B}">
      <dgm:prSet/>
      <dgm:spPr/>
      <dgm:t>
        <a:bodyPr/>
        <a:lstStyle/>
        <a:p>
          <a:endParaRPr lang="en-US"/>
        </a:p>
      </dgm:t>
    </dgm:pt>
    <dgm:pt modelId="{311F2DBF-ABFE-4693-A1B9-9529E532A6BB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Amendments</a:t>
          </a:r>
          <a:endParaRPr lang="en-US" dirty="0"/>
        </a:p>
      </dgm:t>
    </dgm:pt>
    <dgm:pt modelId="{945AD474-98FA-48E9-9D00-B6A7BD312202}" type="parTrans" cxnId="{DB158E8F-93EA-4EB6-A549-EF596524B678}">
      <dgm:prSet/>
      <dgm:spPr/>
      <dgm:t>
        <a:bodyPr/>
        <a:lstStyle/>
        <a:p>
          <a:endParaRPr lang="en-US"/>
        </a:p>
      </dgm:t>
    </dgm:pt>
    <dgm:pt modelId="{DAC40235-DB84-4B21-BBF4-1FCFAEDC873D}" type="sibTrans" cxnId="{DB158E8F-93EA-4EB6-A549-EF596524B678}">
      <dgm:prSet/>
      <dgm:spPr/>
      <dgm:t>
        <a:bodyPr/>
        <a:lstStyle/>
        <a:p>
          <a:endParaRPr lang="en-US"/>
        </a:p>
      </dgm:t>
    </dgm:pt>
    <dgm:pt modelId="{A973EA52-AC23-4BD0-AB82-EF56A802DB8A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Timeline</a:t>
          </a:r>
          <a:endParaRPr lang="en-US" dirty="0"/>
        </a:p>
      </dgm:t>
    </dgm:pt>
    <dgm:pt modelId="{38CC8C70-4F80-4601-A36E-3B5631020328}" type="parTrans" cxnId="{3DDA6808-D234-4AB2-89B0-5D457CE5421E}">
      <dgm:prSet/>
      <dgm:spPr/>
      <dgm:t>
        <a:bodyPr/>
        <a:lstStyle/>
        <a:p>
          <a:endParaRPr lang="en-US"/>
        </a:p>
      </dgm:t>
    </dgm:pt>
    <dgm:pt modelId="{F441D5E4-230F-44A7-B832-18A4DB5FACBA}" type="sibTrans" cxnId="{3DDA6808-D234-4AB2-89B0-5D457CE5421E}">
      <dgm:prSet/>
      <dgm:spPr/>
      <dgm:t>
        <a:bodyPr/>
        <a:lstStyle/>
        <a:p>
          <a:endParaRPr lang="en-US"/>
        </a:p>
      </dgm:t>
    </dgm:pt>
    <dgm:pt modelId="{D1746D73-2060-4124-AC21-648197050BD7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Conceptual Papers</a:t>
          </a:r>
          <a:endParaRPr lang="en-US" dirty="0"/>
        </a:p>
      </dgm:t>
    </dgm:pt>
    <dgm:pt modelId="{513A8E7D-75E7-4E2D-B52D-F316F4F14638}" type="parTrans" cxnId="{6D293E36-11A9-464F-9D71-A74251191B83}">
      <dgm:prSet/>
      <dgm:spPr/>
      <dgm:t>
        <a:bodyPr/>
        <a:lstStyle/>
        <a:p>
          <a:endParaRPr lang="en-US"/>
        </a:p>
      </dgm:t>
    </dgm:pt>
    <dgm:pt modelId="{A05BFF4D-1C26-43AE-880A-D731E290CD15}" type="sibTrans" cxnId="{6D293E36-11A9-464F-9D71-A74251191B83}">
      <dgm:prSet/>
      <dgm:spPr/>
      <dgm:t>
        <a:bodyPr/>
        <a:lstStyle/>
        <a:p>
          <a:endParaRPr lang="en-US"/>
        </a:p>
      </dgm:t>
    </dgm:pt>
    <dgm:pt modelId="{0EB84B30-779B-4940-9037-1CDFF672C20E}">
      <dgm:prSet phldrT="[Text]" phldr="0"/>
      <dgm:spPr/>
      <dgm:t>
        <a:bodyPr/>
        <a:lstStyle/>
        <a:p>
          <a:r>
            <a:rPr lang="en-US" dirty="0">
              <a:latin typeface="Gill Sans Nova"/>
            </a:rPr>
            <a:t>Sub-regulations</a:t>
          </a:r>
          <a:endParaRPr lang="en-US" dirty="0"/>
        </a:p>
      </dgm:t>
    </dgm:pt>
    <dgm:pt modelId="{FDFE053F-1E6E-4208-994E-19DBC7CE6757}" type="parTrans" cxnId="{AD4AAF00-DC35-4984-83A8-9835CA714294}">
      <dgm:prSet/>
      <dgm:spPr/>
      <dgm:t>
        <a:bodyPr/>
        <a:lstStyle/>
        <a:p>
          <a:endParaRPr lang="en-US"/>
        </a:p>
      </dgm:t>
    </dgm:pt>
    <dgm:pt modelId="{1F1358BA-22ED-4278-B2CE-37E672A67264}" type="sibTrans" cxnId="{AD4AAF00-DC35-4984-83A8-9835CA714294}">
      <dgm:prSet/>
      <dgm:spPr/>
      <dgm:t>
        <a:bodyPr/>
        <a:lstStyle/>
        <a:p>
          <a:endParaRPr lang="en-US"/>
        </a:p>
      </dgm:t>
    </dgm:pt>
    <dgm:pt modelId="{A2554703-BD42-4271-BFB1-4BC3D7800991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Legal Cases</a:t>
          </a:r>
          <a:endParaRPr lang="en-US" dirty="0"/>
        </a:p>
      </dgm:t>
    </dgm:pt>
    <dgm:pt modelId="{9F4566E7-F526-4E88-846F-51CFF97CF4E7}" type="parTrans" cxnId="{F5C71D8D-CC11-4A9C-8C4C-BE7971D88D02}">
      <dgm:prSet/>
      <dgm:spPr/>
      <dgm:t>
        <a:bodyPr/>
        <a:lstStyle/>
        <a:p>
          <a:endParaRPr lang="en-US"/>
        </a:p>
      </dgm:t>
    </dgm:pt>
    <dgm:pt modelId="{56069153-F634-4690-9AF4-DF5893C8B4D6}" type="sibTrans" cxnId="{F5C71D8D-CC11-4A9C-8C4C-BE7971D88D02}">
      <dgm:prSet/>
      <dgm:spPr/>
      <dgm:t>
        <a:bodyPr/>
        <a:lstStyle/>
        <a:p>
          <a:endParaRPr lang="en-US"/>
        </a:p>
      </dgm:t>
    </dgm:pt>
    <dgm:pt modelId="{8B7F535B-7568-48FE-9CB8-2698999F289E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Layer 1</a:t>
          </a:r>
          <a:endParaRPr lang="en-US" dirty="0"/>
        </a:p>
      </dgm:t>
    </dgm:pt>
    <dgm:pt modelId="{A80A34D8-D535-41CF-AFC7-EB94F0376070}" type="parTrans" cxnId="{AFB54665-6724-4DA0-AACC-7362DEA8A330}">
      <dgm:prSet/>
      <dgm:spPr/>
      <dgm:t>
        <a:bodyPr/>
        <a:lstStyle/>
        <a:p>
          <a:endParaRPr lang="en-US"/>
        </a:p>
      </dgm:t>
    </dgm:pt>
    <dgm:pt modelId="{F6A66641-F080-4580-ACEC-8711C8D4DE1D}" type="sibTrans" cxnId="{AFB54665-6724-4DA0-AACC-7362DEA8A330}">
      <dgm:prSet/>
      <dgm:spPr/>
      <dgm:t>
        <a:bodyPr/>
        <a:lstStyle/>
        <a:p>
          <a:endParaRPr lang="en-US"/>
        </a:p>
      </dgm:t>
    </dgm:pt>
    <dgm:pt modelId="{14F44A06-25C8-4AB9-9AEB-138789D13656}">
      <dgm:prSet phldrT="[Text]" phldr="0"/>
      <dgm:spPr/>
      <dgm:t>
        <a:bodyPr/>
        <a:lstStyle/>
        <a:p>
          <a:pPr rtl="0"/>
          <a:r>
            <a:rPr lang="en-US" dirty="0">
              <a:latin typeface="Gill Sans Nova"/>
            </a:rPr>
            <a:t>Layer 2</a:t>
          </a:r>
          <a:endParaRPr lang="en-US" dirty="0"/>
        </a:p>
      </dgm:t>
    </dgm:pt>
    <dgm:pt modelId="{3E83BF2B-5FCE-450D-8C25-1C29208FDE85}" type="parTrans" cxnId="{88C753D0-7D1E-4AD4-BEA5-390599231861}">
      <dgm:prSet/>
      <dgm:spPr/>
      <dgm:t>
        <a:bodyPr/>
        <a:lstStyle/>
        <a:p>
          <a:endParaRPr lang="en-US"/>
        </a:p>
      </dgm:t>
    </dgm:pt>
    <dgm:pt modelId="{CBD28B42-6FB6-4503-B94A-4B3C235263E0}" type="sibTrans" cxnId="{88C753D0-7D1E-4AD4-BEA5-390599231861}">
      <dgm:prSet/>
      <dgm:spPr/>
      <dgm:t>
        <a:bodyPr/>
        <a:lstStyle/>
        <a:p>
          <a:endParaRPr lang="en-US"/>
        </a:p>
      </dgm:t>
    </dgm:pt>
    <dgm:pt modelId="{22A32BC7-6922-42CC-BA5E-A4F154102269}">
      <dgm:prSet phldrT="[Text]" phldr="0"/>
      <dgm:spPr/>
      <dgm:t>
        <a:bodyPr/>
        <a:lstStyle/>
        <a:p>
          <a:pPr rtl="0"/>
          <a:endParaRPr lang="en-US" dirty="0"/>
        </a:p>
      </dgm:t>
    </dgm:pt>
    <dgm:pt modelId="{1B5D4054-9E6E-4C8A-80B9-5AE218791AAE}" type="parTrans" cxnId="{8A3D726A-7A5C-42BB-AA93-66D086FF4014}">
      <dgm:prSet/>
      <dgm:spPr/>
      <dgm:t>
        <a:bodyPr/>
        <a:lstStyle/>
        <a:p>
          <a:endParaRPr lang="en-US"/>
        </a:p>
      </dgm:t>
    </dgm:pt>
    <dgm:pt modelId="{143F16DC-53D0-4ECC-BF71-308652249FA6}" type="sibTrans" cxnId="{8A3D726A-7A5C-42BB-AA93-66D086FF4014}">
      <dgm:prSet/>
      <dgm:spPr/>
      <dgm:t>
        <a:bodyPr/>
        <a:lstStyle/>
        <a:p>
          <a:endParaRPr lang="en-US"/>
        </a:p>
      </dgm:t>
    </dgm:pt>
    <dgm:pt modelId="{FA0C9FD4-8F53-4779-9B8C-D29B497D175E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Informal Guidelines</a:t>
          </a:r>
        </a:p>
      </dgm:t>
    </dgm:pt>
    <dgm:pt modelId="{E94B13CE-7A35-4EAE-AC0E-02A068E4979F}" type="parTrans" cxnId="{71A8D552-BE84-4E06-919D-2D0EBFE989C6}">
      <dgm:prSet/>
      <dgm:spPr/>
    </dgm:pt>
    <dgm:pt modelId="{D8BD7C4F-BD8A-4560-9605-41BB2AF61B5D}" type="sibTrans" cxnId="{71A8D552-BE84-4E06-919D-2D0EBFE989C6}">
      <dgm:prSet/>
      <dgm:spPr/>
    </dgm:pt>
    <dgm:pt modelId="{74E20B7A-BFB7-4654-A377-985DF0CD6C4F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Other sub-regulations</a:t>
          </a:r>
        </a:p>
      </dgm:t>
    </dgm:pt>
    <dgm:pt modelId="{B58673CF-7853-49B7-ADD0-A9C5E65ECC45}" type="parTrans" cxnId="{93E80C03-DEE8-4B72-816C-0D1445E5A2DF}">
      <dgm:prSet/>
      <dgm:spPr/>
    </dgm:pt>
    <dgm:pt modelId="{FF9AE871-337C-4CF9-B842-AEA9BE759EAA}" type="sibTrans" cxnId="{93E80C03-DEE8-4B72-816C-0D1445E5A2DF}">
      <dgm:prSet/>
      <dgm:spPr/>
    </dgm:pt>
    <dgm:pt modelId="{829356F4-16B3-466A-80F2-0218929C90FA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Layer 3</a:t>
          </a:r>
        </a:p>
      </dgm:t>
    </dgm:pt>
    <dgm:pt modelId="{7D8031F8-04F7-49A2-9BDD-9A759CA38888}" type="parTrans" cxnId="{6D8FCF8C-42CA-49AD-8BCE-6A59035040B3}">
      <dgm:prSet/>
      <dgm:spPr/>
    </dgm:pt>
    <dgm:pt modelId="{43700689-9668-459B-97F0-42E6DA094FFC}" type="sibTrans" cxnId="{6D8FCF8C-42CA-49AD-8BCE-6A59035040B3}">
      <dgm:prSet/>
      <dgm:spPr/>
    </dgm:pt>
    <dgm:pt modelId="{E906C6E8-FFCE-478D-BEA6-5F93A2964EC6}">
      <dgm:prSet phldr="0"/>
      <dgm:spPr/>
      <dgm:t>
        <a:bodyPr/>
        <a:lstStyle/>
        <a:p>
          <a:pPr rtl="0"/>
          <a:r>
            <a:rPr lang="en-US" dirty="0">
              <a:latin typeface="Gill Sans Nova"/>
            </a:rPr>
            <a:t>Entity interactions</a:t>
          </a:r>
        </a:p>
      </dgm:t>
    </dgm:pt>
    <dgm:pt modelId="{B03D464E-8ACF-4708-9E32-918D10A01E07}" type="parTrans" cxnId="{4D4F8A30-B031-452E-8A39-55BD01F1B733}">
      <dgm:prSet/>
      <dgm:spPr/>
    </dgm:pt>
    <dgm:pt modelId="{B69ED56E-53BA-4A7D-8243-A3A7D0C6DF6F}" type="sibTrans" cxnId="{4D4F8A30-B031-452E-8A39-55BD01F1B733}">
      <dgm:prSet/>
      <dgm:spPr/>
    </dgm:pt>
    <dgm:pt modelId="{ABB86E3F-70BE-463E-B464-9B66B8F54B55}" type="pres">
      <dgm:prSet presAssocID="{531B0404-F1AF-4652-9D37-F01F3686739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D32AEE-4341-47A9-AFEB-04DDDEA8E851}" type="pres">
      <dgm:prSet presAssocID="{531B0404-F1AF-4652-9D37-F01F36867398}" presName="hierFlow" presStyleCnt="0"/>
      <dgm:spPr/>
    </dgm:pt>
    <dgm:pt modelId="{3F18D8FB-C97B-45C5-B785-85586156A3AD}" type="pres">
      <dgm:prSet presAssocID="{531B0404-F1AF-4652-9D37-F01F36867398}" presName="firstBuf" presStyleCnt="0"/>
      <dgm:spPr/>
    </dgm:pt>
    <dgm:pt modelId="{068C26B0-F28E-4B22-85C8-48745B5A15F2}" type="pres">
      <dgm:prSet presAssocID="{531B0404-F1AF-4652-9D37-F01F3686739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AC535D4-4324-4251-8F2F-1CBB13649F94}" type="pres">
      <dgm:prSet presAssocID="{0BCDBEC1-1ADF-44D8-8E24-F5122EBC70F7}" presName="Name14" presStyleCnt="0"/>
      <dgm:spPr/>
    </dgm:pt>
    <dgm:pt modelId="{6B9FC728-7B74-4774-BAD8-A29AB788C5BC}" type="pres">
      <dgm:prSet presAssocID="{0BCDBEC1-1ADF-44D8-8E24-F5122EBC70F7}" presName="level1Shape" presStyleLbl="node0" presStyleIdx="0" presStyleCnt="1">
        <dgm:presLayoutVars>
          <dgm:chPref val="3"/>
        </dgm:presLayoutVars>
      </dgm:prSet>
      <dgm:spPr/>
    </dgm:pt>
    <dgm:pt modelId="{B275B109-A7FB-4DF4-A1DB-F4B7565147E7}" type="pres">
      <dgm:prSet presAssocID="{0BCDBEC1-1ADF-44D8-8E24-F5122EBC70F7}" presName="hierChild2" presStyleCnt="0"/>
      <dgm:spPr/>
    </dgm:pt>
    <dgm:pt modelId="{E7EE4B92-B1C7-4BF1-838B-ACFF758F87B0}" type="pres">
      <dgm:prSet presAssocID="{945AD474-98FA-48E9-9D00-B6A7BD312202}" presName="Name19" presStyleLbl="parChTrans1D2" presStyleIdx="0" presStyleCnt="2"/>
      <dgm:spPr/>
    </dgm:pt>
    <dgm:pt modelId="{28B9F2FC-A0F2-4C75-BB3E-3BAE1BFFC49F}" type="pres">
      <dgm:prSet presAssocID="{311F2DBF-ABFE-4693-A1B9-9529E532A6BB}" presName="Name21" presStyleCnt="0"/>
      <dgm:spPr/>
    </dgm:pt>
    <dgm:pt modelId="{BD4C7FD3-23DC-4E73-AA62-FBA5A0765CFF}" type="pres">
      <dgm:prSet presAssocID="{311F2DBF-ABFE-4693-A1B9-9529E532A6BB}" presName="level2Shape" presStyleLbl="node2" presStyleIdx="0" presStyleCnt="2"/>
      <dgm:spPr/>
    </dgm:pt>
    <dgm:pt modelId="{939BBDF2-11BF-4E91-B24B-CFC0EE46D9A4}" type="pres">
      <dgm:prSet presAssocID="{311F2DBF-ABFE-4693-A1B9-9529E532A6BB}" presName="hierChild3" presStyleCnt="0"/>
      <dgm:spPr/>
    </dgm:pt>
    <dgm:pt modelId="{41B79C5D-F487-485A-9A92-D545C6BECB63}" type="pres">
      <dgm:prSet presAssocID="{38CC8C70-4F80-4601-A36E-3B5631020328}" presName="Name19" presStyleLbl="parChTrans1D3" presStyleIdx="0" presStyleCnt="5"/>
      <dgm:spPr/>
    </dgm:pt>
    <dgm:pt modelId="{44EF5F01-8BC6-425D-B93F-397D31BA6F8D}" type="pres">
      <dgm:prSet presAssocID="{A973EA52-AC23-4BD0-AB82-EF56A802DB8A}" presName="Name21" presStyleCnt="0"/>
      <dgm:spPr/>
    </dgm:pt>
    <dgm:pt modelId="{57FE3E36-5C1B-41AC-A4A3-238153ED4548}" type="pres">
      <dgm:prSet presAssocID="{A973EA52-AC23-4BD0-AB82-EF56A802DB8A}" presName="level2Shape" presStyleLbl="node3" presStyleIdx="0" presStyleCnt="5"/>
      <dgm:spPr/>
    </dgm:pt>
    <dgm:pt modelId="{900770D4-2B22-4C97-85F2-E1B621C0633D}" type="pres">
      <dgm:prSet presAssocID="{A973EA52-AC23-4BD0-AB82-EF56A802DB8A}" presName="hierChild3" presStyleCnt="0"/>
      <dgm:spPr/>
    </dgm:pt>
    <dgm:pt modelId="{99112245-6AD0-4771-817E-3E4C9D11FE91}" type="pres">
      <dgm:prSet presAssocID="{513A8E7D-75E7-4E2D-B52D-F316F4F14638}" presName="Name19" presStyleLbl="parChTrans1D3" presStyleIdx="1" presStyleCnt="5"/>
      <dgm:spPr/>
    </dgm:pt>
    <dgm:pt modelId="{46146BB2-72FB-48F1-A8A0-B533765C3154}" type="pres">
      <dgm:prSet presAssocID="{D1746D73-2060-4124-AC21-648197050BD7}" presName="Name21" presStyleCnt="0"/>
      <dgm:spPr/>
    </dgm:pt>
    <dgm:pt modelId="{06A73664-6362-4A66-BC56-C205BB61EBE9}" type="pres">
      <dgm:prSet presAssocID="{D1746D73-2060-4124-AC21-648197050BD7}" presName="level2Shape" presStyleLbl="node3" presStyleIdx="1" presStyleCnt="5"/>
      <dgm:spPr/>
    </dgm:pt>
    <dgm:pt modelId="{11D9F1FC-B8AA-45B2-B501-FB0A9371B3B1}" type="pres">
      <dgm:prSet presAssocID="{D1746D73-2060-4124-AC21-648197050BD7}" presName="hierChild3" presStyleCnt="0"/>
      <dgm:spPr/>
    </dgm:pt>
    <dgm:pt modelId="{A6D4F52E-2F1A-4B25-89E8-16A1EB5456BB}" type="pres">
      <dgm:prSet presAssocID="{FDFE053F-1E6E-4208-994E-19DBC7CE6757}" presName="Name19" presStyleLbl="parChTrans1D2" presStyleIdx="1" presStyleCnt="2"/>
      <dgm:spPr/>
    </dgm:pt>
    <dgm:pt modelId="{36213479-0155-4DD8-B710-1C9BA237B96D}" type="pres">
      <dgm:prSet presAssocID="{0EB84B30-779B-4940-9037-1CDFF672C20E}" presName="Name21" presStyleCnt="0"/>
      <dgm:spPr/>
    </dgm:pt>
    <dgm:pt modelId="{CDDB88A8-BDBE-4C7F-9593-C2C0F1C7D530}" type="pres">
      <dgm:prSet presAssocID="{0EB84B30-779B-4940-9037-1CDFF672C20E}" presName="level2Shape" presStyleLbl="node2" presStyleIdx="1" presStyleCnt="2"/>
      <dgm:spPr/>
    </dgm:pt>
    <dgm:pt modelId="{70048972-9A7B-4642-9267-AE89283A6302}" type="pres">
      <dgm:prSet presAssocID="{0EB84B30-779B-4940-9037-1CDFF672C20E}" presName="hierChild3" presStyleCnt="0"/>
      <dgm:spPr/>
    </dgm:pt>
    <dgm:pt modelId="{7E119409-2F8C-4355-B297-90212413EE4C}" type="pres">
      <dgm:prSet presAssocID="{9F4566E7-F526-4E88-846F-51CFF97CF4E7}" presName="Name19" presStyleLbl="parChTrans1D3" presStyleIdx="2" presStyleCnt="5"/>
      <dgm:spPr/>
    </dgm:pt>
    <dgm:pt modelId="{9A6E8D1B-5C0C-4CE7-A04B-27B0A65CEED7}" type="pres">
      <dgm:prSet presAssocID="{A2554703-BD42-4271-BFB1-4BC3D7800991}" presName="Name21" presStyleCnt="0"/>
      <dgm:spPr/>
    </dgm:pt>
    <dgm:pt modelId="{30B7C10E-7D5F-4C6A-A672-1A5CC1F3B125}" type="pres">
      <dgm:prSet presAssocID="{A2554703-BD42-4271-BFB1-4BC3D7800991}" presName="level2Shape" presStyleLbl="node3" presStyleIdx="2" presStyleCnt="5"/>
      <dgm:spPr/>
    </dgm:pt>
    <dgm:pt modelId="{E0F41E51-5E60-482E-9F5B-85DADE05157F}" type="pres">
      <dgm:prSet presAssocID="{A2554703-BD42-4271-BFB1-4BC3D7800991}" presName="hierChild3" presStyleCnt="0"/>
      <dgm:spPr/>
    </dgm:pt>
    <dgm:pt modelId="{4F13D1A8-6FA1-4E27-A2A3-DD78B2E252E5}" type="pres">
      <dgm:prSet presAssocID="{E94B13CE-7A35-4EAE-AC0E-02A068E4979F}" presName="Name19" presStyleLbl="parChTrans1D3" presStyleIdx="3" presStyleCnt="5"/>
      <dgm:spPr/>
    </dgm:pt>
    <dgm:pt modelId="{618694CB-42CC-4F3E-91C8-EE2B2F7E9F14}" type="pres">
      <dgm:prSet presAssocID="{FA0C9FD4-8F53-4779-9B8C-D29B497D175E}" presName="Name21" presStyleCnt="0"/>
      <dgm:spPr/>
    </dgm:pt>
    <dgm:pt modelId="{11DC9670-C441-4975-BB27-87CF1B5241D5}" type="pres">
      <dgm:prSet presAssocID="{FA0C9FD4-8F53-4779-9B8C-D29B497D175E}" presName="level2Shape" presStyleLbl="node3" presStyleIdx="3" presStyleCnt="5"/>
      <dgm:spPr/>
    </dgm:pt>
    <dgm:pt modelId="{F23B23B6-47C6-4C84-B4AB-7768FE1FBC98}" type="pres">
      <dgm:prSet presAssocID="{FA0C9FD4-8F53-4779-9B8C-D29B497D175E}" presName="hierChild3" presStyleCnt="0"/>
      <dgm:spPr/>
    </dgm:pt>
    <dgm:pt modelId="{789BBB3E-51D3-4FC5-96EA-3DA2324FA8D0}" type="pres">
      <dgm:prSet presAssocID="{B58673CF-7853-49B7-ADD0-A9C5E65ECC45}" presName="Name19" presStyleLbl="parChTrans1D3" presStyleIdx="4" presStyleCnt="5"/>
      <dgm:spPr/>
    </dgm:pt>
    <dgm:pt modelId="{E32D6735-2A05-4BC6-9815-4AEA79224633}" type="pres">
      <dgm:prSet presAssocID="{74E20B7A-BFB7-4654-A377-985DF0CD6C4F}" presName="Name21" presStyleCnt="0"/>
      <dgm:spPr/>
    </dgm:pt>
    <dgm:pt modelId="{7AE76B7A-09BA-4DDA-8545-AB5C924FDDCF}" type="pres">
      <dgm:prSet presAssocID="{74E20B7A-BFB7-4654-A377-985DF0CD6C4F}" presName="level2Shape" presStyleLbl="node3" presStyleIdx="4" presStyleCnt="5"/>
      <dgm:spPr/>
    </dgm:pt>
    <dgm:pt modelId="{FCB6EE68-83E1-4721-9D24-943B48D6A80D}" type="pres">
      <dgm:prSet presAssocID="{74E20B7A-BFB7-4654-A377-985DF0CD6C4F}" presName="hierChild3" presStyleCnt="0"/>
      <dgm:spPr/>
    </dgm:pt>
    <dgm:pt modelId="{69B4FCFD-472D-4E5B-87FD-DC05B2288FB5}" type="pres">
      <dgm:prSet presAssocID="{B03D464E-8ACF-4708-9E32-918D10A01E07}" presName="Name19" presStyleLbl="parChTrans1D4" presStyleIdx="0" presStyleCnt="1"/>
      <dgm:spPr/>
    </dgm:pt>
    <dgm:pt modelId="{CFB7320A-AF7A-429B-90FF-10E4FFBD9D99}" type="pres">
      <dgm:prSet presAssocID="{E906C6E8-FFCE-478D-BEA6-5F93A2964EC6}" presName="Name21" presStyleCnt="0"/>
      <dgm:spPr/>
    </dgm:pt>
    <dgm:pt modelId="{49B32DD5-AF9A-4AB1-8E26-CD377ECEB9CD}" type="pres">
      <dgm:prSet presAssocID="{E906C6E8-FFCE-478D-BEA6-5F93A2964EC6}" presName="level2Shape" presStyleLbl="node4" presStyleIdx="0" presStyleCnt="1"/>
      <dgm:spPr/>
    </dgm:pt>
    <dgm:pt modelId="{22E35193-F942-47F3-9DF9-3F9808405E54}" type="pres">
      <dgm:prSet presAssocID="{E906C6E8-FFCE-478D-BEA6-5F93A2964EC6}" presName="hierChild3" presStyleCnt="0"/>
      <dgm:spPr/>
    </dgm:pt>
    <dgm:pt modelId="{F3F4D650-1ADD-4024-AB53-A63916067F2F}" type="pres">
      <dgm:prSet presAssocID="{531B0404-F1AF-4652-9D37-F01F36867398}" presName="bgShapesFlow" presStyleCnt="0"/>
      <dgm:spPr/>
    </dgm:pt>
    <dgm:pt modelId="{056BDE4E-0654-401C-9560-AD62BC53F3D5}" type="pres">
      <dgm:prSet presAssocID="{8B7F535B-7568-48FE-9CB8-2698999F289E}" presName="rectComp" presStyleCnt="0"/>
      <dgm:spPr/>
    </dgm:pt>
    <dgm:pt modelId="{1548328A-F0A5-4AEA-8DF4-0D435974BF3B}" type="pres">
      <dgm:prSet presAssocID="{8B7F535B-7568-48FE-9CB8-2698999F289E}" presName="bgRect" presStyleLbl="bgShp" presStyleIdx="0" presStyleCnt="4"/>
      <dgm:spPr/>
    </dgm:pt>
    <dgm:pt modelId="{E9EA5C9F-BE38-4F9E-8AB9-16B9A44B56E3}" type="pres">
      <dgm:prSet presAssocID="{8B7F535B-7568-48FE-9CB8-2698999F289E}" presName="bgRectTx" presStyleLbl="bgShp" presStyleIdx="0" presStyleCnt="4">
        <dgm:presLayoutVars>
          <dgm:bulletEnabled val="1"/>
        </dgm:presLayoutVars>
      </dgm:prSet>
      <dgm:spPr/>
    </dgm:pt>
    <dgm:pt modelId="{005B9232-8FA7-4FC2-A186-848A44D26453}" type="pres">
      <dgm:prSet presAssocID="{8B7F535B-7568-48FE-9CB8-2698999F289E}" presName="spComp" presStyleCnt="0"/>
      <dgm:spPr/>
    </dgm:pt>
    <dgm:pt modelId="{061ECEA6-D7F8-469B-9809-EC862C25379A}" type="pres">
      <dgm:prSet presAssocID="{8B7F535B-7568-48FE-9CB8-2698999F289E}" presName="vSp" presStyleCnt="0"/>
      <dgm:spPr/>
    </dgm:pt>
    <dgm:pt modelId="{E0DB14E6-B92C-454A-88AF-CE79017BA712}" type="pres">
      <dgm:prSet presAssocID="{14F44A06-25C8-4AB9-9AEB-138789D13656}" presName="rectComp" presStyleCnt="0"/>
      <dgm:spPr/>
    </dgm:pt>
    <dgm:pt modelId="{656E9DDB-5ACA-4D80-9F4A-72BD51D071F0}" type="pres">
      <dgm:prSet presAssocID="{14F44A06-25C8-4AB9-9AEB-138789D13656}" presName="bgRect" presStyleLbl="bgShp" presStyleIdx="1" presStyleCnt="4"/>
      <dgm:spPr/>
    </dgm:pt>
    <dgm:pt modelId="{C1367B1F-AA9F-4D72-A247-1E4AC7EE8FE1}" type="pres">
      <dgm:prSet presAssocID="{14F44A06-25C8-4AB9-9AEB-138789D13656}" presName="bgRectTx" presStyleLbl="bgShp" presStyleIdx="1" presStyleCnt="4">
        <dgm:presLayoutVars>
          <dgm:bulletEnabled val="1"/>
        </dgm:presLayoutVars>
      </dgm:prSet>
      <dgm:spPr/>
    </dgm:pt>
    <dgm:pt modelId="{46757152-6CC8-4EC0-989D-9A9FA2947A0C}" type="pres">
      <dgm:prSet presAssocID="{14F44A06-25C8-4AB9-9AEB-138789D13656}" presName="spComp" presStyleCnt="0"/>
      <dgm:spPr/>
    </dgm:pt>
    <dgm:pt modelId="{B47F0FB9-3303-4055-A35A-6D6FF7A7AE41}" type="pres">
      <dgm:prSet presAssocID="{14F44A06-25C8-4AB9-9AEB-138789D13656}" presName="vSp" presStyleCnt="0"/>
      <dgm:spPr/>
    </dgm:pt>
    <dgm:pt modelId="{2D220D4E-42E3-488F-A676-3001D16A26A4}" type="pres">
      <dgm:prSet presAssocID="{22A32BC7-6922-42CC-BA5E-A4F154102269}" presName="rectComp" presStyleCnt="0"/>
      <dgm:spPr/>
    </dgm:pt>
    <dgm:pt modelId="{07D9087E-AE83-4B16-A2DF-814800111C6B}" type="pres">
      <dgm:prSet presAssocID="{22A32BC7-6922-42CC-BA5E-A4F154102269}" presName="bgRect" presStyleLbl="bgShp" presStyleIdx="2" presStyleCnt="4"/>
      <dgm:spPr/>
    </dgm:pt>
    <dgm:pt modelId="{8ACA653E-C714-437B-9B72-9708C03BB651}" type="pres">
      <dgm:prSet presAssocID="{22A32BC7-6922-42CC-BA5E-A4F154102269}" presName="bgRectTx" presStyleLbl="bgShp" presStyleIdx="2" presStyleCnt="4">
        <dgm:presLayoutVars>
          <dgm:bulletEnabled val="1"/>
        </dgm:presLayoutVars>
      </dgm:prSet>
      <dgm:spPr/>
    </dgm:pt>
    <dgm:pt modelId="{A3ED57C7-6BC6-4FD8-8CB9-7C658BAB5277}" type="pres">
      <dgm:prSet presAssocID="{22A32BC7-6922-42CC-BA5E-A4F154102269}" presName="spComp" presStyleCnt="0"/>
      <dgm:spPr/>
    </dgm:pt>
    <dgm:pt modelId="{2A4CB14F-9754-4174-99C0-DD075E622275}" type="pres">
      <dgm:prSet presAssocID="{22A32BC7-6922-42CC-BA5E-A4F154102269}" presName="vSp" presStyleCnt="0"/>
      <dgm:spPr/>
    </dgm:pt>
    <dgm:pt modelId="{B7F49DF2-3BE8-4B97-B465-62FA3D9F3064}" type="pres">
      <dgm:prSet presAssocID="{829356F4-16B3-466A-80F2-0218929C90FA}" presName="rectComp" presStyleCnt="0"/>
      <dgm:spPr/>
    </dgm:pt>
    <dgm:pt modelId="{D70C23EB-749D-441E-B417-16876A83B1A6}" type="pres">
      <dgm:prSet presAssocID="{829356F4-16B3-466A-80F2-0218929C90FA}" presName="bgRect" presStyleLbl="bgShp" presStyleIdx="3" presStyleCnt="4"/>
      <dgm:spPr/>
    </dgm:pt>
    <dgm:pt modelId="{8E59292A-8C0A-4065-933A-6573528E5198}" type="pres">
      <dgm:prSet presAssocID="{829356F4-16B3-466A-80F2-0218929C90F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AD4AAF00-DC35-4984-83A8-9835CA714294}" srcId="{0BCDBEC1-1ADF-44D8-8E24-F5122EBC70F7}" destId="{0EB84B30-779B-4940-9037-1CDFF672C20E}" srcOrd="1" destOrd="0" parTransId="{FDFE053F-1E6E-4208-994E-19DBC7CE6757}" sibTransId="{1F1358BA-22ED-4278-B2CE-37E672A67264}"/>
    <dgm:cxn modelId="{93E80C03-DEE8-4B72-816C-0D1445E5A2DF}" srcId="{0EB84B30-779B-4940-9037-1CDFF672C20E}" destId="{74E20B7A-BFB7-4654-A377-985DF0CD6C4F}" srcOrd="2" destOrd="0" parTransId="{B58673CF-7853-49B7-ADD0-A9C5E65ECC45}" sibTransId="{FF9AE871-337C-4CF9-B842-AEA9BE759EAA}"/>
    <dgm:cxn modelId="{6285CE03-8BDD-43B2-9644-4CC46B63D702}" type="presOf" srcId="{945AD474-98FA-48E9-9D00-B6A7BD312202}" destId="{E7EE4B92-B1C7-4BF1-838B-ACFF758F87B0}" srcOrd="0" destOrd="0" presId="urn:microsoft.com/office/officeart/2005/8/layout/hierarchy6"/>
    <dgm:cxn modelId="{BB063104-753C-4D91-8393-D06855EC7C88}" type="presOf" srcId="{D1746D73-2060-4124-AC21-648197050BD7}" destId="{06A73664-6362-4A66-BC56-C205BB61EBE9}" srcOrd="0" destOrd="0" presId="urn:microsoft.com/office/officeart/2005/8/layout/hierarchy6"/>
    <dgm:cxn modelId="{3DDA6808-D234-4AB2-89B0-5D457CE5421E}" srcId="{311F2DBF-ABFE-4693-A1B9-9529E532A6BB}" destId="{A973EA52-AC23-4BD0-AB82-EF56A802DB8A}" srcOrd="0" destOrd="0" parTransId="{38CC8C70-4F80-4601-A36E-3B5631020328}" sibTransId="{F441D5E4-230F-44A7-B832-18A4DB5FACBA}"/>
    <dgm:cxn modelId="{91BABF12-BEAF-403C-A48C-B04851B19AA7}" type="presOf" srcId="{E94B13CE-7A35-4EAE-AC0E-02A068E4979F}" destId="{4F13D1A8-6FA1-4E27-A2A3-DD78B2E252E5}" srcOrd="0" destOrd="0" presId="urn:microsoft.com/office/officeart/2005/8/layout/hierarchy6"/>
    <dgm:cxn modelId="{6F95B919-4A3C-43E3-9256-68B181758D0B}" srcId="{531B0404-F1AF-4652-9D37-F01F36867398}" destId="{0BCDBEC1-1ADF-44D8-8E24-F5122EBC70F7}" srcOrd="0" destOrd="0" parTransId="{A1670752-C85D-4300-AE26-0876A5589F1B}" sibTransId="{EE936220-937C-4D5C-A01C-A7A326441295}"/>
    <dgm:cxn modelId="{BB80951A-F215-47CF-9C3A-D06AF7CC2DEE}" type="presOf" srcId="{513A8E7D-75E7-4E2D-B52D-F316F4F14638}" destId="{99112245-6AD0-4771-817E-3E4C9D11FE91}" srcOrd="0" destOrd="0" presId="urn:microsoft.com/office/officeart/2005/8/layout/hierarchy6"/>
    <dgm:cxn modelId="{D080451C-F91F-42B4-88A5-D3816C42D98D}" type="presOf" srcId="{A2554703-BD42-4271-BFB1-4BC3D7800991}" destId="{30B7C10E-7D5F-4C6A-A672-1A5CC1F3B125}" srcOrd="0" destOrd="0" presId="urn:microsoft.com/office/officeart/2005/8/layout/hierarchy6"/>
    <dgm:cxn modelId="{BC129D2A-487A-4359-8F90-EAB73E2BF97C}" type="presOf" srcId="{14F44A06-25C8-4AB9-9AEB-138789D13656}" destId="{656E9DDB-5ACA-4D80-9F4A-72BD51D071F0}" srcOrd="0" destOrd="0" presId="urn:microsoft.com/office/officeart/2005/8/layout/hierarchy6"/>
    <dgm:cxn modelId="{5EF71030-85EA-4514-B917-C1E249B43910}" type="presOf" srcId="{14F44A06-25C8-4AB9-9AEB-138789D13656}" destId="{C1367B1F-AA9F-4D72-A247-1E4AC7EE8FE1}" srcOrd="1" destOrd="0" presId="urn:microsoft.com/office/officeart/2005/8/layout/hierarchy6"/>
    <dgm:cxn modelId="{4D4F8A30-B031-452E-8A39-55BD01F1B733}" srcId="{74E20B7A-BFB7-4654-A377-985DF0CD6C4F}" destId="{E906C6E8-FFCE-478D-BEA6-5F93A2964EC6}" srcOrd="0" destOrd="0" parTransId="{B03D464E-8ACF-4708-9E32-918D10A01E07}" sibTransId="{B69ED56E-53BA-4A7D-8243-A3A7D0C6DF6F}"/>
    <dgm:cxn modelId="{6D293E36-11A9-464F-9D71-A74251191B83}" srcId="{311F2DBF-ABFE-4693-A1B9-9529E532A6BB}" destId="{D1746D73-2060-4124-AC21-648197050BD7}" srcOrd="1" destOrd="0" parTransId="{513A8E7D-75E7-4E2D-B52D-F316F4F14638}" sibTransId="{A05BFF4D-1C26-43AE-880A-D731E290CD15}"/>
    <dgm:cxn modelId="{9FB9E33E-335B-4027-9C98-9E68E800E6EB}" type="presOf" srcId="{311F2DBF-ABFE-4693-A1B9-9529E532A6BB}" destId="{BD4C7FD3-23DC-4E73-AA62-FBA5A0765CFF}" srcOrd="0" destOrd="0" presId="urn:microsoft.com/office/officeart/2005/8/layout/hierarchy6"/>
    <dgm:cxn modelId="{82B56E41-5A0B-4C86-96EA-5ADD2D55C99B}" type="presOf" srcId="{22A32BC7-6922-42CC-BA5E-A4F154102269}" destId="{07D9087E-AE83-4B16-A2DF-814800111C6B}" srcOrd="0" destOrd="0" presId="urn:microsoft.com/office/officeart/2005/8/layout/hierarchy6"/>
    <dgm:cxn modelId="{AFB54665-6724-4DA0-AACC-7362DEA8A330}" srcId="{531B0404-F1AF-4652-9D37-F01F36867398}" destId="{8B7F535B-7568-48FE-9CB8-2698999F289E}" srcOrd="1" destOrd="0" parTransId="{A80A34D8-D535-41CF-AFC7-EB94F0376070}" sibTransId="{F6A66641-F080-4580-ACEC-8711C8D4DE1D}"/>
    <dgm:cxn modelId="{F04EFB65-7B58-4F82-ABAC-2D93F3B4B87E}" type="presOf" srcId="{A973EA52-AC23-4BD0-AB82-EF56A802DB8A}" destId="{57FE3E36-5C1B-41AC-A4A3-238153ED4548}" srcOrd="0" destOrd="0" presId="urn:microsoft.com/office/officeart/2005/8/layout/hierarchy6"/>
    <dgm:cxn modelId="{8A3D726A-7A5C-42BB-AA93-66D086FF4014}" srcId="{531B0404-F1AF-4652-9D37-F01F36867398}" destId="{22A32BC7-6922-42CC-BA5E-A4F154102269}" srcOrd="3" destOrd="0" parTransId="{1B5D4054-9E6E-4C8A-80B9-5AE218791AAE}" sibTransId="{143F16DC-53D0-4ECC-BF71-308652249FA6}"/>
    <dgm:cxn modelId="{6C493E52-1C05-4D9D-A68A-0D49A2D86B68}" type="presOf" srcId="{22A32BC7-6922-42CC-BA5E-A4F154102269}" destId="{8ACA653E-C714-437B-9B72-9708C03BB651}" srcOrd="1" destOrd="0" presId="urn:microsoft.com/office/officeart/2005/8/layout/hierarchy6"/>
    <dgm:cxn modelId="{71A8D552-BE84-4E06-919D-2D0EBFE989C6}" srcId="{0EB84B30-779B-4940-9037-1CDFF672C20E}" destId="{FA0C9FD4-8F53-4779-9B8C-D29B497D175E}" srcOrd="1" destOrd="0" parTransId="{E94B13CE-7A35-4EAE-AC0E-02A068E4979F}" sibTransId="{D8BD7C4F-BD8A-4560-9605-41BB2AF61B5D}"/>
    <dgm:cxn modelId="{05A9D555-C6C4-4A19-ADE7-ED0B640607A8}" type="presOf" srcId="{B58673CF-7853-49B7-ADD0-A9C5E65ECC45}" destId="{789BBB3E-51D3-4FC5-96EA-3DA2324FA8D0}" srcOrd="0" destOrd="0" presId="urn:microsoft.com/office/officeart/2005/8/layout/hierarchy6"/>
    <dgm:cxn modelId="{64CDA158-084B-46C9-8CE7-7120033F8C62}" type="presOf" srcId="{0EB84B30-779B-4940-9037-1CDFF672C20E}" destId="{CDDB88A8-BDBE-4C7F-9593-C2C0F1C7D530}" srcOrd="0" destOrd="0" presId="urn:microsoft.com/office/officeart/2005/8/layout/hierarchy6"/>
    <dgm:cxn modelId="{EF5ED57A-4201-4D4B-8EE2-E26D489D9C89}" type="presOf" srcId="{9F4566E7-F526-4E88-846F-51CFF97CF4E7}" destId="{7E119409-2F8C-4355-B297-90212413EE4C}" srcOrd="0" destOrd="0" presId="urn:microsoft.com/office/officeart/2005/8/layout/hierarchy6"/>
    <dgm:cxn modelId="{8C462883-F4A0-4A1E-9E1E-CB59DB75292A}" type="presOf" srcId="{38CC8C70-4F80-4601-A36E-3B5631020328}" destId="{41B79C5D-F487-485A-9A92-D545C6BECB63}" srcOrd="0" destOrd="0" presId="urn:microsoft.com/office/officeart/2005/8/layout/hierarchy6"/>
    <dgm:cxn modelId="{E1E8C184-83DE-43BD-A408-15A173297421}" type="presOf" srcId="{74E20B7A-BFB7-4654-A377-985DF0CD6C4F}" destId="{7AE76B7A-09BA-4DDA-8545-AB5C924FDDCF}" srcOrd="0" destOrd="0" presId="urn:microsoft.com/office/officeart/2005/8/layout/hierarchy6"/>
    <dgm:cxn modelId="{6D8FCF8C-42CA-49AD-8BCE-6A59035040B3}" srcId="{531B0404-F1AF-4652-9D37-F01F36867398}" destId="{829356F4-16B3-466A-80F2-0218929C90FA}" srcOrd="4" destOrd="0" parTransId="{7D8031F8-04F7-49A2-9BDD-9A759CA38888}" sibTransId="{43700689-9668-459B-97F0-42E6DA094FFC}"/>
    <dgm:cxn modelId="{F5C71D8D-CC11-4A9C-8C4C-BE7971D88D02}" srcId="{0EB84B30-779B-4940-9037-1CDFF672C20E}" destId="{A2554703-BD42-4271-BFB1-4BC3D7800991}" srcOrd="0" destOrd="0" parTransId="{9F4566E7-F526-4E88-846F-51CFF97CF4E7}" sibTransId="{56069153-F634-4690-9AF4-DF5893C8B4D6}"/>
    <dgm:cxn modelId="{DB158E8F-93EA-4EB6-A549-EF596524B678}" srcId="{0BCDBEC1-1ADF-44D8-8E24-F5122EBC70F7}" destId="{311F2DBF-ABFE-4693-A1B9-9529E532A6BB}" srcOrd="0" destOrd="0" parTransId="{945AD474-98FA-48E9-9D00-B6A7BD312202}" sibTransId="{DAC40235-DB84-4B21-BBF4-1FCFAEDC873D}"/>
    <dgm:cxn modelId="{9A3F29A7-4B05-409D-887B-84D16D461EE4}" type="presOf" srcId="{E906C6E8-FFCE-478D-BEA6-5F93A2964EC6}" destId="{49B32DD5-AF9A-4AB1-8E26-CD377ECEB9CD}" srcOrd="0" destOrd="0" presId="urn:microsoft.com/office/officeart/2005/8/layout/hierarchy6"/>
    <dgm:cxn modelId="{BC4007C3-E9E6-4343-8DCE-82F5E90B170F}" type="presOf" srcId="{B03D464E-8ACF-4708-9E32-918D10A01E07}" destId="{69B4FCFD-472D-4E5B-87FD-DC05B2288FB5}" srcOrd="0" destOrd="0" presId="urn:microsoft.com/office/officeart/2005/8/layout/hierarchy6"/>
    <dgm:cxn modelId="{12C9C5C7-557C-4252-8010-F02F35EDA5D8}" type="presOf" srcId="{8B7F535B-7568-48FE-9CB8-2698999F289E}" destId="{1548328A-F0A5-4AEA-8DF4-0D435974BF3B}" srcOrd="0" destOrd="0" presId="urn:microsoft.com/office/officeart/2005/8/layout/hierarchy6"/>
    <dgm:cxn modelId="{BF72BECC-CABA-47A4-91FE-50F108ED2463}" type="presOf" srcId="{0BCDBEC1-1ADF-44D8-8E24-F5122EBC70F7}" destId="{6B9FC728-7B74-4774-BAD8-A29AB788C5BC}" srcOrd="0" destOrd="0" presId="urn:microsoft.com/office/officeart/2005/8/layout/hierarchy6"/>
    <dgm:cxn modelId="{23CA12CD-F6FE-494E-AEA3-BF779F3C6D5F}" type="presOf" srcId="{FA0C9FD4-8F53-4779-9B8C-D29B497D175E}" destId="{11DC9670-C441-4975-BB27-87CF1B5241D5}" srcOrd="0" destOrd="0" presId="urn:microsoft.com/office/officeart/2005/8/layout/hierarchy6"/>
    <dgm:cxn modelId="{64971FD0-1E9E-45C3-8226-15B41D162B70}" type="presOf" srcId="{FDFE053F-1E6E-4208-994E-19DBC7CE6757}" destId="{A6D4F52E-2F1A-4B25-89E8-16A1EB5456BB}" srcOrd="0" destOrd="0" presId="urn:microsoft.com/office/officeart/2005/8/layout/hierarchy6"/>
    <dgm:cxn modelId="{88C753D0-7D1E-4AD4-BEA5-390599231861}" srcId="{531B0404-F1AF-4652-9D37-F01F36867398}" destId="{14F44A06-25C8-4AB9-9AEB-138789D13656}" srcOrd="2" destOrd="0" parTransId="{3E83BF2B-5FCE-450D-8C25-1C29208FDE85}" sibTransId="{CBD28B42-6FB6-4503-B94A-4B3C235263E0}"/>
    <dgm:cxn modelId="{E5AD7ED5-5108-4669-AD60-1F1E148CE676}" type="presOf" srcId="{8B7F535B-7568-48FE-9CB8-2698999F289E}" destId="{E9EA5C9F-BE38-4F9E-8AB9-16B9A44B56E3}" srcOrd="1" destOrd="0" presId="urn:microsoft.com/office/officeart/2005/8/layout/hierarchy6"/>
    <dgm:cxn modelId="{B73CF7DF-2EB4-429F-8606-68B92E5AA9FD}" type="presOf" srcId="{531B0404-F1AF-4652-9D37-F01F36867398}" destId="{ABB86E3F-70BE-463E-B464-9B66B8F54B55}" srcOrd="0" destOrd="0" presId="urn:microsoft.com/office/officeart/2005/8/layout/hierarchy6"/>
    <dgm:cxn modelId="{6DE401E5-7E67-4CC5-9A8F-DF6A6B1BC84A}" type="presOf" srcId="{829356F4-16B3-466A-80F2-0218929C90FA}" destId="{D70C23EB-749D-441E-B417-16876A83B1A6}" srcOrd="0" destOrd="0" presId="urn:microsoft.com/office/officeart/2005/8/layout/hierarchy6"/>
    <dgm:cxn modelId="{238B79E6-ECF1-4252-AB0A-AAC161BFF680}" type="presOf" srcId="{829356F4-16B3-466A-80F2-0218929C90FA}" destId="{8E59292A-8C0A-4065-933A-6573528E5198}" srcOrd="1" destOrd="0" presId="urn:microsoft.com/office/officeart/2005/8/layout/hierarchy6"/>
    <dgm:cxn modelId="{710A1A56-ED64-4167-868F-CAA33E2BA4FB}" type="presParOf" srcId="{ABB86E3F-70BE-463E-B464-9B66B8F54B55}" destId="{1DD32AEE-4341-47A9-AFEB-04DDDEA8E851}" srcOrd="0" destOrd="0" presId="urn:microsoft.com/office/officeart/2005/8/layout/hierarchy6"/>
    <dgm:cxn modelId="{4F051ECC-C57F-479C-9193-9BA9177AFA78}" type="presParOf" srcId="{1DD32AEE-4341-47A9-AFEB-04DDDEA8E851}" destId="{3F18D8FB-C97B-45C5-B785-85586156A3AD}" srcOrd="0" destOrd="0" presId="urn:microsoft.com/office/officeart/2005/8/layout/hierarchy6"/>
    <dgm:cxn modelId="{EB5D1238-9E59-4C2A-A733-141027F8D247}" type="presParOf" srcId="{1DD32AEE-4341-47A9-AFEB-04DDDEA8E851}" destId="{068C26B0-F28E-4B22-85C8-48745B5A15F2}" srcOrd="1" destOrd="0" presId="urn:microsoft.com/office/officeart/2005/8/layout/hierarchy6"/>
    <dgm:cxn modelId="{E3229F2F-B59F-4F77-8653-3B410E0E104E}" type="presParOf" srcId="{068C26B0-F28E-4B22-85C8-48745B5A15F2}" destId="{FAC535D4-4324-4251-8F2F-1CBB13649F94}" srcOrd="0" destOrd="0" presId="urn:microsoft.com/office/officeart/2005/8/layout/hierarchy6"/>
    <dgm:cxn modelId="{27E101F2-91A1-460B-96D5-1168039B9D13}" type="presParOf" srcId="{FAC535D4-4324-4251-8F2F-1CBB13649F94}" destId="{6B9FC728-7B74-4774-BAD8-A29AB788C5BC}" srcOrd="0" destOrd="0" presId="urn:microsoft.com/office/officeart/2005/8/layout/hierarchy6"/>
    <dgm:cxn modelId="{4E9A9A91-B3DB-40CE-A603-6CAB7D17940C}" type="presParOf" srcId="{FAC535D4-4324-4251-8F2F-1CBB13649F94}" destId="{B275B109-A7FB-4DF4-A1DB-F4B7565147E7}" srcOrd="1" destOrd="0" presId="urn:microsoft.com/office/officeart/2005/8/layout/hierarchy6"/>
    <dgm:cxn modelId="{4A854996-3E6D-4BE8-9D77-7E3BB446A085}" type="presParOf" srcId="{B275B109-A7FB-4DF4-A1DB-F4B7565147E7}" destId="{E7EE4B92-B1C7-4BF1-838B-ACFF758F87B0}" srcOrd="0" destOrd="0" presId="urn:microsoft.com/office/officeart/2005/8/layout/hierarchy6"/>
    <dgm:cxn modelId="{27918A01-FED2-41A5-AEF5-A5E01FB63FEC}" type="presParOf" srcId="{B275B109-A7FB-4DF4-A1DB-F4B7565147E7}" destId="{28B9F2FC-A0F2-4C75-BB3E-3BAE1BFFC49F}" srcOrd="1" destOrd="0" presId="urn:microsoft.com/office/officeart/2005/8/layout/hierarchy6"/>
    <dgm:cxn modelId="{5F587103-BB9A-437C-A277-66B6CC6BDC76}" type="presParOf" srcId="{28B9F2FC-A0F2-4C75-BB3E-3BAE1BFFC49F}" destId="{BD4C7FD3-23DC-4E73-AA62-FBA5A0765CFF}" srcOrd="0" destOrd="0" presId="urn:microsoft.com/office/officeart/2005/8/layout/hierarchy6"/>
    <dgm:cxn modelId="{C34412ED-5489-422E-B4D3-53601E8EEAF2}" type="presParOf" srcId="{28B9F2FC-A0F2-4C75-BB3E-3BAE1BFFC49F}" destId="{939BBDF2-11BF-4E91-B24B-CFC0EE46D9A4}" srcOrd="1" destOrd="0" presId="urn:microsoft.com/office/officeart/2005/8/layout/hierarchy6"/>
    <dgm:cxn modelId="{171122C8-7FB2-46AF-B616-FB15494D0DDC}" type="presParOf" srcId="{939BBDF2-11BF-4E91-B24B-CFC0EE46D9A4}" destId="{41B79C5D-F487-485A-9A92-D545C6BECB63}" srcOrd="0" destOrd="0" presId="urn:microsoft.com/office/officeart/2005/8/layout/hierarchy6"/>
    <dgm:cxn modelId="{1B06D361-D8C2-40AB-B27E-3F5AD1BAE5AA}" type="presParOf" srcId="{939BBDF2-11BF-4E91-B24B-CFC0EE46D9A4}" destId="{44EF5F01-8BC6-425D-B93F-397D31BA6F8D}" srcOrd="1" destOrd="0" presId="urn:microsoft.com/office/officeart/2005/8/layout/hierarchy6"/>
    <dgm:cxn modelId="{2E2C82F4-9B0F-4106-8730-6A57FF9C0DB0}" type="presParOf" srcId="{44EF5F01-8BC6-425D-B93F-397D31BA6F8D}" destId="{57FE3E36-5C1B-41AC-A4A3-238153ED4548}" srcOrd="0" destOrd="0" presId="urn:microsoft.com/office/officeart/2005/8/layout/hierarchy6"/>
    <dgm:cxn modelId="{B2678E73-3C40-49E8-B1A0-CDAF21E7C106}" type="presParOf" srcId="{44EF5F01-8BC6-425D-B93F-397D31BA6F8D}" destId="{900770D4-2B22-4C97-85F2-E1B621C0633D}" srcOrd="1" destOrd="0" presId="urn:microsoft.com/office/officeart/2005/8/layout/hierarchy6"/>
    <dgm:cxn modelId="{DF532093-8F61-4AB5-A3CB-4C7D4B2441AB}" type="presParOf" srcId="{939BBDF2-11BF-4E91-B24B-CFC0EE46D9A4}" destId="{99112245-6AD0-4771-817E-3E4C9D11FE91}" srcOrd="2" destOrd="0" presId="urn:microsoft.com/office/officeart/2005/8/layout/hierarchy6"/>
    <dgm:cxn modelId="{6FF6E8A3-6DED-4CB6-8DBD-9D909765BDF9}" type="presParOf" srcId="{939BBDF2-11BF-4E91-B24B-CFC0EE46D9A4}" destId="{46146BB2-72FB-48F1-A8A0-B533765C3154}" srcOrd="3" destOrd="0" presId="urn:microsoft.com/office/officeart/2005/8/layout/hierarchy6"/>
    <dgm:cxn modelId="{48CC1B10-C80C-4279-9304-29616B5A6C00}" type="presParOf" srcId="{46146BB2-72FB-48F1-A8A0-B533765C3154}" destId="{06A73664-6362-4A66-BC56-C205BB61EBE9}" srcOrd="0" destOrd="0" presId="urn:microsoft.com/office/officeart/2005/8/layout/hierarchy6"/>
    <dgm:cxn modelId="{41E4F2C7-F336-4D2C-932F-1BE3602D4715}" type="presParOf" srcId="{46146BB2-72FB-48F1-A8A0-B533765C3154}" destId="{11D9F1FC-B8AA-45B2-B501-FB0A9371B3B1}" srcOrd="1" destOrd="0" presId="urn:microsoft.com/office/officeart/2005/8/layout/hierarchy6"/>
    <dgm:cxn modelId="{EC5D4103-2EC3-41B3-9077-80E25F383FAF}" type="presParOf" srcId="{B275B109-A7FB-4DF4-A1DB-F4B7565147E7}" destId="{A6D4F52E-2F1A-4B25-89E8-16A1EB5456BB}" srcOrd="2" destOrd="0" presId="urn:microsoft.com/office/officeart/2005/8/layout/hierarchy6"/>
    <dgm:cxn modelId="{3AED9634-B1A4-48A1-850F-CB034EF01133}" type="presParOf" srcId="{B275B109-A7FB-4DF4-A1DB-F4B7565147E7}" destId="{36213479-0155-4DD8-B710-1C9BA237B96D}" srcOrd="3" destOrd="0" presId="urn:microsoft.com/office/officeart/2005/8/layout/hierarchy6"/>
    <dgm:cxn modelId="{2681B6D8-0BCD-4508-8D96-2D70EA21A93F}" type="presParOf" srcId="{36213479-0155-4DD8-B710-1C9BA237B96D}" destId="{CDDB88A8-BDBE-4C7F-9593-C2C0F1C7D530}" srcOrd="0" destOrd="0" presId="urn:microsoft.com/office/officeart/2005/8/layout/hierarchy6"/>
    <dgm:cxn modelId="{469E9489-1D90-4632-B55A-BC36D1627152}" type="presParOf" srcId="{36213479-0155-4DD8-B710-1C9BA237B96D}" destId="{70048972-9A7B-4642-9267-AE89283A6302}" srcOrd="1" destOrd="0" presId="urn:microsoft.com/office/officeart/2005/8/layout/hierarchy6"/>
    <dgm:cxn modelId="{726C8E0F-7B29-4B65-AACE-588598D85618}" type="presParOf" srcId="{70048972-9A7B-4642-9267-AE89283A6302}" destId="{7E119409-2F8C-4355-B297-90212413EE4C}" srcOrd="0" destOrd="0" presId="urn:microsoft.com/office/officeart/2005/8/layout/hierarchy6"/>
    <dgm:cxn modelId="{B9194D3C-73C4-4CC3-869B-20B51C7758A9}" type="presParOf" srcId="{70048972-9A7B-4642-9267-AE89283A6302}" destId="{9A6E8D1B-5C0C-4CE7-A04B-27B0A65CEED7}" srcOrd="1" destOrd="0" presId="urn:microsoft.com/office/officeart/2005/8/layout/hierarchy6"/>
    <dgm:cxn modelId="{4E1F5FC8-471C-43D6-BCAB-380717B536DB}" type="presParOf" srcId="{9A6E8D1B-5C0C-4CE7-A04B-27B0A65CEED7}" destId="{30B7C10E-7D5F-4C6A-A672-1A5CC1F3B125}" srcOrd="0" destOrd="0" presId="urn:microsoft.com/office/officeart/2005/8/layout/hierarchy6"/>
    <dgm:cxn modelId="{E250E2BD-7BC4-4AC3-9AAE-85F363F7F251}" type="presParOf" srcId="{9A6E8D1B-5C0C-4CE7-A04B-27B0A65CEED7}" destId="{E0F41E51-5E60-482E-9F5B-85DADE05157F}" srcOrd="1" destOrd="0" presId="urn:microsoft.com/office/officeart/2005/8/layout/hierarchy6"/>
    <dgm:cxn modelId="{7BB9E5B1-B833-4687-9180-8DD84A9CDF08}" type="presParOf" srcId="{70048972-9A7B-4642-9267-AE89283A6302}" destId="{4F13D1A8-6FA1-4E27-A2A3-DD78B2E252E5}" srcOrd="2" destOrd="0" presId="urn:microsoft.com/office/officeart/2005/8/layout/hierarchy6"/>
    <dgm:cxn modelId="{B8FADB87-889D-44A4-92CB-3E55CB3B99FF}" type="presParOf" srcId="{70048972-9A7B-4642-9267-AE89283A6302}" destId="{618694CB-42CC-4F3E-91C8-EE2B2F7E9F14}" srcOrd="3" destOrd="0" presId="urn:microsoft.com/office/officeart/2005/8/layout/hierarchy6"/>
    <dgm:cxn modelId="{955764E5-14EA-4762-8B91-15AA9C3E0F5E}" type="presParOf" srcId="{618694CB-42CC-4F3E-91C8-EE2B2F7E9F14}" destId="{11DC9670-C441-4975-BB27-87CF1B5241D5}" srcOrd="0" destOrd="0" presId="urn:microsoft.com/office/officeart/2005/8/layout/hierarchy6"/>
    <dgm:cxn modelId="{FD4AB8B7-30B2-44A2-BC62-59468B368C8E}" type="presParOf" srcId="{618694CB-42CC-4F3E-91C8-EE2B2F7E9F14}" destId="{F23B23B6-47C6-4C84-B4AB-7768FE1FBC98}" srcOrd="1" destOrd="0" presId="urn:microsoft.com/office/officeart/2005/8/layout/hierarchy6"/>
    <dgm:cxn modelId="{B06F351B-CA1E-485B-AC11-9494A4980FFF}" type="presParOf" srcId="{70048972-9A7B-4642-9267-AE89283A6302}" destId="{789BBB3E-51D3-4FC5-96EA-3DA2324FA8D0}" srcOrd="4" destOrd="0" presId="urn:microsoft.com/office/officeart/2005/8/layout/hierarchy6"/>
    <dgm:cxn modelId="{A55537EF-9F41-4166-8DCD-11EA97E452F7}" type="presParOf" srcId="{70048972-9A7B-4642-9267-AE89283A6302}" destId="{E32D6735-2A05-4BC6-9815-4AEA79224633}" srcOrd="5" destOrd="0" presId="urn:microsoft.com/office/officeart/2005/8/layout/hierarchy6"/>
    <dgm:cxn modelId="{F1DD95B9-416E-4DF2-9F78-66A9FEE47433}" type="presParOf" srcId="{E32D6735-2A05-4BC6-9815-4AEA79224633}" destId="{7AE76B7A-09BA-4DDA-8545-AB5C924FDDCF}" srcOrd="0" destOrd="0" presId="urn:microsoft.com/office/officeart/2005/8/layout/hierarchy6"/>
    <dgm:cxn modelId="{D8BB5497-5B35-452F-A1FA-331FD5427DD5}" type="presParOf" srcId="{E32D6735-2A05-4BC6-9815-4AEA79224633}" destId="{FCB6EE68-83E1-4721-9D24-943B48D6A80D}" srcOrd="1" destOrd="0" presId="urn:microsoft.com/office/officeart/2005/8/layout/hierarchy6"/>
    <dgm:cxn modelId="{3C6CD891-9FA8-426E-B6CD-799957E46EC8}" type="presParOf" srcId="{FCB6EE68-83E1-4721-9D24-943B48D6A80D}" destId="{69B4FCFD-472D-4E5B-87FD-DC05B2288FB5}" srcOrd="0" destOrd="0" presId="urn:microsoft.com/office/officeart/2005/8/layout/hierarchy6"/>
    <dgm:cxn modelId="{ADD00A7E-0876-4B4E-984F-B993F9007C7E}" type="presParOf" srcId="{FCB6EE68-83E1-4721-9D24-943B48D6A80D}" destId="{CFB7320A-AF7A-429B-90FF-10E4FFBD9D99}" srcOrd="1" destOrd="0" presId="urn:microsoft.com/office/officeart/2005/8/layout/hierarchy6"/>
    <dgm:cxn modelId="{0B7C093C-E612-41C5-84B6-BE72007302D1}" type="presParOf" srcId="{CFB7320A-AF7A-429B-90FF-10E4FFBD9D99}" destId="{49B32DD5-AF9A-4AB1-8E26-CD377ECEB9CD}" srcOrd="0" destOrd="0" presId="urn:microsoft.com/office/officeart/2005/8/layout/hierarchy6"/>
    <dgm:cxn modelId="{32177CDB-6F20-48E2-A700-EBB61A9DE1A7}" type="presParOf" srcId="{CFB7320A-AF7A-429B-90FF-10E4FFBD9D99}" destId="{22E35193-F942-47F3-9DF9-3F9808405E54}" srcOrd="1" destOrd="0" presId="urn:microsoft.com/office/officeart/2005/8/layout/hierarchy6"/>
    <dgm:cxn modelId="{D0D1B932-EADB-40B7-BB57-A8E191808280}" type="presParOf" srcId="{ABB86E3F-70BE-463E-B464-9B66B8F54B55}" destId="{F3F4D650-1ADD-4024-AB53-A63916067F2F}" srcOrd="1" destOrd="0" presId="urn:microsoft.com/office/officeart/2005/8/layout/hierarchy6"/>
    <dgm:cxn modelId="{2AE22ACB-A526-44E3-8087-B939929F9EB6}" type="presParOf" srcId="{F3F4D650-1ADD-4024-AB53-A63916067F2F}" destId="{056BDE4E-0654-401C-9560-AD62BC53F3D5}" srcOrd="0" destOrd="0" presId="urn:microsoft.com/office/officeart/2005/8/layout/hierarchy6"/>
    <dgm:cxn modelId="{A9DEF09A-0945-4274-895E-3C2D6F5BA6C6}" type="presParOf" srcId="{056BDE4E-0654-401C-9560-AD62BC53F3D5}" destId="{1548328A-F0A5-4AEA-8DF4-0D435974BF3B}" srcOrd="0" destOrd="0" presId="urn:microsoft.com/office/officeart/2005/8/layout/hierarchy6"/>
    <dgm:cxn modelId="{FCA1AA68-A2D1-4B9D-B3BD-DC213FF83A0A}" type="presParOf" srcId="{056BDE4E-0654-401C-9560-AD62BC53F3D5}" destId="{E9EA5C9F-BE38-4F9E-8AB9-16B9A44B56E3}" srcOrd="1" destOrd="0" presId="urn:microsoft.com/office/officeart/2005/8/layout/hierarchy6"/>
    <dgm:cxn modelId="{E1D37A25-F9DD-42D3-8019-8D59D82C7266}" type="presParOf" srcId="{F3F4D650-1ADD-4024-AB53-A63916067F2F}" destId="{005B9232-8FA7-4FC2-A186-848A44D26453}" srcOrd="1" destOrd="0" presId="urn:microsoft.com/office/officeart/2005/8/layout/hierarchy6"/>
    <dgm:cxn modelId="{3DFA962A-CE74-4EE2-8312-1F32AF611F22}" type="presParOf" srcId="{005B9232-8FA7-4FC2-A186-848A44D26453}" destId="{061ECEA6-D7F8-469B-9809-EC862C25379A}" srcOrd="0" destOrd="0" presId="urn:microsoft.com/office/officeart/2005/8/layout/hierarchy6"/>
    <dgm:cxn modelId="{2673AF33-335E-4EFD-BF1D-17D44E0ED071}" type="presParOf" srcId="{F3F4D650-1ADD-4024-AB53-A63916067F2F}" destId="{E0DB14E6-B92C-454A-88AF-CE79017BA712}" srcOrd="2" destOrd="0" presId="urn:microsoft.com/office/officeart/2005/8/layout/hierarchy6"/>
    <dgm:cxn modelId="{FC400D7D-EBBC-4366-A58B-634F4F9541EE}" type="presParOf" srcId="{E0DB14E6-B92C-454A-88AF-CE79017BA712}" destId="{656E9DDB-5ACA-4D80-9F4A-72BD51D071F0}" srcOrd="0" destOrd="0" presId="urn:microsoft.com/office/officeart/2005/8/layout/hierarchy6"/>
    <dgm:cxn modelId="{03E39E6B-FBD3-4856-88BF-0371EFCEA50D}" type="presParOf" srcId="{E0DB14E6-B92C-454A-88AF-CE79017BA712}" destId="{C1367B1F-AA9F-4D72-A247-1E4AC7EE8FE1}" srcOrd="1" destOrd="0" presId="urn:microsoft.com/office/officeart/2005/8/layout/hierarchy6"/>
    <dgm:cxn modelId="{7ECF2B9A-8837-4A61-B51E-2B8FA8345408}" type="presParOf" srcId="{F3F4D650-1ADD-4024-AB53-A63916067F2F}" destId="{46757152-6CC8-4EC0-989D-9A9FA2947A0C}" srcOrd="3" destOrd="0" presId="urn:microsoft.com/office/officeart/2005/8/layout/hierarchy6"/>
    <dgm:cxn modelId="{D6B092A5-49F6-40A8-8EA2-E42EBF18E5FA}" type="presParOf" srcId="{46757152-6CC8-4EC0-989D-9A9FA2947A0C}" destId="{B47F0FB9-3303-4055-A35A-6D6FF7A7AE41}" srcOrd="0" destOrd="0" presId="urn:microsoft.com/office/officeart/2005/8/layout/hierarchy6"/>
    <dgm:cxn modelId="{B26A80C2-6141-49B2-875C-481D02BCE8A9}" type="presParOf" srcId="{F3F4D650-1ADD-4024-AB53-A63916067F2F}" destId="{2D220D4E-42E3-488F-A676-3001D16A26A4}" srcOrd="4" destOrd="0" presId="urn:microsoft.com/office/officeart/2005/8/layout/hierarchy6"/>
    <dgm:cxn modelId="{EA2D4D64-B318-41B1-9DC3-F3DDD8C71D36}" type="presParOf" srcId="{2D220D4E-42E3-488F-A676-3001D16A26A4}" destId="{07D9087E-AE83-4B16-A2DF-814800111C6B}" srcOrd="0" destOrd="0" presId="urn:microsoft.com/office/officeart/2005/8/layout/hierarchy6"/>
    <dgm:cxn modelId="{5C90B1CE-B7B0-4965-B090-C50861CD1CF3}" type="presParOf" srcId="{2D220D4E-42E3-488F-A676-3001D16A26A4}" destId="{8ACA653E-C714-437B-9B72-9708C03BB651}" srcOrd="1" destOrd="0" presId="urn:microsoft.com/office/officeart/2005/8/layout/hierarchy6"/>
    <dgm:cxn modelId="{86E61800-BE99-475B-9FC8-5F70E9D500B1}" type="presParOf" srcId="{F3F4D650-1ADD-4024-AB53-A63916067F2F}" destId="{A3ED57C7-6BC6-4FD8-8CB9-7C658BAB5277}" srcOrd="5" destOrd="0" presId="urn:microsoft.com/office/officeart/2005/8/layout/hierarchy6"/>
    <dgm:cxn modelId="{552DC005-168A-45CC-A4F8-A62B7E25592A}" type="presParOf" srcId="{A3ED57C7-6BC6-4FD8-8CB9-7C658BAB5277}" destId="{2A4CB14F-9754-4174-99C0-DD075E622275}" srcOrd="0" destOrd="0" presId="urn:microsoft.com/office/officeart/2005/8/layout/hierarchy6"/>
    <dgm:cxn modelId="{AD6449B9-5C6E-47A6-A97C-CD075FB62902}" type="presParOf" srcId="{F3F4D650-1ADD-4024-AB53-A63916067F2F}" destId="{B7F49DF2-3BE8-4B97-B465-62FA3D9F3064}" srcOrd="6" destOrd="0" presId="urn:microsoft.com/office/officeart/2005/8/layout/hierarchy6"/>
    <dgm:cxn modelId="{CE85B4C8-F0FB-4C40-897F-D1999AE0E820}" type="presParOf" srcId="{B7F49DF2-3BE8-4B97-B465-62FA3D9F3064}" destId="{D70C23EB-749D-441E-B417-16876A83B1A6}" srcOrd="0" destOrd="0" presId="urn:microsoft.com/office/officeart/2005/8/layout/hierarchy6"/>
    <dgm:cxn modelId="{DB00FAF9-D88A-4A78-892A-CF435739A058}" type="presParOf" srcId="{B7F49DF2-3BE8-4B97-B465-62FA3D9F3064}" destId="{8E59292A-8C0A-4065-933A-6573528E519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1F1AB-4092-497A-B328-D205C5A37CD2}">
      <dsp:nvSpPr>
        <dsp:cNvPr id="0" name=""/>
        <dsp:cNvSpPr/>
      </dsp:nvSpPr>
      <dsp:spPr>
        <a:xfrm>
          <a:off x="0" y="3128"/>
          <a:ext cx="1090308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0B50-1A3F-4685-A011-2D01D8DA337E}">
      <dsp:nvSpPr>
        <dsp:cNvPr id="0" name=""/>
        <dsp:cNvSpPr/>
      </dsp:nvSpPr>
      <dsp:spPr>
        <a:xfrm>
          <a:off x="0" y="3128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Zero-shot learning</a:t>
          </a:r>
          <a:endParaRPr lang="en-US" sz="2800" kern="1200" dirty="0"/>
        </a:p>
      </dsp:txBody>
      <dsp:txXfrm>
        <a:off x="0" y="3128"/>
        <a:ext cx="2180617" cy="1066875"/>
      </dsp:txXfrm>
    </dsp:sp>
    <dsp:sp modelId="{E0923C3D-0525-453C-97BD-675BFA69FF07}">
      <dsp:nvSpPr>
        <dsp:cNvPr id="0" name=""/>
        <dsp:cNvSpPr/>
      </dsp:nvSpPr>
      <dsp:spPr>
        <a:xfrm>
          <a:off x="2344163" y="27925"/>
          <a:ext cx="8558922" cy="49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– SEBI Regulations</a:t>
          </a:r>
        </a:p>
      </dsp:txBody>
      <dsp:txXfrm>
        <a:off x="2344163" y="27925"/>
        <a:ext cx="8558922" cy="495930"/>
      </dsp:txXfrm>
    </dsp:sp>
    <dsp:sp modelId="{575DDD3A-CCF0-4EF0-BBAD-3EA46F4EB666}">
      <dsp:nvSpPr>
        <dsp:cNvPr id="0" name=""/>
        <dsp:cNvSpPr/>
      </dsp:nvSpPr>
      <dsp:spPr>
        <a:xfrm>
          <a:off x="2180617" y="523855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DF82E-0417-4A7D-88C2-F2745027C16B}">
      <dsp:nvSpPr>
        <dsp:cNvPr id="0" name=""/>
        <dsp:cNvSpPr/>
      </dsp:nvSpPr>
      <dsp:spPr>
        <a:xfrm>
          <a:off x="2344163" y="548652"/>
          <a:ext cx="8558922" cy="49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 – </a:t>
          </a:r>
          <a:r>
            <a:rPr lang="en-US" sz="1400" kern="1200" dirty="0">
              <a:latin typeface="Gill Sans Nova"/>
            </a:rPr>
            <a:t>Case files and </a:t>
          </a:r>
          <a:r>
            <a:rPr lang="en-US" sz="1400" kern="1200" dirty="0"/>
            <a:t>Additional Documents</a:t>
          </a:r>
        </a:p>
      </dsp:txBody>
      <dsp:txXfrm>
        <a:off x="2344163" y="548652"/>
        <a:ext cx="8558922" cy="495930"/>
      </dsp:txXfrm>
    </dsp:sp>
    <dsp:sp modelId="{2F5D09C2-9D2D-4105-9057-731833FB2B78}">
      <dsp:nvSpPr>
        <dsp:cNvPr id="0" name=""/>
        <dsp:cNvSpPr/>
      </dsp:nvSpPr>
      <dsp:spPr>
        <a:xfrm>
          <a:off x="2180617" y="1044582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36FC3-6C84-493E-890C-0CCCEE653E93}">
      <dsp:nvSpPr>
        <dsp:cNvPr id="0" name=""/>
        <dsp:cNvSpPr/>
      </dsp:nvSpPr>
      <dsp:spPr>
        <a:xfrm>
          <a:off x="0" y="1070003"/>
          <a:ext cx="10903086" cy="0"/>
        </a:xfrm>
        <a:prstGeom prst="line">
          <a:avLst/>
        </a:prstGeom>
        <a:solidFill>
          <a:schemeClr val="accent5">
            <a:hueOff val="-294016"/>
            <a:satOff val="1799"/>
            <a:lumOff val="431"/>
            <a:alphaOff val="0"/>
          </a:schemeClr>
        </a:solidFill>
        <a:ln w="12700" cap="flat" cmpd="sng" algn="ctr">
          <a:solidFill>
            <a:schemeClr val="accent5">
              <a:hueOff val="-294016"/>
              <a:satOff val="1799"/>
              <a:lumOff val="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EAC46-29FC-4C3D-94CD-61225001A934}">
      <dsp:nvSpPr>
        <dsp:cNvPr id="0" name=""/>
        <dsp:cNvSpPr/>
      </dsp:nvSpPr>
      <dsp:spPr>
        <a:xfrm>
          <a:off x="0" y="1070003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Training Data Generation </a:t>
          </a:r>
          <a:endParaRPr lang="en-US" sz="2800" kern="1200" dirty="0"/>
        </a:p>
      </dsp:txBody>
      <dsp:txXfrm>
        <a:off x="0" y="1070003"/>
        <a:ext cx="2180617" cy="1066875"/>
      </dsp:txXfrm>
    </dsp:sp>
    <dsp:sp modelId="{D4FFC6C1-8B58-4370-B1CF-B8D530722E46}">
      <dsp:nvSpPr>
        <dsp:cNvPr id="0" name=""/>
        <dsp:cNvSpPr/>
      </dsp:nvSpPr>
      <dsp:spPr>
        <a:xfrm>
          <a:off x="2344163" y="1086673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 Queries</a:t>
          </a:r>
        </a:p>
      </dsp:txBody>
      <dsp:txXfrm>
        <a:off x="2344163" y="1086673"/>
        <a:ext cx="8558922" cy="333398"/>
      </dsp:txXfrm>
    </dsp:sp>
    <dsp:sp modelId="{233524CF-A257-43A0-936D-E8F42EDF2229}">
      <dsp:nvSpPr>
        <dsp:cNvPr id="0" name=""/>
        <dsp:cNvSpPr/>
      </dsp:nvSpPr>
      <dsp:spPr>
        <a:xfrm>
          <a:off x="2180617" y="1420072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7F90B-BC3A-4D4E-97B4-4092E57A0B91}">
      <dsp:nvSpPr>
        <dsp:cNvPr id="0" name=""/>
        <dsp:cNvSpPr/>
      </dsp:nvSpPr>
      <dsp:spPr>
        <a:xfrm>
          <a:off x="2344163" y="1436742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Synthetic generation</a:t>
          </a:r>
        </a:p>
      </dsp:txBody>
      <dsp:txXfrm>
        <a:off x="2344163" y="1436742"/>
        <a:ext cx="8558922" cy="333398"/>
      </dsp:txXfrm>
    </dsp:sp>
    <dsp:sp modelId="{47AAF80F-F7E6-4417-8CB1-06E9E308B0EE}">
      <dsp:nvSpPr>
        <dsp:cNvPr id="0" name=""/>
        <dsp:cNvSpPr/>
      </dsp:nvSpPr>
      <dsp:spPr>
        <a:xfrm>
          <a:off x="2180617" y="1770140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AB373-3905-4F82-9449-0ECA0695D422}">
      <dsp:nvSpPr>
        <dsp:cNvPr id="0" name=""/>
        <dsp:cNvSpPr/>
      </dsp:nvSpPr>
      <dsp:spPr>
        <a:xfrm>
          <a:off x="2344163" y="1786810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Weakly ranked labels – rank aggregation</a:t>
          </a:r>
          <a:r>
            <a:rPr lang="en-US" sz="1400" kern="1200" dirty="0">
              <a:latin typeface="Gill Sans Nova"/>
            </a:rPr>
            <a:t> (for regulations)</a:t>
          </a:r>
          <a:endParaRPr lang="en-US" sz="1400" kern="1200" dirty="0"/>
        </a:p>
      </dsp:txBody>
      <dsp:txXfrm>
        <a:off x="2344163" y="1786810"/>
        <a:ext cx="8558922" cy="333398"/>
      </dsp:txXfrm>
    </dsp:sp>
    <dsp:sp modelId="{BEC0A352-5C81-449F-AC10-C18413C91B1D}">
      <dsp:nvSpPr>
        <dsp:cNvPr id="0" name=""/>
        <dsp:cNvSpPr/>
      </dsp:nvSpPr>
      <dsp:spPr>
        <a:xfrm>
          <a:off x="2180617" y="2120209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2CAF1-153B-47D7-BC81-33B699DA0EED}">
      <dsp:nvSpPr>
        <dsp:cNvPr id="0" name=""/>
        <dsp:cNvSpPr/>
      </dsp:nvSpPr>
      <dsp:spPr>
        <a:xfrm>
          <a:off x="0" y="2136879"/>
          <a:ext cx="10903086" cy="0"/>
        </a:xfrm>
        <a:prstGeom prst="line">
          <a:avLst/>
        </a:prstGeom>
        <a:solidFill>
          <a:schemeClr val="accent5">
            <a:hueOff val="-588033"/>
            <a:satOff val="3598"/>
            <a:lumOff val="862"/>
            <a:alphaOff val="0"/>
          </a:schemeClr>
        </a:solidFill>
        <a:ln w="12700" cap="flat" cmpd="sng" algn="ctr">
          <a:solidFill>
            <a:schemeClr val="accent5">
              <a:hueOff val="-588033"/>
              <a:satOff val="3598"/>
              <a:lumOff val="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7CB5B-22C0-4FFE-8A40-1BB1B1E1864B}">
      <dsp:nvSpPr>
        <dsp:cNvPr id="0" name=""/>
        <dsp:cNvSpPr/>
      </dsp:nvSpPr>
      <dsp:spPr>
        <a:xfrm>
          <a:off x="0" y="2136879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Loss Function</a:t>
          </a:r>
          <a:endParaRPr lang="en-US" sz="2800" kern="1200" dirty="0"/>
        </a:p>
      </dsp:txBody>
      <dsp:txXfrm>
        <a:off x="0" y="2136879"/>
        <a:ext cx="2180617" cy="1066875"/>
      </dsp:txXfrm>
    </dsp:sp>
    <dsp:sp modelId="{244EF91B-D8D1-4244-96DC-E132C3DB2B85}">
      <dsp:nvSpPr>
        <dsp:cNvPr id="0" name=""/>
        <dsp:cNvSpPr/>
      </dsp:nvSpPr>
      <dsp:spPr>
        <a:xfrm>
          <a:off x="2344163" y="2185326"/>
          <a:ext cx="8558922" cy="968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Triplet Loss Function</a:t>
          </a:r>
        </a:p>
      </dsp:txBody>
      <dsp:txXfrm>
        <a:off x="2344163" y="2185326"/>
        <a:ext cx="8558922" cy="968939"/>
      </dsp:txXfrm>
    </dsp:sp>
    <dsp:sp modelId="{A869D51C-AAC7-4929-AEA4-44A3B83F15E1}">
      <dsp:nvSpPr>
        <dsp:cNvPr id="0" name=""/>
        <dsp:cNvSpPr/>
      </dsp:nvSpPr>
      <dsp:spPr>
        <a:xfrm>
          <a:off x="2180617" y="3154265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D5121-741F-4E45-8757-8F5B3C89F769}">
      <dsp:nvSpPr>
        <dsp:cNvPr id="0" name=""/>
        <dsp:cNvSpPr/>
      </dsp:nvSpPr>
      <dsp:spPr>
        <a:xfrm>
          <a:off x="0" y="3203754"/>
          <a:ext cx="10903086" cy="0"/>
        </a:xfrm>
        <a:prstGeom prst="line">
          <a:avLst/>
        </a:prstGeom>
        <a:solidFill>
          <a:schemeClr val="accent5">
            <a:hueOff val="-882049"/>
            <a:satOff val="5398"/>
            <a:lumOff val="1294"/>
            <a:alphaOff val="0"/>
          </a:schemeClr>
        </a:solidFill>
        <a:ln w="12700" cap="flat" cmpd="sng" algn="ctr">
          <a:solidFill>
            <a:schemeClr val="accent5">
              <a:hueOff val="-882049"/>
              <a:satOff val="5398"/>
              <a:lumOff val="1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0A5F2-AC1C-4BAE-9121-BBB46DCDCCE6}">
      <dsp:nvSpPr>
        <dsp:cNvPr id="0" name=""/>
        <dsp:cNvSpPr/>
      </dsp:nvSpPr>
      <dsp:spPr>
        <a:xfrm>
          <a:off x="0" y="3203754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Challenges</a:t>
          </a:r>
          <a:endParaRPr lang="en-US" sz="2800" kern="1200" dirty="0"/>
        </a:p>
      </dsp:txBody>
      <dsp:txXfrm>
        <a:off x="0" y="3203754"/>
        <a:ext cx="2180617" cy="1066875"/>
      </dsp:txXfrm>
    </dsp:sp>
    <dsp:sp modelId="{AE2BE86A-74A2-4E25-AA3A-35E08974590C}">
      <dsp:nvSpPr>
        <dsp:cNvPr id="0" name=""/>
        <dsp:cNvSpPr/>
      </dsp:nvSpPr>
      <dsp:spPr>
        <a:xfrm>
          <a:off x="2344163" y="3228551"/>
          <a:ext cx="8558922" cy="49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Labelled Data</a:t>
          </a:r>
        </a:p>
      </dsp:txBody>
      <dsp:txXfrm>
        <a:off x="2344163" y="3228551"/>
        <a:ext cx="8558922" cy="495930"/>
      </dsp:txXfrm>
    </dsp:sp>
    <dsp:sp modelId="{4405CA9E-21AA-4024-8989-45E500C4A4A7}">
      <dsp:nvSpPr>
        <dsp:cNvPr id="0" name=""/>
        <dsp:cNvSpPr/>
      </dsp:nvSpPr>
      <dsp:spPr>
        <a:xfrm>
          <a:off x="2180617" y="3724481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68BB0-F068-4A5E-AB35-8285B764FE8A}">
      <dsp:nvSpPr>
        <dsp:cNvPr id="0" name=""/>
        <dsp:cNvSpPr/>
      </dsp:nvSpPr>
      <dsp:spPr>
        <a:xfrm>
          <a:off x="2344163" y="3749277"/>
          <a:ext cx="8558922" cy="49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ill Sans Nova"/>
            </a:rPr>
            <a:t>Flexible adaptation of the model</a:t>
          </a:r>
        </a:p>
      </dsp:txBody>
      <dsp:txXfrm>
        <a:off x="2344163" y="3749277"/>
        <a:ext cx="8558922" cy="495930"/>
      </dsp:txXfrm>
    </dsp:sp>
    <dsp:sp modelId="{FEBC0DD2-E078-4D3C-AE1D-0FB18ED95ABC}">
      <dsp:nvSpPr>
        <dsp:cNvPr id="0" name=""/>
        <dsp:cNvSpPr/>
      </dsp:nvSpPr>
      <dsp:spPr>
        <a:xfrm>
          <a:off x="2180617" y="4245208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6CB2F-AE3F-455E-B9A0-6FB77B6A9681}">
      <dsp:nvSpPr>
        <dsp:cNvPr id="0" name=""/>
        <dsp:cNvSpPr/>
      </dsp:nvSpPr>
      <dsp:spPr>
        <a:xfrm>
          <a:off x="0" y="4270629"/>
          <a:ext cx="10903086" cy="0"/>
        </a:xfrm>
        <a:prstGeom prst="line">
          <a:avLst/>
        </a:prstGeom>
        <a:solidFill>
          <a:schemeClr val="accent5">
            <a:hueOff val="-1176066"/>
            <a:satOff val="7197"/>
            <a:lumOff val="1725"/>
            <a:alphaOff val="0"/>
          </a:schemeClr>
        </a:solidFill>
        <a:ln w="12700" cap="flat" cmpd="sng" algn="ctr">
          <a:solidFill>
            <a:schemeClr val="accent5">
              <a:hueOff val="-1176066"/>
              <a:satOff val="7197"/>
              <a:lumOff val="17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51706-77DA-4F82-BE10-BF4B230CA809}">
      <dsp:nvSpPr>
        <dsp:cNvPr id="0" name=""/>
        <dsp:cNvSpPr/>
      </dsp:nvSpPr>
      <dsp:spPr>
        <a:xfrm>
          <a:off x="0" y="4270629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Gill Sans Nova"/>
            </a:rPr>
            <a:t>Usage</a:t>
          </a:r>
          <a:endParaRPr lang="en-US" sz="2800" kern="1200" dirty="0">
            <a:latin typeface="Gill Sans Nova"/>
          </a:endParaRPr>
        </a:p>
      </dsp:txBody>
      <dsp:txXfrm>
        <a:off x="0" y="4270629"/>
        <a:ext cx="2180617" cy="1066875"/>
      </dsp:txXfrm>
    </dsp:sp>
    <dsp:sp modelId="{4D8CD50A-BD5A-4F2F-952F-253DF2E8FA2D}">
      <dsp:nvSpPr>
        <dsp:cNvPr id="0" name=""/>
        <dsp:cNvSpPr/>
      </dsp:nvSpPr>
      <dsp:spPr>
        <a:xfrm>
          <a:off x="2344163" y="4319076"/>
          <a:ext cx="8558922" cy="968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ill Sans Nova"/>
            </a:rPr>
            <a:t>Retrieval Module in QnA</a:t>
          </a:r>
          <a:endParaRPr lang="en-US" sz="1400" b="1" kern="1200" dirty="0">
            <a:latin typeface="Gill Sans Nova"/>
          </a:endParaRPr>
        </a:p>
      </dsp:txBody>
      <dsp:txXfrm>
        <a:off x="2344163" y="4319076"/>
        <a:ext cx="8558922" cy="968939"/>
      </dsp:txXfrm>
    </dsp:sp>
    <dsp:sp modelId="{6E1D01ED-BDFE-4281-9262-25490F8C6041}">
      <dsp:nvSpPr>
        <dsp:cNvPr id="0" name=""/>
        <dsp:cNvSpPr/>
      </dsp:nvSpPr>
      <dsp:spPr>
        <a:xfrm>
          <a:off x="2180617" y="5288016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6C3A0-984B-4FB1-8847-F753C05CA12E}">
      <dsp:nvSpPr>
        <dsp:cNvPr id="0" name=""/>
        <dsp:cNvSpPr/>
      </dsp:nvSpPr>
      <dsp:spPr>
        <a:xfrm>
          <a:off x="0" y="5337505"/>
          <a:ext cx="10903086" cy="0"/>
        </a:xfrm>
        <a:prstGeom prst="line">
          <a:avLst/>
        </a:prstGeom>
        <a:solidFill>
          <a:schemeClr val="accent5">
            <a:hueOff val="-1470082"/>
            <a:satOff val="8996"/>
            <a:lumOff val="2156"/>
            <a:alphaOff val="0"/>
          </a:schemeClr>
        </a:solidFill>
        <a:ln w="12700" cap="flat" cmpd="sng" algn="ctr">
          <a:solidFill>
            <a:schemeClr val="accent5">
              <a:hueOff val="-1470082"/>
              <a:satOff val="8996"/>
              <a:lumOff val="2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D43C6-C59B-4660-8FB0-4813DE8EAB93}">
      <dsp:nvSpPr>
        <dsp:cNvPr id="0" name=""/>
        <dsp:cNvSpPr/>
      </dsp:nvSpPr>
      <dsp:spPr>
        <a:xfrm>
          <a:off x="0" y="5337505"/>
          <a:ext cx="2180617" cy="10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Gill Sans Nova"/>
            </a:rPr>
            <a:t>Status</a:t>
          </a:r>
          <a:endParaRPr lang="en-US" sz="2800" b="0" kern="1200" dirty="0">
            <a:latin typeface="Gill Sans Nova"/>
          </a:endParaRPr>
        </a:p>
      </dsp:txBody>
      <dsp:txXfrm>
        <a:off x="0" y="5337505"/>
        <a:ext cx="2180617" cy="1066875"/>
      </dsp:txXfrm>
    </dsp:sp>
    <dsp:sp modelId="{96BE992F-1F02-4386-81D9-C996497C2C3F}">
      <dsp:nvSpPr>
        <dsp:cNvPr id="0" name=""/>
        <dsp:cNvSpPr/>
      </dsp:nvSpPr>
      <dsp:spPr>
        <a:xfrm>
          <a:off x="2344163" y="5354174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ill Sans Nova"/>
            </a:rPr>
            <a:t>Training Data Generation done</a:t>
          </a:r>
        </a:p>
      </dsp:txBody>
      <dsp:txXfrm>
        <a:off x="2344163" y="5354174"/>
        <a:ext cx="8558922" cy="333398"/>
      </dsp:txXfrm>
    </dsp:sp>
    <dsp:sp modelId="{5D85E8F8-8322-4DCF-823C-AB1C2111E846}">
      <dsp:nvSpPr>
        <dsp:cNvPr id="0" name=""/>
        <dsp:cNvSpPr/>
      </dsp:nvSpPr>
      <dsp:spPr>
        <a:xfrm>
          <a:off x="2180617" y="5687573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2C6AA-C2A8-46EB-9988-B17B8DAF9F69}">
      <dsp:nvSpPr>
        <dsp:cNvPr id="0" name=""/>
        <dsp:cNvSpPr/>
      </dsp:nvSpPr>
      <dsp:spPr>
        <a:xfrm>
          <a:off x="2344163" y="5704243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ill Sans Nova"/>
            </a:rPr>
            <a:t>Siamese training done (Accuracy – 0.8922, Loss –0.2588, </a:t>
          </a:r>
          <a:r>
            <a:rPr lang="en-US" sz="1400" b="0" kern="1200" dirty="0" err="1">
              <a:latin typeface="Gill Sans Nova"/>
            </a:rPr>
            <a:t>val_acc</a:t>
          </a:r>
          <a:r>
            <a:rPr lang="en-US" sz="1400" b="0" kern="1200" dirty="0">
              <a:latin typeface="Gill Sans Nova"/>
            </a:rPr>
            <a:t> – 0.8934, </a:t>
          </a:r>
          <a:r>
            <a:rPr lang="en-US" sz="1400" b="0" kern="1200" dirty="0" err="1">
              <a:latin typeface="Gill Sans Nova"/>
            </a:rPr>
            <a:t>val_loss</a:t>
          </a:r>
          <a:r>
            <a:rPr lang="en-US" sz="1400" b="0" kern="1200" dirty="0">
              <a:latin typeface="Gill Sans Nova"/>
            </a:rPr>
            <a:t> = 0.2522)</a:t>
          </a:r>
          <a:endParaRPr lang="en-US" sz="1400" b="1" kern="1200" dirty="0">
            <a:latin typeface="Gill Sans Nova"/>
          </a:endParaRPr>
        </a:p>
      </dsp:txBody>
      <dsp:txXfrm>
        <a:off x="2344163" y="5704243"/>
        <a:ext cx="8558922" cy="333398"/>
      </dsp:txXfrm>
    </dsp:sp>
    <dsp:sp modelId="{6C00F779-2585-4492-A65F-2950608D4584}">
      <dsp:nvSpPr>
        <dsp:cNvPr id="0" name=""/>
        <dsp:cNvSpPr/>
      </dsp:nvSpPr>
      <dsp:spPr>
        <a:xfrm>
          <a:off x="2180617" y="6037641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3002A-60B3-4DD6-BF9B-BE52A530010F}">
      <dsp:nvSpPr>
        <dsp:cNvPr id="0" name=""/>
        <dsp:cNvSpPr/>
      </dsp:nvSpPr>
      <dsp:spPr>
        <a:xfrm>
          <a:off x="2344163" y="6054311"/>
          <a:ext cx="8558922" cy="33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Gill Sans Nova"/>
            </a:rPr>
            <a:t>Attention Network - ongoing</a:t>
          </a:r>
        </a:p>
      </dsp:txBody>
      <dsp:txXfrm>
        <a:off x="2344163" y="6054311"/>
        <a:ext cx="8558922" cy="333398"/>
      </dsp:txXfrm>
    </dsp:sp>
    <dsp:sp modelId="{41273058-B476-414D-A589-09B58934FE35}">
      <dsp:nvSpPr>
        <dsp:cNvPr id="0" name=""/>
        <dsp:cNvSpPr/>
      </dsp:nvSpPr>
      <dsp:spPr>
        <a:xfrm>
          <a:off x="2180617" y="6387710"/>
          <a:ext cx="872246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C23EB-749D-441E-B417-16876A83B1A6}">
      <dsp:nvSpPr>
        <dsp:cNvPr id="0" name=""/>
        <dsp:cNvSpPr/>
      </dsp:nvSpPr>
      <dsp:spPr>
        <a:xfrm>
          <a:off x="0" y="2280257"/>
          <a:ext cx="11588824" cy="650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Nova"/>
            </a:rPr>
            <a:t>Layer 3</a:t>
          </a:r>
        </a:p>
      </dsp:txBody>
      <dsp:txXfrm>
        <a:off x="0" y="2280257"/>
        <a:ext cx="3476647" cy="650739"/>
      </dsp:txXfrm>
    </dsp:sp>
    <dsp:sp modelId="{07D9087E-AE83-4B16-A2DF-814800111C6B}">
      <dsp:nvSpPr>
        <dsp:cNvPr id="0" name=""/>
        <dsp:cNvSpPr/>
      </dsp:nvSpPr>
      <dsp:spPr>
        <a:xfrm>
          <a:off x="0" y="1521060"/>
          <a:ext cx="11588824" cy="650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521060"/>
        <a:ext cx="3476647" cy="650739"/>
      </dsp:txXfrm>
    </dsp:sp>
    <dsp:sp modelId="{656E9DDB-5ACA-4D80-9F4A-72BD51D071F0}">
      <dsp:nvSpPr>
        <dsp:cNvPr id="0" name=""/>
        <dsp:cNvSpPr/>
      </dsp:nvSpPr>
      <dsp:spPr>
        <a:xfrm>
          <a:off x="0" y="761864"/>
          <a:ext cx="11588824" cy="650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Nova"/>
            </a:rPr>
            <a:t>Layer 2</a:t>
          </a:r>
          <a:endParaRPr lang="en-US" sz="2200" kern="1200" dirty="0"/>
        </a:p>
      </dsp:txBody>
      <dsp:txXfrm>
        <a:off x="0" y="761864"/>
        <a:ext cx="3476647" cy="650739"/>
      </dsp:txXfrm>
    </dsp:sp>
    <dsp:sp modelId="{1548328A-F0A5-4AEA-8DF4-0D435974BF3B}">
      <dsp:nvSpPr>
        <dsp:cNvPr id="0" name=""/>
        <dsp:cNvSpPr/>
      </dsp:nvSpPr>
      <dsp:spPr>
        <a:xfrm>
          <a:off x="0" y="2668"/>
          <a:ext cx="11588824" cy="65073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ll Sans Nova"/>
            </a:rPr>
            <a:t>Layer 1</a:t>
          </a:r>
          <a:endParaRPr lang="en-US" sz="2200" kern="1200" dirty="0"/>
        </a:p>
      </dsp:txBody>
      <dsp:txXfrm>
        <a:off x="0" y="2668"/>
        <a:ext cx="3476647" cy="650739"/>
      </dsp:txXfrm>
    </dsp:sp>
    <dsp:sp modelId="{6B9FC728-7B74-4774-BAD8-A29AB788C5BC}">
      <dsp:nvSpPr>
        <dsp:cNvPr id="0" name=""/>
        <dsp:cNvSpPr/>
      </dsp:nvSpPr>
      <dsp:spPr>
        <a:xfrm>
          <a:off x="6745772" y="56896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Regulatory Documents</a:t>
          </a:r>
          <a:endParaRPr lang="en-US" sz="1000" kern="1200" dirty="0"/>
        </a:p>
      </dsp:txBody>
      <dsp:txXfrm>
        <a:off x="6761655" y="72779"/>
        <a:ext cx="781658" cy="510517"/>
      </dsp:txXfrm>
    </dsp:sp>
    <dsp:sp modelId="{E7EE4B92-B1C7-4BF1-838B-ACFF758F87B0}">
      <dsp:nvSpPr>
        <dsp:cNvPr id="0" name=""/>
        <dsp:cNvSpPr/>
      </dsp:nvSpPr>
      <dsp:spPr>
        <a:xfrm>
          <a:off x="5830669" y="599179"/>
          <a:ext cx="1321814" cy="216913"/>
        </a:xfrm>
        <a:custGeom>
          <a:avLst/>
          <a:gdLst/>
          <a:ahLst/>
          <a:cxnLst/>
          <a:rect l="0" t="0" r="0" b="0"/>
          <a:pathLst>
            <a:path>
              <a:moveTo>
                <a:pt x="1321814" y="0"/>
              </a:moveTo>
              <a:lnTo>
                <a:pt x="1321814" y="108456"/>
              </a:lnTo>
              <a:lnTo>
                <a:pt x="0" y="108456"/>
              </a:lnTo>
              <a:lnTo>
                <a:pt x="0" y="216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C7FD3-23DC-4E73-AA62-FBA5A0765CFF}">
      <dsp:nvSpPr>
        <dsp:cNvPr id="0" name=""/>
        <dsp:cNvSpPr/>
      </dsp:nvSpPr>
      <dsp:spPr>
        <a:xfrm>
          <a:off x="5423957" y="816092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Amendments</a:t>
          </a:r>
          <a:endParaRPr lang="en-US" sz="1000" kern="1200" dirty="0"/>
        </a:p>
      </dsp:txBody>
      <dsp:txXfrm>
        <a:off x="5439840" y="831975"/>
        <a:ext cx="781658" cy="510517"/>
      </dsp:txXfrm>
    </dsp:sp>
    <dsp:sp modelId="{41B79C5D-F487-485A-9A92-D545C6BECB63}">
      <dsp:nvSpPr>
        <dsp:cNvPr id="0" name=""/>
        <dsp:cNvSpPr/>
      </dsp:nvSpPr>
      <dsp:spPr>
        <a:xfrm>
          <a:off x="5301943" y="1358375"/>
          <a:ext cx="528725" cy="216913"/>
        </a:xfrm>
        <a:custGeom>
          <a:avLst/>
          <a:gdLst/>
          <a:ahLst/>
          <a:cxnLst/>
          <a:rect l="0" t="0" r="0" b="0"/>
          <a:pathLst>
            <a:path>
              <a:moveTo>
                <a:pt x="528725" y="0"/>
              </a:moveTo>
              <a:lnTo>
                <a:pt x="528725" y="108456"/>
              </a:lnTo>
              <a:lnTo>
                <a:pt x="0" y="108456"/>
              </a:lnTo>
              <a:lnTo>
                <a:pt x="0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E3E36-5C1B-41AC-A4A3-238153ED4548}">
      <dsp:nvSpPr>
        <dsp:cNvPr id="0" name=""/>
        <dsp:cNvSpPr/>
      </dsp:nvSpPr>
      <dsp:spPr>
        <a:xfrm>
          <a:off x="4895231" y="1575289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Timeline</a:t>
          </a:r>
          <a:endParaRPr lang="en-US" sz="1000" kern="1200" dirty="0"/>
        </a:p>
      </dsp:txBody>
      <dsp:txXfrm>
        <a:off x="4911114" y="1591172"/>
        <a:ext cx="781658" cy="510517"/>
      </dsp:txXfrm>
    </dsp:sp>
    <dsp:sp modelId="{99112245-6AD0-4771-817E-3E4C9D11FE91}">
      <dsp:nvSpPr>
        <dsp:cNvPr id="0" name=""/>
        <dsp:cNvSpPr/>
      </dsp:nvSpPr>
      <dsp:spPr>
        <a:xfrm>
          <a:off x="5830669" y="1358375"/>
          <a:ext cx="528725" cy="21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56"/>
              </a:lnTo>
              <a:lnTo>
                <a:pt x="528725" y="108456"/>
              </a:lnTo>
              <a:lnTo>
                <a:pt x="528725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73664-6362-4A66-BC56-C205BB61EBE9}">
      <dsp:nvSpPr>
        <dsp:cNvPr id="0" name=""/>
        <dsp:cNvSpPr/>
      </dsp:nvSpPr>
      <dsp:spPr>
        <a:xfrm>
          <a:off x="5952683" y="1575289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Conceptual Papers</a:t>
          </a:r>
          <a:endParaRPr lang="en-US" sz="1000" kern="1200" dirty="0"/>
        </a:p>
      </dsp:txBody>
      <dsp:txXfrm>
        <a:off x="5968566" y="1591172"/>
        <a:ext cx="781658" cy="510517"/>
      </dsp:txXfrm>
    </dsp:sp>
    <dsp:sp modelId="{A6D4F52E-2F1A-4B25-89E8-16A1EB5456BB}">
      <dsp:nvSpPr>
        <dsp:cNvPr id="0" name=""/>
        <dsp:cNvSpPr/>
      </dsp:nvSpPr>
      <dsp:spPr>
        <a:xfrm>
          <a:off x="7152484" y="599179"/>
          <a:ext cx="1321814" cy="21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56"/>
              </a:lnTo>
              <a:lnTo>
                <a:pt x="1321814" y="108456"/>
              </a:lnTo>
              <a:lnTo>
                <a:pt x="1321814" y="2169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88A8-BDBE-4C7F-9593-C2C0F1C7D530}">
      <dsp:nvSpPr>
        <dsp:cNvPr id="0" name=""/>
        <dsp:cNvSpPr/>
      </dsp:nvSpPr>
      <dsp:spPr>
        <a:xfrm>
          <a:off x="8067586" y="816092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Sub-regulations</a:t>
          </a:r>
          <a:endParaRPr lang="en-US" sz="1000" kern="1200" dirty="0"/>
        </a:p>
      </dsp:txBody>
      <dsp:txXfrm>
        <a:off x="8083469" y="831975"/>
        <a:ext cx="781658" cy="510517"/>
      </dsp:txXfrm>
    </dsp:sp>
    <dsp:sp modelId="{7E119409-2F8C-4355-B297-90212413EE4C}">
      <dsp:nvSpPr>
        <dsp:cNvPr id="0" name=""/>
        <dsp:cNvSpPr/>
      </dsp:nvSpPr>
      <dsp:spPr>
        <a:xfrm>
          <a:off x="7416847" y="1358375"/>
          <a:ext cx="1057451" cy="216913"/>
        </a:xfrm>
        <a:custGeom>
          <a:avLst/>
          <a:gdLst/>
          <a:ahLst/>
          <a:cxnLst/>
          <a:rect l="0" t="0" r="0" b="0"/>
          <a:pathLst>
            <a:path>
              <a:moveTo>
                <a:pt x="1057451" y="0"/>
              </a:moveTo>
              <a:lnTo>
                <a:pt x="1057451" y="108456"/>
              </a:lnTo>
              <a:lnTo>
                <a:pt x="0" y="108456"/>
              </a:lnTo>
              <a:lnTo>
                <a:pt x="0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7C10E-7D5F-4C6A-A672-1A5CC1F3B125}">
      <dsp:nvSpPr>
        <dsp:cNvPr id="0" name=""/>
        <dsp:cNvSpPr/>
      </dsp:nvSpPr>
      <dsp:spPr>
        <a:xfrm>
          <a:off x="7010135" y="1575289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Legal Cases</a:t>
          </a:r>
          <a:endParaRPr lang="en-US" sz="1000" kern="1200" dirty="0"/>
        </a:p>
      </dsp:txBody>
      <dsp:txXfrm>
        <a:off x="7026018" y="1591172"/>
        <a:ext cx="781658" cy="510517"/>
      </dsp:txXfrm>
    </dsp:sp>
    <dsp:sp modelId="{4F13D1A8-6FA1-4E27-A2A3-DD78B2E252E5}">
      <dsp:nvSpPr>
        <dsp:cNvPr id="0" name=""/>
        <dsp:cNvSpPr/>
      </dsp:nvSpPr>
      <dsp:spPr>
        <a:xfrm>
          <a:off x="8428579" y="1358375"/>
          <a:ext cx="91440" cy="216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DC9670-C441-4975-BB27-87CF1B5241D5}">
      <dsp:nvSpPr>
        <dsp:cNvPr id="0" name=""/>
        <dsp:cNvSpPr/>
      </dsp:nvSpPr>
      <dsp:spPr>
        <a:xfrm>
          <a:off x="8067586" y="1575289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Informal Guidelines</a:t>
          </a:r>
        </a:p>
      </dsp:txBody>
      <dsp:txXfrm>
        <a:off x="8083469" y="1591172"/>
        <a:ext cx="781658" cy="510517"/>
      </dsp:txXfrm>
    </dsp:sp>
    <dsp:sp modelId="{789BBB3E-51D3-4FC5-96EA-3DA2324FA8D0}">
      <dsp:nvSpPr>
        <dsp:cNvPr id="0" name=""/>
        <dsp:cNvSpPr/>
      </dsp:nvSpPr>
      <dsp:spPr>
        <a:xfrm>
          <a:off x="8474299" y="1358375"/>
          <a:ext cx="1057451" cy="21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456"/>
              </a:lnTo>
              <a:lnTo>
                <a:pt x="1057451" y="108456"/>
              </a:lnTo>
              <a:lnTo>
                <a:pt x="1057451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76B7A-09BA-4DDA-8545-AB5C924FDDCF}">
      <dsp:nvSpPr>
        <dsp:cNvPr id="0" name=""/>
        <dsp:cNvSpPr/>
      </dsp:nvSpPr>
      <dsp:spPr>
        <a:xfrm>
          <a:off x="9125038" y="1575289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Other sub-regulations</a:t>
          </a:r>
        </a:p>
      </dsp:txBody>
      <dsp:txXfrm>
        <a:off x="9140921" y="1591172"/>
        <a:ext cx="781658" cy="510517"/>
      </dsp:txXfrm>
    </dsp:sp>
    <dsp:sp modelId="{69B4FCFD-472D-4E5B-87FD-DC05B2288FB5}">
      <dsp:nvSpPr>
        <dsp:cNvPr id="0" name=""/>
        <dsp:cNvSpPr/>
      </dsp:nvSpPr>
      <dsp:spPr>
        <a:xfrm>
          <a:off x="9486031" y="2117572"/>
          <a:ext cx="91440" cy="216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32DD5-AF9A-4AB1-8E26-CD377ECEB9CD}">
      <dsp:nvSpPr>
        <dsp:cNvPr id="0" name=""/>
        <dsp:cNvSpPr/>
      </dsp:nvSpPr>
      <dsp:spPr>
        <a:xfrm>
          <a:off x="9125038" y="2334485"/>
          <a:ext cx="813424" cy="5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Gill Sans Nova"/>
            </a:rPr>
            <a:t>Entity interactions</a:t>
          </a:r>
        </a:p>
      </dsp:txBody>
      <dsp:txXfrm>
        <a:off x="9140921" y="2350368"/>
        <a:ext cx="781658" cy="51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E4DB-7FFC-4239-980B-2CDB8C22BA87}" type="datetimeFigureOut">
              <a:rPr lang="en-US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820A-F16E-4E52-82F5-B8E3E88A563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https://youtu.be/81B16aafdio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2820A-F16E-4E52-82F5-B8E3E88A563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2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0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1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4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3/9/2021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13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alendar on table">
            <a:extLst>
              <a:ext uri="{FF2B5EF4-FFF2-40B4-BE49-F238E27FC236}">
                <a16:creationId xmlns:a16="http://schemas.microsoft.com/office/drawing/2014/main" id="{3E62807F-EA06-45F4-91B3-CE6A81CD5A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15589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1. Ranking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2. Knowledge Graph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FFFFFF"/>
              </a:solidFill>
              <a:cs typeface="Calibri"/>
            </a:endParaRPr>
          </a:p>
          <a:p>
            <a:r>
              <a:rPr lang="en-US" dirty="0">
                <a:solidFill>
                  <a:srgbClr val="FFFFFF"/>
                </a:solidFill>
                <a:cs typeface="Calibri"/>
              </a:rPr>
              <a:t>Deepti Saravanan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624F-C4B0-416E-9E39-A6BAECCD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48" y="-338260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/>
              <a:t>Ranking – Enhanced Neural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AF80-E6AE-4440-BBA2-C216C338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7" y="1776779"/>
            <a:ext cx="1065911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412425">
                  <a:lumMod val="75000"/>
                  <a:lumOff val="25000"/>
                </a:srgbClr>
              </a:buClr>
            </a:pPr>
            <a:r>
              <a:rPr lang="en-US" sz="2800" b="1" dirty="0">
                <a:cs typeface="Calibri"/>
              </a:rPr>
              <a:t>Our Approach: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B79A669-F492-4B0B-8E31-F070195E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" y="3026609"/>
            <a:ext cx="8123545" cy="3789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604876-6695-4B66-B95D-8750A1E91B71}"/>
              </a:ext>
            </a:extLst>
          </p:cNvPr>
          <p:cNvSpPr/>
          <p:nvPr/>
        </p:nvSpPr>
        <p:spPr>
          <a:xfrm>
            <a:off x="3958492" y="920260"/>
            <a:ext cx="3311768" cy="5959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Input -&gt; 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10F56A-B2E5-423B-9EF8-CF4269682C8E}"/>
              </a:ext>
            </a:extLst>
          </p:cNvPr>
          <p:cNvSpPr/>
          <p:nvPr/>
        </p:nvSpPr>
        <p:spPr>
          <a:xfrm>
            <a:off x="8481646" y="744414"/>
            <a:ext cx="3311768" cy="9183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Siamese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Input </a:t>
            </a:r>
            <a:r>
              <a:rPr lang="en-US" dirty="0">
                <a:ea typeface="+mn-lt"/>
                <a:cs typeface="+mn-lt"/>
              </a:rPr>
              <a:t>-&gt; Query, passages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-&gt; Relevant passages</a:t>
            </a:r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3A7FE-A8BF-4DEF-9843-232565322A51}"/>
              </a:ext>
            </a:extLst>
          </p:cNvPr>
          <p:cNvSpPr/>
          <p:nvPr/>
        </p:nvSpPr>
        <p:spPr>
          <a:xfrm>
            <a:off x="8481646" y="2082798"/>
            <a:ext cx="3311768" cy="1455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Answer Focused Attention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 -&gt; Query, relevant passages</a:t>
            </a:r>
          </a:p>
          <a:p>
            <a:pPr algn="ctr"/>
            <a:r>
              <a:rPr lang="en-US" b="1" dirty="0">
                <a:ea typeface="+mn-lt"/>
                <a:cs typeface="+mn-lt"/>
              </a:rPr>
              <a:t>Process</a:t>
            </a:r>
            <a:r>
              <a:rPr lang="en-US" dirty="0">
                <a:ea typeface="+mn-lt"/>
                <a:cs typeface="+mn-lt"/>
              </a:rPr>
              <a:t> –&gt; Context + token frequency vector</a:t>
            </a:r>
            <a:endParaRPr lang="en-US"/>
          </a:p>
          <a:p>
            <a:pPr algn="ctr"/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-&gt; Ranked passage</a:t>
            </a:r>
            <a:endParaRPr lang="en-US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BA84A-026D-49A6-8825-4E20F1624480}"/>
              </a:ext>
            </a:extLst>
          </p:cNvPr>
          <p:cNvSpPr/>
          <p:nvPr/>
        </p:nvSpPr>
        <p:spPr>
          <a:xfrm>
            <a:off x="8481646" y="4017107"/>
            <a:ext cx="3311768" cy="1523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+mn-lt"/>
                <a:cs typeface="+mn-lt"/>
              </a:rPr>
              <a:t>Query Focused Attention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 -&gt; Query, ranked passage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Process </a:t>
            </a:r>
            <a:r>
              <a:rPr lang="en-US" dirty="0">
                <a:ea typeface="+mn-lt"/>
                <a:cs typeface="+mn-lt"/>
              </a:rPr>
              <a:t>–&gt; Context + ranked position vector (from </a:t>
            </a:r>
            <a:r>
              <a:rPr lang="en-US" dirty="0" err="1">
                <a:ea typeface="+mn-lt"/>
                <a:cs typeface="+mn-lt"/>
              </a:rPr>
              <a:t>prev</a:t>
            </a:r>
            <a:r>
              <a:rPr lang="en-US" dirty="0">
                <a:ea typeface="+mn-lt"/>
                <a:cs typeface="+mn-lt"/>
              </a:rPr>
              <a:t> step)</a:t>
            </a:r>
          </a:p>
          <a:p>
            <a:pPr algn="ctr"/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-&gt; Re-Ranked passages</a:t>
            </a:r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FFF03-939A-45D2-8D88-8D871182A547}"/>
              </a:ext>
            </a:extLst>
          </p:cNvPr>
          <p:cNvSpPr/>
          <p:nvPr/>
        </p:nvSpPr>
        <p:spPr>
          <a:xfrm>
            <a:off x="8481645" y="6244490"/>
            <a:ext cx="3311768" cy="5666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Output -&gt; Ranked relevant passages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B0C200-917C-4C25-82F1-D066B9C9C685}"/>
              </a:ext>
            </a:extLst>
          </p:cNvPr>
          <p:cNvSpPr/>
          <p:nvPr/>
        </p:nvSpPr>
        <p:spPr>
          <a:xfrm>
            <a:off x="7373805" y="987385"/>
            <a:ext cx="976923" cy="488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19C6682-8830-405D-9952-9D5550CB5041}"/>
              </a:ext>
            </a:extLst>
          </p:cNvPr>
          <p:cNvSpPr/>
          <p:nvPr/>
        </p:nvSpPr>
        <p:spPr>
          <a:xfrm>
            <a:off x="9883491" y="5611680"/>
            <a:ext cx="420077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7DC3B8-D38D-491C-98F3-AF82671DB0C3}"/>
              </a:ext>
            </a:extLst>
          </p:cNvPr>
          <p:cNvSpPr/>
          <p:nvPr/>
        </p:nvSpPr>
        <p:spPr>
          <a:xfrm>
            <a:off x="9883491" y="3540603"/>
            <a:ext cx="371231" cy="478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EC39565-B203-40B7-B59A-565256894291}"/>
              </a:ext>
            </a:extLst>
          </p:cNvPr>
          <p:cNvSpPr/>
          <p:nvPr/>
        </p:nvSpPr>
        <p:spPr>
          <a:xfrm>
            <a:off x="9883490" y="1664910"/>
            <a:ext cx="420077" cy="4200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43E68-F859-4111-8C15-BD54FD98E444}"/>
              </a:ext>
            </a:extLst>
          </p:cNvPr>
          <p:cNvSpPr txBox="1"/>
          <p:nvPr/>
        </p:nvSpPr>
        <p:spPr>
          <a:xfrm>
            <a:off x="25031" y="680707"/>
            <a:ext cx="366468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>
                <a:ea typeface="+mn-lt"/>
                <a:cs typeface="+mn-lt"/>
              </a:rPr>
              <a:t>Reference Paper:</a:t>
            </a:r>
            <a:endParaRPr lang="en-US" sz="140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Liu Yang, </a:t>
            </a:r>
            <a:r>
              <a:rPr lang="en-US" sz="1400" dirty="0" err="1">
                <a:ea typeface="+mn-lt"/>
                <a:cs typeface="+mn-lt"/>
              </a:rPr>
              <a:t>Qingyao</a:t>
            </a:r>
            <a:r>
              <a:rPr lang="en-US" sz="1400" dirty="0">
                <a:ea typeface="+mn-lt"/>
                <a:cs typeface="+mn-lt"/>
              </a:rPr>
              <a:t> Ai, </a:t>
            </a:r>
            <a:r>
              <a:rPr lang="en-US" sz="1400" dirty="0" err="1">
                <a:ea typeface="+mn-lt"/>
                <a:cs typeface="+mn-lt"/>
              </a:rPr>
              <a:t>Jiafeng</a:t>
            </a:r>
            <a:r>
              <a:rPr lang="en-US" sz="1400" dirty="0">
                <a:ea typeface="+mn-lt"/>
                <a:cs typeface="+mn-lt"/>
              </a:rPr>
              <a:t> Guo, W. Bruce Croft, </a:t>
            </a:r>
            <a:r>
              <a:rPr lang="en-US" sz="1400" b="1" dirty="0" err="1">
                <a:ea typeface="+mn-lt"/>
                <a:cs typeface="+mn-lt"/>
              </a:rPr>
              <a:t>aNMM</a:t>
            </a:r>
            <a:r>
              <a:rPr lang="en-US" sz="1400" b="1" dirty="0">
                <a:ea typeface="+mn-lt"/>
                <a:cs typeface="+mn-lt"/>
              </a:rPr>
              <a:t>: Ranking Short Answer Texts with Attention-Based Neural Matching Model</a:t>
            </a:r>
            <a:r>
              <a:rPr lang="en-US" sz="1400" dirty="0">
                <a:ea typeface="+mn-lt"/>
                <a:cs typeface="+mn-lt"/>
              </a:rPr>
              <a:t>, In Proceedings of the 25th ACM International Conference on Information and Knowledge Management (CIKM 2016), Indianapolis, IN, USA. October 24-28, 2016</a:t>
            </a:r>
            <a:endParaRPr lang="en-US" sz="14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9741B4-11CD-4DA9-9F8F-572C370BF24A}"/>
              </a:ext>
            </a:extLst>
          </p:cNvPr>
          <p:cNvSpPr txBox="1"/>
          <p:nvPr/>
        </p:nvSpPr>
        <p:spPr>
          <a:xfrm>
            <a:off x="26138" y="253365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Our Approach:</a:t>
            </a:r>
            <a:endParaRPr lang="en-US" sz="2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351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87324-D5DC-4988-BC04-2687753ED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200587"/>
              </p:ext>
            </p:extLst>
          </p:nvPr>
        </p:nvGraphicFramePr>
        <p:xfrm>
          <a:off x="533263" y="248638"/>
          <a:ext cx="10903086" cy="6407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9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0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2016-6773-4EBE-B9D6-7411477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25" y="-47189"/>
            <a:ext cx="9923708" cy="772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Knowledge Graph - SEBI</a:t>
            </a:r>
            <a:endParaRPr lang="en-US" sz="48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Diagram 25">
            <a:extLst>
              <a:ext uri="{FF2B5EF4-FFF2-40B4-BE49-F238E27FC236}">
                <a16:creationId xmlns:a16="http://schemas.microsoft.com/office/drawing/2014/main" id="{D632E200-2CD5-42FB-A0A9-77DF1C9AEA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48263"/>
              </p:ext>
            </p:extLst>
          </p:nvPr>
        </p:nvGraphicFramePr>
        <p:xfrm>
          <a:off x="299410" y="726927"/>
          <a:ext cx="11588824" cy="2933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6" name="Table 206">
            <a:extLst>
              <a:ext uri="{FF2B5EF4-FFF2-40B4-BE49-F238E27FC236}">
                <a16:creationId xmlns:a16="http://schemas.microsoft.com/office/drawing/2014/main" id="{0F046905-DE90-47EA-8AA5-BECED08E4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15807"/>
              </p:ext>
            </p:extLst>
          </p:nvPr>
        </p:nvGraphicFramePr>
        <p:xfrm>
          <a:off x="70883" y="3712534"/>
          <a:ext cx="5966990" cy="30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43">
                  <a:extLst>
                    <a:ext uri="{9D8B030D-6E8A-4147-A177-3AD203B41FA5}">
                      <a16:colId xmlns:a16="http://schemas.microsoft.com/office/drawing/2014/main" val="2407284200"/>
                    </a:ext>
                  </a:extLst>
                </a:gridCol>
                <a:gridCol w="1417674">
                  <a:extLst>
                    <a:ext uri="{9D8B030D-6E8A-4147-A177-3AD203B41FA5}">
                      <a16:colId xmlns:a16="http://schemas.microsoft.com/office/drawing/2014/main" val="3574802800"/>
                    </a:ext>
                  </a:extLst>
                </a:gridCol>
                <a:gridCol w="1196162">
                  <a:extLst>
                    <a:ext uri="{9D8B030D-6E8A-4147-A177-3AD203B41FA5}">
                      <a16:colId xmlns:a16="http://schemas.microsoft.com/office/drawing/2014/main" val="903005956"/>
                    </a:ext>
                  </a:extLst>
                </a:gridCol>
                <a:gridCol w="1489128">
                  <a:extLst>
                    <a:ext uri="{9D8B030D-6E8A-4147-A177-3AD203B41FA5}">
                      <a16:colId xmlns:a16="http://schemas.microsoft.com/office/drawing/2014/main" val="1157847214"/>
                    </a:ext>
                  </a:extLst>
                </a:gridCol>
                <a:gridCol w="1022283">
                  <a:extLst>
                    <a:ext uri="{9D8B030D-6E8A-4147-A177-3AD203B41FA5}">
                      <a16:colId xmlns:a16="http://schemas.microsoft.com/office/drawing/2014/main" val="3916620637"/>
                    </a:ext>
                  </a:extLst>
                </a:gridCol>
              </a:tblGrid>
              <a:tr h="37399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Layers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Layer 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Layer 2.1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Layer 2.2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Layer 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19147"/>
                  </a:ext>
                </a:extLst>
              </a:tr>
              <a:tr h="13591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Nodes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N1 – Regulatory Docs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N2 - Amendments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N1 – Reconstructed Regulatory Docs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N2 – Conceptual Paper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N1 – Sub-regulations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N2 – Informal Guidelines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N3 – Legal cases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Nodes - Entities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66918"/>
                  </a:ext>
                </a:extLst>
              </a:tr>
              <a:tr h="13591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E12 – Corresponding amendments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E12 – Topic/Concept explained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E11 – Cross-ref,  common topics and 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chapter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E12 – Context 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E13 – Allegations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Edges - Actions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71540"/>
                  </a:ext>
                </a:extLst>
              </a:tr>
            </a:tbl>
          </a:graphicData>
        </a:graphic>
      </p:graphicFrame>
      <p:graphicFrame>
        <p:nvGraphicFramePr>
          <p:cNvPr id="273" name="Table 273">
            <a:extLst>
              <a:ext uri="{FF2B5EF4-FFF2-40B4-BE49-F238E27FC236}">
                <a16:creationId xmlns:a16="http://schemas.microsoft.com/office/drawing/2014/main" id="{F6A91C30-D1AC-48D7-9635-7EEB7A34D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57048"/>
              </p:ext>
            </p:extLst>
          </p:nvPr>
        </p:nvGraphicFramePr>
        <p:xfrm>
          <a:off x="6131441" y="3721395"/>
          <a:ext cx="6011052" cy="3101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526">
                  <a:extLst>
                    <a:ext uri="{9D8B030D-6E8A-4147-A177-3AD203B41FA5}">
                      <a16:colId xmlns:a16="http://schemas.microsoft.com/office/drawing/2014/main" val="2604007557"/>
                    </a:ext>
                  </a:extLst>
                </a:gridCol>
                <a:gridCol w="3005526">
                  <a:extLst>
                    <a:ext uri="{9D8B030D-6E8A-4147-A177-3AD203B41FA5}">
                      <a16:colId xmlns:a16="http://schemas.microsoft.com/office/drawing/2014/main" val="2639010437"/>
                    </a:ext>
                  </a:extLst>
                </a:gridCol>
              </a:tblGrid>
              <a:tr h="6073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Regulatory Documents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SEBI Regulations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89178"/>
                  </a:ext>
                </a:extLst>
              </a:tr>
              <a:tr h="671765">
                <a:tc>
                  <a:txBody>
                    <a:bodyPr/>
                    <a:lstStyle/>
                    <a:p>
                      <a:r>
                        <a:rPr lang="en-US" sz="1200" b="1" dirty="0"/>
                        <a:t>Reconstructed Regulatory Documents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Intermediate Regulatory Documents constructed from SEBI Amendment Documents.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964498"/>
                  </a:ext>
                </a:extLst>
              </a:tr>
              <a:tr h="607349">
                <a:tc>
                  <a:txBody>
                    <a:bodyPr/>
                    <a:lstStyle/>
                    <a:p>
                      <a:r>
                        <a:rPr lang="en-US" sz="1200" b="1" dirty="0"/>
                        <a:t>Conceptual Papers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 detailed discussion of a topic/context with respect to the SEBI regulations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33871"/>
                  </a:ext>
                </a:extLst>
              </a:tr>
              <a:tr h="607349">
                <a:tc>
                  <a:txBody>
                    <a:bodyPr/>
                    <a:lstStyle/>
                    <a:p>
                      <a:r>
                        <a:rPr lang="en-US" sz="1200" b="1" dirty="0"/>
                        <a:t>Informal Guidance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SEBI clarifications for queries from Companies.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59120"/>
                  </a:ext>
                </a:extLst>
              </a:tr>
              <a:tr h="607349">
                <a:tc>
                  <a:txBody>
                    <a:bodyPr/>
                    <a:lstStyle/>
                    <a:p>
                      <a:r>
                        <a:rPr lang="en-US" sz="1200" b="1" dirty="0"/>
                        <a:t>Legal Cases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Adjudication Orders discussing allegations, violations and penalty.</a:t>
                      </a:r>
                      <a:endParaRPr lang="en-US" sz="12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75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Magnifying glass on clear background">
            <a:extLst>
              <a:ext uri="{FF2B5EF4-FFF2-40B4-BE49-F238E27FC236}">
                <a16:creationId xmlns:a16="http://schemas.microsoft.com/office/drawing/2014/main" id="{13715E80-DBFA-4C36-A970-FED0EA4B1D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6" b="1571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853C6F-DD48-450B-9DD5-C2145E17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2314979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80AA9F"/>
      </a:accent1>
      <a:accent2>
        <a:srgbClr val="75AC87"/>
      </a:accent2>
      <a:accent3>
        <a:srgbClr val="85AB82"/>
      </a:accent3>
      <a:accent4>
        <a:srgbClr val="8FAA74"/>
      </a:accent4>
      <a:accent5>
        <a:srgbClr val="A1A47C"/>
      </a:accent5>
      <a:accent6>
        <a:srgbClr val="B29F79"/>
      </a:accent6>
      <a:hlink>
        <a:srgbClr val="AE697B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ConfettiVTI</vt:lpstr>
      <vt:lpstr>1. Ranking 2. Knowledge Graph</vt:lpstr>
      <vt:lpstr>Ranking – Enhanced Neural Architecture</vt:lpstr>
      <vt:lpstr>PowerPoint Presentation</vt:lpstr>
      <vt:lpstr>Knowledge Graph - SEBI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359</cp:revision>
  <dcterms:created xsi:type="dcterms:W3CDTF">2021-03-07T16:35:32Z</dcterms:created>
  <dcterms:modified xsi:type="dcterms:W3CDTF">2021-03-09T13:08:53Z</dcterms:modified>
</cp:coreProperties>
</file>