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A0DA3F-277D-4D39-AD0C-0C752812C4BF}" v="2233" dt="2021-02-24T18:03:09.985"/>
    <p1510:client id="{C676AE9F-D01C-0000-6015-03E789B8F8B9}" v="49" dt="2021-02-24T18:15:25.866"/>
    <p1510:client id="{C8FDEF46-8BA2-E712-E20C-44B8650598F1}" v="160" dt="2021-02-25T15:40:51.315"/>
    <p1510:client id="{DE92AE9F-2091-0000-6015-05F37D1D8101}" v="17" dt="2021-02-25T02:35:56.262"/>
    <p1510:client id="{ECE4AE9F-80CA-0000-842F-50E29E262C7E}" v="5" dt="2021-02-26T02:36:40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ti Saravanan" userId="S::deepti.saravanan@research.iiit.ac.in::e76e15b5-ae20-4b15-a49d-f6bded1df0a2" providerId="AD" clId="Web-{C8FDEF46-8BA2-E712-E20C-44B8650598F1}"/>
    <pc:docChg chg="modSld">
      <pc:chgData name="Deepti Saravanan" userId="S::deepti.saravanan@research.iiit.ac.in::e76e15b5-ae20-4b15-a49d-f6bded1df0a2" providerId="AD" clId="Web-{C8FDEF46-8BA2-E712-E20C-44B8650598F1}" dt="2021-02-25T15:40:50.924" v="152" actId="20577"/>
      <pc:docMkLst>
        <pc:docMk/>
      </pc:docMkLst>
      <pc:sldChg chg="addSp modSp">
        <pc:chgData name="Deepti Saravanan" userId="S::deepti.saravanan@research.iiit.ac.in::e76e15b5-ae20-4b15-a49d-f6bded1df0a2" providerId="AD" clId="Web-{C8FDEF46-8BA2-E712-E20C-44B8650598F1}" dt="2021-02-25T15:40:50.924" v="152" actId="20577"/>
        <pc:sldMkLst>
          <pc:docMk/>
          <pc:sldMk cId="1212412985" sldId="258"/>
        </pc:sldMkLst>
        <pc:spChg chg="mod">
          <ac:chgData name="Deepti Saravanan" userId="S::deepti.saravanan@research.iiit.ac.in::e76e15b5-ae20-4b15-a49d-f6bded1df0a2" providerId="AD" clId="Web-{C8FDEF46-8BA2-E712-E20C-44B8650598F1}" dt="2021-02-25T15:24:36.449" v="109" actId="1076"/>
          <ac:spMkLst>
            <pc:docMk/>
            <pc:sldMk cId="1212412985" sldId="258"/>
            <ac:spMk id="2" creationId="{287B0450-F0B6-41FE-8DF6-3B95E05FD3BD}"/>
          </ac:spMkLst>
        </pc:spChg>
        <pc:spChg chg="mod">
          <ac:chgData name="Deepti Saravanan" userId="S::deepti.saravanan@research.iiit.ac.in::e76e15b5-ae20-4b15-a49d-f6bded1df0a2" providerId="AD" clId="Web-{C8FDEF46-8BA2-E712-E20C-44B8650598F1}" dt="2021-02-25T15:40:50.924" v="152" actId="20577"/>
          <ac:spMkLst>
            <pc:docMk/>
            <pc:sldMk cId="1212412985" sldId="258"/>
            <ac:spMk id="3" creationId="{9E784D54-1AFB-48D6-861F-3C63193FE8C2}"/>
          </ac:spMkLst>
        </pc:spChg>
        <pc:picChg chg="add mod">
          <ac:chgData name="Deepti Saravanan" userId="S::deepti.saravanan@research.iiit.ac.in::e76e15b5-ae20-4b15-a49d-f6bded1df0a2" providerId="AD" clId="Web-{C8FDEF46-8BA2-E712-E20C-44B8650598F1}" dt="2021-02-25T15:29:13.018" v="111" actId="1076"/>
          <ac:picMkLst>
            <pc:docMk/>
            <pc:sldMk cId="1212412985" sldId="258"/>
            <ac:picMk id="4" creationId="{0AFC4BBE-FAAF-4F1E-9681-A1516EBA6733}"/>
          </ac:picMkLst>
        </pc:picChg>
      </pc:sldChg>
      <pc:sldChg chg="modSp">
        <pc:chgData name="Deepti Saravanan" userId="S::deepti.saravanan@research.iiit.ac.in::e76e15b5-ae20-4b15-a49d-f6bded1df0a2" providerId="AD" clId="Web-{C8FDEF46-8BA2-E712-E20C-44B8650598F1}" dt="2021-02-25T15:31:55.912" v="119" actId="20577"/>
        <pc:sldMkLst>
          <pc:docMk/>
          <pc:sldMk cId="970382802" sldId="259"/>
        </pc:sldMkLst>
        <pc:spChg chg="mod">
          <ac:chgData name="Deepti Saravanan" userId="S::deepti.saravanan@research.iiit.ac.in::e76e15b5-ae20-4b15-a49d-f6bded1df0a2" providerId="AD" clId="Web-{C8FDEF46-8BA2-E712-E20C-44B8650598F1}" dt="2021-02-25T15:31:55.912" v="119" actId="20577"/>
          <ac:spMkLst>
            <pc:docMk/>
            <pc:sldMk cId="970382802" sldId="259"/>
            <ac:spMk id="3" creationId="{B7CD0D6C-4A1E-4B08-A9D7-B4FA699DACC0}"/>
          </ac:spMkLst>
        </pc:spChg>
      </pc:sldChg>
    </pc:docChg>
  </pc:docChgLst>
  <pc:docChgLst>
    <pc:chgData name="Deepti Saravanan" userId="S::deepti.saravanan@research.iiit.ac.in::e76e15b5-ae20-4b15-a49d-f6bded1df0a2" providerId="AD" clId="Web-{A3A0DA3F-277D-4D39-AD0C-0C752812C4BF}"/>
    <pc:docChg chg="addSld modSld">
      <pc:chgData name="Deepti Saravanan" userId="S::deepti.saravanan@research.iiit.ac.in::e76e15b5-ae20-4b15-a49d-f6bded1df0a2" providerId="AD" clId="Web-{A3A0DA3F-277D-4D39-AD0C-0C752812C4BF}" dt="2021-02-24T18:03:08.547" v="1107" actId="20577"/>
      <pc:docMkLst>
        <pc:docMk/>
      </pc:docMkLst>
      <pc:sldChg chg="addSp modSp mod setBg setClrOvrMap">
        <pc:chgData name="Deepti Saravanan" userId="S::deepti.saravanan@research.iiit.ac.in::e76e15b5-ae20-4b15-a49d-f6bded1df0a2" providerId="AD" clId="Web-{A3A0DA3F-277D-4D39-AD0C-0C752812C4BF}" dt="2021-02-24T17:54:34.475" v="1004" actId="20577"/>
        <pc:sldMkLst>
          <pc:docMk/>
          <pc:sldMk cId="109857222" sldId="256"/>
        </pc:sldMkLst>
        <pc:spChg chg="mod">
          <ac:chgData name="Deepti Saravanan" userId="S::deepti.saravanan@research.iiit.ac.in::e76e15b5-ae20-4b15-a49d-f6bded1df0a2" providerId="AD" clId="Web-{A3A0DA3F-277D-4D39-AD0C-0C752812C4BF}" dt="2021-02-24T17:54:31.146" v="100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eepti Saravanan" userId="S::deepti.saravanan@research.iiit.ac.in::e76e15b5-ae20-4b15-a49d-f6bded1df0a2" providerId="AD" clId="Web-{A3A0DA3F-277D-4D39-AD0C-0C752812C4BF}" dt="2021-02-24T17:54:34.475" v="1004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Deepti Saravanan" userId="S::deepti.saravanan@research.iiit.ac.in::e76e15b5-ae20-4b15-a49d-f6bded1df0a2" providerId="AD" clId="Web-{A3A0DA3F-277D-4D39-AD0C-0C752812C4BF}" dt="2021-02-24T17:54:23.396" v="1002"/>
          <ac:spMkLst>
            <pc:docMk/>
            <pc:sldMk cId="109857222" sldId="256"/>
            <ac:spMk id="9" creationId="{71B2258F-86CA-4D4D-8270-BC05FCDEBFB3}"/>
          </ac:spMkLst>
        </pc:spChg>
        <pc:picChg chg="add">
          <ac:chgData name="Deepti Saravanan" userId="S::deepti.saravanan@research.iiit.ac.in::e76e15b5-ae20-4b15-a49d-f6bded1df0a2" providerId="AD" clId="Web-{A3A0DA3F-277D-4D39-AD0C-0C752812C4BF}" dt="2021-02-24T17:54:23.396" v="1002"/>
          <ac:picMkLst>
            <pc:docMk/>
            <pc:sldMk cId="109857222" sldId="256"/>
            <ac:picMk id="5" creationId="{4A1D3F39-7C72-4353-82C3-D3F61C75A1E7}"/>
          </ac:picMkLst>
        </pc:picChg>
      </pc:sldChg>
      <pc:sldChg chg="addSp delSp modSp new mod setBg">
        <pc:chgData name="Deepti Saravanan" userId="S::deepti.saravanan@research.iiit.ac.in::e76e15b5-ae20-4b15-a49d-f6bded1df0a2" providerId="AD" clId="Web-{A3A0DA3F-277D-4D39-AD0C-0C752812C4BF}" dt="2021-02-24T17:54:40.865" v="1005"/>
        <pc:sldMkLst>
          <pc:docMk/>
          <pc:sldMk cId="3668050724" sldId="257"/>
        </pc:sldMkLst>
        <pc:spChg chg="mod">
          <ac:chgData name="Deepti Saravanan" userId="S::deepti.saravanan@research.iiit.ac.in::e76e15b5-ae20-4b15-a49d-f6bded1df0a2" providerId="AD" clId="Web-{A3A0DA3F-277D-4D39-AD0C-0C752812C4BF}" dt="2021-02-24T17:54:40.865" v="1005"/>
          <ac:spMkLst>
            <pc:docMk/>
            <pc:sldMk cId="3668050724" sldId="257"/>
            <ac:spMk id="2" creationId="{600DE4E0-896B-42B6-949D-5850485AF601}"/>
          </ac:spMkLst>
        </pc:spChg>
        <pc:spChg chg="del mod">
          <ac:chgData name="Deepti Saravanan" userId="S::deepti.saravanan@research.iiit.ac.in::e76e15b5-ae20-4b15-a49d-f6bded1df0a2" providerId="AD" clId="Web-{A3A0DA3F-277D-4D39-AD0C-0C752812C4BF}" dt="2021-02-24T16:32:50.382" v="22"/>
          <ac:spMkLst>
            <pc:docMk/>
            <pc:sldMk cId="3668050724" sldId="257"/>
            <ac:spMk id="3" creationId="{875C2914-CCAE-4B67-9240-AF8C31607A29}"/>
          </ac:spMkLst>
        </pc:spChg>
        <pc:spChg chg="add">
          <ac:chgData name="Deepti Saravanan" userId="S::deepti.saravanan@research.iiit.ac.in::e76e15b5-ae20-4b15-a49d-f6bded1df0a2" providerId="AD" clId="Web-{A3A0DA3F-277D-4D39-AD0C-0C752812C4BF}" dt="2021-02-24T17:54:40.865" v="1005"/>
          <ac:spMkLst>
            <pc:docMk/>
            <pc:sldMk cId="3668050724" sldId="257"/>
            <ac:spMk id="9" creationId="{A4AC5506-6312-4701-8D3C-40187889A947}"/>
          </ac:spMkLst>
        </pc:spChg>
        <pc:picChg chg="add mod ord">
          <ac:chgData name="Deepti Saravanan" userId="S::deepti.saravanan@research.iiit.ac.in::e76e15b5-ae20-4b15-a49d-f6bded1df0a2" providerId="AD" clId="Web-{A3A0DA3F-277D-4D39-AD0C-0C752812C4BF}" dt="2021-02-24T17:54:40.865" v="1005"/>
          <ac:picMkLst>
            <pc:docMk/>
            <pc:sldMk cId="3668050724" sldId="257"/>
            <ac:picMk id="4" creationId="{1094927C-2DA5-4A1C-83C7-09E4B5F26947}"/>
          </ac:picMkLst>
        </pc:picChg>
      </pc:sldChg>
      <pc:sldChg chg="addSp modSp new mod setBg">
        <pc:chgData name="Deepti Saravanan" userId="S::deepti.saravanan@research.iiit.ac.in::e76e15b5-ae20-4b15-a49d-f6bded1df0a2" providerId="AD" clId="Web-{A3A0DA3F-277D-4D39-AD0C-0C752812C4BF}" dt="2021-02-24T18:02:41.281" v="1102" actId="20577"/>
        <pc:sldMkLst>
          <pc:docMk/>
          <pc:sldMk cId="1212412985" sldId="258"/>
        </pc:sldMkLst>
        <pc:spChg chg="mod">
          <ac:chgData name="Deepti Saravanan" userId="S::deepti.saravanan@research.iiit.ac.in::e76e15b5-ae20-4b15-a49d-f6bded1df0a2" providerId="AD" clId="Web-{A3A0DA3F-277D-4D39-AD0C-0C752812C4BF}" dt="2021-02-24T17:55:12.725" v="1009"/>
          <ac:spMkLst>
            <pc:docMk/>
            <pc:sldMk cId="1212412985" sldId="258"/>
            <ac:spMk id="2" creationId="{287B0450-F0B6-41FE-8DF6-3B95E05FD3BD}"/>
          </ac:spMkLst>
        </pc:spChg>
        <pc:spChg chg="mod">
          <ac:chgData name="Deepti Saravanan" userId="S::deepti.saravanan@research.iiit.ac.in::e76e15b5-ae20-4b15-a49d-f6bded1df0a2" providerId="AD" clId="Web-{A3A0DA3F-277D-4D39-AD0C-0C752812C4BF}" dt="2021-02-24T18:02:41.281" v="1102" actId="20577"/>
          <ac:spMkLst>
            <pc:docMk/>
            <pc:sldMk cId="1212412985" sldId="258"/>
            <ac:spMk id="3" creationId="{9E784D54-1AFB-48D6-861F-3C63193FE8C2}"/>
          </ac:spMkLst>
        </pc:spChg>
        <pc:spChg chg="add">
          <ac:chgData name="Deepti Saravanan" userId="S::deepti.saravanan@research.iiit.ac.in::e76e15b5-ae20-4b15-a49d-f6bded1df0a2" providerId="AD" clId="Web-{A3A0DA3F-277D-4D39-AD0C-0C752812C4BF}" dt="2021-02-24T17:55:12.725" v="1009"/>
          <ac:spMkLst>
            <pc:docMk/>
            <pc:sldMk cId="1212412985" sldId="258"/>
            <ac:spMk id="8" creationId="{09588DA8-065E-4F6F-8EFD-43104AB2E0CF}"/>
          </ac:spMkLst>
        </pc:spChg>
        <pc:spChg chg="add">
          <ac:chgData name="Deepti Saravanan" userId="S::deepti.saravanan@research.iiit.ac.in::e76e15b5-ae20-4b15-a49d-f6bded1df0a2" providerId="AD" clId="Web-{A3A0DA3F-277D-4D39-AD0C-0C752812C4BF}" dt="2021-02-24T17:55:12.725" v="1009"/>
          <ac:spMkLst>
            <pc:docMk/>
            <pc:sldMk cId="1212412985" sldId="258"/>
            <ac:spMk id="10" creationId="{C4285719-470E-454C-AF62-8323075F1F5B}"/>
          </ac:spMkLst>
        </pc:spChg>
        <pc:spChg chg="add">
          <ac:chgData name="Deepti Saravanan" userId="S::deepti.saravanan@research.iiit.ac.in::e76e15b5-ae20-4b15-a49d-f6bded1df0a2" providerId="AD" clId="Web-{A3A0DA3F-277D-4D39-AD0C-0C752812C4BF}" dt="2021-02-24T17:55:12.725" v="1009"/>
          <ac:spMkLst>
            <pc:docMk/>
            <pc:sldMk cId="1212412985" sldId="258"/>
            <ac:spMk id="12" creationId="{CD9FE4EF-C4D8-49A0-B2FF-81D8DB7D8A24}"/>
          </ac:spMkLst>
        </pc:spChg>
        <pc:spChg chg="add">
          <ac:chgData name="Deepti Saravanan" userId="S::deepti.saravanan@research.iiit.ac.in::e76e15b5-ae20-4b15-a49d-f6bded1df0a2" providerId="AD" clId="Web-{A3A0DA3F-277D-4D39-AD0C-0C752812C4BF}" dt="2021-02-24T17:55:12.725" v="1009"/>
          <ac:spMkLst>
            <pc:docMk/>
            <pc:sldMk cId="1212412985" sldId="258"/>
            <ac:spMk id="14" creationId="{4300840D-0A0B-4512-BACA-B439D5B9C57C}"/>
          </ac:spMkLst>
        </pc:spChg>
        <pc:spChg chg="add">
          <ac:chgData name="Deepti Saravanan" userId="S::deepti.saravanan@research.iiit.ac.in::e76e15b5-ae20-4b15-a49d-f6bded1df0a2" providerId="AD" clId="Web-{A3A0DA3F-277D-4D39-AD0C-0C752812C4BF}" dt="2021-02-24T17:55:12.725" v="1009"/>
          <ac:spMkLst>
            <pc:docMk/>
            <pc:sldMk cId="1212412985" sldId="258"/>
            <ac:spMk id="16" creationId="{D2B78728-A580-49A7-84F9-6EF6F583ADE0}"/>
          </ac:spMkLst>
        </pc:spChg>
        <pc:spChg chg="add">
          <ac:chgData name="Deepti Saravanan" userId="S::deepti.saravanan@research.iiit.ac.in::e76e15b5-ae20-4b15-a49d-f6bded1df0a2" providerId="AD" clId="Web-{A3A0DA3F-277D-4D39-AD0C-0C752812C4BF}" dt="2021-02-24T17:55:12.725" v="1009"/>
          <ac:spMkLst>
            <pc:docMk/>
            <pc:sldMk cId="1212412985" sldId="258"/>
            <ac:spMk id="18" creationId="{38FAA1A1-D861-433F-88FA-1E9D6FD31D11}"/>
          </ac:spMkLst>
        </pc:spChg>
        <pc:spChg chg="add">
          <ac:chgData name="Deepti Saravanan" userId="S::deepti.saravanan@research.iiit.ac.in::e76e15b5-ae20-4b15-a49d-f6bded1df0a2" providerId="AD" clId="Web-{A3A0DA3F-277D-4D39-AD0C-0C752812C4BF}" dt="2021-02-24T17:55:12.725" v="1009"/>
          <ac:spMkLst>
            <pc:docMk/>
            <pc:sldMk cId="1212412985" sldId="258"/>
            <ac:spMk id="20" creationId="{8D71EDA1-87BF-4D5D-AB79-F346FD19278A}"/>
          </ac:spMkLst>
        </pc:spChg>
      </pc:sldChg>
      <pc:sldChg chg="addSp modSp new mod setBg">
        <pc:chgData name="Deepti Saravanan" userId="S::deepti.saravanan@research.iiit.ac.in::e76e15b5-ae20-4b15-a49d-f6bded1df0a2" providerId="AD" clId="Web-{A3A0DA3F-277D-4D39-AD0C-0C752812C4BF}" dt="2021-02-24T17:55:05.319" v="1008" actId="20577"/>
        <pc:sldMkLst>
          <pc:docMk/>
          <pc:sldMk cId="970382802" sldId="259"/>
        </pc:sldMkLst>
        <pc:spChg chg="mod">
          <ac:chgData name="Deepti Saravanan" userId="S::deepti.saravanan@research.iiit.ac.in::e76e15b5-ae20-4b15-a49d-f6bded1df0a2" providerId="AD" clId="Web-{A3A0DA3F-277D-4D39-AD0C-0C752812C4BF}" dt="2021-02-24T17:54:58.584" v="1006"/>
          <ac:spMkLst>
            <pc:docMk/>
            <pc:sldMk cId="970382802" sldId="259"/>
            <ac:spMk id="2" creationId="{8A1A03B7-084C-45FC-B9A6-86AB73F0558E}"/>
          </ac:spMkLst>
        </pc:spChg>
        <pc:spChg chg="mod">
          <ac:chgData name="Deepti Saravanan" userId="S::deepti.saravanan@research.iiit.ac.in::e76e15b5-ae20-4b15-a49d-f6bded1df0a2" providerId="AD" clId="Web-{A3A0DA3F-277D-4D39-AD0C-0C752812C4BF}" dt="2021-02-24T17:55:05.319" v="1008" actId="20577"/>
          <ac:spMkLst>
            <pc:docMk/>
            <pc:sldMk cId="970382802" sldId="259"/>
            <ac:spMk id="3" creationId="{B7CD0D6C-4A1E-4B08-A9D7-B4FA699DACC0}"/>
          </ac:spMkLst>
        </pc:spChg>
        <pc:spChg chg="add">
          <ac:chgData name="Deepti Saravanan" userId="S::deepti.saravanan@research.iiit.ac.in::e76e15b5-ae20-4b15-a49d-f6bded1df0a2" providerId="AD" clId="Web-{A3A0DA3F-277D-4D39-AD0C-0C752812C4BF}" dt="2021-02-24T17:54:58.584" v="1006"/>
          <ac:spMkLst>
            <pc:docMk/>
            <pc:sldMk cId="970382802" sldId="259"/>
            <ac:spMk id="8" creationId="{1B15ED52-F352-441B-82BF-E0EA34836D08}"/>
          </ac:spMkLst>
        </pc:spChg>
        <pc:spChg chg="add">
          <ac:chgData name="Deepti Saravanan" userId="S::deepti.saravanan@research.iiit.ac.in::e76e15b5-ae20-4b15-a49d-f6bded1df0a2" providerId="AD" clId="Web-{A3A0DA3F-277D-4D39-AD0C-0C752812C4BF}" dt="2021-02-24T17:54:58.584" v="1006"/>
          <ac:spMkLst>
            <pc:docMk/>
            <pc:sldMk cId="970382802" sldId="259"/>
            <ac:spMk id="10" creationId="{3B2E3793-BFE6-45A2-9B7B-E18844431C99}"/>
          </ac:spMkLst>
        </pc:spChg>
        <pc:spChg chg="add">
          <ac:chgData name="Deepti Saravanan" userId="S::deepti.saravanan@research.iiit.ac.in::e76e15b5-ae20-4b15-a49d-f6bded1df0a2" providerId="AD" clId="Web-{A3A0DA3F-277D-4D39-AD0C-0C752812C4BF}" dt="2021-02-24T17:54:58.584" v="1006"/>
          <ac:spMkLst>
            <pc:docMk/>
            <pc:sldMk cId="970382802" sldId="259"/>
            <ac:spMk id="12" creationId="{BC4C4868-CB8F-4AF9-9CDB-8108F2C19B67}"/>
          </ac:spMkLst>
        </pc:spChg>
        <pc:spChg chg="add">
          <ac:chgData name="Deepti Saravanan" userId="S::deepti.saravanan@research.iiit.ac.in::e76e15b5-ae20-4b15-a49d-f6bded1df0a2" providerId="AD" clId="Web-{A3A0DA3F-277D-4D39-AD0C-0C752812C4BF}" dt="2021-02-24T17:54:58.584" v="1006"/>
          <ac:spMkLst>
            <pc:docMk/>
            <pc:sldMk cId="970382802" sldId="259"/>
            <ac:spMk id="14" creationId="{375E0459-6403-40CD-989D-56A4407CA12E}"/>
          </ac:spMkLst>
        </pc:spChg>
        <pc:spChg chg="add">
          <ac:chgData name="Deepti Saravanan" userId="S::deepti.saravanan@research.iiit.ac.in::e76e15b5-ae20-4b15-a49d-f6bded1df0a2" providerId="AD" clId="Web-{A3A0DA3F-277D-4D39-AD0C-0C752812C4BF}" dt="2021-02-24T17:54:58.584" v="1006"/>
          <ac:spMkLst>
            <pc:docMk/>
            <pc:sldMk cId="970382802" sldId="259"/>
            <ac:spMk id="16" creationId="{53E5B1A8-3AC9-4BD1-9BBC-78CA94F2D1BA}"/>
          </ac:spMkLst>
        </pc:spChg>
      </pc:sldChg>
      <pc:sldChg chg="addSp modSp new mod setBg">
        <pc:chgData name="Deepti Saravanan" userId="S::deepti.saravanan@research.iiit.ac.in::e76e15b5-ae20-4b15-a49d-f6bded1df0a2" providerId="AD" clId="Web-{A3A0DA3F-277D-4D39-AD0C-0C752812C4BF}" dt="2021-02-24T18:03:08.547" v="1107" actId="20577"/>
        <pc:sldMkLst>
          <pc:docMk/>
          <pc:sldMk cId="2538227844" sldId="260"/>
        </pc:sldMkLst>
        <pc:spChg chg="mod">
          <ac:chgData name="Deepti Saravanan" userId="S::deepti.saravanan@research.iiit.ac.in::e76e15b5-ae20-4b15-a49d-f6bded1df0a2" providerId="AD" clId="Web-{A3A0DA3F-277D-4D39-AD0C-0C752812C4BF}" dt="2021-02-24T17:55:53.445" v="1018"/>
          <ac:spMkLst>
            <pc:docMk/>
            <pc:sldMk cId="2538227844" sldId="260"/>
            <ac:spMk id="2" creationId="{CC40D6D6-9611-4B68-983A-741C392AA1A0}"/>
          </ac:spMkLst>
        </pc:spChg>
        <pc:spChg chg="mod">
          <ac:chgData name="Deepti Saravanan" userId="S::deepti.saravanan@research.iiit.ac.in::e76e15b5-ae20-4b15-a49d-f6bded1df0a2" providerId="AD" clId="Web-{A3A0DA3F-277D-4D39-AD0C-0C752812C4BF}" dt="2021-02-24T18:03:08.547" v="1107" actId="20577"/>
          <ac:spMkLst>
            <pc:docMk/>
            <pc:sldMk cId="2538227844" sldId="260"/>
            <ac:spMk id="3" creationId="{84C49D8C-0EC3-4568-89A8-7865A0DC4C09}"/>
          </ac:spMkLst>
        </pc:spChg>
        <pc:spChg chg="add">
          <ac:chgData name="Deepti Saravanan" userId="S::deepti.saravanan@research.iiit.ac.in::e76e15b5-ae20-4b15-a49d-f6bded1df0a2" providerId="AD" clId="Web-{A3A0DA3F-277D-4D39-AD0C-0C752812C4BF}" dt="2021-02-24T17:55:53.445" v="1018"/>
          <ac:spMkLst>
            <pc:docMk/>
            <pc:sldMk cId="2538227844" sldId="260"/>
            <ac:spMk id="8" creationId="{DE7FFD28-545C-4C88-A2E7-152FB234C92C}"/>
          </ac:spMkLst>
        </pc:spChg>
      </pc:sldChg>
    </pc:docChg>
  </pc:docChgLst>
  <pc:docChgLst>
    <pc:chgData name="Deepti Saravanan" userId="S::deepti.saravanan@research.iiit.ac.in::e76e15b5-ae20-4b15-a49d-f6bded1df0a2" providerId="AD" clId="Web-{DE92AE9F-2091-0000-6015-05F37D1D8101}"/>
    <pc:docChg chg="delSld modSld">
      <pc:chgData name="Deepti Saravanan" userId="S::deepti.saravanan@research.iiit.ac.in::e76e15b5-ae20-4b15-a49d-f6bded1df0a2" providerId="AD" clId="Web-{DE92AE9F-2091-0000-6015-05F37D1D8101}" dt="2021-02-25T02:35:54.668" v="8" actId="20577"/>
      <pc:docMkLst>
        <pc:docMk/>
      </pc:docMkLst>
      <pc:sldChg chg="modSp">
        <pc:chgData name="Deepti Saravanan" userId="S::deepti.saravanan@research.iiit.ac.in::e76e15b5-ae20-4b15-a49d-f6bded1df0a2" providerId="AD" clId="Web-{DE92AE9F-2091-0000-6015-05F37D1D8101}" dt="2021-02-25T02:35:54.668" v="8" actId="20577"/>
        <pc:sldMkLst>
          <pc:docMk/>
          <pc:sldMk cId="1212412985" sldId="258"/>
        </pc:sldMkLst>
        <pc:spChg chg="mod">
          <ac:chgData name="Deepti Saravanan" userId="S::deepti.saravanan@research.iiit.ac.in::e76e15b5-ae20-4b15-a49d-f6bded1df0a2" providerId="AD" clId="Web-{DE92AE9F-2091-0000-6015-05F37D1D8101}" dt="2021-02-25T02:35:54.668" v="8" actId="20577"/>
          <ac:spMkLst>
            <pc:docMk/>
            <pc:sldMk cId="1212412985" sldId="258"/>
            <ac:spMk id="3" creationId="{9E784D54-1AFB-48D6-861F-3C63193FE8C2}"/>
          </ac:spMkLst>
        </pc:spChg>
      </pc:sldChg>
      <pc:sldChg chg="modSp del">
        <pc:chgData name="Deepti Saravanan" userId="S::deepti.saravanan@research.iiit.ac.in::e76e15b5-ae20-4b15-a49d-f6bded1df0a2" providerId="AD" clId="Web-{DE92AE9F-2091-0000-6015-05F37D1D8101}" dt="2021-02-25T02:25:34.906" v="4"/>
        <pc:sldMkLst>
          <pc:docMk/>
          <pc:sldMk cId="2538227844" sldId="260"/>
        </pc:sldMkLst>
        <pc:spChg chg="mod">
          <ac:chgData name="Deepti Saravanan" userId="S::deepti.saravanan@research.iiit.ac.in::e76e15b5-ae20-4b15-a49d-f6bded1df0a2" providerId="AD" clId="Web-{DE92AE9F-2091-0000-6015-05F37D1D8101}" dt="2021-02-25T02:25:31.437" v="3" actId="20577"/>
          <ac:spMkLst>
            <pc:docMk/>
            <pc:sldMk cId="2538227844" sldId="260"/>
            <ac:spMk id="3" creationId="{84C49D8C-0EC3-4568-89A8-7865A0DC4C09}"/>
          </ac:spMkLst>
        </pc:spChg>
      </pc:sldChg>
    </pc:docChg>
  </pc:docChgLst>
  <pc:docChgLst>
    <pc:chgData name="Deepti Saravanan" userId="S::deepti.saravanan@research.iiit.ac.in::e76e15b5-ae20-4b15-a49d-f6bded1df0a2" providerId="AD" clId="Web-{ECE4AE9F-80CA-0000-842F-50E29E262C7E}"/>
    <pc:docChg chg="modSld">
      <pc:chgData name="Deepti Saravanan" userId="S::deepti.saravanan@research.iiit.ac.in::e76e15b5-ae20-4b15-a49d-f6bded1df0a2" providerId="AD" clId="Web-{ECE4AE9F-80CA-0000-842F-50E29E262C7E}" dt="2021-02-26T02:36:38.855" v="3" actId="20577"/>
      <pc:docMkLst>
        <pc:docMk/>
      </pc:docMkLst>
      <pc:sldChg chg="modSp">
        <pc:chgData name="Deepti Saravanan" userId="S::deepti.saravanan@research.iiit.ac.in::e76e15b5-ae20-4b15-a49d-f6bded1df0a2" providerId="AD" clId="Web-{ECE4AE9F-80CA-0000-842F-50E29E262C7E}" dt="2021-02-26T02:36:38.855" v="3" actId="20577"/>
        <pc:sldMkLst>
          <pc:docMk/>
          <pc:sldMk cId="1212412985" sldId="258"/>
        </pc:sldMkLst>
        <pc:spChg chg="mod">
          <ac:chgData name="Deepti Saravanan" userId="S::deepti.saravanan@research.iiit.ac.in::e76e15b5-ae20-4b15-a49d-f6bded1df0a2" providerId="AD" clId="Web-{ECE4AE9F-80CA-0000-842F-50E29E262C7E}" dt="2021-02-26T02:36:38.855" v="3" actId="20577"/>
          <ac:spMkLst>
            <pc:docMk/>
            <pc:sldMk cId="1212412985" sldId="258"/>
            <ac:spMk id="3" creationId="{9E784D54-1AFB-48D6-861F-3C63193FE8C2}"/>
          </ac:spMkLst>
        </pc:spChg>
      </pc:sldChg>
    </pc:docChg>
  </pc:docChgLst>
  <pc:docChgLst>
    <pc:chgData name="Deepti Saravanan" userId="S::deepti.saravanan@research.iiit.ac.in::e76e15b5-ae20-4b15-a49d-f6bded1df0a2" providerId="AD" clId="Web-{C676AE9F-D01C-0000-6015-03E789B8F8B9}"/>
    <pc:docChg chg="modSld">
      <pc:chgData name="Deepti Saravanan" userId="S::deepti.saravanan@research.iiit.ac.in::e76e15b5-ae20-4b15-a49d-f6bded1df0a2" providerId="AD" clId="Web-{C676AE9F-D01C-0000-6015-03E789B8F8B9}" dt="2021-02-24T18:15:23.022" v="47" actId="20577"/>
      <pc:docMkLst>
        <pc:docMk/>
      </pc:docMkLst>
      <pc:sldChg chg="modSp">
        <pc:chgData name="Deepti Saravanan" userId="S::deepti.saravanan@research.iiit.ac.in::e76e15b5-ae20-4b15-a49d-f6bded1df0a2" providerId="AD" clId="Web-{C676AE9F-D01C-0000-6015-03E789B8F8B9}" dt="2021-02-24T18:15:23.022" v="47" actId="20577"/>
        <pc:sldMkLst>
          <pc:docMk/>
          <pc:sldMk cId="1212412985" sldId="258"/>
        </pc:sldMkLst>
        <pc:spChg chg="mod">
          <ac:chgData name="Deepti Saravanan" userId="S::deepti.saravanan@research.iiit.ac.in::e76e15b5-ae20-4b15-a49d-f6bded1df0a2" providerId="AD" clId="Web-{C676AE9F-D01C-0000-6015-03E789B8F8B9}" dt="2021-02-24T18:15:23.022" v="47" actId="20577"/>
          <ac:spMkLst>
            <pc:docMk/>
            <pc:sldMk cId="1212412985" sldId="258"/>
            <ac:spMk id="3" creationId="{9E784D54-1AFB-48D6-861F-3C63193FE8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box skeletons">
            <a:extLst>
              <a:ext uri="{FF2B5EF4-FFF2-40B4-BE49-F238E27FC236}">
                <a16:creationId xmlns:a16="http://schemas.microsoft.com/office/drawing/2014/main" id="{4A1D3F39-7C72-4353-82C3-D3F61C75A1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155" r="-2" b="544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 Light"/>
              </a:rPr>
              <a:t>Neural Ranking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"/>
              </a:rPr>
              <a:t>Deepti Saravanan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DE4E0-896B-42B6-949D-5850485A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Neural Ranking - Architecture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094927C-2DA5-4A1C-83C7-09E4B5F26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056833"/>
            <a:ext cx="10905066" cy="36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5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A03B7-084C-45FC-B9A6-86AB73F05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Training and Testing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D0D6C-4A1E-4B08-A9D7-B4FA699DA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/>
            <a:r>
              <a:rPr lang="en-US" sz="2000" dirty="0">
                <a:cs typeface="Calibri"/>
              </a:rPr>
              <a:t>Zero shot learning</a:t>
            </a:r>
          </a:p>
          <a:p>
            <a:pPr marL="914400" lvl="1" indent="-457200"/>
            <a:r>
              <a:rPr lang="en-US" sz="2000" dirty="0">
                <a:ea typeface="+mn-lt"/>
                <a:cs typeface="+mn-lt"/>
              </a:rPr>
              <a:t>Train – Regulations</a:t>
            </a:r>
          </a:p>
          <a:p>
            <a:pPr marL="914400" lvl="1" indent="-457200"/>
            <a:r>
              <a:rPr lang="en-US" sz="2000" dirty="0">
                <a:ea typeface="+mn-lt"/>
                <a:cs typeface="+mn-lt"/>
              </a:rPr>
              <a:t>Test – Others</a:t>
            </a:r>
          </a:p>
          <a:p>
            <a:pPr marL="457200" lvl="1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457200" indent="-457200"/>
            <a:r>
              <a:rPr lang="en-US" sz="2000" dirty="0">
                <a:ea typeface="+mn-lt"/>
                <a:cs typeface="+mn-lt"/>
              </a:rPr>
              <a:t>Training data</a:t>
            </a:r>
          </a:p>
          <a:p>
            <a:pPr lvl="1"/>
            <a:r>
              <a:rPr lang="en-US" sz="2000" dirty="0">
                <a:cs typeface="Calibri"/>
              </a:rPr>
              <a:t>Query Generation – Knowledge Graph triplets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weak ranked order generated by aggregating results from </a:t>
            </a:r>
            <a:r>
              <a:rPr lang="en-US" sz="2000" dirty="0" err="1">
                <a:ea typeface="+mn-lt"/>
                <a:cs typeface="+mn-lt"/>
              </a:rPr>
              <a:t>tf-idf</a:t>
            </a:r>
            <a:r>
              <a:rPr lang="en-US" sz="2000" dirty="0">
                <a:ea typeface="+mn-lt"/>
                <a:cs typeface="+mn-lt"/>
              </a:rPr>
              <a:t>, BSTM </a:t>
            </a:r>
            <a:r>
              <a:rPr lang="en-US" sz="2000" dirty="0" err="1">
                <a:ea typeface="+mn-lt"/>
                <a:cs typeface="+mn-lt"/>
              </a:rPr>
              <a:t>etc</a:t>
            </a:r>
            <a:endParaRPr lang="en-US" sz="2000" dirty="0">
              <a:ea typeface="+mn-lt"/>
              <a:cs typeface="+mn-lt"/>
            </a:endParaRPr>
          </a:p>
          <a:p>
            <a:pPr lvl="1"/>
            <a:r>
              <a:rPr lang="en-US" sz="2000" dirty="0">
                <a:cs typeface="Calibri"/>
              </a:rPr>
              <a:t>Aggregation function – Local </a:t>
            </a:r>
            <a:r>
              <a:rPr lang="en-US" sz="2000" dirty="0" err="1">
                <a:cs typeface="Calibri"/>
              </a:rPr>
              <a:t>Kemenization</a:t>
            </a:r>
            <a:r>
              <a:rPr lang="en-US" sz="2000" dirty="0">
                <a:cs typeface="Calibri"/>
              </a:rPr>
              <a:t> / Borda's Method</a:t>
            </a:r>
          </a:p>
          <a:p>
            <a:pPr lvl="1"/>
            <a:r>
              <a:rPr lang="en-US" sz="2000" dirty="0">
                <a:cs typeface="Calibri"/>
              </a:rPr>
              <a:t>70% Relevant passages, 30% distractors (hard negative samples)</a:t>
            </a:r>
          </a:p>
          <a:p>
            <a:pPr marL="457200" lvl="1" indent="0">
              <a:buNone/>
            </a:pP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Loss function</a:t>
            </a:r>
          </a:p>
          <a:p>
            <a:pPr lvl="1"/>
            <a:r>
              <a:rPr lang="en-US" sz="2000" dirty="0">
                <a:cs typeface="Calibri"/>
              </a:rPr>
              <a:t>Triplet loss function</a:t>
            </a:r>
          </a:p>
        </p:txBody>
      </p:sp>
    </p:spTree>
    <p:extLst>
      <p:ext uri="{BB962C8B-B14F-4D97-AF65-F5344CB8AC3E}">
        <p14:creationId xmlns:p14="http://schemas.microsoft.com/office/powerpoint/2010/main" val="97038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B0450-F0B6-41FE-8DF6-3B95E05F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1" y="338761"/>
            <a:ext cx="3201366" cy="1296428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Individual Components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84D54-1AFB-48D6-861F-3C63193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dirty="0">
                <a:cs typeface="Calibri"/>
              </a:rPr>
              <a:t>Siamese classifier</a:t>
            </a:r>
            <a:r>
              <a:rPr lang="en-US" sz="2000" dirty="0">
                <a:cs typeface="Calibri"/>
              </a:rPr>
              <a:t> – Relevant / Non-relevant given a query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Input – Query and text data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Output – Relevant text data</a:t>
            </a:r>
            <a:endParaRPr lang="en-US" sz="2000" dirty="0">
              <a:cs typeface="Calibri"/>
            </a:endParaRPr>
          </a:p>
          <a:p>
            <a:r>
              <a:rPr lang="en-US" sz="2000" b="1" dirty="0">
                <a:cs typeface="Calibri"/>
              </a:rPr>
              <a:t>Answer-focused Attention Network</a:t>
            </a:r>
          </a:p>
          <a:p>
            <a:pPr lvl="1"/>
            <a:r>
              <a:rPr lang="en-US" sz="2000" dirty="0">
                <a:cs typeface="Calibri"/>
              </a:rPr>
              <a:t>Question-Answer tokens matrix of cosine similarity values – context embedding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Context embedding – SEBI BERT</a:t>
            </a:r>
          </a:p>
          <a:p>
            <a:pPr lvl="1"/>
            <a:r>
              <a:rPr lang="en-US" sz="2000" dirty="0">
                <a:cs typeface="Calibri"/>
              </a:rPr>
              <a:t>Frequency vector per query (query term + closely related terms)</a:t>
            </a:r>
          </a:p>
          <a:p>
            <a:pPr lvl="1"/>
            <a:r>
              <a:rPr lang="en-US" sz="2000" dirty="0">
                <a:cs typeface="Calibri"/>
              </a:rPr>
              <a:t>Model Parameter – Weights in dense layer</a:t>
            </a:r>
          </a:p>
          <a:p>
            <a:r>
              <a:rPr lang="en-US" sz="2000" b="1" dirty="0">
                <a:cs typeface="Calibri"/>
              </a:rPr>
              <a:t>Query-focused Attention Network</a:t>
            </a:r>
          </a:p>
          <a:p>
            <a:pPr lvl="1"/>
            <a:r>
              <a:rPr lang="en-US" sz="2000" dirty="0">
                <a:cs typeface="Calibri"/>
              </a:rPr>
              <a:t>Question-Answer tokens matrix</a:t>
            </a:r>
          </a:p>
          <a:p>
            <a:pPr lvl="1"/>
            <a:r>
              <a:rPr lang="en-US" sz="2000" dirty="0">
                <a:cs typeface="Calibri"/>
              </a:rPr>
              <a:t>Model Parameter – Assign importance to query tokens (</a:t>
            </a:r>
            <a:r>
              <a:rPr lang="en-US" sz="2000" dirty="0" err="1">
                <a:cs typeface="Calibri"/>
              </a:rPr>
              <a:t>softmax</a:t>
            </a:r>
            <a:r>
              <a:rPr lang="en-US" sz="2000" dirty="0">
                <a:cs typeface="Calibri"/>
              </a:rPr>
              <a:t>)</a:t>
            </a:r>
          </a:p>
          <a:p>
            <a:pPr lvl="1"/>
            <a:r>
              <a:rPr lang="en-US" sz="2000" dirty="0">
                <a:cs typeface="Calibri"/>
              </a:rPr>
              <a:t>Dense layer – concatenation of context vector and position vector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AFC4BBE-FAAF-4F1E-9681-A1516EBA6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86" y="2832978"/>
            <a:ext cx="2743200" cy="253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1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Neural Ranking Architecture</vt:lpstr>
      <vt:lpstr>Neural Ranking - Architecture</vt:lpstr>
      <vt:lpstr>Training and Testing</vt:lpstr>
      <vt:lpstr>Individual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192</cp:revision>
  <dcterms:created xsi:type="dcterms:W3CDTF">2021-02-24T16:18:11Z</dcterms:created>
  <dcterms:modified xsi:type="dcterms:W3CDTF">2021-02-26T02:36:48Z</dcterms:modified>
</cp:coreProperties>
</file>