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51451-493E-8A61-15C1-9DEF11ABC74C}" v="3" dt="2021-02-16T02:08:59.208"/>
    <p1510:client id="{B3334311-1FB2-4CEC-9966-D7BACA9CC38C}" v="1072" dt="2021-02-15T17:47:02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i Saravanan" userId="S::deepti.saravanan@research.iiit.ac.in::e76e15b5-ae20-4b15-a49d-f6bded1df0a2" providerId="AD" clId="Web-{9A751451-493E-8A61-15C1-9DEF11ABC74C}"/>
    <pc:docChg chg="modSld">
      <pc:chgData name="Deepti Saravanan" userId="S::deepti.saravanan@research.iiit.ac.in::e76e15b5-ae20-4b15-a49d-f6bded1df0a2" providerId="AD" clId="Web-{9A751451-493E-8A61-15C1-9DEF11ABC74C}" dt="2021-02-16T02:08:58.115" v="0" actId="20577"/>
      <pc:docMkLst>
        <pc:docMk/>
      </pc:docMkLst>
      <pc:sldChg chg="modSp">
        <pc:chgData name="Deepti Saravanan" userId="S::deepti.saravanan@research.iiit.ac.in::e76e15b5-ae20-4b15-a49d-f6bded1df0a2" providerId="AD" clId="Web-{9A751451-493E-8A61-15C1-9DEF11ABC74C}" dt="2021-02-16T02:08:58.115" v="0" actId="20577"/>
        <pc:sldMkLst>
          <pc:docMk/>
          <pc:sldMk cId="109857222" sldId="256"/>
        </pc:sldMkLst>
        <pc:spChg chg="mod">
          <ac:chgData name="Deepti Saravanan" userId="S::deepti.saravanan@research.iiit.ac.in::e76e15b5-ae20-4b15-a49d-f6bded1df0a2" providerId="AD" clId="Web-{9A751451-493E-8A61-15C1-9DEF11ABC74C}" dt="2021-02-16T02:08:58.11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Deepti Saravanan" userId="S::deepti.saravanan@research.iiit.ac.in::e76e15b5-ae20-4b15-a49d-f6bded1df0a2" providerId="AD" clId="Web-{B3334311-1FB2-4CEC-9966-D7BACA9CC38C}"/>
    <pc:docChg chg="addSld delSld modSld addMainMaster delMainMaster">
      <pc:chgData name="Deepti Saravanan" userId="S::deepti.saravanan@research.iiit.ac.in::e76e15b5-ae20-4b15-a49d-f6bded1df0a2" providerId="AD" clId="Web-{B3334311-1FB2-4CEC-9966-D7BACA9CC38C}" dt="2021-02-15T17:47:02.820" v="554" actId="20577"/>
      <pc:docMkLst>
        <pc:docMk/>
      </pc:docMkLst>
      <pc:sldChg chg="addSp modSp mod setBg modClrScheme setClrOvrMap chgLayout">
        <pc:chgData name="Deepti Saravanan" userId="S::deepti.saravanan@research.iiit.ac.in::e76e15b5-ae20-4b15-a49d-f6bded1df0a2" providerId="AD" clId="Web-{B3334311-1FB2-4CEC-9966-D7BACA9CC38C}" dt="2021-02-15T17:43:16.130" v="454" actId="20577"/>
        <pc:sldMkLst>
          <pc:docMk/>
          <pc:sldMk cId="109857222" sldId="256"/>
        </pc:sldMkLst>
        <pc:spChg chg="mod">
          <ac:chgData name="Deepti Saravanan" userId="S::deepti.saravanan@research.iiit.ac.in::e76e15b5-ae20-4b15-a49d-f6bded1df0a2" providerId="AD" clId="Web-{B3334311-1FB2-4CEC-9966-D7BACA9CC38C}" dt="2021-02-15T17:43:16.130" v="45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epti Saravanan" userId="S::deepti.saravanan@research.iiit.ac.in::e76e15b5-ae20-4b15-a49d-f6bded1df0a2" providerId="AD" clId="Web-{B3334311-1FB2-4CEC-9966-D7BACA9CC38C}" dt="2021-02-15T16:52:25.809" v="1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eepti Saravanan" userId="S::deepti.saravanan@research.iiit.ac.in::e76e15b5-ae20-4b15-a49d-f6bded1df0a2" providerId="AD" clId="Web-{B3334311-1FB2-4CEC-9966-D7BACA9CC38C}" dt="2021-02-15T16:52:25.809" v="13"/>
          <ac:spMkLst>
            <pc:docMk/>
            <pc:sldMk cId="109857222" sldId="256"/>
            <ac:spMk id="9" creationId="{AD35AE2F-5E3A-49D9-8DE1-8A333BA4088E}"/>
          </ac:spMkLst>
        </pc:spChg>
        <pc:spChg chg="add">
          <ac:chgData name="Deepti Saravanan" userId="S::deepti.saravanan@research.iiit.ac.in::e76e15b5-ae20-4b15-a49d-f6bded1df0a2" providerId="AD" clId="Web-{B3334311-1FB2-4CEC-9966-D7BACA9CC38C}" dt="2021-02-15T16:52:25.809" v="13"/>
          <ac:spMkLst>
            <pc:docMk/>
            <pc:sldMk cId="109857222" sldId="256"/>
            <ac:spMk id="11" creationId="{04D8AD8F-EF7F-481F-B99A-B8513897050A}"/>
          </ac:spMkLst>
        </pc:spChg>
        <pc:spChg chg="add">
          <ac:chgData name="Deepti Saravanan" userId="S::deepti.saravanan@research.iiit.ac.in::e76e15b5-ae20-4b15-a49d-f6bded1df0a2" providerId="AD" clId="Web-{B3334311-1FB2-4CEC-9966-D7BACA9CC38C}" dt="2021-02-15T16:52:25.809" v="13"/>
          <ac:spMkLst>
            <pc:docMk/>
            <pc:sldMk cId="109857222" sldId="256"/>
            <ac:spMk id="13" creationId="{79EB4626-023C-436D-9F57-9EB46080909D}"/>
          </ac:spMkLst>
        </pc:spChg>
        <pc:picChg chg="add">
          <ac:chgData name="Deepti Saravanan" userId="S::deepti.saravanan@research.iiit.ac.in::e76e15b5-ae20-4b15-a49d-f6bded1df0a2" providerId="AD" clId="Web-{B3334311-1FB2-4CEC-9966-D7BACA9CC38C}" dt="2021-02-15T16:52:25.809" v="13"/>
          <ac:picMkLst>
            <pc:docMk/>
            <pc:sldMk cId="109857222" sldId="256"/>
            <ac:picMk id="4" creationId="{4FDEECB4-6694-4CE2-8C5F-0EC3AADC108A}"/>
          </ac:picMkLst>
        </pc:picChg>
      </pc:sldChg>
      <pc:sldChg chg="modSp new">
        <pc:chgData name="Deepti Saravanan" userId="S::deepti.saravanan@research.iiit.ac.in::e76e15b5-ae20-4b15-a49d-f6bded1df0a2" providerId="AD" clId="Web-{B3334311-1FB2-4CEC-9966-D7BACA9CC38C}" dt="2021-02-15T17:47:02.820" v="554" actId="20577"/>
        <pc:sldMkLst>
          <pc:docMk/>
          <pc:sldMk cId="2559672438" sldId="257"/>
        </pc:sldMkLst>
        <pc:spChg chg="mod">
          <ac:chgData name="Deepti Saravanan" userId="S::deepti.saravanan@research.iiit.ac.in::e76e15b5-ae20-4b15-a49d-f6bded1df0a2" providerId="AD" clId="Web-{B3334311-1FB2-4CEC-9966-D7BACA9CC38C}" dt="2021-02-15T16:52:46.153" v="23" actId="20577"/>
          <ac:spMkLst>
            <pc:docMk/>
            <pc:sldMk cId="2559672438" sldId="257"/>
            <ac:spMk id="2" creationId="{BD848E03-767B-4770-8A57-53E1E8C887B1}"/>
          </ac:spMkLst>
        </pc:spChg>
        <pc:spChg chg="mod">
          <ac:chgData name="Deepti Saravanan" userId="S::deepti.saravanan@research.iiit.ac.in::e76e15b5-ae20-4b15-a49d-f6bded1df0a2" providerId="AD" clId="Web-{B3334311-1FB2-4CEC-9966-D7BACA9CC38C}" dt="2021-02-15T17:47:02.820" v="554" actId="20577"/>
          <ac:spMkLst>
            <pc:docMk/>
            <pc:sldMk cId="2559672438" sldId="257"/>
            <ac:spMk id="3" creationId="{26A60E0F-74E7-4931-AD50-5E1C6A191EF4}"/>
          </ac:spMkLst>
        </pc:spChg>
      </pc:sldChg>
      <pc:sldChg chg="addSp delSp modSp new mod setBg">
        <pc:chgData name="Deepti Saravanan" userId="S::deepti.saravanan@research.iiit.ac.in::e76e15b5-ae20-4b15-a49d-f6bded1df0a2" providerId="AD" clId="Web-{B3334311-1FB2-4CEC-9966-D7BACA9CC38C}" dt="2021-02-15T17:31:51.917" v="411"/>
        <pc:sldMkLst>
          <pc:docMk/>
          <pc:sldMk cId="712626838" sldId="258"/>
        </pc:sldMkLst>
        <pc:spChg chg="mod">
          <ac:chgData name="Deepti Saravanan" userId="S::deepti.saravanan@research.iiit.ac.in::e76e15b5-ae20-4b15-a49d-f6bded1df0a2" providerId="AD" clId="Web-{B3334311-1FB2-4CEC-9966-D7BACA9CC38C}" dt="2021-02-15T17:31:51.917" v="411"/>
          <ac:spMkLst>
            <pc:docMk/>
            <pc:sldMk cId="712626838" sldId="258"/>
            <ac:spMk id="2" creationId="{40CF4248-5C0E-44E6-B4D3-F06DC7BEE54C}"/>
          </ac:spMkLst>
        </pc:spChg>
        <pc:spChg chg="del mod">
          <ac:chgData name="Deepti Saravanan" userId="S::deepti.saravanan@research.iiit.ac.in::e76e15b5-ae20-4b15-a49d-f6bded1df0a2" providerId="AD" clId="Web-{B3334311-1FB2-4CEC-9966-D7BACA9CC38C}" dt="2021-02-15T17:04:11.618" v="142"/>
          <ac:spMkLst>
            <pc:docMk/>
            <pc:sldMk cId="712626838" sldId="258"/>
            <ac:spMk id="3" creationId="{7FD30906-5D14-4EA7-91E2-6C41FA47CB9F}"/>
          </ac:spMkLst>
        </pc:spChg>
        <pc:spChg chg="add del">
          <ac:chgData name="Deepti Saravanan" userId="S::deepti.saravanan@research.iiit.ac.in::e76e15b5-ae20-4b15-a49d-f6bded1df0a2" providerId="AD" clId="Web-{B3334311-1FB2-4CEC-9966-D7BACA9CC38C}" dt="2021-02-15T17:31:51.917" v="411"/>
          <ac:spMkLst>
            <pc:docMk/>
            <pc:sldMk cId="712626838" sldId="258"/>
            <ac:spMk id="10" creationId="{DA381740-063A-41A4-836D-85D14980EEF0}"/>
          </ac:spMkLst>
        </pc:spChg>
        <pc:spChg chg="add del">
          <ac:chgData name="Deepti Saravanan" userId="S::deepti.saravanan@research.iiit.ac.in::e76e15b5-ae20-4b15-a49d-f6bded1df0a2" providerId="AD" clId="Web-{B3334311-1FB2-4CEC-9966-D7BACA9CC38C}" dt="2021-02-15T17:31:51.917" v="411"/>
          <ac:spMkLst>
            <pc:docMk/>
            <pc:sldMk cId="712626838" sldId="258"/>
            <ac:spMk id="12" creationId="{C4879EFC-8E62-4E00-973C-C45EE9EC676D}"/>
          </ac:spMkLst>
        </pc:spChg>
        <pc:spChg chg="add del">
          <ac:chgData name="Deepti Saravanan" userId="S::deepti.saravanan@research.iiit.ac.in::e76e15b5-ae20-4b15-a49d-f6bded1df0a2" providerId="AD" clId="Web-{B3334311-1FB2-4CEC-9966-D7BACA9CC38C}" dt="2021-02-15T17:31:51.917" v="411"/>
          <ac:spMkLst>
            <pc:docMk/>
            <pc:sldMk cId="712626838" sldId="258"/>
            <ac:spMk id="14" creationId="{D6A9C53F-5F90-40A5-8C85-5412D39C8C68}"/>
          </ac:spMkLst>
        </pc:spChg>
        <pc:picChg chg="add mod ord modCrop">
          <ac:chgData name="Deepti Saravanan" userId="S::deepti.saravanan@research.iiit.ac.in::e76e15b5-ae20-4b15-a49d-f6bded1df0a2" providerId="AD" clId="Web-{B3334311-1FB2-4CEC-9966-D7BACA9CC38C}" dt="2021-02-15T17:31:51.917" v="411"/>
          <ac:picMkLst>
            <pc:docMk/>
            <pc:sldMk cId="712626838" sldId="258"/>
            <ac:picMk id="4" creationId="{C8AB7FC5-6B71-4442-8DCD-547F35DAF73D}"/>
          </ac:picMkLst>
        </pc:picChg>
        <pc:picChg chg="add mod modCrop">
          <ac:chgData name="Deepti Saravanan" userId="S::deepti.saravanan@research.iiit.ac.in::e76e15b5-ae20-4b15-a49d-f6bded1df0a2" providerId="AD" clId="Web-{B3334311-1FB2-4CEC-9966-D7BACA9CC38C}" dt="2021-02-15T17:31:51.917" v="411"/>
          <ac:picMkLst>
            <pc:docMk/>
            <pc:sldMk cId="712626838" sldId="258"/>
            <ac:picMk id="5" creationId="{DB53F30C-86D7-41ED-993B-D0AB89DE4852}"/>
          </ac:picMkLst>
        </pc:picChg>
      </pc:sldChg>
      <pc:sldChg chg="addSp delSp modSp new mod setBg">
        <pc:chgData name="Deepti Saravanan" userId="S::deepti.saravanan@research.iiit.ac.in::e76e15b5-ae20-4b15-a49d-f6bded1df0a2" providerId="AD" clId="Web-{B3334311-1FB2-4CEC-9966-D7BACA9CC38C}" dt="2021-02-15T17:45:10.491" v="525" actId="20577"/>
        <pc:sldMkLst>
          <pc:docMk/>
          <pc:sldMk cId="3892052864" sldId="259"/>
        </pc:sldMkLst>
        <pc:spChg chg="mod">
          <ac:chgData name="Deepti Saravanan" userId="S::deepti.saravanan@research.iiit.ac.in::e76e15b5-ae20-4b15-a49d-f6bded1df0a2" providerId="AD" clId="Web-{B3334311-1FB2-4CEC-9966-D7BACA9CC38C}" dt="2021-02-15T17:44:12.974" v="489"/>
          <ac:spMkLst>
            <pc:docMk/>
            <pc:sldMk cId="3892052864" sldId="259"/>
            <ac:spMk id="2" creationId="{29A77F47-F9B2-462A-8056-6168DB7E3EB6}"/>
          </ac:spMkLst>
        </pc:spChg>
        <pc:spChg chg="del mod">
          <ac:chgData name="Deepti Saravanan" userId="S::deepti.saravanan@research.iiit.ac.in::e76e15b5-ae20-4b15-a49d-f6bded1df0a2" providerId="AD" clId="Web-{B3334311-1FB2-4CEC-9966-D7BACA9CC38C}" dt="2021-02-15T17:44:12.974" v="489"/>
          <ac:spMkLst>
            <pc:docMk/>
            <pc:sldMk cId="3892052864" sldId="259"/>
            <ac:spMk id="3" creationId="{BA4A571D-5A02-4C6D-8962-208A9657BCCC}"/>
          </ac:spMkLst>
        </pc:spChg>
        <pc:spChg chg="add">
          <ac:chgData name="Deepti Saravanan" userId="S::deepti.saravanan@research.iiit.ac.in::e76e15b5-ae20-4b15-a49d-f6bded1df0a2" providerId="AD" clId="Web-{B3334311-1FB2-4CEC-9966-D7BACA9CC38C}" dt="2021-02-15T17:44:12.974" v="489"/>
          <ac:spMkLst>
            <pc:docMk/>
            <pc:sldMk cId="3892052864" sldId="259"/>
            <ac:spMk id="9" creationId="{247B6BBF-09F2-4A29-AE4E-3771E2924817}"/>
          </ac:spMkLst>
        </pc:spChg>
        <pc:spChg chg="add">
          <ac:chgData name="Deepti Saravanan" userId="S::deepti.saravanan@research.iiit.ac.in::e76e15b5-ae20-4b15-a49d-f6bded1df0a2" providerId="AD" clId="Web-{B3334311-1FB2-4CEC-9966-D7BACA9CC38C}" dt="2021-02-15T17:44:12.974" v="489"/>
          <ac:spMkLst>
            <pc:docMk/>
            <pc:sldMk cId="3892052864" sldId="259"/>
            <ac:spMk id="11" creationId="{535742DD-1B16-4E9D-B715-0D74B4574A68}"/>
          </ac:spMkLst>
        </pc:spChg>
        <pc:graphicFrameChg chg="add modGraphic">
          <ac:chgData name="Deepti Saravanan" userId="S::deepti.saravanan@research.iiit.ac.in::e76e15b5-ae20-4b15-a49d-f6bded1df0a2" providerId="AD" clId="Web-{B3334311-1FB2-4CEC-9966-D7BACA9CC38C}" dt="2021-02-15T17:45:10.491" v="525" actId="20577"/>
          <ac:graphicFrameMkLst>
            <pc:docMk/>
            <pc:sldMk cId="3892052864" sldId="259"/>
            <ac:graphicFrameMk id="5" creationId="{27ED88F7-DF7F-40AD-8E39-4E09E03BAA0A}"/>
          </ac:graphicFrameMkLst>
        </pc:graphicFrameChg>
      </pc:sldChg>
      <pc:sldChg chg="addSp delSp modSp new">
        <pc:chgData name="Deepti Saravanan" userId="S::deepti.saravanan@research.iiit.ac.in::e76e15b5-ae20-4b15-a49d-f6bded1df0a2" providerId="AD" clId="Web-{B3334311-1FB2-4CEC-9966-D7BACA9CC38C}" dt="2021-02-15T17:18:55.916" v="408" actId="1076"/>
        <pc:sldMkLst>
          <pc:docMk/>
          <pc:sldMk cId="3314997129" sldId="260"/>
        </pc:sldMkLst>
        <pc:spChg chg="mod">
          <ac:chgData name="Deepti Saravanan" userId="S::deepti.saravanan@research.iiit.ac.in::e76e15b5-ae20-4b15-a49d-f6bded1df0a2" providerId="AD" clId="Web-{B3334311-1FB2-4CEC-9966-D7BACA9CC38C}" dt="2021-02-15T17:00:01.489" v="138" actId="20577"/>
          <ac:spMkLst>
            <pc:docMk/>
            <pc:sldMk cId="3314997129" sldId="260"/>
            <ac:spMk id="2" creationId="{FD0EE966-387C-4ED1-B586-D57D62F13801}"/>
          </ac:spMkLst>
        </pc:spChg>
        <pc:spChg chg="del">
          <ac:chgData name="Deepti Saravanan" userId="S::deepti.saravanan@research.iiit.ac.in::e76e15b5-ae20-4b15-a49d-f6bded1df0a2" providerId="AD" clId="Web-{B3334311-1FB2-4CEC-9966-D7BACA9CC38C}" dt="2021-02-15T17:12:47.737" v="242"/>
          <ac:spMkLst>
            <pc:docMk/>
            <pc:sldMk cId="3314997129" sldId="260"/>
            <ac:spMk id="3" creationId="{72E7CC51-5F7A-44F1-BF92-F4107C315782}"/>
          </ac:spMkLst>
        </pc:spChg>
        <pc:spChg chg="add mod">
          <ac:chgData name="Deepti Saravanan" userId="S::deepti.saravanan@research.iiit.ac.in::e76e15b5-ae20-4b15-a49d-f6bded1df0a2" providerId="AD" clId="Web-{B3334311-1FB2-4CEC-9966-D7BACA9CC38C}" dt="2021-02-15T17:18:55.916" v="408" actId="1076"/>
          <ac:spMkLst>
            <pc:docMk/>
            <pc:sldMk cId="3314997129" sldId="260"/>
            <ac:spMk id="5" creationId="{D63DCBA9-E41E-4920-A6E4-6B5C007D9EBE}"/>
          </ac:spMkLst>
        </pc:spChg>
        <pc:picChg chg="add mod ord modCrop">
          <ac:chgData name="Deepti Saravanan" userId="S::deepti.saravanan@research.iiit.ac.in::e76e15b5-ae20-4b15-a49d-f6bded1df0a2" providerId="AD" clId="Web-{B3334311-1FB2-4CEC-9966-D7BACA9CC38C}" dt="2021-02-15T17:13:58.177" v="253" actId="1076"/>
          <ac:picMkLst>
            <pc:docMk/>
            <pc:sldMk cId="3314997129" sldId="260"/>
            <ac:picMk id="4" creationId="{C1AED0C0-C657-4D3B-9A32-8F1BE6DC28D8}"/>
          </ac:picMkLst>
        </pc:picChg>
      </pc:sldChg>
      <pc:sldChg chg="addSp delSp modSp new">
        <pc:chgData name="Deepti Saravanan" userId="S::deepti.saravanan@research.iiit.ac.in::e76e15b5-ae20-4b15-a49d-f6bded1df0a2" providerId="AD" clId="Web-{B3334311-1FB2-4CEC-9966-D7BACA9CC38C}" dt="2021-02-15T17:41:15.518" v="443" actId="14100"/>
        <pc:sldMkLst>
          <pc:docMk/>
          <pc:sldMk cId="1424799897" sldId="261"/>
        </pc:sldMkLst>
        <pc:spChg chg="mod">
          <ac:chgData name="Deepti Saravanan" userId="S::deepti.saravanan@research.iiit.ac.in::e76e15b5-ae20-4b15-a49d-f6bded1df0a2" providerId="AD" clId="Web-{B3334311-1FB2-4CEC-9966-D7BACA9CC38C}" dt="2021-02-15T17:40:00.049" v="429" actId="20577"/>
          <ac:spMkLst>
            <pc:docMk/>
            <pc:sldMk cId="1424799897" sldId="261"/>
            <ac:spMk id="2" creationId="{A7837A5F-D6E7-4954-9FBB-DEF12043FCBA}"/>
          </ac:spMkLst>
        </pc:spChg>
        <pc:spChg chg="del">
          <ac:chgData name="Deepti Saravanan" userId="S::deepti.saravanan@research.iiit.ac.in::e76e15b5-ae20-4b15-a49d-f6bded1df0a2" providerId="AD" clId="Web-{B3334311-1FB2-4CEC-9966-D7BACA9CC38C}" dt="2021-02-15T17:40:15.424" v="430"/>
          <ac:spMkLst>
            <pc:docMk/>
            <pc:sldMk cId="1424799897" sldId="261"/>
            <ac:spMk id="3" creationId="{77C859E8-7402-4F31-9229-95039CBD796C}"/>
          </ac:spMkLst>
        </pc:spChg>
        <pc:picChg chg="add mod ord modCrop">
          <ac:chgData name="Deepti Saravanan" userId="S::deepti.saravanan@research.iiit.ac.in::e76e15b5-ae20-4b15-a49d-f6bded1df0a2" providerId="AD" clId="Web-{B3334311-1FB2-4CEC-9966-D7BACA9CC38C}" dt="2021-02-15T17:41:15.518" v="443" actId="14100"/>
          <ac:picMkLst>
            <pc:docMk/>
            <pc:sldMk cId="1424799897" sldId="261"/>
            <ac:picMk id="4" creationId="{519DBE45-F994-47C2-89EF-63641AB4B061}"/>
          </ac:picMkLst>
        </pc:picChg>
      </pc:sldChg>
      <pc:sldChg chg="modSp new del">
        <pc:chgData name="Deepti Saravanan" userId="S::deepti.saravanan@research.iiit.ac.in::e76e15b5-ae20-4b15-a49d-f6bded1df0a2" providerId="AD" clId="Web-{B3334311-1FB2-4CEC-9966-D7BACA9CC38C}" dt="2021-02-15T17:39:51.845" v="426"/>
        <pc:sldMkLst>
          <pc:docMk/>
          <pc:sldMk cId="2146921886" sldId="261"/>
        </pc:sldMkLst>
        <pc:spChg chg="mod">
          <ac:chgData name="Deepti Saravanan" userId="S::deepti.saravanan@research.iiit.ac.in::e76e15b5-ae20-4b15-a49d-f6bded1df0a2" providerId="AD" clId="Web-{B3334311-1FB2-4CEC-9966-D7BACA9CC38C}" dt="2021-02-15T17:39:49.408" v="425" actId="20577"/>
          <ac:spMkLst>
            <pc:docMk/>
            <pc:sldMk cId="2146921886" sldId="261"/>
            <ac:spMk id="2" creationId="{343566D4-F03D-468E-8163-A4EAD8AC5A6D}"/>
          </ac:spMkLst>
        </pc:spChg>
      </pc:sldChg>
      <pc:sldChg chg="modSp new del">
        <pc:chgData name="Deepti Saravanan" userId="S::deepti.saravanan@research.iiit.ac.in::e76e15b5-ae20-4b15-a49d-f6bded1df0a2" providerId="AD" clId="Web-{B3334311-1FB2-4CEC-9966-D7BACA9CC38C}" dt="2021-02-15T17:43:03.770" v="451"/>
        <pc:sldMkLst>
          <pc:docMk/>
          <pc:sldMk cId="1933485717" sldId="262"/>
        </pc:sldMkLst>
        <pc:spChg chg="mod">
          <ac:chgData name="Deepti Saravanan" userId="S::deepti.saravanan@research.iiit.ac.in::e76e15b5-ae20-4b15-a49d-f6bded1df0a2" providerId="AD" clId="Web-{B3334311-1FB2-4CEC-9966-D7BACA9CC38C}" dt="2021-02-15T17:42:38.942" v="449" actId="20577"/>
          <ac:spMkLst>
            <pc:docMk/>
            <pc:sldMk cId="1933485717" sldId="262"/>
            <ac:spMk id="2" creationId="{7C49B84A-5148-44BA-BD0D-E58450293F9C}"/>
          </ac:spMkLst>
        </pc:spChg>
      </pc:sldChg>
      <pc:sldMasterChg chg="del delSldLayout">
        <pc:chgData name="Deepti Saravanan" userId="S::deepti.saravanan@research.iiit.ac.in::e76e15b5-ae20-4b15-a49d-f6bded1df0a2" providerId="AD" clId="Web-{B3334311-1FB2-4CEC-9966-D7BACA9CC38C}" dt="2021-02-15T16:52:25.809" v="13"/>
        <pc:sldMasterMkLst>
          <pc:docMk/>
          <pc:sldMasterMk cId="2460954070" sldId="2147483660"/>
        </pc:sldMasterMkLst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eepti Saravanan" userId="S::deepti.saravanan@research.iiit.ac.in::e76e15b5-ae20-4b15-a49d-f6bded1df0a2" providerId="AD" clId="Web-{B3334311-1FB2-4CEC-9966-D7BACA9CC38C}" dt="2021-02-15T16:52:25.809" v="13"/>
        <pc:sldMasterMkLst>
          <pc:docMk/>
          <pc:sldMasterMk cId="3944929428" sldId="2147483737"/>
        </pc:sldMasterMkLst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2004213115" sldId="2147483726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4232209878" sldId="2147483727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2175320163" sldId="2147483728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199148452" sldId="2147483729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529922358" sldId="2147483730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1497326836" sldId="2147483731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3837129599" sldId="2147483732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2432397724" sldId="2147483733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3935232179" sldId="2147483734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3733157127" sldId="2147483735"/>
          </pc:sldLayoutMkLst>
        </pc:sldLayoutChg>
        <pc:sldLayoutChg chg="add">
          <pc:chgData name="Deepti Saravanan" userId="S::deepti.saravanan@research.iiit.ac.in::e76e15b5-ae20-4b15-a49d-f6bded1df0a2" providerId="AD" clId="Web-{B3334311-1FB2-4CEC-9966-D7BACA9CC38C}" dt="2021-02-15T16:52:25.809" v="13"/>
          <pc:sldLayoutMkLst>
            <pc:docMk/>
            <pc:sldMasterMk cId="3944929428" sldId="2147483737"/>
            <pc:sldLayoutMk cId="3509792962" sldId="2147483736"/>
          </pc:sldLayoutMkLst>
        </pc:sldLayoutChg>
      </pc:sldMasterChg>
    </pc:docChg>
  </pc:docChgLst>
  <pc:docChgLst>
    <pc:chgData clId="Web-{B3334311-1FB2-4CEC-9966-D7BACA9CC38C}"/>
    <pc:docChg chg="modSld">
      <pc:chgData name="" userId="" providerId="" clId="Web-{B3334311-1FB2-4CEC-9966-D7BACA9CC38C}" dt="2021-02-15T16:51:55.184" v="4" actId="20577"/>
      <pc:docMkLst>
        <pc:docMk/>
      </pc:docMkLst>
      <pc:sldChg chg="modSp">
        <pc:chgData name="" userId="" providerId="" clId="Web-{B3334311-1FB2-4CEC-9966-D7BACA9CC38C}" dt="2021-02-15T16:51:55.184" v="4" actId="20577"/>
        <pc:sldMkLst>
          <pc:docMk/>
          <pc:sldMk cId="109857222" sldId="256"/>
        </pc:sldMkLst>
        <pc:spChg chg="mod">
          <ac:chgData name="" userId="" providerId="" clId="Web-{B3334311-1FB2-4CEC-9966-D7BACA9CC38C}" dt="2021-02-15T16:51:55.184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28E25-68A7-4026-AEE0-1A75EB59261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37D770-9289-4B08-9853-D3D4AF02BAE6}">
      <dgm:prSet/>
      <dgm:spPr/>
      <dgm:t>
        <a:bodyPr/>
        <a:lstStyle/>
        <a:p>
          <a:pPr rtl="0"/>
          <a:r>
            <a:rPr lang="en-US" dirty="0">
              <a:latin typeface="The Serif Hand Black"/>
            </a:rPr>
            <a:t>Cascade token / head Pruning</a:t>
          </a:r>
          <a:r>
            <a:rPr lang="en-US" dirty="0"/>
            <a:t> – Find unimportant token in current layer, prune in next layer</a:t>
          </a:r>
        </a:p>
      </dgm:t>
    </dgm:pt>
    <dgm:pt modelId="{9B8D5E53-333F-4B06-B62A-CFE1846167DB}" type="parTrans" cxnId="{AD2AE87F-EAEA-4F5C-BB7B-03B993A867A9}">
      <dgm:prSet/>
      <dgm:spPr/>
      <dgm:t>
        <a:bodyPr/>
        <a:lstStyle/>
        <a:p>
          <a:endParaRPr lang="en-US"/>
        </a:p>
      </dgm:t>
    </dgm:pt>
    <dgm:pt modelId="{DCD0D8A8-0D23-4E2D-88F6-BFA7E14CF4F7}" type="sibTrans" cxnId="{AD2AE87F-EAEA-4F5C-BB7B-03B993A867A9}">
      <dgm:prSet/>
      <dgm:spPr/>
      <dgm:t>
        <a:bodyPr/>
        <a:lstStyle/>
        <a:p>
          <a:endParaRPr lang="en-US"/>
        </a:p>
      </dgm:t>
    </dgm:pt>
    <dgm:pt modelId="{6B04A52C-2636-4FAC-8202-B8952E753EC4}">
      <dgm:prSet/>
      <dgm:spPr/>
      <dgm:t>
        <a:bodyPr/>
        <a:lstStyle/>
        <a:p>
          <a:pPr rtl="0"/>
          <a:r>
            <a:rPr lang="en-US" dirty="0">
              <a:latin typeface="The Serif Hand Black"/>
            </a:rPr>
            <a:t>Local value pruning -</a:t>
          </a:r>
          <a:r>
            <a:rPr lang="en-US" dirty="0"/>
            <a:t> Find unimportant token in current layer, prune in current layer</a:t>
          </a:r>
        </a:p>
      </dgm:t>
    </dgm:pt>
    <dgm:pt modelId="{4FCB4D6B-6EA3-42CF-90B1-379843E8825E}" type="parTrans" cxnId="{6C2F7D0D-3A20-46EA-B91D-F708D624542F}">
      <dgm:prSet/>
      <dgm:spPr/>
      <dgm:t>
        <a:bodyPr/>
        <a:lstStyle/>
        <a:p>
          <a:endParaRPr lang="en-US"/>
        </a:p>
      </dgm:t>
    </dgm:pt>
    <dgm:pt modelId="{6167FB80-3AE2-4DD2-BD7A-C46389CBE681}" type="sibTrans" cxnId="{6C2F7D0D-3A20-46EA-B91D-F708D624542F}">
      <dgm:prSet/>
      <dgm:spPr/>
      <dgm:t>
        <a:bodyPr/>
        <a:lstStyle/>
        <a:p>
          <a:endParaRPr lang="en-US"/>
        </a:p>
      </dgm:t>
    </dgm:pt>
    <dgm:pt modelId="{D6CB1A8C-E7B2-4AF7-8CA7-574E39053532}" type="pres">
      <dgm:prSet presAssocID="{7DC28E25-68A7-4026-AEE0-1A75EB5926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3CD232-E4EA-412C-AE7D-81486BDB5632}" type="pres">
      <dgm:prSet presAssocID="{C037D770-9289-4B08-9853-D3D4AF02BAE6}" presName="hierRoot1" presStyleCnt="0"/>
      <dgm:spPr/>
    </dgm:pt>
    <dgm:pt modelId="{24FABD99-A88F-4F2C-9A5F-6FD57C5E258A}" type="pres">
      <dgm:prSet presAssocID="{C037D770-9289-4B08-9853-D3D4AF02BAE6}" presName="composite" presStyleCnt="0"/>
      <dgm:spPr/>
    </dgm:pt>
    <dgm:pt modelId="{EB3C87D7-8516-4A00-BCF8-F44C3D7C363D}" type="pres">
      <dgm:prSet presAssocID="{C037D770-9289-4B08-9853-D3D4AF02BAE6}" presName="background" presStyleLbl="node0" presStyleIdx="0" presStyleCnt="2"/>
      <dgm:spPr/>
    </dgm:pt>
    <dgm:pt modelId="{B867C691-BFDA-49AB-8F93-73DA6A1F2C6F}" type="pres">
      <dgm:prSet presAssocID="{C037D770-9289-4B08-9853-D3D4AF02BAE6}" presName="text" presStyleLbl="fgAcc0" presStyleIdx="0" presStyleCnt="2">
        <dgm:presLayoutVars>
          <dgm:chPref val="3"/>
        </dgm:presLayoutVars>
      </dgm:prSet>
      <dgm:spPr/>
    </dgm:pt>
    <dgm:pt modelId="{9B62715E-5D6C-4546-B352-0E2B9AADA9A8}" type="pres">
      <dgm:prSet presAssocID="{C037D770-9289-4B08-9853-D3D4AF02BAE6}" presName="hierChild2" presStyleCnt="0"/>
      <dgm:spPr/>
    </dgm:pt>
    <dgm:pt modelId="{DFE6C500-B16C-48E2-BDF9-9070D2BB8968}" type="pres">
      <dgm:prSet presAssocID="{6B04A52C-2636-4FAC-8202-B8952E753EC4}" presName="hierRoot1" presStyleCnt="0"/>
      <dgm:spPr/>
    </dgm:pt>
    <dgm:pt modelId="{5C845CFB-101D-4B53-83CF-A27E515FF907}" type="pres">
      <dgm:prSet presAssocID="{6B04A52C-2636-4FAC-8202-B8952E753EC4}" presName="composite" presStyleCnt="0"/>
      <dgm:spPr/>
    </dgm:pt>
    <dgm:pt modelId="{78E27B9B-DF6A-4952-B228-E90AADCA67C1}" type="pres">
      <dgm:prSet presAssocID="{6B04A52C-2636-4FAC-8202-B8952E753EC4}" presName="background" presStyleLbl="node0" presStyleIdx="1" presStyleCnt="2"/>
      <dgm:spPr/>
    </dgm:pt>
    <dgm:pt modelId="{EB0645E1-70BC-46B5-AE0A-8EE63DA13FB2}" type="pres">
      <dgm:prSet presAssocID="{6B04A52C-2636-4FAC-8202-B8952E753EC4}" presName="text" presStyleLbl="fgAcc0" presStyleIdx="1" presStyleCnt="2">
        <dgm:presLayoutVars>
          <dgm:chPref val="3"/>
        </dgm:presLayoutVars>
      </dgm:prSet>
      <dgm:spPr/>
    </dgm:pt>
    <dgm:pt modelId="{1EA6A59C-320E-41CC-B429-5A58B9B4D36C}" type="pres">
      <dgm:prSet presAssocID="{6B04A52C-2636-4FAC-8202-B8952E753EC4}" presName="hierChild2" presStyleCnt="0"/>
      <dgm:spPr/>
    </dgm:pt>
  </dgm:ptLst>
  <dgm:cxnLst>
    <dgm:cxn modelId="{6C2F7D0D-3A20-46EA-B91D-F708D624542F}" srcId="{7DC28E25-68A7-4026-AEE0-1A75EB592616}" destId="{6B04A52C-2636-4FAC-8202-B8952E753EC4}" srcOrd="1" destOrd="0" parTransId="{4FCB4D6B-6EA3-42CF-90B1-379843E8825E}" sibTransId="{6167FB80-3AE2-4DD2-BD7A-C46389CBE681}"/>
    <dgm:cxn modelId="{11FB5B62-E31A-4E40-A459-6736AE0AA088}" type="presOf" srcId="{7DC28E25-68A7-4026-AEE0-1A75EB592616}" destId="{D6CB1A8C-E7B2-4AF7-8CA7-574E39053532}" srcOrd="0" destOrd="0" presId="urn:microsoft.com/office/officeart/2005/8/layout/hierarchy1"/>
    <dgm:cxn modelId="{AD2AE87F-EAEA-4F5C-BB7B-03B993A867A9}" srcId="{7DC28E25-68A7-4026-AEE0-1A75EB592616}" destId="{C037D770-9289-4B08-9853-D3D4AF02BAE6}" srcOrd="0" destOrd="0" parTransId="{9B8D5E53-333F-4B06-B62A-CFE1846167DB}" sibTransId="{DCD0D8A8-0D23-4E2D-88F6-BFA7E14CF4F7}"/>
    <dgm:cxn modelId="{29C1CD9F-1056-478C-A3DC-43927471112E}" type="presOf" srcId="{C037D770-9289-4B08-9853-D3D4AF02BAE6}" destId="{B867C691-BFDA-49AB-8F93-73DA6A1F2C6F}" srcOrd="0" destOrd="0" presId="urn:microsoft.com/office/officeart/2005/8/layout/hierarchy1"/>
    <dgm:cxn modelId="{550B34FB-6AFC-4F40-A856-4886D5DD68F7}" type="presOf" srcId="{6B04A52C-2636-4FAC-8202-B8952E753EC4}" destId="{EB0645E1-70BC-46B5-AE0A-8EE63DA13FB2}" srcOrd="0" destOrd="0" presId="urn:microsoft.com/office/officeart/2005/8/layout/hierarchy1"/>
    <dgm:cxn modelId="{F91408C6-2B74-4012-A67D-243367A3CFDC}" type="presParOf" srcId="{D6CB1A8C-E7B2-4AF7-8CA7-574E39053532}" destId="{5F3CD232-E4EA-412C-AE7D-81486BDB5632}" srcOrd="0" destOrd="0" presId="urn:microsoft.com/office/officeart/2005/8/layout/hierarchy1"/>
    <dgm:cxn modelId="{EB7CE481-D323-4E3E-BE88-448BA1268B46}" type="presParOf" srcId="{5F3CD232-E4EA-412C-AE7D-81486BDB5632}" destId="{24FABD99-A88F-4F2C-9A5F-6FD57C5E258A}" srcOrd="0" destOrd="0" presId="urn:microsoft.com/office/officeart/2005/8/layout/hierarchy1"/>
    <dgm:cxn modelId="{4780A625-5FC2-4D90-BFE3-604D570ACACE}" type="presParOf" srcId="{24FABD99-A88F-4F2C-9A5F-6FD57C5E258A}" destId="{EB3C87D7-8516-4A00-BCF8-F44C3D7C363D}" srcOrd="0" destOrd="0" presId="urn:microsoft.com/office/officeart/2005/8/layout/hierarchy1"/>
    <dgm:cxn modelId="{574279DB-F63C-486C-BD29-61B6B8B87065}" type="presParOf" srcId="{24FABD99-A88F-4F2C-9A5F-6FD57C5E258A}" destId="{B867C691-BFDA-49AB-8F93-73DA6A1F2C6F}" srcOrd="1" destOrd="0" presId="urn:microsoft.com/office/officeart/2005/8/layout/hierarchy1"/>
    <dgm:cxn modelId="{326F5425-ABB3-4004-A57B-A0F357D00E67}" type="presParOf" srcId="{5F3CD232-E4EA-412C-AE7D-81486BDB5632}" destId="{9B62715E-5D6C-4546-B352-0E2B9AADA9A8}" srcOrd="1" destOrd="0" presId="urn:microsoft.com/office/officeart/2005/8/layout/hierarchy1"/>
    <dgm:cxn modelId="{AB462481-9737-49F0-A083-CEBC365DD1EB}" type="presParOf" srcId="{D6CB1A8C-E7B2-4AF7-8CA7-574E39053532}" destId="{DFE6C500-B16C-48E2-BDF9-9070D2BB8968}" srcOrd="1" destOrd="0" presId="urn:microsoft.com/office/officeart/2005/8/layout/hierarchy1"/>
    <dgm:cxn modelId="{4E1CE7CE-5FED-4DDA-9E66-A1E935F2D7A9}" type="presParOf" srcId="{DFE6C500-B16C-48E2-BDF9-9070D2BB8968}" destId="{5C845CFB-101D-4B53-83CF-A27E515FF907}" srcOrd="0" destOrd="0" presId="urn:microsoft.com/office/officeart/2005/8/layout/hierarchy1"/>
    <dgm:cxn modelId="{D0454199-7481-4C70-9719-49E4572D1130}" type="presParOf" srcId="{5C845CFB-101D-4B53-83CF-A27E515FF907}" destId="{78E27B9B-DF6A-4952-B228-E90AADCA67C1}" srcOrd="0" destOrd="0" presId="urn:microsoft.com/office/officeart/2005/8/layout/hierarchy1"/>
    <dgm:cxn modelId="{BBE37EE5-2425-4B79-BBE4-65D3EAA478F7}" type="presParOf" srcId="{5C845CFB-101D-4B53-83CF-A27E515FF907}" destId="{EB0645E1-70BC-46B5-AE0A-8EE63DA13FB2}" srcOrd="1" destOrd="0" presId="urn:microsoft.com/office/officeart/2005/8/layout/hierarchy1"/>
    <dgm:cxn modelId="{8016934F-CC0F-4EB7-85F8-8F0C00EB6691}" type="presParOf" srcId="{DFE6C500-B16C-48E2-BDF9-9070D2BB8968}" destId="{1EA6A59C-320E-41CC-B429-5A58B9B4D3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C87D7-8516-4A00-BCF8-F44C3D7C363D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7C691-BFDA-49AB-8F93-73DA6A1F2C6F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he Serif Hand Black"/>
            </a:rPr>
            <a:t>Cascade token / head Pruning</a:t>
          </a:r>
          <a:r>
            <a:rPr lang="en-US" sz="4400" kern="1200" dirty="0"/>
            <a:t> – Find unimportant token in current layer, prune in next layer</a:t>
          </a:r>
        </a:p>
      </dsp:txBody>
      <dsp:txXfrm>
        <a:off x="607995" y="588328"/>
        <a:ext cx="4503113" cy="2795976"/>
      </dsp:txXfrm>
    </dsp:sp>
    <dsp:sp modelId="{78E27B9B-DF6A-4952-B228-E90AADCA67C1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645E1-70BC-46B5-AE0A-8EE63DA13FB2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he Serif Hand Black"/>
            </a:rPr>
            <a:t>Local value pruning -</a:t>
          </a:r>
          <a:r>
            <a:rPr lang="en-US" sz="4400" kern="1200" dirty="0"/>
            <a:t> Find unimportant token in current layer, prune in current layer</a:t>
          </a:r>
        </a:p>
      </dsp:txBody>
      <dsp:txXfrm>
        <a:off x="6324436" y="588328"/>
        <a:ext cx="4503113" cy="2795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9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3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9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2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1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2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EECB4-6694-4CE2-8C5F-0EC3AADC1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601" r="6" b="1313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The Hand Bold"/>
                <a:cs typeface="Calibri Light"/>
              </a:rPr>
              <a:t>SpAtten - Review</a:t>
            </a:r>
            <a:endParaRPr lang="en-US" sz="8000">
              <a:latin typeface="The Hand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cs typeface="Calibri"/>
              </a:rPr>
              <a:t>Deepti Saravanan</a:t>
            </a:r>
            <a:endParaRPr lang="en-US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E03-767B-4770-8A57-53E1E8C8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0E0F-74E7-4931-AD50-5E1C6A19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Reduce computation</a:t>
            </a:r>
          </a:p>
          <a:p>
            <a:r>
              <a:rPr lang="en-US" dirty="0"/>
              <a:t>Optimal Memory Usage</a:t>
            </a:r>
          </a:p>
          <a:p>
            <a:r>
              <a:rPr lang="en-US" dirty="0"/>
              <a:t>Avoid redundancy in human language</a:t>
            </a:r>
          </a:p>
          <a:p>
            <a:r>
              <a:rPr lang="en-US" dirty="0"/>
              <a:t>Pruning layer-wise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 Major Steps:</a:t>
            </a:r>
          </a:p>
          <a:p>
            <a:pPr marL="0" indent="0">
              <a:buNone/>
            </a:pPr>
            <a:r>
              <a:rPr lang="en-US" dirty="0"/>
              <a:t>1. Cascade Token / Head Pruning</a:t>
            </a:r>
          </a:p>
          <a:p>
            <a:pPr marL="0" indent="0">
              <a:buNone/>
            </a:pPr>
            <a:r>
              <a:rPr lang="en-US" dirty="0"/>
              <a:t>2. Local Value Pruning</a:t>
            </a:r>
          </a:p>
          <a:p>
            <a:pPr marL="0" indent="0">
              <a:buNone/>
            </a:pPr>
            <a:r>
              <a:rPr lang="en-US" dirty="0"/>
              <a:t>3. Progressive Quantization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4248-5C0E-44E6-B4D3-F06DC7BE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Cascade Token / Head Pruning</a:t>
            </a:r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8AB7FC5-6B71-4442-8DCD-547F35DAF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91" t="28276" r="26132" b="19310"/>
          <a:stretch/>
        </p:blipFill>
        <p:spPr>
          <a:xfrm>
            <a:off x="1172" y="1929384"/>
            <a:ext cx="6608905" cy="4749079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53F30C-86D7-41ED-993B-D0AB89DE4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05" t="43005" r="30667" b="24870"/>
          <a:stretch/>
        </p:blipFill>
        <p:spPr>
          <a:xfrm>
            <a:off x="6707555" y="2110397"/>
            <a:ext cx="5323544" cy="45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77F47-F9B2-462A-8056-6168DB7E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Local value pruning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89F48"/>
          </a:solidFill>
          <a:ln w="34925">
            <a:solidFill>
              <a:srgbClr val="B89F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ED88F7-DF7F-40AD-8E39-4E09E03BA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67683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0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E966-387C-4ED1-B586-D57D62F1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quantization</a:t>
            </a:r>
          </a:p>
        </p:txBody>
      </p:sp>
      <p:pic>
        <p:nvPicPr>
          <p:cNvPr id="4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1AED0C0-C657-4D3B-9A32-8F1BE6DC2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29" t="44598" r="43152" b="20920"/>
          <a:stretch/>
        </p:blipFill>
        <p:spPr>
          <a:xfrm>
            <a:off x="7259710" y="2281076"/>
            <a:ext cx="4746917" cy="39964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3DCBA9-E41E-4920-A6E4-6B5C007D9EBE}"/>
              </a:ext>
            </a:extLst>
          </p:cNvPr>
          <p:cNvSpPr txBox="1"/>
          <p:nvPr/>
        </p:nvSpPr>
        <p:spPr>
          <a:xfrm>
            <a:off x="328247" y="2751015"/>
            <a:ext cx="648481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Separate Key – LSB and MSB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Compute Attention Probability using MSB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If high error -&gt; LSB also considered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Eagerly fetch MSB, lazily fetch LSB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Larger max attention probability – smaller error</a:t>
            </a:r>
          </a:p>
        </p:txBody>
      </p:sp>
    </p:spTree>
    <p:extLst>
      <p:ext uri="{BB962C8B-B14F-4D97-AF65-F5344CB8AC3E}">
        <p14:creationId xmlns:p14="http://schemas.microsoft.com/office/powerpoint/2010/main" val="331499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7A5F-D6E7-4954-9FBB-DEF12043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Hardware architecture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9DBE45-F994-47C2-89EF-63641AB4B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41" t="37614" r="26448" b="24065"/>
          <a:stretch/>
        </p:blipFill>
        <p:spPr>
          <a:xfrm>
            <a:off x="890173" y="1919617"/>
            <a:ext cx="10406814" cy="4798520"/>
          </a:xfrm>
        </p:spPr>
      </p:pic>
    </p:spTree>
    <p:extLst>
      <p:ext uri="{BB962C8B-B14F-4D97-AF65-F5344CB8AC3E}">
        <p14:creationId xmlns:p14="http://schemas.microsoft.com/office/powerpoint/2010/main" val="14247998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01B2E"/>
      </a:dk2>
      <a:lt2>
        <a:srgbClr val="F0F1F3"/>
      </a:lt2>
      <a:accent1>
        <a:srgbClr val="B89F48"/>
      </a:accent1>
      <a:accent2>
        <a:srgbClr val="B2653B"/>
      </a:accent2>
      <a:accent3>
        <a:srgbClr val="C34C53"/>
      </a:accent3>
      <a:accent4>
        <a:srgbClr val="B23B73"/>
      </a:accent4>
      <a:accent5>
        <a:srgbClr val="C34CB6"/>
      </a:accent5>
      <a:accent6>
        <a:srgbClr val="8D3BB2"/>
      </a:accent6>
      <a:hlink>
        <a:srgbClr val="4D67C3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SketchyVTI</vt:lpstr>
      <vt:lpstr>SpAtten - Review</vt:lpstr>
      <vt:lpstr>Motivation</vt:lpstr>
      <vt:lpstr>Cascade Token / Head Pruning</vt:lpstr>
      <vt:lpstr>Local value pruning</vt:lpstr>
      <vt:lpstr>Progressive quantization</vt:lpstr>
      <vt:lpstr>Hardware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2021-02-15T16:51:46Z</dcterms:created>
  <dcterms:modified xsi:type="dcterms:W3CDTF">2021-02-16T02:09:08Z</dcterms:modified>
</cp:coreProperties>
</file>