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BC7C-D168-4C7C-8B50-08776FD52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1EC7B-774A-4989-9351-F50325F14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567F0-7156-450B-B186-BF8920CB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20EF-8860-413B-9580-E7E065F2D81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E34E1-7DF8-4C7A-88BD-F031A49D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3565C-FE62-4B75-A39E-FDB45C47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042D-F199-4012-96D1-EDE3F414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142A-C698-4673-A661-56D3D3B0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B0A18-873B-4237-A544-7DBB0A0BA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57B8D-777A-4BDA-8F49-7657BE9F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20EF-8860-413B-9580-E7E065F2D81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713FF-8B71-42EA-BB21-1B032329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1F6A-745B-4E46-BB79-36E09F99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042D-F199-4012-96D1-EDE3F414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C6229-B5BD-4275-8CB7-580F4DACE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FD79C-F7CC-46AE-BA87-BEEFA2964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DCA6-3845-4824-9C9B-6D5A85CF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20EF-8860-413B-9580-E7E065F2D81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C3DD9-1A24-4C27-8034-AC618C0F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3EFB6-B4EC-4FDA-BE12-B8995E16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042D-F199-4012-96D1-EDE3F414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1B46-BDF2-4A09-B2FD-9697145F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3B16-00B0-4E6F-9994-D7048554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DA261-D423-429A-A549-488DA007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20EF-8860-413B-9580-E7E065F2D81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0667A-15DF-43A7-9EBD-64097CAD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8E152-0B08-4FD8-8F4B-8FC6A799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042D-F199-4012-96D1-EDE3F414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EAD2-6694-4655-97E8-052ED55D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DFE6C-1BB7-47C9-BC94-AAC12E1C0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5729B-7342-40B0-9116-2714BE59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20EF-8860-413B-9580-E7E065F2D81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E47F5-6131-48C9-8F3B-3B1942E8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ACA6C-8AA0-4DA8-A5BF-D61AFFC0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042D-F199-4012-96D1-EDE3F414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61BC-DD22-4ECA-84DC-9781D8E2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97D4-F335-42FE-9068-F8458ABCE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413BC-2261-4F3B-8AC3-8E2D0C0E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5075D-22DD-466D-9BFF-AB0E581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20EF-8860-413B-9580-E7E065F2D81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3BB7A-0E7F-400D-A58D-A1F0D676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10B1D-7F1D-4128-878A-791FA89E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042D-F199-4012-96D1-EDE3F414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F24E-1D33-4B80-BBA9-FE35A18D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867DC-30CD-4CFC-98DF-1CAFDE44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B5DB-0BB5-4F8D-B3C9-3745019A1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5F1E5-765E-4CE0-AED9-B184BD5C5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864FE-8C58-411D-9B06-9FF40E356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2BAF8-E76C-4ED6-99DE-6722646F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20EF-8860-413B-9580-E7E065F2D81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7B1FA-F8FA-43B9-AF80-FCD0DC00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19DC8-4F48-4481-B343-8AB3D42C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042D-F199-4012-96D1-EDE3F414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E395-5A66-47AD-B413-52F480B8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8DDD1-6C62-4C91-BF0E-2A5692A4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20EF-8860-413B-9580-E7E065F2D81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2C94F-DC2B-49DB-81F4-04CCF309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50FA3-A860-4EBD-8E23-65C51EC8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042D-F199-4012-96D1-EDE3F414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1FC7F-F380-4261-867A-668F540D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20EF-8860-413B-9580-E7E065F2D81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8CAF-D3CE-41CC-A551-2CB079B7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86A5B-59EC-4714-9096-D1AC31D2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042D-F199-4012-96D1-EDE3F414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4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03F7-21CD-48BF-A1C8-143B6FFF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0E1E-36CB-4711-A336-6F8F44F5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A94F0-3B43-4B49-A9F9-FFA73FCAE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C378A-E0C3-4EE0-BA02-35AB72CA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20EF-8860-413B-9580-E7E065F2D81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15FF9-1DF3-4441-99A1-948803EB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B5564-DCEE-47F7-920C-6084A46D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042D-F199-4012-96D1-EDE3F414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7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95D9-A8CD-4887-9C69-35843EAC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DFC87-D126-4241-8CFD-90BCB4878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C10B6-2C72-4F76-A05C-844AE1A03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3E14A-823D-4D93-B71C-CEC430CB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20EF-8860-413B-9580-E7E065F2D81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C67F6-6C57-4343-8722-DBF4CD02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B7692-BC59-4022-801B-8943F11A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042D-F199-4012-96D1-EDE3F414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6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B962E-5EF0-4B85-B7E5-18E6CBAC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A578-3D8F-4446-90B3-3666A7229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D121D-E7E2-4DBA-9AFD-E5B9C0CD4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420EF-8860-413B-9580-E7E065F2D81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16FA8-9F5E-4097-B3D1-3401C92B1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B1A2-F1A7-4003-9ECA-656511578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042D-F199-4012-96D1-EDE3F414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9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03043A3-F44D-4626-B635-8942913A333B}"/>
              </a:ext>
            </a:extLst>
          </p:cNvPr>
          <p:cNvGrpSpPr/>
          <p:nvPr/>
        </p:nvGrpSpPr>
        <p:grpSpPr>
          <a:xfrm>
            <a:off x="1013999" y="1689462"/>
            <a:ext cx="9956650" cy="1548221"/>
            <a:chOff x="1013999" y="1689462"/>
            <a:chExt cx="9956650" cy="15482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6884B3-DD3E-4200-B135-5DA46B004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3648" y="1689462"/>
              <a:ext cx="1176648" cy="1548221"/>
            </a:xfrm>
            <a:prstGeom prst="rect">
              <a:avLst/>
            </a:prstGeom>
          </p:spPr>
        </p:pic>
        <p:pic>
          <p:nvPicPr>
            <p:cNvPr id="7" name="Picture 6" descr="Chart, funnel chart&#10;&#10;Description automatically generated">
              <a:extLst>
                <a:ext uri="{FF2B5EF4-FFF2-40B4-BE49-F238E27FC236}">
                  <a16:creationId xmlns:a16="http://schemas.microsoft.com/office/drawing/2014/main" id="{54850B78-C25C-468C-B4BC-9C32EACC6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928" y="1689462"/>
              <a:ext cx="1176648" cy="15440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757B3E-1597-4B6B-B035-E9D81F44D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0208" y="1689462"/>
              <a:ext cx="1183764" cy="15440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2F171E0-09EE-45AD-A638-6BB1A26B8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3750" y="1689462"/>
              <a:ext cx="1176647" cy="15482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442EF8-4797-4389-971A-D3697463A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3999" y="1689462"/>
              <a:ext cx="1153017" cy="154404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2C93F2-7FA2-4854-914D-3A2AC18AC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50175" y="1689463"/>
              <a:ext cx="1156415" cy="154404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FBD451-F145-4EA7-895F-684175FD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16369" y="1689462"/>
              <a:ext cx="1072250" cy="154404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235F243-DE7E-4F49-B00B-3A19257CE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98399" y="1689462"/>
              <a:ext cx="1072250" cy="1544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449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Santiago, James Patrick</dc:creator>
  <cp:lastModifiedBy>Santiago, James Patrick</cp:lastModifiedBy>
  <cp:revision>1</cp:revision>
  <dcterms:created xsi:type="dcterms:W3CDTF">2021-09-15T19:54:40Z</dcterms:created>
  <dcterms:modified xsi:type="dcterms:W3CDTF">2021-09-15T20:01:02Z</dcterms:modified>
</cp:coreProperties>
</file>