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0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8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6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F716-D42C-45BF-AC23-E4F23F17E8C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14AF-F501-488B-9060-F152F2C6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9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we be covering?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Overview of the task at hand</a:t>
            </a:r>
          </a:p>
          <a:p>
            <a:r>
              <a:rPr lang="en-GB" dirty="0" smtClean="0"/>
              <a:t>Understanding our Data</a:t>
            </a:r>
          </a:p>
          <a:p>
            <a:pPr lvl="1"/>
            <a:r>
              <a:rPr lang="en-GB" dirty="0" smtClean="0"/>
              <a:t>Where do our views come form?</a:t>
            </a:r>
          </a:p>
          <a:p>
            <a:pPr lvl="1"/>
            <a:r>
              <a:rPr lang="en-GB" dirty="0" smtClean="0"/>
              <a:t>Current state of play for the United States</a:t>
            </a:r>
          </a:p>
          <a:p>
            <a:r>
              <a:rPr lang="en-GB" dirty="0" smtClean="0"/>
              <a:t>Areas to Focus on to Build Subscriber Growth</a:t>
            </a:r>
          </a:p>
          <a:p>
            <a:pPr lvl="1"/>
            <a:r>
              <a:rPr lang="en-GB" dirty="0" smtClean="0"/>
              <a:t>Capturing the behaviour of the Anonymous</a:t>
            </a:r>
          </a:p>
          <a:p>
            <a:pPr lvl="1"/>
            <a:r>
              <a:rPr lang="en-GB" dirty="0" smtClean="0"/>
              <a:t>Developing the Mobile / Tablet Subscriptions</a:t>
            </a:r>
          </a:p>
          <a:p>
            <a:pPr lvl="1"/>
            <a:r>
              <a:rPr lang="en-GB" dirty="0" smtClean="0"/>
              <a:t>Change of locations of subscription button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Conclusion</a:t>
            </a:r>
          </a:p>
          <a:p>
            <a:r>
              <a:rPr lang="en-GB" dirty="0" smtClean="0"/>
              <a:t>Further research to be conducted on this topic</a:t>
            </a:r>
          </a:p>
          <a:p>
            <a:r>
              <a:rPr lang="en-GB" dirty="0" smtClean="0"/>
              <a:t>Appendix</a:t>
            </a:r>
          </a:p>
          <a:p>
            <a:pPr lvl="1"/>
            <a:r>
              <a:rPr lang="en-GB" dirty="0" smtClean="0"/>
              <a:t>Overview of the data</a:t>
            </a:r>
          </a:p>
          <a:p>
            <a:pPr lvl="1"/>
            <a:r>
              <a:rPr lang="en-GB" dirty="0" smtClean="0"/>
              <a:t>Caveats concerning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Recommendations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47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50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95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Caveats for the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55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What will we be covering?</vt:lpstr>
      <vt:lpstr>Overview of Recommendations</vt:lpstr>
      <vt:lpstr>Appendix</vt:lpstr>
      <vt:lpstr>Overview of the Dataset</vt:lpstr>
      <vt:lpstr>Caveats for the Dataset</vt:lpstr>
    </vt:vector>
  </TitlesOfParts>
  <Company>Konica Minolta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Manton, Jonathan</dc:creator>
  <cp:lastModifiedBy>Manton, Jonathan</cp:lastModifiedBy>
  <cp:revision>3</cp:revision>
  <dcterms:created xsi:type="dcterms:W3CDTF">2019-06-22T13:15:08Z</dcterms:created>
  <dcterms:modified xsi:type="dcterms:W3CDTF">2019-06-22T13:58:59Z</dcterms:modified>
</cp:coreProperties>
</file>