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31" r:id="rId2"/>
    <p:sldId id="526" r:id="rId3"/>
    <p:sldId id="527" r:id="rId4"/>
    <p:sldId id="528" r:id="rId5"/>
    <p:sldId id="529" r:id="rId6"/>
    <p:sldId id="530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3C"/>
    <a:srgbClr val="E18300"/>
    <a:srgbClr val="FFDA70"/>
    <a:srgbClr val="FFC800"/>
    <a:srgbClr val="FFAA00"/>
    <a:srgbClr val="0A7832"/>
    <a:srgbClr val="0A7828"/>
    <a:srgbClr val="0A7228"/>
    <a:srgbClr val="9B9B9B"/>
    <a:srgbClr val="FFE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96" d="100"/>
          <a:sy n="96" d="100"/>
        </p:scale>
        <p:origin x="58" y="101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5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8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9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2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1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6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812" y="1124744"/>
            <a:ext cx="11809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Personal Development Learning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812" y="2060848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Hello, my name is Jonathan Manton. </a:t>
            </a:r>
          </a:p>
          <a:p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I am a Senior Management Information Analyst and the below slides detail the majority of the learning I have 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completed 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through the website 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Udemy 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in order to develop myself 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both personally and professionally.  </a:t>
            </a:r>
            <a:endParaRPr lang="en-GB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I have a real passion for learning and development and am very proud of the time and effort it took to complete all these courses. Not only was it 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fun to gain new knowledge 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it has also allowed me to utilise 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these new 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skills to the benefit of my team and the business 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over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</a:rPr>
              <a:t>the last four years. 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8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756" y="116632"/>
            <a:ext cx="11809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Data Visualisation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85" y="1052736"/>
            <a:ext cx="2053770" cy="16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605" y="1052736"/>
            <a:ext cx="2053770" cy="16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25" y="1055940"/>
            <a:ext cx="2053770" cy="1616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1564" y="1052736"/>
            <a:ext cx="2049306" cy="1632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25" y="2955195"/>
            <a:ext cx="2051538" cy="1618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085" y="2955195"/>
            <a:ext cx="2051538" cy="1618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6605" y="2955195"/>
            <a:ext cx="2051538" cy="16184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1564" y="2955195"/>
            <a:ext cx="2051538" cy="16184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1564" y="4839505"/>
            <a:ext cx="2049306" cy="15982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14085" y="4869852"/>
            <a:ext cx="2054654" cy="15678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3"/>
          <a:srcRect b="11924"/>
          <a:stretch/>
        </p:blipFill>
        <p:spPr>
          <a:xfrm>
            <a:off x="2986605" y="4839239"/>
            <a:ext cx="2066034" cy="15985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125" y="4856133"/>
            <a:ext cx="2051538" cy="15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756" y="116632"/>
            <a:ext cx="11809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Data Science (R and Python)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2" y="4854302"/>
            <a:ext cx="7667625" cy="1562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37" y="1047801"/>
            <a:ext cx="2053770" cy="16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126" y="1047801"/>
            <a:ext cx="2053769" cy="1624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114" y="1047801"/>
            <a:ext cx="2053769" cy="16189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56" y="2887185"/>
            <a:ext cx="2053770" cy="16217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7078" y="2887185"/>
            <a:ext cx="2076034" cy="16173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64" y="2887185"/>
            <a:ext cx="2076034" cy="16117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8449" y="2887185"/>
            <a:ext cx="2062421" cy="15823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7101" y="1047801"/>
            <a:ext cx="2053769" cy="162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1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756" y="116632"/>
            <a:ext cx="11809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Miscellaneous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6" y="836712"/>
            <a:ext cx="2041193" cy="1609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76" y="836712"/>
            <a:ext cx="2019849" cy="1603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702" y="836712"/>
            <a:ext cx="2019849" cy="1592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528" y="836712"/>
            <a:ext cx="2019849" cy="15920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1354" y="836712"/>
            <a:ext cx="2019849" cy="1583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706" y="2661067"/>
            <a:ext cx="2029116" cy="16040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915" y="2659699"/>
            <a:ext cx="2041193" cy="1605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7201" y="2659699"/>
            <a:ext cx="2032362" cy="1598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7656" y="2652500"/>
            <a:ext cx="2032362" cy="15965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58110" y="2647544"/>
            <a:ext cx="2013093" cy="1596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0706" y="4479599"/>
            <a:ext cx="2033715" cy="16054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5973" y="4479599"/>
            <a:ext cx="2033715" cy="16082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61240" y="4479599"/>
            <a:ext cx="2013592" cy="15914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6383" y="4479599"/>
            <a:ext cx="2032362" cy="1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756" y="116632"/>
            <a:ext cx="11809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Soft Skills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61" y="964127"/>
            <a:ext cx="2041193" cy="16023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418" y="964127"/>
            <a:ext cx="2046338" cy="1602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820" y="964127"/>
            <a:ext cx="2047932" cy="1602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17" y="964127"/>
            <a:ext cx="2047932" cy="1590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161" y="2851114"/>
            <a:ext cx="2041193" cy="1602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903" y="2853656"/>
            <a:ext cx="2041574" cy="1599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026" y="2829192"/>
            <a:ext cx="2027889" cy="1619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8465" y="2829390"/>
            <a:ext cx="2035284" cy="1610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161" y="4729804"/>
            <a:ext cx="2041193" cy="1588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9956" y="4697364"/>
            <a:ext cx="2016203" cy="15954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88761" y="4707296"/>
            <a:ext cx="2041193" cy="15954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2556" y="4717229"/>
            <a:ext cx="2041193" cy="15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756" y="116632"/>
            <a:ext cx="11809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Soft Skills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10" y="962531"/>
            <a:ext cx="2039343" cy="16122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841" y="962531"/>
            <a:ext cx="2039343" cy="16114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160" y="962531"/>
            <a:ext cx="2039343" cy="15908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479" y="962531"/>
            <a:ext cx="2040831" cy="15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6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B_StatisticsInfographicsSampler.potx" id="{5BF06259-24FD-49AC-9333-5E5018C51A13}" vid="{718910AD-43C0-40B9-91DA-8F4D4E89CC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Statistics Infographics Sampler</Template>
  <TotalTime>91</TotalTime>
  <Words>161</Words>
  <Application>Microsoft Office PowerPoint</Application>
  <PresentationFormat>Custom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Check Out our PowerPoint Graphics Library</vt:lpstr>
      <vt:lpstr>Check Out our PowerPoint Graphics Library</vt:lpstr>
      <vt:lpstr>Check Out our PowerPoint Graphics Library</vt:lpstr>
      <vt:lpstr>Check Out our PowerPoint Graphics Library</vt:lpstr>
      <vt:lpstr>Check Out our PowerPoint Graphics Library</vt:lpstr>
      <vt:lpstr>Check Out our PowerPoint Graphics Library</vt:lpstr>
    </vt:vector>
  </TitlesOfParts>
  <Manager/>
  <Company>Konica Minolta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Out our PowerPoint Graphics Library</dc:title>
  <dc:subject/>
  <dc:creator>Manton, Jonathan</dc:creator>
  <cp:keywords/>
  <dc:description/>
  <cp:lastModifiedBy>Manton, Jonathan</cp:lastModifiedBy>
  <cp:revision>25</cp:revision>
  <dcterms:created xsi:type="dcterms:W3CDTF">2019-04-02T08:15:42Z</dcterms:created>
  <dcterms:modified xsi:type="dcterms:W3CDTF">2019-04-02T21:30:36Z</dcterms:modified>
  <cp:category/>
</cp:coreProperties>
</file>