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 Alford" initials="AA" lastIdx="1" clrIdx="0">
    <p:extLst>
      <p:ext uri="{19B8F6BF-5375-455C-9EA6-DF929625EA0E}">
        <p15:presenceInfo xmlns:p15="http://schemas.microsoft.com/office/powerpoint/2012/main" userId="S-1-5-21-1971901418-2210262559-4066807121-45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7FF"/>
    <a:srgbClr val="5255BE"/>
    <a:srgbClr val="FFFF00"/>
    <a:srgbClr val="00FF00"/>
    <a:srgbClr val="1D6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1" autoAdjust="0"/>
  </p:normalViewPr>
  <p:slideViewPr>
    <p:cSldViewPr snapToGrid="0">
      <p:cViewPr varScale="1">
        <p:scale>
          <a:sx n="100" d="100"/>
          <a:sy n="10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nton" userId="e8dc9fa5-9ebf-44bf-944a-bc085c73b0ed" providerId="ADAL" clId="{AD7B0FAB-C63A-4032-94CF-DB88E8B170D0}"/>
    <pc:docChg chg="custSel modSld">
      <pc:chgData name="Jonathan Manton" userId="e8dc9fa5-9ebf-44bf-944a-bc085c73b0ed" providerId="ADAL" clId="{AD7B0FAB-C63A-4032-94CF-DB88E8B170D0}" dt="2020-01-29T14:00:15.475" v="147" actId="1076"/>
      <pc:docMkLst>
        <pc:docMk/>
      </pc:docMkLst>
      <pc:sldChg chg="addSp modSp">
        <pc:chgData name="Jonathan Manton" userId="e8dc9fa5-9ebf-44bf-944a-bc085c73b0ed" providerId="ADAL" clId="{AD7B0FAB-C63A-4032-94CF-DB88E8B170D0}" dt="2020-01-29T14:00:15.475" v="147" actId="1076"/>
        <pc:sldMkLst>
          <pc:docMk/>
          <pc:sldMk cId="2763867809" sldId="821"/>
        </pc:sldMkLst>
        <pc:spChg chg="add mod">
          <ac:chgData name="Jonathan Manton" userId="e8dc9fa5-9ebf-44bf-944a-bc085c73b0ed" providerId="ADAL" clId="{AD7B0FAB-C63A-4032-94CF-DB88E8B170D0}" dt="2020-01-29T13:59:59.315" v="143" actId="208"/>
          <ac:spMkLst>
            <pc:docMk/>
            <pc:sldMk cId="2763867809" sldId="821"/>
            <ac:spMk id="9" creationId="{4ED2AC42-EE0A-4D85-A70A-F8D5E772606A}"/>
          </ac:spMkLst>
        </pc:spChg>
        <pc:spChg chg="mod">
          <ac:chgData name="Jonathan Manton" userId="e8dc9fa5-9ebf-44bf-944a-bc085c73b0ed" providerId="ADAL" clId="{AD7B0FAB-C63A-4032-94CF-DB88E8B170D0}" dt="2020-01-29T13:58:56.689" v="104" actId="1076"/>
          <ac:spMkLst>
            <pc:docMk/>
            <pc:sldMk cId="2763867809" sldId="821"/>
            <ac:spMk id="16" creationId="{1769F8EC-4D00-4E70-BA10-96436DBA71EB}"/>
          </ac:spMkLst>
        </pc:spChg>
        <pc:spChg chg="mod">
          <ac:chgData name="Jonathan Manton" userId="e8dc9fa5-9ebf-44bf-944a-bc085c73b0ed" providerId="ADAL" clId="{AD7B0FAB-C63A-4032-94CF-DB88E8B170D0}" dt="2020-01-29T13:58:56.689" v="104" actId="1076"/>
          <ac:spMkLst>
            <pc:docMk/>
            <pc:sldMk cId="2763867809" sldId="821"/>
            <ac:spMk id="17" creationId="{C1A01C00-AAD8-4F75-9B8C-5404AADF8E5F}"/>
          </ac:spMkLst>
        </pc:spChg>
        <pc:spChg chg="mod">
          <ac:chgData name="Jonathan Manton" userId="e8dc9fa5-9ebf-44bf-944a-bc085c73b0ed" providerId="ADAL" clId="{AD7B0FAB-C63A-4032-94CF-DB88E8B170D0}" dt="2020-01-29T13:58:56.689" v="104" actId="1076"/>
          <ac:spMkLst>
            <pc:docMk/>
            <pc:sldMk cId="2763867809" sldId="821"/>
            <ac:spMk id="18" creationId="{720F3932-6FA8-45EA-B6C3-B045579C9B06}"/>
          </ac:spMkLst>
        </pc:spChg>
        <pc:spChg chg="add mod">
          <ac:chgData name="Jonathan Manton" userId="e8dc9fa5-9ebf-44bf-944a-bc085c73b0ed" providerId="ADAL" clId="{AD7B0FAB-C63A-4032-94CF-DB88E8B170D0}" dt="2020-01-29T14:00:15.475" v="147" actId="1076"/>
          <ac:spMkLst>
            <pc:docMk/>
            <pc:sldMk cId="2763867809" sldId="821"/>
            <ac:spMk id="20" creationId="{2A3F6A0C-FEB3-4D06-8391-1A69D6199CF1}"/>
          </ac:spMkLst>
        </pc:spChg>
        <pc:picChg chg="mod">
          <ac:chgData name="Jonathan Manton" userId="e8dc9fa5-9ebf-44bf-944a-bc085c73b0ed" providerId="ADAL" clId="{AD7B0FAB-C63A-4032-94CF-DB88E8B170D0}" dt="2020-01-29T13:58:56.689" v="104" actId="1076"/>
          <ac:picMkLst>
            <pc:docMk/>
            <pc:sldMk cId="2763867809" sldId="821"/>
            <ac:picMk id="8" creationId="{AF26D1B4-3AEF-4C67-ACBD-D1BD2FBC0AD3}"/>
          </ac:picMkLst>
        </pc:picChg>
        <pc:picChg chg="mod">
          <ac:chgData name="Jonathan Manton" userId="e8dc9fa5-9ebf-44bf-944a-bc085c73b0ed" providerId="ADAL" clId="{AD7B0FAB-C63A-4032-94CF-DB88E8B170D0}" dt="2020-01-29T13:58:56.689" v="104" actId="1076"/>
          <ac:picMkLst>
            <pc:docMk/>
            <pc:sldMk cId="2763867809" sldId="821"/>
            <ac:picMk id="34" creationId="{F1DC6051-AB89-4BD3-9367-A59E45EFAA48}"/>
          </ac:picMkLst>
        </pc:picChg>
        <pc:picChg chg="mod">
          <ac:chgData name="Jonathan Manton" userId="e8dc9fa5-9ebf-44bf-944a-bc085c73b0ed" providerId="ADAL" clId="{AD7B0FAB-C63A-4032-94CF-DB88E8B170D0}" dt="2020-01-29T13:58:56.689" v="104" actId="1076"/>
          <ac:picMkLst>
            <pc:docMk/>
            <pc:sldMk cId="2763867809" sldId="821"/>
            <ac:picMk id="35" creationId="{1C8F6A23-0C19-4951-A088-6512FF7581FB}"/>
          </ac:picMkLst>
        </pc:picChg>
        <pc:cxnChg chg="mod">
          <ac:chgData name="Jonathan Manton" userId="e8dc9fa5-9ebf-44bf-944a-bc085c73b0ed" providerId="ADAL" clId="{AD7B0FAB-C63A-4032-94CF-DB88E8B170D0}" dt="2020-01-29T13:58:56.689" v="104" actId="1076"/>
          <ac:cxnSpMkLst>
            <pc:docMk/>
            <pc:sldMk cId="2763867809" sldId="821"/>
            <ac:cxnSpMk id="19" creationId="{D28BE4E8-5E70-4B01-B863-50416138F9CD}"/>
          </ac:cxnSpMkLst>
        </pc:cxnChg>
        <pc:cxnChg chg="mod">
          <ac:chgData name="Jonathan Manton" userId="e8dc9fa5-9ebf-44bf-944a-bc085c73b0ed" providerId="ADAL" clId="{AD7B0FAB-C63A-4032-94CF-DB88E8B170D0}" dt="2020-01-29T13:59:00.719" v="105" actId="14100"/>
          <ac:cxnSpMkLst>
            <pc:docMk/>
            <pc:sldMk cId="2763867809" sldId="821"/>
            <ac:cxnSpMk id="21" creationId="{8B3ED0DD-330C-434E-8336-7328F3876919}"/>
          </ac:cxnSpMkLst>
        </pc:cxnChg>
        <pc:cxnChg chg="mod">
          <ac:chgData name="Jonathan Manton" userId="e8dc9fa5-9ebf-44bf-944a-bc085c73b0ed" providerId="ADAL" clId="{AD7B0FAB-C63A-4032-94CF-DB88E8B170D0}" dt="2020-01-29T13:58:56.689" v="104" actId="1076"/>
          <ac:cxnSpMkLst>
            <pc:docMk/>
            <pc:sldMk cId="2763867809" sldId="821"/>
            <ac:cxnSpMk id="22" creationId="{3369C216-507B-49CC-9806-0015DAE33E30}"/>
          </ac:cxnSpMkLst>
        </pc:cxnChg>
      </pc:sldChg>
    </pc:docChg>
  </pc:docChgLst>
  <pc:docChgLst>
    <pc:chgData name="Jonathan Manton" userId="e8dc9fa5-9ebf-44bf-944a-bc085c73b0ed" providerId="ADAL" clId="{75011A7C-FB47-40B2-842E-30AAF584872C}"/>
    <pc:docChg chg="undo custSel delSld modSld">
      <pc:chgData name="Jonathan Manton" userId="e8dc9fa5-9ebf-44bf-944a-bc085c73b0ed" providerId="ADAL" clId="{75011A7C-FB47-40B2-842E-30AAF584872C}" dt="2020-01-28T14:48:22.145" v="727" actId="20577"/>
      <pc:docMkLst>
        <pc:docMk/>
      </pc:docMkLst>
      <pc:sldChg chg="del">
        <pc:chgData name="Jonathan Manton" userId="e8dc9fa5-9ebf-44bf-944a-bc085c73b0ed" providerId="ADAL" clId="{75011A7C-FB47-40B2-842E-30AAF584872C}" dt="2020-01-28T14:29:04.750" v="96" actId="2696"/>
        <pc:sldMkLst>
          <pc:docMk/>
          <pc:sldMk cId="1062754951" sldId="256"/>
        </pc:sldMkLst>
      </pc:sldChg>
      <pc:sldChg chg="addSp delSp modSp">
        <pc:chgData name="Jonathan Manton" userId="e8dc9fa5-9ebf-44bf-944a-bc085c73b0ed" providerId="ADAL" clId="{75011A7C-FB47-40B2-842E-30AAF584872C}" dt="2020-01-28T14:48:22.145" v="727" actId="20577"/>
        <pc:sldMkLst>
          <pc:docMk/>
          <pc:sldMk cId="2763867809" sldId="821"/>
        </pc:sldMkLst>
        <pc:spChg chg="del">
          <ac:chgData name="Jonathan Manton" userId="e8dc9fa5-9ebf-44bf-944a-bc085c73b0ed" providerId="ADAL" clId="{75011A7C-FB47-40B2-842E-30AAF584872C}" dt="2020-01-28T14:29:21.357" v="97" actId="478"/>
          <ac:spMkLst>
            <pc:docMk/>
            <pc:sldMk cId="2763867809" sldId="821"/>
            <ac:spMk id="4" creationId="{D413DD62-85C7-461B-AD51-31D84718AC05}"/>
          </ac:spMkLst>
        </pc:spChg>
        <pc:spChg chg="add mod">
          <ac:chgData name="Jonathan Manton" userId="e8dc9fa5-9ebf-44bf-944a-bc085c73b0ed" providerId="ADAL" clId="{75011A7C-FB47-40B2-842E-30AAF584872C}" dt="2020-01-28T14:37:55.898" v="356" actId="1076"/>
          <ac:spMkLst>
            <pc:docMk/>
            <pc:sldMk cId="2763867809" sldId="821"/>
            <ac:spMk id="6" creationId="{C72C1918-A1AF-4301-BDBA-72EF34752F24}"/>
          </ac:spMkLst>
        </pc:spChg>
        <pc:spChg chg="add mod">
          <ac:chgData name="Jonathan Manton" userId="e8dc9fa5-9ebf-44bf-944a-bc085c73b0ed" providerId="ADAL" clId="{75011A7C-FB47-40B2-842E-30AAF584872C}" dt="2020-01-28T14:42:55.770" v="567" actId="20577"/>
          <ac:spMkLst>
            <pc:docMk/>
            <pc:sldMk cId="2763867809" sldId="821"/>
            <ac:spMk id="16" creationId="{1769F8EC-4D00-4E70-BA10-96436DBA71EB}"/>
          </ac:spMkLst>
        </pc:spChg>
        <pc:spChg chg="add mod">
          <ac:chgData name="Jonathan Manton" userId="e8dc9fa5-9ebf-44bf-944a-bc085c73b0ed" providerId="ADAL" clId="{75011A7C-FB47-40B2-842E-30AAF584872C}" dt="2020-01-28T14:48:22.145" v="727" actId="20577"/>
          <ac:spMkLst>
            <pc:docMk/>
            <pc:sldMk cId="2763867809" sldId="821"/>
            <ac:spMk id="17" creationId="{C1A01C00-AAD8-4F75-9B8C-5404AADF8E5F}"/>
          </ac:spMkLst>
        </pc:spChg>
        <pc:spChg chg="add mod">
          <ac:chgData name="Jonathan Manton" userId="e8dc9fa5-9ebf-44bf-944a-bc085c73b0ed" providerId="ADAL" clId="{75011A7C-FB47-40B2-842E-30AAF584872C}" dt="2020-01-28T14:48:09.443" v="721" actId="113"/>
          <ac:spMkLst>
            <pc:docMk/>
            <pc:sldMk cId="2763867809" sldId="821"/>
            <ac:spMk id="18" creationId="{720F3932-6FA8-45EA-B6C3-B045579C9B06}"/>
          </ac:spMkLst>
        </pc:spChg>
        <pc:spChg chg="add mod">
          <ac:chgData name="Jonathan Manton" userId="e8dc9fa5-9ebf-44bf-944a-bc085c73b0ed" providerId="ADAL" clId="{75011A7C-FB47-40B2-842E-30AAF584872C}" dt="2020-01-28T14:38:32.548" v="358" actId="1076"/>
          <ac:spMkLst>
            <pc:docMk/>
            <pc:sldMk cId="2763867809" sldId="821"/>
            <ac:spMk id="30" creationId="{4801A0E5-9B5A-420D-92B5-0130B66F151F}"/>
          </ac:spMkLst>
        </pc:spChg>
        <pc:picChg chg="add mod">
          <ac:chgData name="Jonathan Manton" userId="e8dc9fa5-9ebf-44bf-944a-bc085c73b0ed" providerId="ADAL" clId="{75011A7C-FB47-40B2-842E-30AAF584872C}" dt="2020-01-28T14:37:55.898" v="356" actId="1076"/>
          <ac:picMkLst>
            <pc:docMk/>
            <pc:sldMk cId="2763867809" sldId="821"/>
            <ac:picMk id="5" creationId="{599D470B-CE3A-4BB3-81E2-04549D368FD7}"/>
          </ac:picMkLst>
        </pc:picChg>
        <pc:picChg chg="add mod">
          <ac:chgData name="Jonathan Manton" userId="e8dc9fa5-9ebf-44bf-944a-bc085c73b0ed" providerId="ADAL" clId="{75011A7C-FB47-40B2-842E-30AAF584872C}" dt="2020-01-28T14:37:55.898" v="356" actId="1076"/>
          <ac:picMkLst>
            <pc:docMk/>
            <pc:sldMk cId="2763867809" sldId="821"/>
            <ac:picMk id="8" creationId="{AF26D1B4-3AEF-4C67-ACBD-D1BD2FBC0AD3}"/>
          </ac:picMkLst>
        </pc:picChg>
        <pc:picChg chg="add del mod">
          <ac:chgData name="Jonathan Manton" userId="e8dc9fa5-9ebf-44bf-944a-bc085c73b0ed" providerId="ADAL" clId="{75011A7C-FB47-40B2-842E-30AAF584872C}" dt="2020-01-28T14:46:40.933" v="573" actId="20577"/>
          <ac:picMkLst>
            <pc:docMk/>
            <pc:sldMk cId="2763867809" sldId="821"/>
            <ac:picMk id="10" creationId="{C7E89402-A423-4BE8-A5DB-92FBBCC72F82}"/>
          </ac:picMkLst>
        </pc:picChg>
        <pc:picChg chg="add del mod">
          <ac:chgData name="Jonathan Manton" userId="e8dc9fa5-9ebf-44bf-944a-bc085c73b0ed" providerId="ADAL" clId="{75011A7C-FB47-40B2-842E-30AAF584872C}" dt="2020-01-28T14:46:42.244" v="574" actId="478"/>
          <ac:picMkLst>
            <pc:docMk/>
            <pc:sldMk cId="2763867809" sldId="821"/>
            <ac:picMk id="12" creationId="{4C603911-E00B-42FC-83C2-EC6A83647371}"/>
          </ac:picMkLst>
        </pc:picChg>
        <pc:picChg chg="add del mod ord">
          <ac:chgData name="Jonathan Manton" userId="e8dc9fa5-9ebf-44bf-944a-bc085c73b0ed" providerId="ADAL" clId="{75011A7C-FB47-40B2-842E-30AAF584872C}" dt="2020-01-28T14:34:51.411" v="284" actId="478"/>
          <ac:picMkLst>
            <pc:docMk/>
            <pc:sldMk cId="2763867809" sldId="821"/>
            <ac:picMk id="14" creationId="{B0EF371A-A3C3-4045-963B-561F8071EB89}"/>
          </ac:picMkLst>
        </pc:picChg>
        <pc:picChg chg="add mod ord">
          <ac:chgData name="Jonathan Manton" userId="e8dc9fa5-9ebf-44bf-944a-bc085c73b0ed" providerId="ADAL" clId="{75011A7C-FB47-40B2-842E-30AAF584872C}" dt="2020-01-28T14:46:35.094" v="570" actId="167"/>
          <ac:picMkLst>
            <pc:docMk/>
            <pc:sldMk cId="2763867809" sldId="821"/>
            <ac:picMk id="34" creationId="{F1DC6051-AB89-4BD3-9367-A59E45EFAA48}"/>
          </ac:picMkLst>
        </pc:picChg>
        <pc:picChg chg="add mod">
          <ac:chgData name="Jonathan Manton" userId="e8dc9fa5-9ebf-44bf-944a-bc085c73b0ed" providerId="ADAL" clId="{75011A7C-FB47-40B2-842E-30AAF584872C}" dt="2020-01-28T14:46:51.205" v="576" actId="1076"/>
          <ac:picMkLst>
            <pc:docMk/>
            <pc:sldMk cId="2763867809" sldId="821"/>
            <ac:picMk id="35" creationId="{1C8F6A23-0C19-4951-A088-6512FF7581FB}"/>
          </ac:picMkLst>
        </pc:picChg>
        <pc:cxnChg chg="add mod">
          <ac:chgData name="Jonathan Manton" userId="e8dc9fa5-9ebf-44bf-944a-bc085c73b0ed" providerId="ADAL" clId="{75011A7C-FB47-40B2-842E-30AAF584872C}" dt="2020-01-28T14:37:55.898" v="356" actId="1076"/>
          <ac:cxnSpMkLst>
            <pc:docMk/>
            <pc:sldMk cId="2763867809" sldId="821"/>
            <ac:cxnSpMk id="19" creationId="{D28BE4E8-5E70-4B01-B863-50416138F9CD}"/>
          </ac:cxnSpMkLst>
        </pc:cxnChg>
        <pc:cxnChg chg="add mod">
          <ac:chgData name="Jonathan Manton" userId="e8dc9fa5-9ebf-44bf-944a-bc085c73b0ed" providerId="ADAL" clId="{75011A7C-FB47-40B2-842E-30AAF584872C}" dt="2020-01-28T14:46:40.081" v="572" actId="478"/>
          <ac:cxnSpMkLst>
            <pc:docMk/>
            <pc:sldMk cId="2763867809" sldId="821"/>
            <ac:cxnSpMk id="21" creationId="{8B3ED0DD-330C-434E-8336-7328F3876919}"/>
          </ac:cxnSpMkLst>
        </pc:cxnChg>
        <pc:cxnChg chg="add mod">
          <ac:chgData name="Jonathan Manton" userId="e8dc9fa5-9ebf-44bf-944a-bc085c73b0ed" providerId="ADAL" clId="{75011A7C-FB47-40B2-842E-30AAF584872C}" dt="2020-01-28T14:46:54.436" v="577" actId="14100"/>
          <ac:cxnSpMkLst>
            <pc:docMk/>
            <pc:sldMk cId="2763867809" sldId="821"/>
            <ac:cxnSpMk id="22" creationId="{3369C216-507B-49CC-9806-0015DAE33E30}"/>
          </ac:cxnSpMkLst>
        </pc:cxnChg>
      </pc:sldChg>
      <pc:sldChg chg="del">
        <pc:chgData name="Jonathan Manton" userId="e8dc9fa5-9ebf-44bf-944a-bc085c73b0ed" providerId="ADAL" clId="{75011A7C-FB47-40B2-842E-30AAF584872C}" dt="2020-01-28T14:28:58.931" v="1" actId="2696"/>
        <pc:sldMkLst>
          <pc:docMk/>
          <pc:sldMk cId="486521377" sldId="823"/>
        </pc:sldMkLst>
      </pc:sldChg>
      <pc:sldChg chg="del">
        <pc:chgData name="Jonathan Manton" userId="e8dc9fa5-9ebf-44bf-944a-bc085c73b0ed" providerId="ADAL" clId="{75011A7C-FB47-40B2-842E-30AAF584872C}" dt="2020-01-28T14:28:59.984" v="44" actId="2696"/>
        <pc:sldMkLst>
          <pc:docMk/>
          <pc:sldMk cId="579197301" sldId="824"/>
        </pc:sldMkLst>
      </pc:sldChg>
      <pc:sldChg chg="del">
        <pc:chgData name="Jonathan Manton" userId="e8dc9fa5-9ebf-44bf-944a-bc085c73b0ed" providerId="ADAL" clId="{75011A7C-FB47-40B2-842E-30AAF584872C}" dt="2020-01-28T14:29:00.616" v="70" actId="2696"/>
        <pc:sldMkLst>
          <pc:docMk/>
          <pc:sldMk cId="3121135262" sldId="825"/>
        </pc:sldMkLst>
      </pc:sldChg>
      <pc:sldChg chg="del">
        <pc:chgData name="Jonathan Manton" userId="e8dc9fa5-9ebf-44bf-944a-bc085c73b0ed" providerId="ADAL" clId="{75011A7C-FB47-40B2-842E-30AAF584872C}" dt="2020-01-28T14:29:01.093" v="92" actId="2696"/>
        <pc:sldMkLst>
          <pc:docMk/>
          <pc:sldMk cId="2651630367" sldId="826"/>
        </pc:sldMkLst>
      </pc:sldChg>
      <pc:sldChg chg="del">
        <pc:chgData name="Jonathan Manton" userId="e8dc9fa5-9ebf-44bf-944a-bc085c73b0ed" providerId="ADAL" clId="{75011A7C-FB47-40B2-842E-30AAF584872C}" dt="2020-01-28T14:28:58.972" v="3" actId="2696"/>
        <pc:sldMkLst>
          <pc:docMk/>
          <pc:sldMk cId="3148080352" sldId="827"/>
        </pc:sldMkLst>
      </pc:sldChg>
      <pc:sldChg chg="del">
        <pc:chgData name="Jonathan Manton" userId="e8dc9fa5-9ebf-44bf-944a-bc085c73b0ed" providerId="ADAL" clId="{75011A7C-FB47-40B2-842E-30AAF584872C}" dt="2020-01-28T14:28:59.053" v="6" actId="2696"/>
        <pc:sldMkLst>
          <pc:docMk/>
          <pc:sldMk cId="333980168" sldId="828"/>
        </pc:sldMkLst>
      </pc:sldChg>
      <pc:sldChg chg="del">
        <pc:chgData name="Jonathan Manton" userId="e8dc9fa5-9ebf-44bf-944a-bc085c73b0ed" providerId="ADAL" clId="{75011A7C-FB47-40B2-842E-30AAF584872C}" dt="2020-01-28T14:28:59.079" v="7" actId="2696"/>
        <pc:sldMkLst>
          <pc:docMk/>
          <pc:sldMk cId="3694367584" sldId="829"/>
        </pc:sldMkLst>
      </pc:sldChg>
      <pc:sldChg chg="del">
        <pc:chgData name="Jonathan Manton" userId="e8dc9fa5-9ebf-44bf-944a-bc085c73b0ed" providerId="ADAL" clId="{75011A7C-FB47-40B2-842E-30AAF584872C}" dt="2020-01-28T14:28:59.107" v="8" actId="2696"/>
        <pc:sldMkLst>
          <pc:docMk/>
          <pc:sldMk cId="1323974612" sldId="830"/>
        </pc:sldMkLst>
      </pc:sldChg>
      <pc:sldChg chg="del">
        <pc:chgData name="Jonathan Manton" userId="e8dc9fa5-9ebf-44bf-944a-bc085c73b0ed" providerId="ADAL" clId="{75011A7C-FB47-40B2-842E-30AAF584872C}" dt="2020-01-28T14:28:59.153" v="10" actId="2696"/>
        <pc:sldMkLst>
          <pc:docMk/>
          <pc:sldMk cId="2504842263" sldId="831"/>
        </pc:sldMkLst>
      </pc:sldChg>
      <pc:sldChg chg="del">
        <pc:chgData name="Jonathan Manton" userId="e8dc9fa5-9ebf-44bf-944a-bc085c73b0ed" providerId="ADAL" clId="{75011A7C-FB47-40B2-842E-30AAF584872C}" dt="2020-01-28T14:28:59.131" v="9" actId="2696"/>
        <pc:sldMkLst>
          <pc:docMk/>
          <pc:sldMk cId="30251716" sldId="832"/>
        </pc:sldMkLst>
      </pc:sldChg>
      <pc:sldChg chg="del">
        <pc:chgData name="Jonathan Manton" userId="e8dc9fa5-9ebf-44bf-944a-bc085c73b0ed" providerId="ADAL" clId="{75011A7C-FB47-40B2-842E-30AAF584872C}" dt="2020-01-28T14:28:59.179" v="11" actId="2696"/>
        <pc:sldMkLst>
          <pc:docMk/>
          <pc:sldMk cId="972641466" sldId="833"/>
        </pc:sldMkLst>
      </pc:sldChg>
      <pc:sldChg chg="del">
        <pc:chgData name="Jonathan Manton" userId="e8dc9fa5-9ebf-44bf-944a-bc085c73b0ed" providerId="ADAL" clId="{75011A7C-FB47-40B2-842E-30AAF584872C}" dt="2020-01-28T14:28:58.949" v="2" actId="2696"/>
        <pc:sldMkLst>
          <pc:docMk/>
          <pc:sldMk cId="3719557756" sldId="835"/>
        </pc:sldMkLst>
      </pc:sldChg>
      <pc:sldChg chg="del">
        <pc:chgData name="Jonathan Manton" userId="e8dc9fa5-9ebf-44bf-944a-bc085c73b0ed" providerId="ADAL" clId="{75011A7C-FB47-40B2-842E-30AAF584872C}" dt="2020-01-28T14:28:59.228" v="13" actId="2696"/>
        <pc:sldMkLst>
          <pc:docMk/>
          <pc:sldMk cId="2489035047" sldId="836"/>
        </pc:sldMkLst>
      </pc:sldChg>
      <pc:sldChg chg="del">
        <pc:chgData name="Jonathan Manton" userId="e8dc9fa5-9ebf-44bf-944a-bc085c73b0ed" providerId="ADAL" clId="{75011A7C-FB47-40B2-842E-30AAF584872C}" dt="2020-01-28T14:28:59.463" v="22" actId="2696"/>
        <pc:sldMkLst>
          <pc:docMk/>
          <pc:sldMk cId="3130780132" sldId="837"/>
        </pc:sldMkLst>
      </pc:sldChg>
      <pc:sldChg chg="del">
        <pc:chgData name="Jonathan Manton" userId="e8dc9fa5-9ebf-44bf-944a-bc085c73b0ed" providerId="ADAL" clId="{75011A7C-FB47-40B2-842E-30AAF584872C}" dt="2020-01-28T14:28:59.683" v="31" actId="2696"/>
        <pc:sldMkLst>
          <pc:docMk/>
          <pc:sldMk cId="2932266354" sldId="838"/>
        </pc:sldMkLst>
      </pc:sldChg>
      <pc:sldChg chg="del">
        <pc:chgData name="Jonathan Manton" userId="e8dc9fa5-9ebf-44bf-944a-bc085c73b0ed" providerId="ADAL" clId="{75011A7C-FB47-40B2-842E-30AAF584872C}" dt="2020-01-28T14:28:59.200" v="12" actId="2696"/>
        <pc:sldMkLst>
          <pc:docMk/>
          <pc:sldMk cId="469067255" sldId="839"/>
        </pc:sldMkLst>
      </pc:sldChg>
      <pc:sldChg chg="del">
        <pc:chgData name="Jonathan Manton" userId="e8dc9fa5-9ebf-44bf-944a-bc085c73b0ed" providerId="ADAL" clId="{75011A7C-FB47-40B2-842E-30AAF584872C}" dt="2020-01-28T14:29:00.015" v="45" actId="2696"/>
        <pc:sldMkLst>
          <pc:docMk/>
          <pc:sldMk cId="4148122630" sldId="840"/>
        </pc:sldMkLst>
      </pc:sldChg>
      <pc:sldChg chg="del">
        <pc:chgData name="Jonathan Manton" userId="e8dc9fa5-9ebf-44bf-944a-bc085c73b0ed" providerId="ADAL" clId="{75011A7C-FB47-40B2-842E-30AAF584872C}" dt="2020-01-28T14:29:00.083" v="48" actId="2696"/>
        <pc:sldMkLst>
          <pc:docMk/>
          <pc:sldMk cId="3394163870" sldId="841"/>
        </pc:sldMkLst>
      </pc:sldChg>
      <pc:sldChg chg="del">
        <pc:chgData name="Jonathan Manton" userId="e8dc9fa5-9ebf-44bf-944a-bc085c73b0ed" providerId="ADAL" clId="{75011A7C-FB47-40B2-842E-30AAF584872C}" dt="2020-01-28T14:29:00.165" v="52" actId="2696"/>
        <pc:sldMkLst>
          <pc:docMk/>
          <pc:sldMk cId="2108573497" sldId="842"/>
        </pc:sldMkLst>
      </pc:sldChg>
      <pc:sldChg chg="del">
        <pc:chgData name="Jonathan Manton" userId="e8dc9fa5-9ebf-44bf-944a-bc085c73b0ed" providerId="ADAL" clId="{75011A7C-FB47-40B2-842E-30AAF584872C}" dt="2020-01-28T14:29:00.419" v="61" actId="2696"/>
        <pc:sldMkLst>
          <pc:docMk/>
          <pc:sldMk cId="776887822" sldId="843"/>
        </pc:sldMkLst>
      </pc:sldChg>
      <pc:sldChg chg="del">
        <pc:chgData name="Jonathan Manton" userId="e8dc9fa5-9ebf-44bf-944a-bc085c73b0ed" providerId="ADAL" clId="{75011A7C-FB47-40B2-842E-30AAF584872C}" dt="2020-01-28T14:29:00.500" v="65" actId="2696"/>
        <pc:sldMkLst>
          <pc:docMk/>
          <pc:sldMk cId="4241938134" sldId="844"/>
        </pc:sldMkLst>
      </pc:sldChg>
      <pc:sldChg chg="del">
        <pc:chgData name="Jonathan Manton" userId="e8dc9fa5-9ebf-44bf-944a-bc085c73b0ed" providerId="ADAL" clId="{75011A7C-FB47-40B2-842E-30AAF584872C}" dt="2020-01-28T14:29:00.517" v="66" actId="2696"/>
        <pc:sldMkLst>
          <pc:docMk/>
          <pc:sldMk cId="1686180026" sldId="845"/>
        </pc:sldMkLst>
      </pc:sldChg>
      <pc:sldChg chg="del">
        <pc:chgData name="Jonathan Manton" userId="e8dc9fa5-9ebf-44bf-944a-bc085c73b0ed" providerId="ADAL" clId="{75011A7C-FB47-40B2-842E-30AAF584872C}" dt="2020-01-28T14:29:00.444" v="62" actId="2696"/>
        <pc:sldMkLst>
          <pc:docMk/>
          <pc:sldMk cId="1085213181" sldId="846"/>
        </pc:sldMkLst>
      </pc:sldChg>
      <pc:sldChg chg="del">
        <pc:chgData name="Jonathan Manton" userId="e8dc9fa5-9ebf-44bf-944a-bc085c73b0ed" providerId="ADAL" clId="{75011A7C-FB47-40B2-842E-30AAF584872C}" dt="2020-01-28T14:29:00.184" v="53" actId="2696"/>
        <pc:sldMkLst>
          <pc:docMk/>
          <pc:sldMk cId="2068455318" sldId="847"/>
        </pc:sldMkLst>
      </pc:sldChg>
      <pc:sldChg chg="del">
        <pc:chgData name="Jonathan Manton" userId="e8dc9fa5-9ebf-44bf-944a-bc085c73b0ed" providerId="ADAL" clId="{75011A7C-FB47-40B2-842E-30AAF584872C}" dt="2020-01-28T14:29:00.109" v="49" actId="2696"/>
        <pc:sldMkLst>
          <pc:docMk/>
          <pc:sldMk cId="2857653502" sldId="848"/>
        </pc:sldMkLst>
      </pc:sldChg>
      <pc:sldChg chg="del">
        <pc:chgData name="Jonathan Manton" userId="e8dc9fa5-9ebf-44bf-944a-bc085c73b0ed" providerId="ADAL" clId="{75011A7C-FB47-40B2-842E-30AAF584872C}" dt="2020-01-28T14:29:00.041" v="46" actId="2696"/>
        <pc:sldMkLst>
          <pc:docMk/>
          <pc:sldMk cId="2738261825" sldId="849"/>
        </pc:sldMkLst>
      </pc:sldChg>
      <pc:sldChg chg="del">
        <pc:chgData name="Jonathan Manton" userId="e8dc9fa5-9ebf-44bf-944a-bc085c73b0ed" providerId="ADAL" clId="{75011A7C-FB47-40B2-842E-30AAF584872C}" dt="2020-01-28T14:29:00.650" v="71" actId="2696"/>
        <pc:sldMkLst>
          <pc:docMk/>
          <pc:sldMk cId="891162334" sldId="850"/>
        </pc:sldMkLst>
      </pc:sldChg>
      <pc:sldChg chg="del">
        <pc:chgData name="Jonathan Manton" userId="e8dc9fa5-9ebf-44bf-944a-bc085c73b0ed" providerId="ADAL" clId="{75011A7C-FB47-40B2-842E-30AAF584872C}" dt="2020-01-28T14:29:00.784" v="77" actId="2696"/>
        <pc:sldMkLst>
          <pc:docMk/>
          <pc:sldMk cId="2901452566" sldId="851"/>
        </pc:sldMkLst>
      </pc:sldChg>
      <pc:sldChg chg="del">
        <pc:chgData name="Jonathan Manton" userId="e8dc9fa5-9ebf-44bf-944a-bc085c73b0ed" providerId="ADAL" clId="{75011A7C-FB47-40B2-842E-30AAF584872C}" dt="2020-01-28T14:29:00.935" v="84" actId="2696"/>
        <pc:sldMkLst>
          <pc:docMk/>
          <pc:sldMk cId="1108413673" sldId="852"/>
        </pc:sldMkLst>
      </pc:sldChg>
      <pc:sldChg chg="del">
        <pc:chgData name="Jonathan Manton" userId="e8dc9fa5-9ebf-44bf-944a-bc085c73b0ed" providerId="ADAL" clId="{75011A7C-FB47-40B2-842E-30AAF584872C}" dt="2020-01-28T14:29:00.667" v="72" actId="2696"/>
        <pc:sldMkLst>
          <pc:docMk/>
          <pc:sldMk cId="1118033892" sldId="853"/>
        </pc:sldMkLst>
      </pc:sldChg>
      <pc:sldChg chg="del">
        <pc:chgData name="Jonathan Manton" userId="e8dc9fa5-9ebf-44bf-944a-bc085c73b0ed" providerId="ADAL" clId="{75011A7C-FB47-40B2-842E-30AAF584872C}" dt="2020-01-28T14:29:00.761" v="76" actId="2696"/>
        <pc:sldMkLst>
          <pc:docMk/>
          <pc:sldMk cId="1542866582" sldId="854"/>
        </pc:sldMkLst>
      </pc:sldChg>
      <pc:sldChg chg="del">
        <pc:chgData name="Jonathan Manton" userId="e8dc9fa5-9ebf-44bf-944a-bc085c73b0ed" providerId="ADAL" clId="{75011A7C-FB47-40B2-842E-30AAF584872C}" dt="2020-01-28T14:29:00.818" v="79" actId="2696"/>
        <pc:sldMkLst>
          <pc:docMk/>
          <pc:sldMk cId="3273600340" sldId="855"/>
        </pc:sldMkLst>
      </pc:sldChg>
      <pc:sldChg chg="del">
        <pc:chgData name="Jonathan Manton" userId="e8dc9fa5-9ebf-44bf-944a-bc085c73b0ed" providerId="ADAL" clId="{75011A7C-FB47-40B2-842E-30AAF584872C}" dt="2020-01-28T14:29:00.906" v="83" actId="2696"/>
        <pc:sldMkLst>
          <pc:docMk/>
          <pc:sldMk cId="3874158897" sldId="857"/>
        </pc:sldMkLst>
      </pc:sldChg>
      <pc:sldChg chg="del">
        <pc:chgData name="Jonathan Manton" userId="e8dc9fa5-9ebf-44bf-944a-bc085c73b0ed" providerId="ADAL" clId="{75011A7C-FB47-40B2-842E-30AAF584872C}" dt="2020-01-28T14:29:00.949" v="85" actId="2696"/>
        <pc:sldMkLst>
          <pc:docMk/>
          <pc:sldMk cId="3465559946" sldId="858"/>
        </pc:sldMkLst>
      </pc:sldChg>
      <pc:sldChg chg="del">
        <pc:chgData name="Jonathan Manton" userId="e8dc9fa5-9ebf-44bf-944a-bc085c73b0ed" providerId="ADAL" clId="{75011A7C-FB47-40B2-842E-30AAF584872C}" dt="2020-01-28T14:29:00.062" v="47" actId="2696"/>
        <pc:sldMkLst>
          <pc:docMk/>
          <pc:sldMk cId="3836427485" sldId="859"/>
        </pc:sldMkLst>
      </pc:sldChg>
      <pc:sldChg chg="del">
        <pc:chgData name="Jonathan Manton" userId="e8dc9fa5-9ebf-44bf-944a-bc085c73b0ed" providerId="ADAL" clId="{75011A7C-FB47-40B2-842E-30AAF584872C}" dt="2020-01-28T14:29:00.127" v="50" actId="2696"/>
        <pc:sldMkLst>
          <pc:docMk/>
          <pc:sldMk cId="4133743968" sldId="860"/>
        </pc:sldMkLst>
      </pc:sldChg>
      <pc:sldChg chg="del">
        <pc:chgData name="Jonathan Manton" userId="e8dc9fa5-9ebf-44bf-944a-bc085c73b0ed" providerId="ADAL" clId="{75011A7C-FB47-40B2-842E-30AAF584872C}" dt="2020-01-28T14:29:00.146" v="51" actId="2696"/>
        <pc:sldMkLst>
          <pc:docMk/>
          <pc:sldMk cId="2557490342" sldId="861"/>
        </pc:sldMkLst>
      </pc:sldChg>
      <pc:sldChg chg="del">
        <pc:chgData name="Jonathan Manton" userId="e8dc9fa5-9ebf-44bf-944a-bc085c73b0ed" providerId="ADAL" clId="{75011A7C-FB47-40B2-842E-30AAF584872C}" dt="2020-01-28T14:28:59.485" v="23" actId="2696"/>
        <pc:sldMkLst>
          <pc:docMk/>
          <pc:sldMk cId="1234244513" sldId="862"/>
        </pc:sldMkLst>
      </pc:sldChg>
      <pc:sldChg chg="del">
        <pc:chgData name="Jonathan Manton" userId="e8dc9fa5-9ebf-44bf-944a-bc085c73b0ed" providerId="ADAL" clId="{75011A7C-FB47-40B2-842E-30AAF584872C}" dt="2020-01-28T14:28:59.537" v="25" actId="2696"/>
        <pc:sldMkLst>
          <pc:docMk/>
          <pc:sldMk cId="3104132613" sldId="863"/>
        </pc:sldMkLst>
      </pc:sldChg>
      <pc:sldChg chg="del">
        <pc:chgData name="Jonathan Manton" userId="e8dc9fa5-9ebf-44bf-944a-bc085c73b0ed" providerId="ADAL" clId="{75011A7C-FB47-40B2-842E-30AAF584872C}" dt="2020-01-28T14:28:59.563" v="26" actId="2696"/>
        <pc:sldMkLst>
          <pc:docMk/>
          <pc:sldMk cId="2546004675" sldId="864"/>
        </pc:sldMkLst>
      </pc:sldChg>
      <pc:sldChg chg="del">
        <pc:chgData name="Jonathan Manton" userId="e8dc9fa5-9ebf-44bf-944a-bc085c73b0ed" providerId="ADAL" clId="{75011A7C-FB47-40B2-842E-30AAF584872C}" dt="2020-01-28T14:28:59.590" v="27" actId="2696"/>
        <pc:sldMkLst>
          <pc:docMk/>
          <pc:sldMk cId="189626685" sldId="865"/>
        </pc:sldMkLst>
      </pc:sldChg>
      <pc:sldChg chg="del">
        <pc:chgData name="Jonathan Manton" userId="e8dc9fa5-9ebf-44bf-944a-bc085c73b0ed" providerId="ADAL" clId="{75011A7C-FB47-40B2-842E-30AAF584872C}" dt="2020-01-28T14:28:59.614" v="28" actId="2696"/>
        <pc:sldMkLst>
          <pc:docMk/>
          <pc:sldMk cId="754621934" sldId="866"/>
        </pc:sldMkLst>
      </pc:sldChg>
      <pc:sldChg chg="del">
        <pc:chgData name="Jonathan Manton" userId="e8dc9fa5-9ebf-44bf-944a-bc085c73b0ed" providerId="ADAL" clId="{75011A7C-FB47-40B2-842E-30AAF584872C}" dt="2020-01-28T14:28:59.638" v="29" actId="2696"/>
        <pc:sldMkLst>
          <pc:docMk/>
          <pc:sldMk cId="184403723" sldId="867"/>
        </pc:sldMkLst>
      </pc:sldChg>
      <pc:sldChg chg="del">
        <pc:chgData name="Jonathan Manton" userId="e8dc9fa5-9ebf-44bf-944a-bc085c73b0ed" providerId="ADAL" clId="{75011A7C-FB47-40B2-842E-30AAF584872C}" dt="2020-01-28T14:28:59.664" v="30" actId="2696"/>
        <pc:sldMkLst>
          <pc:docMk/>
          <pc:sldMk cId="992861426" sldId="868"/>
        </pc:sldMkLst>
      </pc:sldChg>
      <pc:sldChg chg="del">
        <pc:chgData name="Jonathan Manton" userId="e8dc9fa5-9ebf-44bf-944a-bc085c73b0ed" providerId="ADAL" clId="{75011A7C-FB47-40B2-842E-30AAF584872C}" dt="2020-01-28T14:28:59.513" v="24" actId="2696"/>
        <pc:sldMkLst>
          <pc:docMk/>
          <pc:sldMk cId="2629195257" sldId="869"/>
        </pc:sldMkLst>
      </pc:sldChg>
      <pc:sldChg chg="del">
        <pc:chgData name="Jonathan Manton" userId="e8dc9fa5-9ebf-44bf-944a-bc085c73b0ed" providerId="ADAL" clId="{75011A7C-FB47-40B2-842E-30AAF584872C}" dt="2020-01-28T14:28:59.250" v="14" actId="2696"/>
        <pc:sldMkLst>
          <pc:docMk/>
          <pc:sldMk cId="1151815119" sldId="870"/>
        </pc:sldMkLst>
      </pc:sldChg>
      <pc:sldChg chg="del">
        <pc:chgData name="Jonathan Manton" userId="e8dc9fa5-9ebf-44bf-944a-bc085c73b0ed" providerId="ADAL" clId="{75011A7C-FB47-40B2-842E-30AAF584872C}" dt="2020-01-28T14:28:59.279" v="15" actId="2696"/>
        <pc:sldMkLst>
          <pc:docMk/>
          <pc:sldMk cId="3460462699" sldId="871"/>
        </pc:sldMkLst>
      </pc:sldChg>
      <pc:sldChg chg="del">
        <pc:chgData name="Jonathan Manton" userId="e8dc9fa5-9ebf-44bf-944a-bc085c73b0ed" providerId="ADAL" clId="{75011A7C-FB47-40B2-842E-30AAF584872C}" dt="2020-01-28T14:28:59.310" v="16" actId="2696"/>
        <pc:sldMkLst>
          <pc:docMk/>
          <pc:sldMk cId="2018067190" sldId="872"/>
        </pc:sldMkLst>
      </pc:sldChg>
      <pc:sldChg chg="del">
        <pc:chgData name="Jonathan Manton" userId="e8dc9fa5-9ebf-44bf-944a-bc085c73b0ed" providerId="ADAL" clId="{75011A7C-FB47-40B2-842E-30AAF584872C}" dt="2020-01-28T14:28:59.331" v="17" actId="2696"/>
        <pc:sldMkLst>
          <pc:docMk/>
          <pc:sldMk cId="1986093713" sldId="873"/>
        </pc:sldMkLst>
      </pc:sldChg>
      <pc:sldChg chg="del">
        <pc:chgData name="Jonathan Manton" userId="e8dc9fa5-9ebf-44bf-944a-bc085c73b0ed" providerId="ADAL" clId="{75011A7C-FB47-40B2-842E-30AAF584872C}" dt="2020-01-28T14:28:59.350" v="18" actId="2696"/>
        <pc:sldMkLst>
          <pc:docMk/>
          <pc:sldMk cId="137082619" sldId="874"/>
        </pc:sldMkLst>
      </pc:sldChg>
      <pc:sldChg chg="del">
        <pc:chgData name="Jonathan Manton" userId="e8dc9fa5-9ebf-44bf-944a-bc085c73b0ed" providerId="ADAL" clId="{75011A7C-FB47-40B2-842E-30AAF584872C}" dt="2020-01-28T14:28:59.379" v="19" actId="2696"/>
        <pc:sldMkLst>
          <pc:docMk/>
          <pc:sldMk cId="896286120" sldId="875"/>
        </pc:sldMkLst>
      </pc:sldChg>
      <pc:sldChg chg="del">
        <pc:chgData name="Jonathan Manton" userId="e8dc9fa5-9ebf-44bf-944a-bc085c73b0ed" providerId="ADAL" clId="{75011A7C-FB47-40B2-842E-30AAF584872C}" dt="2020-01-28T14:28:59.410" v="20" actId="2696"/>
        <pc:sldMkLst>
          <pc:docMk/>
          <pc:sldMk cId="1762931477" sldId="876"/>
        </pc:sldMkLst>
      </pc:sldChg>
      <pc:sldChg chg="del">
        <pc:chgData name="Jonathan Manton" userId="e8dc9fa5-9ebf-44bf-944a-bc085c73b0ed" providerId="ADAL" clId="{75011A7C-FB47-40B2-842E-30AAF584872C}" dt="2020-01-28T14:28:59.434" v="21" actId="2696"/>
        <pc:sldMkLst>
          <pc:docMk/>
          <pc:sldMk cId="1244825611" sldId="877"/>
        </pc:sldMkLst>
      </pc:sldChg>
      <pc:sldChg chg="del">
        <pc:chgData name="Jonathan Manton" userId="e8dc9fa5-9ebf-44bf-944a-bc085c73b0ed" providerId="ADAL" clId="{75011A7C-FB47-40B2-842E-30AAF584872C}" dt="2020-01-28T14:28:59.755" v="34" actId="2696"/>
        <pc:sldMkLst>
          <pc:docMk/>
          <pc:sldMk cId="1852237620" sldId="878"/>
        </pc:sldMkLst>
      </pc:sldChg>
      <pc:sldChg chg="del">
        <pc:chgData name="Jonathan Manton" userId="e8dc9fa5-9ebf-44bf-944a-bc085c73b0ed" providerId="ADAL" clId="{75011A7C-FB47-40B2-842E-30AAF584872C}" dt="2020-01-28T14:28:59.709" v="32" actId="2696"/>
        <pc:sldMkLst>
          <pc:docMk/>
          <pc:sldMk cId="777412251" sldId="885"/>
        </pc:sldMkLst>
      </pc:sldChg>
      <pc:sldChg chg="del">
        <pc:chgData name="Jonathan Manton" userId="e8dc9fa5-9ebf-44bf-944a-bc085c73b0ed" providerId="ADAL" clId="{75011A7C-FB47-40B2-842E-30AAF584872C}" dt="2020-01-28T14:28:59.732" v="33" actId="2696"/>
        <pc:sldMkLst>
          <pc:docMk/>
          <pc:sldMk cId="633488642" sldId="886"/>
        </pc:sldMkLst>
      </pc:sldChg>
      <pc:sldChg chg="del">
        <pc:chgData name="Jonathan Manton" userId="e8dc9fa5-9ebf-44bf-944a-bc085c73b0ed" providerId="ADAL" clId="{75011A7C-FB47-40B2-842E-30AAF584872C}" dt="2020-01-28T14:28:59.828" v="37" actId="2696"/>
        <pc:sldMkLst>
          <pc:docMk/>
          <pc:sldMk cId="2253132850" sldId="887"/>
        </pc:sldMkLst>
      </pc:sldChg>
      <pc:sldChg chg="del">
        <pc:chgData name="Jonathan Manton" userId="e8dc9fa5-9ebf-44bf-944a-bc085c73b0ed" providerId="ADAL" clId="{75011A7C-FB47-40B2-842E-30AAF584872C}" dt="2020-01-28T14:28:59.780" v="35" actId="2696"/>
        <pc:sldMkLst>
          <pc:docMk/>
          <pc:sldMk cId="3094367347" sldId="888"/>
        </pc:sldMkLst>
      </pc:sldChg>
      <pc:sldChg chg="del">
        <pc:chgData name="Jonathan Manton" userId="e8dc9fa5-9ebf-44bf-944a-bc085c73b0ed" providerId="ADAL" clId="{75011A7C-FB47-40B2-842E-30AAF584872C}" dt="2020-01-28T14:28:59.848" v="38" actId="2696"/>
        <pc:sldMkLst>
          <pc:docMk/>
          <pc:sldMk cId="1816023993" sldId="889"/>
        </pc:sldMkLst>
      </pc:sldChg>
      <pc:sldChg chg="del">
        <pc:chgData name="Jonathan Manton" userId="e8dc9fa5-9ebf-44bf-944a-bc085c73b0ed" providerId="ADAL" clId="{75011A7C-FB47-40B2-842E-30AAF584872C}" dt="2020-01-28T14:28:59.867" v="39" actId="2696"/>
        <pc:sldMkLst>
          <pc:docMk/>
          <pc:sldMk cId="1089687380" sldId="890"/>
        </pc:sldMkLst>
      </pc:sldChg>
      <pc:sldChg chg="del">
        <pc:chgData name="Jonathan Manton" userId="e8dc9fa5-9ebf-44bf-944a-bc085c73b0ed" providerId="ADAL" clId="{75011A7C-FB47-40B2-842E-30AAF584872C}" dt="2020-01-28T14:29:01.128" v="93" actId="2696"/>
        <pc:sldMkLst>
          <pc:docMk/>
          <pc:sldMk cId="1234338498" sldId="891"/>
        </pc:sldMkLst>
      </pc:sldChg>
      <pc:sldChg chg="del">
        <pc:chgData name="Jonathan Manton" userId="e8dc9fa5-9ebf-44bf-944a-bc085c73b0ed" providerId="ADAL" clId="{75011A7C-FB47-40B2-842E-30AAF584872C}" dt="2020-01-28T14:29:01.145" v="94" actId="2696"/>
        <pc:sldMkLst>
          <pc:docMk/>
          <pc:sldMk cId="675879018" sldId="892"/>
        </pc:sldMkLst>
      </pc:sldChg>
      <pc:sldChg chg="del">
        <pc:chgData name="Jonathan Manton" userId="e8dc9fa5-9ebf-44bf-944a-bc085c73b0ed" providerId="ADAL" clId="{75011A7C-FB47-40B2-842E-30AAF584872C}" dt="2020-01-28T14:29:01.160" v="95" actId="2696"/>
        <pc:sldMkLst>
          <pc:docMk/>
          <pc:sldMk cId="3250161883" sldId="893"/>
        </pc:sldMkLst>
      </pc:sldChg>
      <pc:sldChg chg="del">
        <pc:chgData name="Jonathan Manton" userId="e8dc9fa5-9ebf-44bf-944a-bc085c73b0ed" providerId="ADAL" clId="{75011A7C-FB47-40B2-842E-30AAF584872C}" dt="2020-01-28T14:28:59.004" v="4" actId="2696"/>
        <pc:sldMkLst>
          <pc:docMk/>
          <pc:sldMk cId="2479950358" sldId="894"/>
        </pc:sldMkLst>
      </pc:sldChg>
      <pc:sldChg chg="del">
        <pc:chgData name="Jonathan Manton" userId="e8dc9fa5-9ebf-44bf-944a-bc085c73b0ed" providerId="ADAL" clId="{75011A7C-FB47-40B2-842E-30AAF584872C}" dt="2020-01-28T14:28:59.031" v="5" actId="2696"/>
        <pc:sldMkLst>
          <pc:docMk/>
          <pc:sldMk cId="1786625832" sldId="895"/>
        </pc:sldMkLst>
      </pc:sldChg>
      <pc:sldChg chg="del">
        <pc:chgData name="Jonathan Manton" userId="e8dc9fa5-9ebf-44bf-944a-bc085c73b0ed" providerId="ADAL" clId="{75011A7C-FB47-40B2-842E-30AAF584872C}" dt="2020-01-28T14:28:59.806" v="36" actId="2696"/>
        <pc:sldMkLst>
          <pc:docMk/>
          <pc:sldMk cId="1110282729" sldId="896"/>
        </pc:sldMkLst>
      </pc:sldChg>
      <pc:sldChg chg="del">
        <pc:chgData name="Jonathan Manton" userId="e8dc9fa5-9ebf-44bf-944a-bc085c73b0ed" providerId="ADAL" clId="{75011A7C-FB47-40B2-842E-30AAF584872C}" dt="2020-01-28T14:28:59.887" v="40" actId="2696"/>
        <pc:sldMkLst>
          <pc:docMk/>
          <pc:sldMk cId="1063414964" sldId="897"/>
        </pc:sldMkLst>
      </pc:sldChg>
      <pc:sldChg chg="del">
        <pc:chgData name="Jonathan Manton" userId="e8dc9fa5-9ebf-44bf-944a-bc085c73b0ed" providerId="ADAL" clId="{75011A7C-FB47-40B2-842E-30AAF584872C}" dt="2020-01-28T14:28:59.913" v="41" actId="2696"/>
        <pc:sldMkLst>
          <pc:docMk/>
          <pc:sldMk cId="1408409827" sldId="898"/>
        </pc:sldMkLst>
      </pc:sldChg>
      <pc:sldChg chg="del">
        <pc:chgData name="Jonathan Manton" userId="e8dc9fa5-9ebf-44bf-944a-bc085c73b0ed" providerId="ADAL" clId="{75011A7C-FB47-40B2-842E-30AAF584872C}" dt="2020-01-28T14:28:59.943" v="42" actId="2696"/>
        <pc:sldMkLst>
          <pc:docMk/>
          <pc:sldMk cId="756401183" sldId="899"/>
        </pc:sldMkLst>
      </pc:sldChg>
      <pc:sldChg chg="del">
        <pc:chgData name="Jonathan Manton" userId="e8dc9fa5-9ebf-44bf-944a-bc085c73b0ed" providerId="ADAL" clId="{75011A7C-FB47-40B2-842E-30AAF584872C}" dt="2020-01-28T14:28:59.966" v="43" actId="2696"/>
        <pc:sldMkLst>
          <pc:docMk/>
          <pc:sldMk cId="3894395711" sldId="900"/>
        </pc:sldMkLst>
      </pc:sldChg>
      <pc:sldChg chg="del">
        <pc:chgData name="Jonathan Manton" userId="e8dc9fa5-9ebf-44bf-944a-bc085c73b0ed" providerId="ADAL" clId="{75011A7C-FB47-40B2-842E-30AAF584872C}" dt="2020-01-28T14:29:00.213" v="54" actId="2696"/>
        <pc:sldMkLst>
          <pc:docMk/>
          <pc:sldMk cId="3333484081" sldId="901"/>
        </pc:sldMkLst>
      </pc:sldChg>
      <pc:sldChg chg="del">
        <pc:chgData name="Jonathan Manton" userId="e8dc9fa5-9ebf-44bf-944a-bc085c73b0ed" providerId="ADAL" clId="{75011A7C-FB47-40B2-842E-30AAF584872C}" dt="2020-01-28T14:29:00.235" v="55" actId="2696"/>
        <pc:sldMkLst>
          <pc:docMk/>
          <pc:sldMk cId="3095763126" sldId="902"/>
        </pc:sldMkLst>
      </pc:sldChg>
      <pc:sldChg chg="del">
        <pc:chgData name="Jonathan Manton" userId="e8dc9fa5-9ebf-44bf-944a-bc085c73b0ed" providerId="ADAL" clId="{75011A7C-FB47-40B2-842E-30AAF584872C}" dt="2020-01-28T14:29:00.267" v="56" actId="2696"/>
        <pc:sldMkLst>
          <pc:docMk/>
          <pc:sldMk cId="3918707772" sldId="903"/>
        </pc:sldMkLst>
      </pc:sldChg>
      <pc:sldChg chg="del">
        <pc:chgData name="Jonathan Manton" userId="e8dc9fa5-9ebf-44bf-944a-bc085c73b0ed" providerId="ADAL" clId="{75011A7C-FB47-40B2-842E-30AAF584872C}" dt="2020-01-28T14:29:00.301" v="57" actId="2696"/>
        <pc:sldMkLst>
          <pc:docMk/>
          <pc:sldMk cId="3619875475" sldId="905"/>
        </pc:sldMkLst>
      </pc:sldChg>
      <pc:sldChg chg="del">
        <pc:chgData name="Jonathan Manton" userId="e8dc9fa5-9ebf-44bf-944a-bc085c73b0ed" providerId="ADAL" clId="{75011A7C-FB47-40B2-842E-30AAF584872C}" dt="2020-01-28T14:29:00.336" v="58" actId="2696"/>
        <pc:sldMkLst>
          <pc:docMk/>
          <pc:sldMk cId="1596356850" sldId="906"/>
        </pc:sldMkLst>
      </pc:sldChg>
      <pc:sldChg chg="del">
        <pc:chgData name="Jonathan Manton" userId="e8dc9fa5-9ebf-44bf-944a-bc085c73b0ed" providerId="ADAL" clId="{75011A7C-FB47-40B2-842E-30AAF584872C}" dt="2020-01-28T14:29:00.378" v="59" actId="2696"/>
        <pc:sldMkLst>
          <pc:docMk/>
          <pc:sldMk cId="643945291" sldId="907"/>
        </pc:sldMkLst>
      </pc:sldChg>
      <pc:sldChg chg="del">
        <pc:chgData name="Jonathan Manton" userId="e8dc9fa5-9ebf-44bf-944a-bc085c73b0ed" providerId="ADAL" clId="{75011A7C-FB47-40B2-842E-30AAF584872C}" dt="2020-01-28T14:29:00.400" v="60" actId="2696"/>
        <pc:sldMkLst>
          <pc:docMk/>
          <pc:sldMk cId="3956170348" sldId="908"/>
        </pc:sldMkLst>
      </pc:sldChg>
      <pc:sldChg chg="del">
        <pc:chgData name="Jonathan Manton" userId="e8dc9fa5-9ebf-44bf-944a-bc085c73b0ed" providerId="ADAL" clId="{75011A7C-FB47-40B2-842E-30AAF584872C}" dt="2020-01-28T14:29:00.465" v="63" actId="2696"/>
        <pc:sldMkLst>
          <pc:docMk/>
          <pc:sldMk cId="1136963473" sldId="909"/>
        </pc:sldMkLst>
      </pc:sldChg>
      <pc:sldChg chg="del">
        <pc:chgData name="Jonathan Manton" userId="e8dc9fa5-9ebf-44bf-944a-bc085c73b0ed" providerId="ADAL" clId="{75011A7C-FB47-40B2-842E-30AAF584872C}" dt="2020-01-28T14:29:00.484" v="64" actId="2696"/>
        <pc:sldMkLst>
          <pc:docMk/>
          <pc:sldMk cId="1635929675" sldId="910"/>
        </pc:sldMkLst>
      </pc:sldChg>
      <pc:sldChg chg="del">
        <pc:chgData name="Jonathan Manton" userId="e8dc9fa5-9ebf-44bf-944a-bc085c73b0ed" providerId="ADAL" clId="{75011A7C-FB47-40B2-842E-30AAF584872C}" dt="2020-01-28T14:29:00.542" v="67" actId="2696"/>
        <pc:sldMkLst>
          <pc:docMk/>
          <pc:sldMk cId="2451426649" sldId="911"/>
        </pc:sldMkLst>
      </pc:sldChg>
      <pc:sldChg chg="del">
        <pc:chgData name="Jonathan Manton" userId="e8dc9fa5-9ebf-44bf-944a-bc085c73b0ed" providerId="ADAL" clId="{75011A7C-FB47-40B2-842E-30AAF584872C}" dt="2020-01-28T14:29:00.570" v="68" actId="2696"/>
        <pc:sldMkLst>
          <pc:docMk/>
          <pc:sldMk cId="4134907318" sldId="912"/>
        </pc:sldMkLst>
      </pc:sldChg>
      <pc:sldChg chg="del">
        <pc:chgData name="Jonathan Manton" userId="e8dc9fa5-9ebf-44bf-944a-bc085c73b0ed" providerId="ADAL" clId="{75011A7C-FB47-40B2-842E-30AAF584872C}" dt="2020-01-28T14:29:00.596" v="69" actId="2696"/>
        <pc:sldMkLst>
          <pc:docMk/>
          <pc:sldMk cId="4231837161" sldId="913"/>
        </pc:sldMkLst>
      </pc:sldChg>
      <pc:sldChg chg="del">
        <pc:chgData name="Jonathan Manton" userId="e8dc9fa5-9ebf-44bf-944a-bc085c73b0ed" providerId="ADAL" clId="{75011A7C-FB47-40B2-842E-30AAF584872C}" dt="2020-01-28T14:29:00.689" v="73" actId="2696"/>
        <pc:sldMkLst>
          <pc:docMk/>
          <pc:sldMk cId="1289772248" sldId="914"/>
        </pc:sldMkLst>
      </pc:sldChg>
      <pc:sldChg chg="del">
        <pc:chgData name="Jonathan Manton" userId="e8dc9fa5-9ebf-44bf-944a-bc085c73b0ed" providerId="ADAL" clId="{75011A7C-FB47-40B2-842E-30AAF584872C}" dt="2020-01-28T14:29:00.716" v="74" actId="2696"/>
        <pc:sldMkLst>
          <pc:docMk/>
          <pc:sldMk cId="3089665689" sldId="915"/>
        </pc:sldMkLst>
      </pc:sldChg>
      <pc:sldChg chg="del">
        <pc:chgData name="Jonathan Manton" userId="e8dc9fa5-9ebf-44bf-944a-bc085c73b0ed" providerId="ADAL" clId="{75011A7C-FB47-40B2-842E-30AAF584872C}" dt="2020-01-28T14:29:00.736" v="75" actId="2696"/>
        <pc:sldMkLst>
          <pc:docMk/>
          <pc:sldMk cId="1383228249" sldId="916"/>
        </pc:sldMkLst>
      </pc:sldChg>
      <pc:sldChg chg="del">
        <pc:chgData name="Jonathan Manton" userId="e8dc9fa5-9ebf-44bf-944a-bc085c73b0ed" providerId="ADAL" clId="{75011A7C-FB47-40B2-842E-30AAF584872C}" dt="2020-01-28T14:29:00.842" v="80" actId="2696"/>
        <pc:sldMkLst>
          <pc:docMk/>
          <pc:sldMk cId="226924237" sldId="917"/>
        </pc:sldMkLst>
      </pc:sldChg>
      <pc:sldChg chg="del">
        <pc:chgData name="Jonathan Manton" userId="e8dc9fa5-9ebf-44bf-944a-bc085c73b0ed" providerId="ADAL" clId="{75011A7C-FB47-40B2-842E-30AAF584872C}" dt="2020-01-28T14:29:00.865" v="81" actId="2696"/>
        <pc:sldMkLst>
          <pc:docMk/>
          <pc:sldMk cId="1367723166" sldId="918"/>
        </pc:sldMkLst>
      </pc:sldChg>
      <pc:sldChg chg="del">
        <pc:chgData name="Jonathan Manton" userId="e8dc9fa5-9ebf-44bf-944a-bc085c73b0ed" providerId="ADAL" clId="{75011A7C-FB47-40B2-842E-30AAF584872C}" dt="2020-01-28T14:29:00.884" v="82" actId="2696"/>
        <pc:sldMkLst>
          <pc:docMk/>
          <pc:sldMk cId="2431819391" sldId="919"/>
        </pc:sldMkLst>
      </pc:sldChg>
      <pc:sldChg chg="del">
        <pc:chgData name="Jonathan Manton" userId="e8dc9fa5-9ebf-44bf-944a-bc085c73b0ed" providerId="ADAL" clId="{75011A7C-FB47-40B2-842E-30AAF584872C}" dt="2020-01-28T14:29:01.021" v="89" actId="2696"/>
        <pc:sldMkLst>
          <pc:docMk/>
          <pc:sldMk cId="100668809" sldId="920"/>
        </pc:sldMkLst>
      </pc:sldChg>
      <pc:sldChg chg="del">
        <pc:chgData name="Jonathan Manton" userId="e8dc9fa5-9ebf-44bf-944a-bc085c73b0ed" providerId="ADAL" clId="{75011A7C-FB47-40B2-842E-30AAF584872C}" dt="2020-01-28T14:29:01.047" v="90" actId="2696"/>
        <pc:sldMkLst>
          <pc:docMk/>
          <pc:sldMk cId="1568668136" sldId="921"/>
        </pc:sldMkLst>
      </pc:sldChg>
      <pc:sldChg chg="del">
        <pc:chgData name="Jonathan Manton" userId="e8dc9fa5-9ebf-44bf-944a-bc085c73b0ed" providerId="ADAL" clId="{75011A7C-FB47-40B2-842E-30AAF584872C}" dt="2020-01-28T14:29:01.066" v="91" actId="2696"/>
        <pc:sldMkLst>
          <pc:docMk/>
          <pc:sldMk cId="2033775489" sldId="922"/>
        </pc:sldMkLst>
      </pc:sldChg>
      <pc:sldChg chg="del">
        <pc:chgData name="Jonathan Manton" userId="e8dc9fa5-9ebf-44bf-944a-bc085c73b0ed" providerId="ADAL" clId="{75011A7C-FB47-40B2-842E-30AAF584872C}" dt="2020-01-28T14:29:00.801" v="78" actId="2696"/>
        <pc:sldMkLst>
          <pc:docMk/>
          <pc:sldMk cId="3316536703" sldId="923"/>
        </pc:sldMkLst>
      </pc:sldChg>
      <pc:sldChg chg="del">
        <pc:chgData name="Jonathan Manton" userId="e8dc9fa5-9ebf-44bf-944a-bc085c73b0ed" providerId="ADAL" clId="{75011A7C-FB47-40B2-842E-30AAF584872C}" dt="2020-01-28T14:29:00.999" v="88" actId="2696"/>
        <pc:sldMkLst>
          <pc:docMk/>
          <pc:sldMk cId="2861040177" sldId="924"/>
        </pc:sldMkLst>
      </pc:sldChg>
      <pc:sldChg chg="del">
        <pc:chgData name="Jonathan Manton" userId="e8dc9fa5-9ebf-44bf-944a-bc085c73b0ed" providerId="ADAL" clId="{75011A7C-FB47-40B2-842E-30AAF584872C}" dt="2020-01-28T14:29:00.963" v="86" actId="2696"/>
        <pc:sldMkLst>
          <pc:docMk/>
          <pc:sldMk cId="2528498437" sldId="925"/>
        </pc:sldMkLst>
      </pc:sldChg>
      <pc:sldChg chg="del">
        <pc:chgData name="Jonathan Manton" userId="e8dc9fa5-9ebf-44bf-944a-bc085c73b0ed" providerId="ADAL" clId="{75011A7C-FB47-40B2-842E-30AAF584872C}" dt="2020-01-28T14:29:00.979" v="87" actId="2696"/>
        <pc:sldMkLst>
          <pc:docMk/>
          <pc:sldMk cId="1401903365" sldId="926"/>
        </pc:sldMkLst>
      </pc:sldChg>
      <pc:sldChg chg="del">
        <pc:chgData name="Jonathan Manton" userId="e8dc9fa5-9ebf-44bf-944a-bc085c73b0ed" providerId="ADAL" clId="{75011A7C-FB47-40B2-842E-30AAF584872C}" dt="2020-01-28T14:28:58.916" v="0" actId="2696"/>
        <pc:sldMkLst>
          <pc:docMk/>
          <pc:sldMk cId="677705178" sldId="9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50A5-441F-AC41-97C7-5D207CF20DF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66B8-91B0-9647-9104-DCA37C25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7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68C1-E681-AA42-9FB2-00F2E1C93C5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0ACF2-E117-AE48-BDDC-5525096F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1dead3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60388" y="877888"/>
            <a:ext cx="7797801" cy="438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1dead357_2_1:notes"/>
          <p:cNvSpPr txBox="1">
            <a:spLocks noGrp="1"/>
          </p:cNvSpPr>
          <p:nvPr>
            <p:ph type="body" idx="1"/>
          </p:nvPr>
        </p:nvSpPr>
        <p:spPr>
          <a:xfrm>
            <a:off x="667862" y="5556838"/>
            <a:ext cx="5342890" cy="526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2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">
  <p:cSld name="Custom Layout 1 1 1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0" y="6289767"/>
            <a:ext cx="12192000" cy="568400"/>
          </a:xfrm>
          <a:prstGeom prst="rect">
            <a:avLst/>
          </a:prstGeom>
          <a:solidFill>
            <a:srgbClr val="00D7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3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Publishing</a:t>
            </a:r>
            <a:endParaRPr sz="2400"/>
          </a:p>
        </p:txBody>
      </p:sp>
      <p:sp>
        <p:nvSpPr>
          <p:cNvPr id="149" name="Google Shape;149;p32"/>
          <p:cNvSpPr/>
          <p:nvPr/>
        </p:nvSpPr>
        <p:spPr>
          <a:xfrm>
            <a:off x="9854400" y="6289767"/>
            <a:ext cx="2337600" cy="568400"/>
          </a:xfrm>
          <a:prstGeom prst="rect">
            <a:avLst/>
          </a:prstGeom>
          <a:solidFill>
            <a:srgbClr val="0C628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33"/>
              <a:t>  </a:t>
            </a:r>
            <a:endParaRPr sz="1333"/>
          </a:p>
        </p:txBody>
      </p:sp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304800" y="447533"/>
            <a:ext cx="10972800" cy="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2" descr="Fabric-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95728" y="6371201"/>
            <a:ext cx="941673" cy="38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>
            <a:spLocks noGrp="1"/>
          </p:cNvSpPr>
          <p:nvPr>
            <p:ph type="body" idx="1"/>
          </p:nvPr>
        </p:nvSpPr>
        <p:spPr>
          <a:xfrm>
            <a:off x="304800" y="1426633"/>
            <a:ext cx="10077200" cy="456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4pPr>
            <a:lvl5pPr marL="3047924" lvl="4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5pPr>
            <a:lvl6pPr marL="3657509" lvl="5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7pPr>
            <a:lvl8pPr marL="4876678" lvl="7" indent="-406390" rtl="0">
              <a:spcBef>
                <a:spcPts val="1333"/>
              </a:spcBef>
              <a:spcAft>
                <a:spcPts val="0"/>
              </a:spcAft>
              <a:buSzPts val="1200"/>
              <a:buChar char="■"/>
              <a:defRPr/>
            </a:lvl8pPr>
            <a:lvl9pPr marL="5486263" lvl="8" indent="-406390" rtl="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10758683" y="6371200"/>
            <a:ext cx="12224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26316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2F7C-BD4B-074F-AA05-2DE9C91574D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31F4-C44B-D94B-92D4-855A04513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Help">
            <a:extLst>
              <a:ext uri="{FF2B5EF4-FFF2-40B4-BE49-F238E27FC236}">
                <a16:creationId xmlns:a16="http://schemas.microsoft.com/office/drawing/2014/main" id="{F1DC6051-AB89-4BD3-9367-A59E45EF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202" y="2861215"/>
            <a:ext cx="914400" cy="914400"/>
          </a:xfrm>
          <a:prstGeom prst="rect">
            <a:avLst/>
          </a:prstGeom>
        </p:spPr>
      </p:pic>
      <p:sp>
        <p:nvSpPr>
          <p:cNvPr id="27" name="Google Shape;276;p47">
            <a:extLst>
              <a:ext uri="{FF2B5EF4-FFF2-40B4-BE49-F238E27FC236}">
                <a16:creationId xmlns:a16="http://schemas.microsoft.com/office/drawing/2014/main" id="{CE0F457E-B509-4D21-99C0-1CD72B1C1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305" y="393812"/>
            <a:ext cx="10972800" cy="6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b="1" dirty="0"/>
              <a:t>Agenda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01A5B-DB5A-4653-B8E3-90FD104C0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2047" y="6394408"/>
            <a:ext cx="1676398" cy="400524"/>
          </a:xfrm>
          <a:prstGeom prst="rect">
            <a:avLst/>
          </a:prstGeom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599D470B-CE3A-4BB3-81E2-04549D368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352" y="2175591"/>
            <a:ext cx="2204648" cy="2204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C1918-A1AF-4301-BDBA-72EF34752F24}"/>
              </a:ext>
            </a:extLst>
          </p:cNvPr>
          <p:cNvSpPr txBox="1"/>
          <p:nvPr/>
        </p:nvSpPr>
        <p:spPr>
          <a:xfrm>
            <a:off x="891600" y="4175351"/>
            <a:ext cx="415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Foster a </a:t>
            </a:r>
            <a:r>
              <a:rPr lang="en-GB" b="1" dirty="0"/>
              <a:t>data-driven mindset </a:t>
            </a:r>
            <a:r>
              <a:rPr lang="en-GB" dirty="0"/>
              <a:t>which, in turn, drives </a:t>
            </a:r>
            <a:r>
              <a:rPr lang="en-GB" b="1" dirty="0"/>
              <a:t>self-service analytics </a:t>
            </a:r>
            <a:r>
              <a:rPr lang="en-GB" dirty="0"/>
              <a:t>throughout the business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F26D1B4-3AEF-4C67-ACBD-D1BD2FBC0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0202" y="15600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69F8EC-4D00-4E70-BA10-96436DBA71EB}"/>
              </a:ext>
            </a:extLst>
          </p:cNvPr>
          <p:cNvSpPr txBox="1"/>
          <p:nvPr/>
        </p:nvSpPr>
        <p:spPr>
          <a:xfrm>
            <a:off x="6354602" y="1560019"/>
            <a:ext cx="415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Utilising the scheduling and server capabilities of Tableau to drive </a:t>
            </a:r>
            <a:r>
              <a:rPr lang="en-GB" dirty="0">
                <a:solidFill>
                  <a:srgbClr val="4BD7FF"/>
                </a:solidFill>
              </a:rPr>
              <a:t>trustworthy and reliable data</a:t>
            </a:r>
            <a:r>
              <a:rPr lang="en-GB" dirty="0"/>
              <a:t>	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01C00-AAD8-4F75-9B8C-5404AADF8E5F}"/>
              </a:ext>
            </a:extLst>
          </p:cNvPr>
          <p:cNvSpPr txBox="1"/>
          <p:nvPr/>
        </p:nvSpPr>
        <p:spPr>
          <a:xfrm>
            <a:off x="6354602" y="2863218"/>
            <a:ext cx="415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use of </a:t>
            </a:r>
            <a:r>
              <a:rPr lang="en-GB" b="1" dirty="0">
                <a:solidFill>
                  <a:srgbClr val="4BD7FF"/>
                </a:solidFill>
              </a:rPr>
              <a:t>Ask Data </a:t>
            </a:r>
            <a:r>
              <a:rPr lang="en-GB" dirty="0"/>
              <a:t>to ask questions of the data and derive quick insights and also use that as a start point to deep dive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F3932-6FA8-45EA-B6C3-B045579C9B06}"/>
              </a:ext>
            </a:extLst>
          </p:cNvPr>
          <p:cNvSpPr txBox="1"/>
          <p:nvPr/>
        </p:nvSpPr>
        <p:spPr>
          <a:xfrm>
            <a:off x="6354602" y="4166421"/>
            <a:ext cx="415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Utilising these tools to put the ability to derive insight from data with the </a:t>
            </a:r>
            <a:r>
              <a:rPr lang="en-GB" b="1" dirty="0">
                <a:solidFill>
                  <a:srgbClr val="4BD7FF"/>
                </a:solidFill>
              </a:rPr>
              <a:t>people who understand it best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BE4E8-5E70-4B01-B863-50416138F9C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762000" y="2017221"/>
            <a:ext cx="1678202" cy="1260694"/>
          </a:xfrm>
          <a:prstGeom prst="straightConnector1">
            <a:avLst/>
          </a:prstGeom>
          <a:ln w="38100">
            <a:solidFill>
              <a:srgbClr val="4B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3ED0DD-330C-434E-8336-7328F3876919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3762000" y="3277915"/>
            <a:ext cx="1678202" cy="40500"/>
          </a:xfrm>
          <a:prstGeom prst="straightConnector1">
            <a:avLst/>
          </a:prstGeom>
          <a:ln w="38100">
            <a:solidFill>
              <a:srgbClr val="4B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69C216-507B-49CC-9806-0015DAE33E30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3762000" y="3277915"/>
            <a:ext cx="1678202" cy="1341694"/>
          </a:xfrm>
          <a:prstGeom prst="straightConnector1">
            <a:avLst/>
          </a:prstGeom>
          <a:ln w="38100">
            <a:solidFill>
              <a:srgbClr val="4B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01A0E5-9B5A-420D-92B5-0130B66F151F}"/>
              </a:ext>
            </a:extLst>
          </p:cNvPr>
          <p:cNvSpPr txBox="1"/>
          <p:nvPr/>
        </p:nvSpPr>
        <p:spPr>
          <a:xfrm>
            <a:off x="445307" y="1320281"/>
            <a:ext cx="41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our </a:t>
            </a:r>
            <a:r>
              <a:rPr lang="en-GB" b="1" dirty="0"/>
              <a:t>data end goal?</a:t>
            </a:r>
          </a:p>
        </p:txBody>
      </p:sp>
      <p:pic>
        <p:nvPicPr>
          <p:cNvPr id="35" name="Graphic 34" descr="Group brainstorm">
            <a:extLst>
              <a:ext uri="{FF2B5EF4-FFF2-40B4-BE49-F238E27FC236}">
                <a16:creationId xmlns:a16="http://schemas.microsoft.com/office/drawing/2014/main" id="{1C8F6A23-0C19-4951-A088-6512FF7581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0202" y="4162409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ED2AC42-EE0A-4D85-A70A-F8D5E772606A}"/>
              </a:ext>
            </a:extLst>
          </p:cNvPr>
          <p:cNvSpPr/>
          <p:nvPr/>
        </p:nvSpPr>
        <p:spPr>
          <a:xfrm>
            <a:off x="10505402" y="2861215"/>
            <a:ext cx="391198" cy="2301165"/>
          </a:xfrm>
          <a:prstGeom prst="rightBrace">
            <a:avLst/>
          </a:prstGeom>
          <a:ln w="19050">
            <a:solidFill>
              <a:srgbClr val="4BD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BD7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F6A0C-FEB3-4D06-8391-1A69D6199CF1}"/>
              </a:ext>
            </a:extLst>
          </p:cNvPr>
          <p:cNvSpPr txBox="1"/>
          <p:nvPr/>
        </p:nvSpPr>
        <p:spPr>
          <a:xfrm>
            <a:off x="11005058" y="3664340"/>
            <a:ext cx="1044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4BD7FF"/>
                </a:solidFill>
              </a:rPr>
              <a:t>Support</a:t>
            </a:r>
            <a:r>
              <a:rPr lang="en-GB" sz="1400" dirty="0"/>
              <a:t> from the Data Team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7638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D27B2D7EF3C4C9789147750558E20" ma:contentTypeVersion="12" ma:contentTypeDescription="Create a new document." ma:contentTypeScope="" ma:versionID="2fd37217cee6dcda2f79fe9cee1fe98e">
  <xsd:schema xmlns:xsd="http://www.w3.org/2001/XMLSchema" xmlns:xs="http://www.w3.org/2001/XMLSchema" xmlns:p="http://schemas.microsoft.com/office/2006/metadata/properties" xmlns:ns3="81887fc8-c2cf-4fe1-b700-f33d0883387b" xmlns:ns4="a422ee07-0d1e-40b5-8197-bcc93ac5c322" targetNamespace="http://schemas.microsoft.com/office/2006/metadata/properties" ma:root="true" ma:fieldsID="799023445bd8dbb52410e4ce644708fe" ns3:_="" ns4:_="">
    <xsd:import namespace="81887fc8-c2cf-4fe1-b700-f33d0883387b"/>
    <xsd:import namespace="a422ee07-0d1e-40b5-8197-bcc93ac5c3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87fc8-c2cf-4fe1-b700-f33d088338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2ee07-0d1e-40b5-8197-bcc93ac5c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4CFA9E-2083-4D77-8060-64ADF816C74E}">
  <ds:schemaRefs>
    <ds:schemaRef ds:uri="http://purl.org/dc/elements/1.1/"/>
    <ds:schemaRef ds:uri="http://schemas.microsoft.com/office/2006/metadata/properties"/>
    <ds:schemaRef ds:uri="a422ee07-0d1e-40b5-8197-bcc93ac5c322"/>
    <ds:schemaRef ds:uri="http://purl.org/dc/terms/"/>
    <ds:schemaRef ds:uri="http://schemas.openxmlformats.org/package/2006/metadata/core-properties"/>
    <ds:schemaRef ds:uri="81887fc8-c2cf-4fe1-b700-f33d0883387b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D6D74D-498F-41FC-B132-BC08FAE07D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87fc8-c2cf-4fe1-b700-f33d0883387b"/>
    <ds:schemaRef ds:uri="a422ee07-0d1e-40b5-8197-bcc93ac5c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40C2E-9410-4D1E-B6E9-54776F5065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Bailey</dc:creator>
  <cp:lastModifiedBy>Jonathan Manton</cp:lastModifiedBy>
  <cp:revision>226</cp:revision>
  <cp:lastPrinted>2019-03-15T13:01:09Z</cp:lastPrinted>
  <dcterms:created xsi:type="dcterms:W3CDTF">2018-07-10T11:25:25Z</dcterms:created>
  <dcterms:modified xsi:type="dcterms:W3CDTF">2020-01-29T14:00:19Z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0x010100560D27B2D7EF3C4C9789147750558E20</vt:lpwstr>
  </property>
</Properties>
</file>