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>
        <p:scale>
          <a:sx n="73" d="100"/>
          <a:sy n="73" d="100"/>
        </p:scale>
        <p:origin x="2520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FEAF34-524B-CB4C-9005-D1392072DB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B67E5-6807-9849-BCF2-96DBD96297D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E4CB4-D4C0-2642-A4A6-2542101E8D4F}" type="datetimeFigureOut">
              <a:rPr lang="en-US" smtClean="0"/>
              <a:t>4/17/21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8ED7248-404E-3E4E-8DE0-0AF4994AA2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B228C8C-E3C1-2A43-ABFA-CED83EB28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775D7-B802-6C43-9C3C-5C5E5A2F4D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28387-FDE5-6C41-BFB7-404EEBF9A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9C809-87D2-6443-BBC8-41144565CD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Landing Page</a:t>
            </a:r>
          </a:p>
          <a:p>
            <a:endParaRPr lang="en-US" dirty="0"/>
          </a:p>
          <a:p>
            <a:r>
              <a:rPr lang="en-US" dirty="0"/>
              <a:t>Image Address: data: image/jpeg;base64,/9j/4AAQSkZJRgABAQAAAQABAAD/2wCEAAoHCBYWFRgWFhYZGRgaHB4ZHBwcHB4eHhwcGhwaGhocHh4cIy4lHB4rIR4YJjgmKy8xNTU1GiQ7QDs0Py40NTEBDAwMEA8QHxISHzorJCs0NDQ0NDQ0NDQ0NDQ0NDQ0NDQ0NDQ0NDQ0NDQ0NDQ0NDQ0NDQ0NDQ0NDQ9NDQ0NDQ0NP/</a:t>
            </a:r>
            <a:r>
              <a:rPr lang="en-US" dirty="0" err="1"/>
              <a:t>AABEIALEBHAMBIgACEQEDEQH</a:t>
            </a:r>
            <a:r>
              <a:rPr lang="en-US" dirty="0"/>
              <a:t>/</a:t>
            </a:r>
            <a:r>
              <a:rPr lang="en-US" dirty="0" err="1"/>
              <a:t>xAAcAAACAwEBAQEAAAAAAAAAAAADBAECBQAGBwj</a:t>
            </a:r>
            <a:r>
              <a:rPr lang="en-US" dirty="0"/>
              <a:t>/xAA9EAABAgQEAwUHAwQCAgIDAAABAhEAAyExBBJBUQVhcSKBkaHwBhMyQrHB0RRS4RVysvGCkmLCM6IWQ8P/</a:t>
            </a:r>
            <a:r>
              <a:rPr lang="en-US" dirty="0" err="1"/>
              <a:t>xAAZAQADAQEBAAAAAAAAAAAAAAAAAQIDBAX</a:t>
            </a:r>
            <a:r>
              <a:rPr lang="en-US" dirty="0"/>
              <a:t>/xAArEQACAgEEAQIDCQAAAAAAAAAAAQIREgMhMUETUbEiMoEEQmFxkcHR4fD/2gAMAwEAAhEDEQA/AHkIhhKd4Yw+HBhtOFjzXqHpKFGaqXHCW8aKsHEfpGiHI0SQtLw0M5EAXEWTh4uMLGTi27s0TRkTEOTHIlco1VYU7RP6flG8dTpmbiuUZvuY4yY0TIO0VMgxvGRk4md7qKmVGiZMUVKjRSM6M1UuKe7jQXLgZlw8goTMuKKlw6URUoh5CxEFS4qZcPGXFTLh2GIiZcR7uHDLiDLgsKE/dxUohwy4rkh5CoVEuLpRBwiLBEGQqAhEeF9tuIBakS0HMEk5qfMOyw6V8RH0HLHzr2h4XiJi1TvcZEpS5KSmyXL3c268ocdyJrbYj2W4JLnZhMWUkKZCQWUpSakgtUN4NHrcJxdCJ6cOhCUoDoUS+YBAp0SOyACwrQl4wOG9hCJ4XLCylJyUBWrLMTmKgHStyQA1WLPeA4vgk5M1a8i0qUXBTmXVahUKpmPabK3ynatcmfR7TjOPCZU0oUHSkqNUuWGlaXFTyFXj57gsLMxap08qHZZ0vlCgbpCiQEpCd9C0aPC+HrSMQpbKXKSCc5ZClEMUrPzZU1Acir6iPP4XEGXMTNKaOSnIUhjbZQFrEPtDuhM1OLJVJVKlpk5Fe7CmWQqswFJACqhINgWqDQgxhhSlqZa6u2ZSiUjqalixtG5ip02bKVOWtK3UsJKiyyk9ggJCXUHUkiwBCtSwH7MysQSfdhXu3SpagE5SymTmzEZkguco16vC5EElSzh5Ms4iSD2zMlpVMUgqZId0ZVDK+X9pqRa2fi5ucupklazMYqUQlKt0sK0u9gAwja9r+JJmhIXk98kqScqsyQmwsGzEvUH4UpNzTymQ2ZmN9m+n8QN9AkNSOETl5ihOYJICm+XMWS/U6QJWAWCQQHBIuK8wdRzgmHmBlJUtSQQVEfuULPQ1hGm0FoD9DSZahasMoWoXEdKkKHKHZKDqx748JyfR7LpLcXSt7giLV0rDqZaekF/Tk2hXN8Gb1IrozW3B+sXlJjQEhQ0EMSpJ2r0EOPkbr9iJaqSFpR0Igwwuawh9Ek6tBRL5x2w0JPdnLLW9DM/QHaFJ2BMbpRAlpMbPTcVsKOo2eeXhTtAVyI31y4VmSYyza5NotMxFSYEqTGwuTAFSuUNaiLoylSooZMapk8oqZMVmgoyvcxxkxpGVFFS4rIkzDKihlRpGVFVSYeQqM0y4gy4eVLgSkQ8hUJlEQUQ0pEDKIdhQDLHnfbLiHupQSMwUs9kig7JBL0ty1j1GWMH2xwcyZh8kuWVqUpNm7Ldpy+lGfmIcZbiktj59hcQUlPuxnLAqJDZgMvYSBUgKagNdmcl7A49c6YBNWuYFMolOYe7TdYytZnDClQz1EE4xwP3CZclPbnTCFJDDMhIckAuzlWoPy866XCPZqZKlmasLLAFMpLKzVqFAXHxdHBqRGlowxldGpPKF4OaheZRl0zrABWtiUtkran9vfHjsLgUe7TNWQpAKkqRLLnMUj3earuSSHZgUXrGvxTAYmTLlyHVkylSlEAod3CVrUcrAAguwFGe0H9keDrlhToK1LSSDUyVJAYJWptyo/wDGC6E0+DN9n+EqWqTkylIUSpRzKGbICoEJIy5UlAq3a3Eeu9p1ypGHKEJQjOUpyhk9kKBUabAm28Oca4ojCSiZcsE3ypDJBNMysunOPnvFcenETc0xfYFRXKwZyEApOZiCGNSSNHhpiaoU4pNTNmESUMgkAMB2lUSS4qam7m7sLQFE9KVqQQQAosATlDApIyg1exIrdrwfFcSJSZUspTKSoqSAcrvQOSxVQg9pyOQpGahClqAAzKPZYA0agt0EAgagXrQn79fXOAzBWNFfCJ4Kc0pQzEpS4uQAqg6EEaF6QeZwdQLZSCGcLBCgW1GUs976wcAfowKHPwggCTtCZkndZ6MPpCU9E4Hs+8A8ftHjximekzdAiyaWJHT+Y8qr9R++b4GIC8R+9f8A1f7ReFdiwbPbS8QN36wdE5PSPFyPfqvNUnl7uv8AjD2FxAQWXMWo80rH8RUNVxfqZT+zo9SZqdx4xImJ3EYyMTKNXJp+1X0aGZcxCrP3gj6iN19ol6IwlpV6js2flqxPQPAjjk7KHVCvxEJVsfAQZCj6BilrSb/</a:t>
            </a:r>
            <a:r>
              <a:rPr lang="en-US" dirty="0" err="1"/>
              <a:t>qyMUuQBxco</a:t>
            </a:r>
            <a:r>
              <a:rPr lang="en-US" dirty="0"/>
              <a:t>/Nysfo0EKUm27Wgqkk6kdG+4iglqHzKPXL+IbXqr+gX6FFYaFV4Z9I0rxxETLSi+ClqSRlDh+0Cm4RQ0jWUpoF+p2IMZuEFtdGkdWf5mMuVAVJA1jZXMBukdxhSYkH5Yzk3Hhm8J3yjPKIopEMqkjdoooEc4hazXJpjF8CakQJUuH1jlA0gCv2eK8w8BI4cnSI/Tq2h5a9oGoq5+cHmY/GhMyYGUQ2oRQp5Q1NicEeIxsz9PjXQSTNy50qSCEpPzIIGZgQzWcmhemtwLFTFrxAWRkQrIg5WFgT2taFNWFzGqrhcozROKAZgbKo/</a:t>
            </a:r>
            <a:r>
              <a:rPr lang="en-US" dirty="0" err="1"/>
              <a:t>KwIptQmHMsbeSzLCmfN</a:t>
            </a:r>
            <a:r>
              <a:rPr lang="en-US" dirty="0"/>
              <a:t>/bDGzsTlkyEFUpSsucAkKWCaO1Gyl+/lHpvZvhS8PJCZhdTAVWVJSEpAGVJonW3KG8RxTDYU+7UoIoVsXYBZUddyFUFeUAVx3CzUrHvBkSMqyp0gBZUnL2m7RZXloXjTJtVWxk4pO29zN9ppMhUn3gCZsxwEMSVMVAOlKQ5Ad2s5NQ5fxuPlqlTFGQtU1SkgrPuwAhgVG75VDTUAavDvG0YcpAw6gUlQStLVl/CklK2JSCSkEClANS7gTj0yikoWuUEETRRGYEmqHANEi4r2i+gjaLoxluzOwXD5c9MxS0DOmSFJQlSioq+aYohJZIN02BptEcHUiThytSkpmqICEKSkpUhZS5KyHS3aLZqZS7uUm+Nx6M6EysvbSlKwlSkLOUpIlKcEJIUCMzklw+x91h+N4aVhAv4AjsBDOrOkZaBQGbfNaG5USlYumSiThxLWsrWpK1rm+7zACYQvNkoFUSA4dsmlo+ZcTnKMxTHsiiaiqRYljUm716m8bfGeIz8RLJVMR7tNAl+0zuAaEmoFCfljznuTreJysR+iJc07wdM47jz/MfNh7SYj94H/</a:t>
            </a:r>
            <a:r>
              <a:rPr lang="en-US" dirty="0" err="1"/>
              <a:t>BPhaLy</a:t>
            </a:r>
            <a:r>
              <a:rPr lang="en-US" dirty="0"/>
              <a:t>/aPEAk5wX3SGHRo85aMkem5wkfSlLBufOBe5Qq6lf8AaPAf/</a:t>
            </a:r>
            <a:r>
              <a:rPr lang="en-US" dirty="0" err="1"/>
              <a:t>lOIA+Trl</a:t>
            </a:r>
            <a:r>
              <a:rPr lang="en-US" dirty="0"/>
              <a:t>/mDJ9rZuqEH/sK+Jg8chfD0z3okIZgsjoYqcAD/APuV0r+Y8XL9rf3Sj3LB8ikfWNTDe0Ulfz5DssN5284nCSGo3xL2Nibw/wDaslrOFfUUjkJmJoVkAf8AiSPMQCVjEGoUlXRQP0hlGNA1HjBTKeVU9/0LSsz/APyk9yvtaNKTKN1TD3FQ8iYz045O7dFN9GhpHEEc/wDufzDVrow1IyfC9gy8MG+I+AP2eCYaWUhgunNKvuYF/</a:t>
            </a:r>
            <a:r>
              <a:rPr lang="en-US" dirty="0" err="1"/>
              <a:t>Ukiw</a:t>
            </a:r>
            <a:r>
              <a:rPr lang="en-US" dirty="0"/>
              <a:t>/8AsYGrip2DdYpSrejPDUaqvY0DiUi6xAjjA9F9zN9YzJvGBqUNzUICriUs6oB5Lb6QnKTHHQfa9jTXilOwPjlbyc+UKTsYsWD9Hb6Qv/UU79/vDAzjhv8A/cxLcjWGlXQyMfuD3f6jv6gnY/X6mFFT31PifzAfeNqrvLwrZstFPo1ffIVYwNS9AXjOOJ5A+EVPEFAULdIlxbDxNDyjuIHnTq/iIzZuNUfmMLqxCv3HwEUtGQ9lybCljT6xTMDq8ZP6g8v+oiffnl9PpAtGRWUTVAEWDRljEmLDEHeKWlITlE03EZftHxT9PIVMASVCiQXYk2dqt0gqZ5geLlomJyzEJWnZQBG2vfGkNJ3uRKUa2PkXE8JiFzgMSckxQKnmPlCcxLOAWDm/wga1i3EMKrOghMxaSvKc9EzFJY/Fm+FsvZLMLGpI2PbLjy5qpkhCciUOhSt+0lsyqZU9k0q/nGt7KcCkBRJXMWpJzsQpCUuwpVllwe0DUUtHZbSuvocLinJpP6mBj5WGQkLQrEvQCZLQRLCiSoIC1KLgEmw0GuYlXDcbxipc1KJqloSa5k5lEKKmABc1AUWNmDHSPee0OFnhaZspKp7NklZ8iUFLqzkhQzpoBlPjSPKr4hPmZkIwUgZ1Z10UouFB3cualLM7PzpS3W6JlFJ8mdw7iAlJViffPNVmzIyl1EqFAoKGUGhJZwLVjEM1SlKUt3N3JJO1yTaPo3tngZfuJTSMqkhhlSkJSCknKVZaVFAOfKPA4iWkWcxLn0RJUCQcysooGJ8NzAjMSKOfAU5ReQ7KDUNzSgd79YXXLrDpGZ7JC0lnLP3jxgqUi7+BjK4dMOUhy4Yu0Nyp7lieih/oRy5tOjpUh0eMcCITVnFQTuXGnrWDDE10PJj5bw8kUpDDPyicsCVM1A/</a:t>
            </a:r>
            <a:r>
              <a:rPr lang="en-US" dirty="0" err="1"/>
              <a:t>MWEwc</a:t>
            </a:r>
            <a:r>
              <a:rPr lang="en-US" dirty="0"/>
              <a:t>/A/iHaLUggEMIxUxNlr8X+sKCYND68IsDBSZWQ4nHr1U/UD/AHBBxI6oHcW/MICOJgxDM1EcSRspPrlBv6ig/P4v9xGG/SIMFDzZ6FCs1QQehiTLO0ebywZGKmJstY5OW8DFEuTN33KtAYgyF/tjKRxmcn5grqkfZjF1ccf45b9Fq+heH9CcvxGZk4JuWMLniihYq/7GKDHyVXQseBEcFSV0SpidCCIrbsMn0zjxmbosjuB+ojhxib+9/wDiPsIsrhr2IgK+HLGkNRiJzmHHG5myfD+Yn+uq1T4fyIW/QL/aYLKwDlik+BisYk5zGkcYfl1gqeIHYGO/oKdFeX8wX+hjRVfW0HwiuRX+pHYeu+LDiv8A4wPE4REpOeasBNqVroKxl4HimHmEjOEEFgFa86bCD4BOUjaTxj/w8/4hhPFk/tV5QnJ4fnAUliDqDF1YFKSlKloSpRZIJYqOwBvF1EnKRy5eGWszFSElZYkkAuU2Oz1NYfkY9CEpQhGVKQwAYAAWAEKo4as/xWJXw5YsmHUScpGgniSP2q8vzA0cblEmvw3qKdS/</a:t>
            </a:r>
            <a:r>
              <a:rPr lang="en-US" dirty="0" err="1"/>
              <a:t>Txjx</a:t>
            </a:r>
            <a:r>
              <a:rPr lang="en-US" dirty="0"/>
              <a:t>/G+IzUIUyAkPkdRZSruUpu3OPLowhWgzDRL5Swe7Vbc1DCtNomVInKR632y4jMWv3dBLACwynzf3c6KYVs71aPE4lbGnfTSLz5ocDMokJCXYvZqEuTt0hPETq0BDUrcxmlbuhN2Hwy0Zsq1KTLLk5Q5fKWvarVgi8XJBIAmEPQnK7aPzhFKVEWZqvHfoVmuVR5tGix7J3NkYkggkEBg50J2O+ogwBqUqSUirObfSEZyyUgAk5i7HRgNXp/uCYILRqGJbeOVx2s0UjYw01Isqj00bpvrB5kgGtCXeri/MeqxgLCi6iQAX1c3esHw+JKWZZ9aemjN6b5TLU1wzQVmCviDMOy73ezkUgiVrPyhtwxvq14zVTUrqt0kftsT3i8GlIWCGWlmo4Ifl8MU1sNSG1TiDlWkDy/3B05VfCsgtQAE8tLwgZvZyrfk1u7n+YvJmJHwCovmNfHuga2GpDfvFB2UFDcV12Z4MjFosYVRM3SHfQAaHah/mLSciiVNWlaX7qQW0UpD6J0si/l+INJkoX8JB5a+BYxkFKU0yO7uQSO8AW844IDOl+92bcGDJjyNhUhtIhKOUJI4lMDVUQDZwW7jeDJ4molrH+1P1aKseSLLw4MEk8KWsOljFBjylnQhXVx33oe6NDDe00lPZShQOwynq1RFZCtMFhvZ6Yq4aG8N7OKQvM4paHZXH5ZFFtyNCPGJTxyUpWXOl7M4v94d/iGxE2SEjtEjnFE41CaEE9WhPF+0soEpZS2LdkOCS9t9PGPO8U4yZiVITLyVooFQIFq6d9qw8khOR7T9UhqIhPEcWkIDqKUvatT0AvHzApWHDqY/F3W/3FJczdiH1D+jB+RL1D2nE/agFKkSwpLhs5LEV0GnWhHKPOzZtarWvVioqtztTpCk2ScrpQ4NXJS7cn0/MUWsuCEigoAqiX3Y0bviKb79iXNlcXjgoZUlTXbTqG8Yy5cxlXYd/dDEwu5IB05+XdeAqUm+U9HYDprHRGKSoylJtmxgeKzEArlrWhRNbkF9crMT6eKzMYpUz3qlLKwCMxcE/KKg2YkRmJnpFgdLkmnWDzZia10s2z6tCx3oMmOSuJTZfalqKCzEpuzg2sbCsMS+PzAcylZ6AEF2LePjCOEwK5mXROp3/ADG7huHoQLAncip3vGcpxjsJNsVx2ME4JyoIa5+wpyhXC4ZaaVD/AAg9LtyjZEuuvrR9IgyhUXJYfxt3RjLXbKMhPClqLukcgH+0MfoEpAGa1ykX3rGqsADYD7QupLnNQADX7A2teI8spCEkSgBRJpR3Pmq/hCmIllSie33W+kacyWk2Nd9u+wMURLDfN4mKjPslmRkUahyOvfQQwEKLJGUC6tK6dNdISk5mbLrdwPI6QfKpBANdq08Y6JLcaYdcspTVQbfyIb1pCsuYOfJ/XSGMa+QEpsovtoPXWFpRe7Nt9hV4UVtbGxpU0szukV8v5g2FnAUqBd/XWFZSw7B22MMJQCaN0D7wnFDTNXDEKNQ58Nq0r/qL+5RmY6AV0DjVmq8JpdILCuWhHO4hUYjMGJLilvqb/wCozSfQ8ja/S/tAJI7JCtNbMYvKlq0KejvyvrCEnFBEvcmn5Ybc+UATxNaUFKLEl967RNSY8kjXmoAAzU2UkhgSdP5vAxKUHGYnWr072hZONSlIAuA17nuvFk48pTmWL2AABOxOwvesJKXoNSQVRIuzHntzoYqqalrV2P2hWZiwtQLGl4SXNJNSTXXSLUWxuRoTsQFApV3tCaEIenZN3Bf6wuVV+sW9908BFKFcEtjHvspcFRvQk1e1tdYFOnAF2Lc/OLS1pUe1f1WF56NCQ1wd/wCYSirJciv6olVGAFQNPVY5U9aWLu+l66V1gM2U3wmu58e+B15VbujZRQrCfqs1ClI6BnG0MYdAAcXpVXgWD1Ndozl84Ywk0ZgkguSBTQXLDeCUdthocE1Sk9pZqahNSLs9QBCmKlgUCSG1JD13htYylgkgu+prz6RnYhZs+9Ov1iYc7DlwUyA0BaKlAB3EdLLFzEhPr6faNTMEtI0EaHCpYUoApBb1aFVh9QOsFwa1JUCknM7U1sG56wpW47CPTmalFCpKS1tfCImzQLAkkU7PafkDbvjpKAkZilKSLuwrc2iffP8AC+lyWrZ20744WWkQM1HDJagLEq8PxFk4VKagMSakVI6nSON6nzv5N3faIUrUF3pcnuA39c4jfoZYl9nD2O3P+YEQXdQDbCp01pzs8VKrJcPqGc0uWctFVAJuWeguokh/DryhpEnZ3toNCT5v5wopnNBfdf2EMTC3Jy5q27EsT4fmBM9WPn3eTRaQjClpJ/G8NtmbM4Ao7Uq20Z8uUCaOPpBEzFJdJA1uPPnHdJXwJIYKykFOa7WMQFBiXA5PfxhQpO/fWCoI5v0hYlBkKfkIZw66+UKADWv1g0lRFUgvdyfQEJoVjc7EKQlQytShY1J0esKonmlBcP3W7oLMWspYOp7jUBq8mhJYUKMR3aQKKoY4nFVJPh6tFULdRLEh3P8AsQlmGkHQohvHlBihGmmeAMwAc0cC41fcu1oXm4i5Gv0gKMQXyliDvaJnreEo0yrsiXOYltb/AI84upbwqTBUrAFbxWIWXz7GLpSBXL5msCSqIVM3goGFWo2JbZ9IhYUUNq9Gto8AeCJmMbuDcetYTQComGxrEpULERC1MTFAokxQqCqGnh0MThUqzDKQDWpfWml4NLwxVU09eUPy5KZSXLudaPrQEW590Q5rgcWSuSQnLqTUml2cCEpmGQ4Gao21L8wYOleaoTXc6PZtIXxBAsb6+jERtOhyYZa5YNQkk3NSbMWa0KYgpuigIqKivSzQDVoMEUqW76+EWtiGxd45D6EwwsUDX1/29RAUILircxFWI18NjMwDlOYBgVBwG1YXjRVYFSk8u/YA0eEMGlmJcqNzoKPc08IMtScxIqXu++9/KOSaV7F9BvevUZmrRmJ6bCKfqGLfNoKlv7iKPeppSBT5iSO0phUkbtfWn8QuccgAhLnUUAA7kt94IwvhCbH1LYGtX+I0BZjQPUavACpKQ79pTl2dVr8h3xXtEJVkckWq1S9WYDv3tBAHPaJchmTQ00fXSCqJbBGYVAgEpGpVc+cXXNL0WQPXOHEySTUDuf7+HdF5SJTdoqcUPbgyvgaTfB5HDhQNPrDBrQs3V4ClHOCqlu3aBHox1vkmwUxAu8VSg7+MRMXU+mgYmk62iqKGpaWhmUSK+XqsZQW0XRNPTnA4iNkjchOtNfHWFZjP8T9fpChnPerW2iVEmsKqAkILwUS1kOxuwDGv8RfDKD5lBwBbno41EMe+UE5s9SfpQBgbeVIB2LrwikMpTA/t1bfaAFZL1A9XjalygsZg5LUbbfoa3is2YlDjKA9SSAdxXz8YjPrsEzLSMps3XWOWsvDc1SV360DeEIzEB+fpoqLsaZOeJMyOtYuYgV6xQzgYIADQwPMxghFaRLE2UTI3rDknDto0UlnvhlBtpzv9bGMpSZNh5UlN2rv/ADE8RCciSdPTXiErCRzG+2+0UAUsEKAoHpodtdvKM1zbHHkXUwSyQXIq+loXmsQaWvX6DQQxiJ63JUlmo9am/raFFMU1v002jWK7LAKDGOQHBiFjz3iB18o0JaLoV1f67wVmFxX7P4QFO4+kS7aPCYuB2WvvpWrUi8uZlokCutgCa3NzC0pJAqObfmv1hqQhSjV+gJJauot1jOVITZYycxcqUebO27VYQ1KSAwQgE0Y3PVwTF04ZgxSWuwBURrY1fuhmelEpIypBWS78u8M/dGLn0AJGEWT2iwetTXXR36HeDBISSAkAOAVU1vQMw68oR/qhGoejhlUctm7JBoPV4DOxynBzeVCPNu8wsJy5FaH5yipwjKGBIU5D2sCNa0EKyMOQGN+RI8iIvIxalsMhND0oHuB4U/g0tNPgzc2g3jwUm+jyiZoSo+cWmTWtelbehCYMFSv+Y9BoVHJJeve8MoKW/EDypZzbpHS1betoGJsqsFywLc45KIaQp7sOXq0cuSC7Gu3q0KwsogAfj/UFK07F4SzGJzQUUkOS1B2NBDOGmByssBYUBYDV/GM7MCk+u6JkKNHcAW/iJxtCZrKxZU7nl0A+vSFcUvtVsBfuB9dIouYLab/WKYhYYEG33iYxS4BMIuYnK7kjSAZSa3+sQF7JHrrBQwDgxVUF0BKuUclcSpjYtFQGMMdhUV1i6QAa3gAVWGUpdiB5xMhMOmYEh4ZkLzWHWExIJNbd8aEnDBqD7f6jKVCsJLSH0JtuBzJNNhSGUIJLM3fq2iRY84mTh1FgA3Nxtv6tDYlJAZ8x2Y3oz7CovHNKSQ0jPxaAUsSGuwBuLV2rGJMQxPd9BHocUUguQGfqTTRzCOTN8imc1a5DBhvYRenNpWVaMYoJsPzF0yDrG+nBICXLu9k93XlHe4SPlqNQ5HJ/B4rz3whOzCGH6nb1aGJOFL+bv5UjXRLUpgUsGYvUk3LDYUhmTJUmig7uzCmmtDqdNomWq6FTYlg+G/urqADeob6+UaBlsAkJ3Ua9lNKFwQ574IJQQdlEOAbquR2rb0ALQvLnFQJPYSSUVdRBBclm17R5vqIwblLcpKiMTxD3YASQxcvS4YpANeVW08EF8TCviU5JolwSaa9lhWve0WMkKcJE0jspZPV7EUJpRMDxnBVZhKSE0clRDEh7KIBs2u0awjprZidkKxKFBjVTu9gS4agLG30hjDYNC2AUp3dQykvcAJ9HvgsvgZAS4By/MAQ9tnc2jVTh0SwwAJuS1TWoGg2v9YmerGO0WxJPszZmDYBKVKABBZQuN608jE/qQKdo83EWzLKiSkVNSOyQKgULZtNbdYAvDgl8xrzH4gTdbsdHh4mKgwTNHqgWSk7x1U98DCyIq8KhUGRNo0FE5tS8KgRLQNBQQLNfXOJQ5LAV9bxUIL08YblKZIBFvVITYN0TKw7VUAw83jloD0I/nlAlrJ6QPMXNOkKid2XnrYsDEKWWbziksOXZ4mYXhjWxyZjRINeUVloeGEo9NCbSHZQl2pq0cVQb3KyQkJJJsAC58oewnA5imKhlF6/gRDlFLcBWUQfv6vBxK0+pjWRwdAulSi7FTsnmwpS2ph1MiWimUAgPWmrP1dowlqLoVMysLhFEsAQ/zNSh0MaknAhDPVq8qVJ2gudaiyUsl6q/HP8AmOl4cgO7VdmAqSOy5dm2EZSk32NRLtcg0egt/N/WsDmAEMCkB3qxrckvrUeO8HUTejPYEKswJpbq4tAkyiQCyRVg7lmtal9HFt4zpdl0COGVcr7JZXIAfu500iBLSwrmOoSaMWq+vSpgyJJKnJzaB2Y1/azsK66DrDUpQDpUgAJDkkBi+wOjgXhN0CRCMOUgKVlCfAFnvcuXtyraAYjEy0kMsgAOSFAgfSvjaAYrizFQWksWAykk0bMLjKGa0Z60pmJSUg9lkkJfOp2LZRVWwLabQR03fxCcq4NfKkp7Duv5jXUAEcu7xik6WsdhCcwN1KLkOB2S9WdzQbRGBwiknKQQkEkEp5Bi5YFrDr4smVkSVFlLctmABDg7qYnkInJKWzDkErAFQCisZqgMmlCAcztUn66w5hpKXIFakkOSAbAcjavWBAqACsoJSHISQXU5DMG0Aem7QuuRPsns+8CSpRUpJaoysaJpqzmJu7t0NDippDqKikg2DOK/K5CfF4ouerMChlJqVJdJrcvUvrypEy5YKQlagpRJJd3IDhtw1LPpaKTCjKkoQgt2QxBJsb2OpYxny91/BJMxCl5gHVYhikh9AQSG3pWE5y0lJCkLcdl2dq3bLS47obwuHKKqNdszJA1cfMRXk0VmYgkOVqP/AJOnXpRjtyi062HQkqQsJKSpSWDlkgMkmge7/iLSEgJAJA2DPTSsWTNKlOKmgCgeoq/R7C8AnzxmPZSTqSCS/Ul7NGicuwVLk8JHR0dHsCIMSI6OgAsIunSJjoTJYxKtFo6OjNiKC0VOsdHQwIw9j62gOh9ax0dFLkY9wy59aGH+FXV/aPrHR0Y6nYz1MuyehjsR8Cv+P0XHR0cjGKYX5+//</a:t>
            </a:r>
            <a:r>
              <a:rPr lang="en-US" dirty="0" err="1"/>
              <a:t>ABEMyPiT</a:t>
            </a:r>
            <a:r>
              <a:rPr lang="en-US" dirty="0"/>
              <a:t>/aP80x0dCfY0MY63cr/</a:t>
            </a:r>
            <a:r>
              <a:rPr lang="en-US" dirty="0" err="1"/>
              <a:t>MxTC</a:t>
            </a:r>
            <a:r>
              <a:rPr lang="en-US" dirty="0"/>
              <a:t>/Cj+77mJjoiXA+wOJ+Lv/APZMdgfhR1/91x0dA/lG+USLL7voIY4d8Cuh/wA46OjOXygY3FvjPU/</a:t>
            </a:r>
            <a:r>
              <a:rPr lang="en-US" dirty="0" err="1"/>
              <a:t>UwtwT</a:t>
            </a:r>
            <a:r>
              <a:rPr lang="en-US" dirty="0"/>
              <a:t>/wCRH9yf8o6Ojp+4zP7x7Y/Gj+0/5mPK4X40f3L/AMTHR0cWjzL/</a:t>
            </a:r>
            <a:r>
              <a:rPr lang="en-US" dirty="0" err="1"/>
              <a:t>AHqU+TbwvxL</a:t>
            </a:r>
            <a:r>
              <a:rPr lang="en-US" dirty="0"/>
              <a:t>/AOH/</a:t>
            </a:r>
            <a:r>
              <a:rPr lang="en-US" dirty="0" err="1"/>
              <a:t>AKQcfGrqn</a:t>
            </a:r>
            <a:r>
              <a:rPr lang="en-US" dirty="0"/>
              <a:t>/8ApHR0GrwzSIvMuj186Yzj8A/</a:t>
            </a:r>
            <a:r>
              <a:rPr lang="en-US" dirty="0" err="1"/>
              <a:t>uV</a:t>
            </a:r>
            <a:r>
              <a:rPr lang="en-US" dirty="0"/>
              <a:t>/kqOjo1XDJZocV+JHT7GEMNcdfuImOjOPyE9iXD7nofoYBhvm/uP0EdHR1LsXR//9k=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F4552-5D56-7749-BA39-1D3C57AC13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6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example of what each tab will look like</a:t>
            </a:r>
          </a:p>
          <a:p>
            <a:endParaRPr lang="en-US" dirty="0"/>
          </a:p>
          <a:p>
            <a:r>
              <a:rPr lang="en-US" dirty="0"/>
              <a:t>Image address: https://</a:t>
            </a:r>
            <a:r>
              <a:rPr lang="en-US" dirty="0" err="1"/>
              <a:t>www.arkansas.com</a:t>
            </a:r>
            <a:r>
              <a:rPr lang="en-US" dirty="0"/>
              <a:t>/sites/default/files/styles/</a:t>
            </a:r>
            <a:r>
              <a:rPr lang="en-US" dirty="0" err="1"/>
              <a:t>open_graph_teaser</a:t>
            </a:r>
            <a:r>
              <a:rPr lang="en-US" dirty="0"/>
              <a:t>/public/2018-08/Railyard%20%232.jpg?itok=NjK1q0mR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F4552-5D56-7749-BA39-1D3C57AC13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85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3604-E941-8340-B696-99925EDAE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1F060-107D-274D-B84E-7414BA738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008A1-C27D-F44B-A6E8-93B6D0AC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9D31-F4C1-E54A-91F2-DE39BC3F4C7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2DB4F-60C1-004E-814E-D305AE98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2BDF3-BA5F-0F4D-ABBC-ADFB27E9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604D-B210-734F-A722-5A628E8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FB94-AFB7-0B43-8485-FC486B2F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40EA3-F96A-8841-9A77-5DEB5C2B3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37A06-DDF3-F147-A562-EE6D7061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9D31-F4C1-E54A-91F2-DE39BC3F4C7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42EE3-8A41-5249-86F7-9B8C81D81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C6141-B18D-6740-8279-9E991175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604D-B210-734F-A722-5A628E8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CD7AE-587C-AD4E-8557-C84757433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7DC97-CA82-0846-B435-E97881EBB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D7D10-3436-0647-9646-C188B3D9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9D31-F4C1-E54A-91F2-DE39BC3F4C7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4D1FB-463D-5047-8C95-38118155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2F85-B8D7-1740-8451-D0EECCABB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604D-B210-734F-A722-5A628E8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2C47-D635-1542-B6FD-C39E9148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6A9E9-7C35-4F41-BD6C-68A8BFDC2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B2AF-A3E1-2840-AE94-5D3F9E1C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9D31-F4C1-E54A-91F2-DE39BC3F4C7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635F2-4A96-EB4D-B198-EBEFCE2F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99727-3FEB-1F47-984F-005BAD05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604D-B210-734F-A722-5A628E8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9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0508-BC95-FE4B-B0F6-42C254EA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1E80D-02D4-4548-A020-6F92F6B98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6C09C-A29C-7E48-A7A9-C5449B845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9D31-F4C1-E54A-91F2-DE39BC3F4C7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84974-E5DA-C84D-851D-F3E9529E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0DA90-72E3-1341-B370-53D7AD4F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604D-B210-734F-A722-5A628E8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1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3D5B-0CB9-1A43-BE7D-1929CBB3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F0F3B-A59F-5246-8989-33AD77A4B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E0353-E530-EE49-93E7-8695C5C83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EFBF4-9A29-FF4E-9E11-93BB5AE3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9D31-F4C1-E54A-91F2-DE39BC3F4C7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E8934-1A88-1046-978D-971DC1DF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C8222-9C53-A841-BEAE-6B0E0BD9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604D-B210-734F-A722-5A628E8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2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5B72-5E04-0140-BC95-D7EEB95EC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5D62E-9A1A-5D47-8E04-ED71487DC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CF838-50B3-8146-9005-F759C34CB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48078-9A85-1D48-96C1-AC8554AF2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CC427-AB70-D545-ABB7-07CCC612A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01D34-9369-1C46-86CD-0876ACCC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9D31-F4C1-E54A-91F2-DE39BC3F4C7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784D16-7E65-AF43-B764-7F97A368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FA2CF-00AA-E24F-BB56-2240DFEE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604D-B210-734F-A722-5A628E8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0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B393-0305-6B4B-BD38-F0359927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DE574-9CC0-6C47-A725-BEC710B5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9D31-F4C1-E54A-91F2-DE39BC3F4C7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86F7F-26D8-F44C-A791-5CF0A083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E0984-DA67-3B46-BA4E-A5348942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604D-B210-734F-A722-5A628E8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9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4025B-E016-3E49-8BB2-417F0FA80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9D31-F4C1-E54A-91F2-DE39BC3F4C7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5537E-D716-AB48-BDEC-407CD36F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8DF89-801E-3142-B1FC-31510D78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604D-B210-734F-A722-5A628E8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6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2399-0AE4-2241-B6AC-6BC884E9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48121-F939-014C-A7FE-B7EB20992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EE6FC-E99F-A841-9838-A2173A270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EC687-5A82-1443-A106-8CB30A6D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9D31-F4C1-E54A-91F2-DE39BC3F4C7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04F31-3726-0447-AE3F-5757A540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E4732-97A0-4B42-A812-C03FF241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604D-B210-734F-A722-5A628E8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0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CAD5-3DFE-904C-BE53-0E0BCAD4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3D119-B517-674C-86BA-868BABF5C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D9F66-040D-2945-8880-048796BA9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9A5AA-5724-8A4B-A0CB-D711568ED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9D31-F4C1-E54A-91F2-DE39BC3F4C7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BDC11-6891-FA42-B7A9-E0C1673A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41E29-3401-4049-A6EF-904E53EA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604D-B210-734F-A722-5A628E8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6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7035A0-0A53-7F45-85D4-AEEA79078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69DA1-4171-F744-B8C9-D462140F1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2B522-2A93-134C-8291-6372F0DAD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89D31-F4C1-E54A-91F2-DE39BC3F4C7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54A1B-0F41-9944-B906-A640F7559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1B0BC-3831-5341-A8B4-6D7A93FF2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2604D-B210-734F-A722-5A628E8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5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Ozark Mountains In Arkansas - Hiking, Parks, Caves &amp; Lakes">
            <a:extLst>
              <a:ext uri="{FF2B5EF4-FFF2-40B4-BE49-F238E27FC236}">
                <a16:creationId xmlns:a16="http://schemas.microsoft.com/office/drawing/2014/main" id="{1F1D1E90-E66C-CD40-9249-26A511DDB4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6"/>
          <a:stretch/>
        </p:blipFill>
        <p:spPr bwMode="auto">
          <a:xfrm>
            <a:off x="-3" y="20290"/>
            <a:ext cx="12192001" cy="681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BB1002-3CCD-0640-8909-326464A4C67C}"/>
              </a:ext>
            </a:extLst>
          </p:cNvPr>
          <p:cNvSpPr txBox="1"/>
          <p:nvPr/>
        </p:nvSpPr>
        <p:spPr>
          <a:xfrm>
            <a:off x="1966114" y="2890391"/>
            <a:ext cx="82597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Nestled in the Ozarks, Northwest Arkansas has plenty to offer.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D70E91-F4DB-6E4F-98B8-946269F55463}"/>
              </a:ext>
            </a:extLst>
          </p:cNvPr>
          <p:cNvSpPr/>
          <p:nvPr/>
        </p:nvSpPr>
        <p:spPr>
          <a:xfrm>
            <a:off x="-1" y="0"/>
            <a:ext cx="12192000" cy="3902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C0D1C-8748-D647-B226-451B708B688F}"/>
              </a:ext>
            </a:extLst>
          </p:cNvPr>
          <p:cNvSpPr txBox="1"/>
          <p:nvPr/>
        </p:nvSpPr>
        <p:spPr>
          <a:xfrm>
            <a:off x="3979151" y="2046575"/>
            <a:ext cx="4233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Welcome to NWA!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AD1FFC-4E38-1D40-B057-EB0080E0DCBF}"/>
              </a:ext>
            </a:extLst>
          </p:cNvPr>
          <p:cNvSpPr txBox="1"/>
          <p:nvPr/>
        </p:nvSpPr>
        <p:spPr>
          <a:xfrm>
            <a:off x="1738913" y="2029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Business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BB526-2A96-ED45-B829-983A40AA1259}"/>
              </a:ext>
            </a:extLst>
          </p:cNvPr>
          <p:cNvSpPr txBox="1"/>
          <p:nvPr/>
        </p:nvSpPr>
        <p:spPr>
          <a:xfrm>
            <a:off x="10760198" y="20290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Contact 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8B435D-0CED-EC4C-A705-874640E912C8}"/>
              </a:ext>
            </a:extLst>
          </p:cNvPr>
          <p:cNvSpPr txBox="1"/>
          <p:nvPr/>
        </p:nvSpPr>
        <p:spPr>
          <a:xfrm>
            <a:off x="3148109" y="2029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Outdoors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B4C771-6229-014A-ABBA-70D344905052}"/>
              </a:ext>
            </a:extLst>
          </p:cNvPr>
          <p:cNvSpPr txBox="1"/>
          <p:nvPr/>
        </p:nvSpPr>
        <p:spPr>
          <a:xfrm>
            <a:off x="4714398" y="20290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Food &amp; Drink</a:t>
            </a:r>
          </a:p>
        </p:txBody>
      </p:sp>
      <p:pic>
        <p:nvPicPr>
          <p:cNvPr id="13" name="Graphic 12" descr="Handshake">
            <a:extLst>
              <a:ext uri="{FF2B5EF4-FFF2-40B4-BE49-F238E27FC236}">
                <a16:creationId xmlns:a16="http://schemas.microsoft.com/office/drawing/2014/main" id="{D7F42410-8AE2-3B4D-B3A0-8BC5361D0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9403" y="4543153"/>
            <a:ext cx="914400" cy="914400"/>
          </a:xfrm>
          <a:prstGeom prst="rect">
            <a:avLst/>
          </a:prstGeom>
        </p:spPr>
      </p:pic>
      <p:pic>
        <p:nvPicPr>
          <p:cNvPr id="15" name="Graphic 14" descr="Hike">
            <a:extLst>
              <a:ext uri="{FF2B5EF4-FFF2-40B4-BE49-F238E27FC236}">
                <a16:creationId xmlns:a16="http://schemas.microsoft.com/office/drawing/2014/main" id="{28903234-3C16-7C48-9CED-E94886A6D4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0987" y="4528958"/>
            <a:ext cx="914400" cy="914400"/>
          </a:xfrm>
          <a:prstGeom prst="rect">
            <a:avLst/>
          </a:prstGeom>
        </p:spPr>
      </p:pic>
      <p:pic>
        <p:nvPicPr>
          <p:cNvPr id="17" name="Graphic 16" descr="Burger and drink">
            <a:extLst>
              <a:ext uri="{FF2B5EF4-FFF2-40B4-BE49-F238E27FC236}">
                <a16:creationId xmlns:a16="http://schemas.microsoft.com/office/drawing/2014/main" id="{EF505536-5CA9-8641-8DF6-29B5F0A9F4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32571" y="4488259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4B5D0AC-AA09-0A4D-BB4E-235C029BD099}"/>
              </a:ext>
            </a:extLst>
          </p:cNvPr>
          <p:cNvSpPr txBox="1"/>
          <p:nvPr/>
        </p:nvSpPr>
        <p:spPr>
          <a:xfrm>
            <a:off x="58809" y="20290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Welcome!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B18225-B73A-3048-893C-54C304BA7951}"/>
              </a:ext>
            </a:extLst>
          </p:cNvPr>
          <p:cNvSpPr txBox="1"/>
          <p:nvPr/>
        </p:nvSpPr>
        <p:spPr>
          <a:xfrm>
            <a:off x="3120515" y="5365998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Business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C7F5F5-6000-1E49-986E-118A7400D27D}"/>
              </a:ext>
            </a:extLst>
          </p:cNvPr>
          <p:cNvSpPr txBox="1"/>
          <p:nvPr/>
        </p:nvSpPr>
        <p:spPr>
          <a:xfrm>
            <a:off x="5484291" y="540265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Outdoors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B2058D-3D4A-8442-89BA-684F829FED28}"/>
              </a:ext>
            </a:extLst>
          </p:cNvPr>
          <p:cNvSpPr txBox="1"/>
          <p:nvPr/>
        </p:nvSpPr>
        <p:spPr>
          <a:xfrm>
            <a:off x="7688109" y="5357891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Food &amp; Drink</a:t>
            </a:r>
          </a:p>
        </p:txBody>
      </p:sp>
    </p:spTree>
    <p:extLst>
      <p:ext uri="{BB962C8B-B14F-4D97-AF65-F5344CB8AC3E}">
        <p14:creationId xmlns:p14="http://schemas.microsoft.com/office/powerpoint/2010/main" val="91591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D70E91-F4DB-6E4F-98B8-946269F55463}"/>
              </a:ext>
            </a:extLst>
          </p:cNvPr>
          <p:cNvSpPr/>
          <p:nvPr/>
        </p:nvSpPr>
        <p:spPr>
          <a:xfrm>
            <a:off x="-1" y="0"/>
            <a:ext cx="12192000" cy="3902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AD1FFC-4E38-1D40-B057-EB0080E0DCBF}"/>
              </a:ext>
            </a:extLst>
          </p:cNvPr>
          <p:cNvSpPr txBox="1"/>
          <p:nvPr/>
        </p:nvSpPr>
        <p:spPr>
          <a:xfrm>
            <a:off x="1738913" y="2029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Business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BB526-2A96-ED45-B829-983A40AA1259}"/>
              </a:ext>
            </a:extLst>
          </p:cNvPr>
          <p:cNvSpPr txBox="1"/>
          <p:nvPr/>
        </p:nvSpPr>
        <p:spPr>
          <a:xfrm>
            <a:off x="10760198" y="20290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Contact 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8B435D-0CED-EC4C-A705-874640E912C8}"/>
              </a:ext>
            </a:extLst>
          </p:cNvPr>
          <p:cNvSpPr txBox="1"/>
          <p:nvPr/>
        </p:nvSpPr>
        <p:spPr>
          <a:xfrm>
            <a:off x="3148109" y="2029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Outdoors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B4C771-6229-014A-ABBA-70D344905052}"/>
              </a:ext>
            </a:extLst>
          </p:cNvPr>
          <p:cNvSpPr txBox="1"/>
          <p:nvPr/>
        </p:nvSpPr>
        <p:spPr>
          <a:xfrm>
            <a:off x="4714398" y="20290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Food &amp; Drink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B5D0AC-AA09-0A4D-BB4E-235C029BD099}"/>
              </a:ext>
            </a:extLst>
          </p:cNvPr>
          <p:cNvSpPr txBox="1"/>
          <p:nvPr/>
        </p:nvSpPr>
        <p:spPr>
          <a:xfrm>
            <a:off x="58809" y="20290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Welcome!</a:t>
            </a:r>
          </a:p>
        </p:txBody>
      </p:sp>
      <p:pic>
        <p:nvPicPr>
          <p:cNvPr id="22" name="Picture 2" descr="10 Best Mountain Bike Trails in Northwest Arkansas | Arkansas.com">
            <a:extLst>
              <a:ext uri="{FF2B5EF4-FFF2-40B4-BE49-F238E27FC236}">
                <a16:creationId xmlns:a16="http://schemas.microsoft.com/office/drawing/2014/main" id="{ED2C8D6C-802A-EE4A-BD22-A9E11B6338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81" b="38841"/>
          <a:stretch/>
        </p:blipFill>
        <p:spPr bwMode="auto">
          <a:xfrm>
            <a:off x="-7813" y="1009282"/>
            <a:ext cx="12192000" cy="336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9C91E7A-7BF9-7848-8442-16D83318179E}"/>
              </a:ext>
            </a:extLst>
          </p:cNvPr>
          <p:cNvSpPr txBox="1"/>
          <p:nvPr/>
        </p:nvSpPr>
        <p:spPr>
          <a:xfrm>
            <a:off x="3224816" y="421682"/>
            <a:ext cx="5742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Embrace the Outdoors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67A7C5-055D-684D-A429-831F5F4AB019}"/>
              </a:ext>
            </a:extLst>
          </p:cNvPr>
          <p:cNvGrpSpPr/>
          <p:nvPr/>
        </p:nvGrpSpPr>
        <p:grpSpPr>
          <a:xfrm>
            <a:off x="2457598" y="4372515"/>
            <a:ext cx="1954381" cy="1558952"/>
            <a:chOff x="2704826" y="4372515"/>
            <a:chExt cx="1954381" cy="1558952"/>
          </a:xfrm>
        </p:grpSpPr>
        <p:pic>
          <p:nvPicPr>
            <p:cNvPr id="3" name="Graphic 2" descr="Cycling">
              <a:extLst>
                <a:ext uri="{FF2B5EF4-FFF2-40B4-BE49-F238E27FC236}">
                  <a16:creationId xmlns:a16="http://schemas.microsoft.com/office/drawing/2014/main" id="{3B9F85B8-8321-AA44-A8F8-BC2832968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24816" y="4372515"/>
              <a:ext cx="914400" cy="9144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8F8E3A2-F779-D840-BC7B-A47ABD56EE87}"/>
                </a:ext>
              </a:extLst>
            </p:cNvPr>
            <p:cNvSpPr txBox="1"/>
            <p:nvPr/>
          </p:nvSpPr>
          <p:spPr>
            <a:xfrm>
              <a:off x="2704826" y="5285136"/>
              <a:ext cx="19543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Century Gothic" panose="020B0502020202020204" pitchFamily="34" charset="0"/>
                </a:rPr>
                <a:t>World-Class </a:t>
              </a:r>
            </a:p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Century Gothic" panose="020B0502020202020204" pitchFamily="34" charset="0"/>
                </a:rPr>
                <a:t>Mountain Biking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1A937C7-4743-1946-9B43-2DFA8FE3F028}"/>
              </a:ext>
            </a:extLst>
          </p:cNvPr>
          <p:cNvGrpSpPr/>
          <p:nvPr/>
        </p:nvGrpSpPr>
        <p:grpSpPr>
          <a:xfrm>
            <a:off x="5638799" y="4470463"/>
            <a:ext cx="914400" cy="1284412"/>
            <a:chOff x="5516060" y="4442811"/>
            <a:chExt cx="914400" cy="1284412"/>
          </a:xfrm>
        </p:grpSpPr>
        <p:pic>
          <p:nvPicPr>
            <p:cNvPr id="27" name="Graphic 26" descr="Hike">
              <a:extLst>
                <a:ext uri="{FF2B5EF4-FFF2-40B4-BE49-F238E27FC236}">
                  <a16:creationId xmlns:a16="http://schemas.microsoft.com/office/drawing/2014/main" id="{E23798A4-BC3E-2C40-9D6E-04E8405D4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16060" y="4442811"/>
              <a:ext cx="914400" cy="914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93F6D20-0BF1-784A-B726-F5527534B2C4}"/>
                </a:ext>
              </a:extLst>
            </p:cNvPr>
            <p:cNvSpPr txBox="1"/>
            <p:nvPr/>
          </p:nvSpPr>
          <p:spPr>
            <a:xfrm>
              <a:off x="5516060" y="5357891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Century Gothic" panose="020B0502020202020204" pitchFamily="34" charset="0"/>
                </a:rPr>
                <a:t>Hiking 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30FE4B3-8521-A548-823A-C82AACE0CD27}"/>
              </a:ext>
            </a:extLst>
          </p:cNvPr>
          <p:cNvGrpSpPr/>
          <p:nvPr/>
        </p:nvGrpSpPr>
        <p:grpSpPr>
          <a:xfrm>
            <a:off x="8299595" y="4494096"/>
            <a:ext cx="914400" cy="1233127"/>
            <a:chOff x="7558883" y="4494096"/>
            <a:chExt cx="914400" cy="1233127"/>
          </a:xfrm>
        </p:grpSpPr>
        <p:pic>
          <p:nvPicPr>
            <p:cNvPr id="12" name="Graphic 11" descr="Golf">
              <a:extLst>
                <a:ext uri="{FF2B5EF4-FFF2-40B4-BE49-F238E27FC236}">
                  <a16:creationId xmlns:a16="http://schemas.microsoft.com/office/drawing/2014/main" id="{078C1388-7B59-604F-9579-D32809803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58883" y="4494096"/>
              <a:ext cx="914400" cy="9144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870CA55-5492-C045-AABA-DD22CA8E8793}"/>
                </a:ext>
              </a:extLst>
            </p:cNvPr>
            <p:cNvSpPr txBox="1"/>
            <p:nvPr/>
          </p:nvSpPr>
          <p:spPr>
            <a:xfrm>
              <a:off x="7688108" y="5357891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Century Gothic" panose="020B0502020202020204" pitchFamily="34" charset="0"/>
                </a:rPr>
                <a:t>Golf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30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644</Words>
  <Application>Microsoft Macintosh PowerPoint</Application>
  <PresentationFormat>Widescreen</PresentationFormat>
  <Paragraphs>28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Murtha</dc:creator>
  <cp:lastModifiedBy>Jack Murtha</cp:lastModifiedBy>
  <cp:revision>5</cp:revision>
  <dcterms:created xsi:type="dcterms:W3CDTF">2021-04-17T14:09:35Z</dcterms:created>
  <dcterms:modified xsi:type="dcterms:W3CDTF">2021-04-17T14:56:09Z</dcterms:modified>
</cp:coreProperties>
</file>