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vocadoPrices_16021865525910/AlbanyPric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F9DE08-42BE-436A-BC09-4596280ADD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Avocado Prices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8E9528-1373-4331-81EB-071302BF54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9/27/2023 10:42:25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bany Prices" id="2" name="slide2">
            <a:extLst>
              <a:ext uri="{FF2B5EF4-FFF2-40B4-BE49-F238E27FC236}">
                <a16:creationId xmlns:a16="http://schemas.microsoft.com/office/drawing/2014/main" id="{D202AF6A-3D89-49BA-BEFB-FE706E891B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911"/>
            <a:ext cx="12192000" cy="50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2023-09-27T10:42:25Z</dcterms:created>
  <dcterms:modified xsi:type="dcterms:W3CDTF">2023-09-27T10:42:25Z</dcterms:modified>
</cp:coreProperties>
</file>