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ovieRatings_16027707512630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73DC20C-A33B-4E92-B686-2CEC08D8B2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Movie Ratings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AAF18D6-FEA2-4786-B210-BCAA2110E44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9/27/2023 10:47:45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B8B3EEA6-6AC1-4053-A0F4-10F33E264B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62" y="814387"/>
            <a:ext cx="50196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2023-09-27T10:47:45Z</dcterms:created>
  <dcterms:modified xsi:type="dcterms:W3CDTF">2023-09-27T10:47:45Z</dcterms:modified>
</cp:coreProperties>
</file>