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5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61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4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33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7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63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22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2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0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4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0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3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7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2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7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1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AF018-8357-4543-B29E-65C96C400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			Troppo apresenta:</a:t>
            </a:r>
            <a:br>
              <a:rPr lang="pt-BR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pt-BR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ClientLab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B3F68A-8F3A-4843-9A4C-F8A822FD2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Gestão de clientes</a:t>
            </a:r>
          </a:p>
        </p:txBody>
      </p:sp>
    </p:spTree>
    <p:extLst>
      <p:ext uri="{BB962C8B-B14F-4D97-AF65-F5344CB8AC3E}">
        <p14:creationId xmlns:p14="http://schemas.microsoft.com/office/powerpoint/2010/main" val="31695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84B69-AA55-4320-A2D5-EDE433E7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327C8C-8823-4CDF-8641-BD8A3D8D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modelagem de sistema de cadastro de clientes utilizada foi a: </a:t>
            </a:r>
            <a:r>
              <a:rPr lang="pt-BR" b="1" dirty="0"/>
              <a:t>UML (Linguagem de Modelagem Unificada), </a:t>
            </a:r>
            <a:r>
              <a:rPr lang="pt-BR" dirty="0"/>
              <a:t>que tem como objetivo explicar e ilustrar aos desenvolvedores a estrutura e organização do sistema a ser criado. </a:t>
            </a:r>
          </a:p>
          <a:p>
            <a:r>
              <a:rPr lang="pt-BR" dirty="0"/>
              <a:t>A UML foi expressa em forma de </a:t>
            </a:r>
            <a:r>
              <a:rPr lang="pt-BR" b="1" dirty="0"/>
              <a:t>diagrama de classes, </a:t>
            </a:r>
            <a:r>
              <a:rPr lang="pt-BR" dirty="0"/>
              <a:t>baseada em solução orientada a objetos mapeado suas classes, atributos e métodos.</a:t>
            </a:r>
          </a:p>
          <a:p>
            <a:r>
              <a:rPr lang="pt-BR" dirty="0"/>
              <a:t>Iniciando de cima para baixo temos: a criação do </a:t>
            </a:r>
            <a:r>
              <a:rPr lang="pt-BR" b="1" dirty="0"/>
              <a:t>nome da Classe</a:t>
            </a:r>
            <a:r>
              <a:rPr lang="pt-BR" dirty="0"/>
              <a:t>, no intermédio a </a:t>
            </a:r>
            <a:r>
              <a:rPr lang="pt-BR" b="1" dirty="0"/>
              <a:t>declaração dos atributos </a:t>
            </a:r>
            <a:r>
              <a:rPr lang="pt-BR" dirty="0"/>
              <a:t>(classificados como públicos(+) ou privados(-)) e no final a criação dos </a:t>
            </a:r>
            <a:r>
              <a:rPr lang="pt-BR" b="1" dirty="0"/>
              <a:t>métodos da classe.</a:t>
            </a:r>
            <a:endParaRPr lang="pt-BR" dirty="0"/>
          </a:p>
          <a:p>
            <a:r>
              <a:rPr lang="pt-BR" dirty="0"/>
              <a:t>A relação entre as classes são representados pelas seguintes indicações gráficas:</a:t>
            </a:r>
          </a:p>
          <a:p>
            <a:pPr marL="0" indent="0">
              <a:buNone/>
            </a:pPr>
            <a:endParaRPr lang="pt-BR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5793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A52A2-5E7D-4411-B42F-67465CB4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Figuras gráficas de relacionamento entre as classes.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A829D133-9D22-4972-A41E-056023470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2016" y="2992120"/>
            <a:ext cx="4143760" cy="3416300"/>
          </a:xfrm>
          <a:noFill/>
        </p:spPr>
      </p:pic>
    </p:spTree>
    <p:extLst>
      <p:ext uri="{BB962C8B-B14F-4D97-AF65-F5344CB8AC3E}">
        <p14:creationId xmlns:p14="http://schemas.microsoft.com/office/powerpoint/2010/main" val="270858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91F72-6D1C-4377-A126-EED44F0F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 - UML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B61FD50-5603-4804-B362-F9A081073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7992" y="2349795"/>
            <a:ext cx="5039831" cy="4433777"/>
          </a:xfrm>
        </p:spPr>
      </p:pic>
    </p:spTree>
    <p:extLst>
      <p:ext uri="{BB962C8B-B14F-4D97-AF65-F5344CB8AC3E}">
        <p14:creationId xmlns:p14="http://schemas.microsoft.com/office/powerpoint/2010/main" val="406669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83B9E-DAF7-44DE-99E3-CF940C2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Diagrama de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79E8D8-F285-4FC5-961D-26E990F2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Foi criada a </a:t>
            </a:r>
            <a:r>
              <a:rPr lang="pt-BR" b="1" dirty="0"/>
              <a:t>classe abstrata </a:t>
            </a:r>
            <a:r>
              <a:rPr lang="pt-BR" b="1" i="1" dirty="0"/>
              <a:t>Pessoa </a:t>
            </a:r>
            <a:r>
              <a:rPr lang="pt-BR" i="1" dirty="0"/>
              <a:t>que contém os </a:t>
            </a:r>
            <a:r>
              <a:rPr lang="pt-BR" b="1" i="1" dirty="0"/>
              <a:t>atributos de nome, endereço e pagamento de imposto.</a:t>
            </a:r>
          </a:p>
          <a:p>
            <a:r>
              <a:rPr lang="pt-BR" dirty="0"/>
              <a:t>As classes abaixo denominadas como: Pessoa Jurídica e Pessoa Física </a:t>
            </a:r>
            <a:r>
              <a:rPr lang="pt-BR" b="1" dirty="0"/>
              <a:t>herdam atributos da classe Pessoa </a:t>
            </a:r>
            <a:r>
              <a:rPr lang="pt-BR" dirty="0"/>
              <a:t>e também possuem atributos específicos de </a:t>
            </a:r>
            <a:r>
              <a:rPr lang="pt-BR" b="1" dirty="0"/>
              <a:t>CNPJ e Razão Social para Pessoa Jurídica e CPF e Data de Nascimento para Pessoa Física.</a:t>
            </a:r>
          </a:p>
          <a:p>
            <a:r>
              <a:rPr lang="pt-BR" dirty="0"/>
              <a:t>A </a:t>
            </a:r>
            <a:r>
              <a:rPr lang="pt-BR" b="1" dirty="0"/>
              <a:t>classe Endereço </a:t>
            </a:r>
            <a:r>
              <a:rPr lang="pt-BR" dirty="0"/>
              <a:t>é uma </a:t>
            </a:r>
            <a:r>
              <a:rPr lang="pt-BR" b="1" dirty="0"/>
              <a:t>composição</a:t>
            </a:r>
            <a:r>
              <a:rPr lang="pt-BR" dirty="0"/>
              <a:t> da classe Pessoa, que contém detalhes do endereço assim como caracteriza se o mesmo será comercial ou residencial mediante um caráter booleano/lógico.</a:t>
            </a:r>
          </a:p>
          <a:p>
            <a:r>
              <a:rPr lang="pt-BR" dirty="0"/>
              <a:t>Todas as classes estão exibindo métodos, porém os mesmos ainda serão definidos.</a:t>
            </a:r>
          </a:p>
        </p:txBody>
      </p:sp>
    </p:spTree>
    <p:extLst>
      <p:ext uri="{BB962C8B-B14F-4D97-AF65-F5344CB8AC3E}">
        <p14:creationId xmlns:p14="http://schemas.microsoft.com/office/powerpoint/2010/main" val="91611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CA206-6C92-4AE8-914F-CE46F442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Ágil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E02044-DFC8-4E2A-B882-4C0FED9A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	</a:t>
            </a:r>
            <a:r>
              <a:rPr lang="pt-BR" dirty="0"/>
              <a:t>Para esse projeto a </a:t>
            </a:r>
            <a:r>
              <a:rPr lang="pt-BR" b="1" dirty="0"/>
              <a:t>metodologia ágil aplicada será a Scrum</a:t>
            </a:r>
            <a:r>
              <a:rPr lang="pt-BR" dirty="0"/>
              <a:t>, pois além de ser a mais utilizada para a gestão de desenvolvimento de projetos em TI ela apresenta possibilidades de </a:t>
            </a:r>
            <a:r>
              <a:rPr lang="pt-BR" b="1" dirty="0"/>
              <a:t>etapas</a:t>
            </a:r>
            <a:r>
              <a:rPr lang="pt-BR" dirty="0"/>
              <a:t> (</a:t>
            </a:r>
            <a:r>
              <a:rPr lang="pt-BR" b="1" dirty="0"/>
              <a:t>Desenvolvimento e Validação</a:t>
            </a:r>
            <a:r>
              <a:rPr lang="pt-BR" dirty="0"/>
              <a:t>) que auxiliam no desenvolvimento e da entrega do projeto por partes, o que facilita correção de erros, ajuste e obtenção de feedback do cliente em relação a criação do sistema (</a:t>
            </a:r>
            <a:r>
              <a:rPr lang="pt-BR" b="1" dirty="0"/>
              <a:t>miniciclo composto de Inspeção e Adaptação</a:t>
            </a:r>
            <a:r>
              <a:rPr lang="pt-BR" dirty="0"/>
              <a:t>), garantindo um </a:t>
            </a:r>
            <a:r>
              <a:rPr lang="pt-BR" b="1" dirty="0"/>
              <a:t>produto final satisfatório e de boa qualidade</a:t>
            </a:r>
            <a:r>
              <a:rPr lang="pt-BR" dirty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22030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</TotalTime>
  <Words>340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 - Sala da Diretoria</vt:lpstr>
      <vt:lpstr>   Troppo apresenta:  ClientLab</vt:lpstr>
      <vt:lpstr>Modelagem de sistema</vt:lpstr>
      <vt:lpstr>Figuras gráficas de relacionamento entre as classes.</vt:lpstr>
      <vt:lpstr>Diagrama de classe - UML</vt:lpstr>
      <vt:lpstr>Descrição do Diagrama de classe</vt:lpstr>
      <vt:lpstr>Metodologia Ágil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</dc:creator>
  <cp:lastModifiedBy>Juliana</cp:lastModifiedBy>
  <cp:revision>9</cp:revision>
  <dcterms:created xsi:type="dcterms:W3CDTF">2022-02-02T20:27:23Z</dcterms:created>
  <dcterms:modified xsi:type="dcterms:W3CDTF">2022-02-03T17:01:20Z</dcterms:modified>
</cp:coreProperties>
</file>