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3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51AF-869C-9E6E-86A4-CC2B2EFF0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E32CE-DA5F-7122-72C5-A23D21B37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A0A6-B931-F9AA-D059-F778E576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25C0-46DB-F6C5-D022-91F94856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550D-9F75-B9FF-FA61-D048299C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110E-73CA-3DE9-DA06-6588BDB4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942F-9A09-5B09-61A4-140C60749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1B39-6373-5D0F-1039-213A563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76B1-0C92-4ECB-6EFE-20E4C1D2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A8D4-07F1-A552-EEC6-48D111EB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AD6D6-892B-ABCA-48FD-9989ADBC0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8755-C691-6D80-61C9-F191C49B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C17F-DC22-5836-2F56-6211B364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9626-C480-6BDA-1B92-65BACA48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F2BF-8C6A-3B9F-7C63-1D83861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38BA-D7AF-AC33-4508-8C20FB6E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DBAC-828D-A9E4-962A-656E1C9C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B4DC-6BD9-C603-5FBC-95C79741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8651-B4EC-0479-B387-2F9A6E9B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F4E3-6EF5-2442-FB45-9068A24B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F50B-7B9E-0DC5-FF9D-64D3ED4A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C544-4427-667F-C30D-D225FF83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978A-6D3D-3B79-AE8B-AD7FD56B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6FC4-24BE-C3A8-ECC6-F231F9D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DC1B-F503-D250-FD08-5D3F010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31F4-BC0F-6E70-D41D-B9983168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26E5-1129-AB54-7F41-37AF369D3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67F29-58D2-DD9A-BD4C-16A03495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9BEA-DAF0-13A3-26F5-4971026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54A6-0B25-8D6A-06A2-87827206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665D7-3747-B801-D883-04F2B89D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5BF7-E95A-1986-DCE4-DAE100DE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DFDD1-0951-912F-2DCB-D0A4F43E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A04C-6CCA-B26C-FC8F-5CB9546F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79D9-D979-221D-3C63-0689DA1BB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C00B-8B6F-EB38-3B65-23341EEAA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AECE8-C81A-AC83-FC03-AB395B80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7EC9C-2CE8-7AB2-76D8-1B21BC23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1DC76-7467-521D-C9DB-B10C5494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BF29-E9E3-BF18-FAEF-7E86DE5A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04794-9D69-A4A5-CA30-9C5876B3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02FAF-A170-F672-99E9-FBC7B889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BCE73-2815-B69D-B9D0-B2EF9C32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79E9F-E186-9FE0-9CBE-9A88F9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E780B-C290-D017-BF27-EEE764A4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03FF-F55D-A70C-0B79-163B6F16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A462-3D01-6EAC-7F00-5D0BFBC9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15F3-A9BF-7D8C-2D95-3876C51D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431E-38E8-3A62-49D6-BDCC282E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460AD-7A0D-3567-3150-14418CD6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1AE15-2838-CC03-D87D-1838A741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F6401-3F48-CB2E-85EF-9C1989EF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827F-1A06-E66C-9A29-FACDF104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EFE5D-3111-4057-F01B-82989A021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66F19-C7C5-0B43-5390-2514404B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CD9D-F2F4-44E1-789C-8180EFA2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FE472-AB76-1716-A607-59BBBBB1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A5F33-98DA-D734-DA60-0F53DED2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CA22B-3F4F-1A32-51AA-B6BBECE8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019D-02ED-A863-E961-F12B2C2A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A606-0A82-F438-BF35-8F0E9429E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9432-C95D-4B03-98B0-C6057E51558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E89F-B5C9-5016-9A02-8DB2829B5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517A-6103-DA44-18FF-5B417E51F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9C58-9108-40F7-9A92-988CB0BC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3DE88-9EE3-F698-D134-877524DA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Autofit/>
          </a:bodyPr>
          <a:lstStyle/>
          <a:p>
            <a:r>
              <a:rPr lang="en-US" sz="4800" dirty="0"/>
              <a:t>Twister Group Project</a:t>
            </a:r>
            <a:br>
              <a:rPr lang="en-US" sz="4800" dirty="0"/>
            </a:br>
            <a:r>
              <a:rPr lang="en-US" sz="4800" dirty="0"/>
              <a:t>—</a:t>
            </a:r>
            <a:br>
              <a:rPr lang="en-US" sz="4800" dirty="0"/>
            </a:br>
            <a:r>
              <a:rPr lang="en-US" sz="4800" dirty="0"/>
              <a:t>Final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38315-F87B-30A2-4531-6EB02F923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r>
              <a:rPr lang="en-US" dirty="0"/>
              <a:t>Wizards of IoT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izard Of Oz Tornado GIF | Gfycat">
            <a:extLst>
              <a:ext uri="{FF2B5EF4-FFF2-40B4-BE49-F238E27FC236}">
                <a16:creationId xmlns:a16="http://schemas.microsoft.com/office/drawing/2014/main" id="{077D1123-0526-F8C5-3479-73F72EF8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66333"/>
            <a:ext cx="7214616" cy="40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70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AC35B-8C43-255A-C4D6-3C619B95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Original Intentions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90E62B-E35E-DCFF-DAE3-776E1C138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r="1" b="1"/>
          <a:stretch/>
        </p:blipFill>
        <p:spPr bwMode="auto">
          <a:xfrm>
            <a:off x="1330103" y="640080"/>
            <a:ext cx="406063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4B28-378F-0B01-F11B-5649B6A0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Redesign the classic game of Twister with new features</a:t>
            </a:r>
          </a:p>
          <a:p>
            <a:pPr lvl="1">
              <a:buFontTx/>
              <a:buChar char="-"/>
            </a:pPr>
            <a:r>
              <a:rPr lang="en-US" sz="2000" dirty="0"/>
              <a:t>Hands free “Spin the Dial” action</a:t>
            </a:r>
          </a:p>
          <a:p>
            <a:pPr lvl="1">
              <a:buFontTx/>
              <a:buChar char="-"/>
            </a:pPr>
            <a:r>
              <a:rPr lang="en-US" sz="2000" dirty="0"/>
              <a:t>Voice IO</a:t>
            </a:r>
          </a:p>
          <a:p>
            <a:pPr lvl="1">
              <a:buFontTx/>
              <a:buChar char="-"/>
            </a:pPr>
            <a:r>
              <a:rPr lang="en-US" sz="2000" dirty="0"/>
              <a:t>8X8 Sense Hat Display</a:t>
            </a:r>
          </a:p>
          <a:p>
            <a:pPr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317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2FFF6-6E7C-630B-3E48-AC6BDC67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Developments</a:t>
            </a:r>
          </a:p>
        </p:txBody>
      </p:sp>
      <p:sp>
        <p:nvSpPr>
          <p:cNvPr id="308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F61D-023D-E246-A350-F52DD2B1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/>
              <a:t>Sense Hat Display</a:t>
            </a:r>
          </a:p>
          <a:p>
            <a:pPr lvl="1">
              <a:buFontTx/>
              <a:buChar char="-"/>
            </a:pPr>
            <a:r>
              <a:rPr lang="en-US" sz="1800" dirty="0"/>
              <a:t>Use sense hat led display to output next/current command</a:t>
            </a:r>
          </a:p>
          <a:p>
            <a:pPr>
              <a:buFontTx/>
              <a:buChar char="-"/>
            </a:pPr>
            <a:r>
              <a:rPr lang="en-US" sz="2600" dirty="0"/>
              <a:t>Voice-In</a:t>
            </a:r>
          </a:p>
          <a:p>
            <a:pPr lvl="1">
              <a:buFontTx/>
              <a:buChar char="-"/>
            </a:pPr>
            <a:r>
              <a:rPr lang="en-US" sz="1800" dirty="0"/>
              <a:t>Using </a:t>
            </a:r>
            <a:r>
              <a:rPr lang="en-US" sz="1800" dirty="0" err="1"/>
              <a:t>PicoVoice</a:t>
            </a:r>
            <a:r>
              <a:rPr lang="en-US" sz="1800" dirty="0"/>
              <a:t> AI’s “Porcupine” Hot-word Detection</a:t>
            </a:r>
          </a:p>
          <a:p>
            <a:pPr>
              <a:buFontTx/>
              <a:buChar char="-"/>
            </a:pPr>
            <a:r>
              <a:rPr lang="en-US" sz="2600" dirty="0"/>
              <a:t>Voice-Out</a:t>
            </a:r>
          </a:p>
          <a:p>
            <a:pPr lvl="1">
              <a:buFontTx/>
              <a:buChar char="-"/>
            </a:pPr>
            <a:r>
              <a:rPr lang="en-US" sz="1800" dirty="0"/>
              <a:t>Using </a:t>
            </a:r>
            <a:r>
              <a:rPr lang="en-US" sz="1800" dirty="0" err="1"/>
              <a:t>PlaySound</a:t>
            </a:r>
            <a:r>
              <a:rPr lang="en-US" sz="1800" dirty="0"/>
              <a:t> and Google Text-to-Speech</a:t>
            </a:r>
          </a:p>
        </p:txBody>
      </p:sp>
      <p:pic>
        <p:nvPicPr>
          <p:cNvPr id="3076" name="Picture 4" descr="Old School Funy Twister Board Game T Shirt">
            <a:extLst>
              <a:ext uri="{FF2B5EF4-FFF2-40B4-BE49-F238E27FC236}">
                <a16:creationId xmlns:a16="http://schemas.microsoft.com/office/drawing/2014/main" id="{0C3CC5D7-C538-07D9-26B1-3B61E7442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9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01530-0ACD-6CBA-02D0-863363E4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The Twister Code 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10A2-B67A-49EF-F9DC-2B38445C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200" dirty="0"/>
              <a:t>Start by developing the basic structure for a Twister program</a:t>
            </a:r>
          </a:p>
          <a:p>
            <a:pPr lvl="1">
              <a:buFontTx/>
              <a:buChar char="-"/>
            </a:pPr>
            <a:r>
              <a:rPr lang="en-US" sz="2200" dirty="0"/>
              <a:t>Randomized values for hand/foot, left/right side, and color selection</a:t>
            </a:r>
          </a:p>
          <a:p>
            <a:pPr lvl="1">
              <a:buFontTx/>
              <a:buChar char="-"/>
            </a:pPr>
            <a:r>
              <a:rPr lang="en-US" sz="2200" dirty="0"/>
              <a:t>Smart dial to prevent overloading specific colors</a:t>
            </a:r>
          </a:p>
          <a:p>
            <a:pPr lvl="1">
              <a:buFontTx/>
              <a:buChar char="-"/>
            </a:pPr>
            <a:endParaRPr lang="en-US" sz="2200" dirty="0"/>
          </a:p>
          <a:p>
            <a:pPr>
              <a:buFontTx/>
              <a:buChar char="-"/>
            </a:pPr>
            <a:r>
              <a:rPr lang="en-US" sz="2200" dirty="0"/>
              <a:t>Next step: implement specific features to the base program</a:t>
            </a:r>
          </a:p>
        </p:txBody>
      </p:sp>
    </p:spTree>
    <p:extLst>
      <p:ext uri="{BB962C8B-B14F-4D97-AF65-F5344CB8AC3E}">
        <p14:creationId xmlns:p14="http://schemas.microsoft.com/office/powerpoint/2010/main" val="37289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F0AA-3A4E-2CC8-33E0-ECDB3BD2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Display Code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09906-3DEE-F478-7209-D9E3EFCA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020" y="1690688"/>
            <a:ext cx="4919898" cy="276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73A3A-86F4-279E-0708-5377CB4CA2DC}"/>
              </a:ext>
            </a:extLst>
          </p:cNvPr>
          <p:cNvSpPr txBox="1"/>
          <p:nvPr/>
        </p:nvSpPr>
        <p:spPr>
          <a:xfrm>
            <a:off x="838200" y="1690688"/>
            <a:ext cx="506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Developing the visuals without the pi in my possession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Resolution: Found sense hat simulator</a:t>
            </a:r>
          </a:p>
        </p:txBody>
      </p:sp>
    </p:spTree>
    <p:extLst>
      <p:ext uri="{BB962C8B-B14F-4D97-AF65-F5344CB8AC3E}">
        <p14:creationId xmlns:p14="http://schemas.microsoft.com/office/powerpoint/2010/main" val="31975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5B71-32EE-6385-2D2D-62715FC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in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89F6-67A7-83A9-D76F-1BA779AE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666-8BF4-595A-9702-252A00C8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output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7E26-A91C-8FB9-7974-FD7EEABE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9F5F8-162E-B972-53DA-D9A347B5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48" y="-161778"/>
            <a:ext cx="7200707" cy="7181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2FB5A-2C27-0545-CD1D-6465A10B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2453" y="2230045"/>
            <a:ext cx="10515600" cy="1325563"/>
          </a:xfrm>
        </p:spPr>
        <p:txBody>
          <a:bodyPr/>
          <a:lstStyle/>
          <a:p>
            <a:pPr algn="ctr"/>
            <a:r>
              <a:rPr lang="en-US" sz="5400" dirty="0"/>
              <a:t>Demonstration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868918D-DBCF-007D-0197-C1A2FE18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1" y="3341076"/>
            <a:ext cx="344853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8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wister Game Floor Sticker - TenStickers">
            <a:extLst>
              <a:ext uri="{FF2B5EF4-FFF2-40B4-BE49-F238E27FC236}">
                <a16:creationId xmlns:a16="http://schemas.microsoft.com/office/drawing/2014/main" id="{2516F691-7548-1760-6211-8C7F5732D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11753"/>
          <a:stretch/>
        </p:blipFill>
        <p:spPr bwMode="auto">
          <a:xfrm rot="16200000">
            <a:off x="4428744" y="-905256"/>
            <a:ext cx="6858000" cy="86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0A81E-6EE8-F242-DCC5-85D1C397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302818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 </a:t>
            </a: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Comments / Questions?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9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Twister Group Project — Final Product</vt:lpstr>
      <vt:lpstr>Original Intentions </vt:lpstr>
      <vt:lpstr>Developments</vt:lpstr>
      <vt:lpstr>The Twister Code </vt:lpstr>
      <vt:lpstr>Visual Display Code Implementation</vt:lpstr>
      <vt:lpstr>Voice in Implementation</vt:lpstr>
      <vt:lpstr>Voice output Implementation</vt:lpstr>
      <vt:lpstr>Demonstration</vt:lpstr>
      <vt:lpstr>Thank you!   Comments /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Twister Group Project</dc:title>
  <dc:creator>Nealon, John Patrick</dc:creator>
  <cp:lastModifiedBy>Nealon, John Patrick</cp:lastModifiedBy>
  <cp:revision>8</cp:revision>
  <dcterms:created xsi:type="dcterms:W3CDTF">2023-02-01T19:57:39Z</dcterms:created>
  <dcterms:modified xsi:type="dcterms:W3CDTF">2023-03-24T20:57:13Z</dcterms:modified>
</cp:coreProperties>
</file>