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e5304efc4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e5304efc4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e330688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e330688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e330688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e330688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e5304efc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e5304efc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e330688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e330688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e5304efc4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e5304efc4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drive.google.com/file/d/182hecZblXaKUX09vGF2Ids7-cEAxr3GQ/view" TargetMode="External"/><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848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Sprint 4 </a:t>
            </a:r>
            <a:endParaRPr>
              <a:latin typeface="Arial"/>
              <a:ea typeface="Arial"/>
              <a:cs typeface="Arial"/>
              <a:sym typeface="Arial"/>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11"/>
              <a:t>Challenges</a:t>
            </a:r>
            <a:r>
              <a:rPr lang="en" sz="2411"/>
              <a:t> We Have Faced</a:t>
            </a:r>
            <a:endParaRPr sz="2411"/>
          </a:p>
          <a:p>
            <a:pPr indent="0" lvl="0" marL="0" rtl="0" algn="l">
              <a:spcBef>
                <a:spcPts val="0"/>
              </a:spcBef>
              <a:spcAft>
                <a:spcPts val="0"/>
              </a:spcAft>
              <a:buNone/>
            </a:pPr>
            <a:r>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Time Management</a:t>
            </a:r>
            <a:endParaRPr/>
          </a:p>
          <a:p>
            <a:pPr indent="-342900" lvl="0" marL="457200" rtl="0" algn="l">
              <a:spcBef>
                <a:spcPts val="0"/>
              </a:spcBef>
              <a:spcAft>
                <a:spcPts val="0"/>
              </a:spcAft>
              <a:buSzPts val="1800"/>
              <a:buChar char="-"/>
            </a:pPr>
            <a:r>
              <a:rPr lang="en"/>
              <a:t>Remembering to charge the robot</a:t>
            </a:r>
            <a:endParaRPr/>
          </a:p>
          <a:p>
            <a:pPr indent="-342900" lvl="0" marL="457200" rtl="0" algn="l">
              <a:spcBef>
                <a:spcPts val="0"/>
              </a:spcBef>
              <a:spcAft>
                <a:spcPts val="0"/>
              </a:spcAft>
              <a:buSzPts val="1800"/>
              <a:buChar char="-"/>
            </a:pPr>
            <a:r>
              <a:rPr lang="en"/>
              <a:t>Traveling to school almost everyday</a:t>
            </a:r>
            <a:endParaRPr/>
          </a:p>
          <a:p>
            <a:pPr indent="-342900" lvl="0" marL="457200" rtl="0" algn="l">
              <a:spcBef>
                <a:spcPts val="0"/>
              </a:spcBef>
              <a:spcAft>
                <a:spcPts val="0"/>
              </a:spcAft>
              <a:buSzPts val="1800"/>
              <a:buChar char="-"/>
            </a:pPr>
            <a:r>
              <a:rPr lang="en"/>
              <a:t>Only having 2 people in our group when everyone else had 4</a:t>
            </a:r>
            <a:endParaRPr/>
          </a:p>
          <a:p>
            <a:pPr indent="-342900" lvl="0" marL="457200" rtl="0" algn="l">
              <a:spcBef>
                <a:spcPts val="0"/>
              </a:spcBef>
              <a:spcAft>
                <a:spcPts val="0"/>
              </a:spcAft>
              <a:buSzPts val="1800"/>
              <a:buChar char="-"/>
            </a:pPr>
            <a:r>
              <a:rPr lang="en"/>
              <a:t>Instead of focusing more on the block code we rushed through it</a:t>
            </a:r>
            <a:endParaRPr/>
          </a:p>
          <a:p>
            <a:pPr indent="-342900" lvl="0" marL="457200" rtl="0" algn="l">
              <a:spcBef>
                <a:spcPts val="0"/>
              </a:spcBef>
              <a:spcAft>
                <a:spcPts val="0"/>
              </a:spcAft>
              <a:buSzPts val="1800"/>
              <a:buChar char="-"/>
            </a:pPr>
            <a:r>
              <a:rPr lang="en"/>
              <a:t>Being able to plan ahead of time and not wait till the last minute</a:t>
            </a:r>
            <a:endParaRPr/>
          </a:p>
          <a:p>
            <a:pPr indent="-342900" lvl="0" marL="457200" rtl="0" algn="l">
              <a:spcBef>
                <a:spcPts val="0"/>
              </a:spcBef>
              <a:spcAft>
                <a:spcPts val="0"/>
              </a:spcAft>
              <a:buSzPts val="1800"/>
              <a:buChar char="-"/>
            </a:pPr>
            <a:r>
              <a:rPr lang="en"/>
              <a:t>Writing down our steps as we went through testing the robot</a:t>
            </a:r>
            <a:endParaRPr/>
          </a:p>
          <a:p>
            <a:pPr indent="-342900" lvl="0" marL="457200" rtl="0" algn="l">
              <a:spcBef>
                <a:spcPts val="0"/>
              </a:spcBef>
              <a:spcAft>
                <a:spcPts val="0"/>
              </a:spcAft>
              <a:buSzPts val="1800"/>
              <a:buChar char="-"/>
            </a:pPr>
            <a:r>
              <a:rPr lang="en"/>
              <a:t>Room </a:t>
            </a:r>
            <a:r>
              <a:rPr lang="en"/>
              <a:t>availability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5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11"/>
              <a:t>Roles Each Member Had </a:t>
            </a:r>
            <a:endParaRPr/>
          </a:p>
        </p:txBody>
      </p:sp>
      <p:sp>
        <p:nvSpPr>
          <p:cNvPr id="98" name="Google Shape;98;p15"/>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Eddie: </a:t>
            </a:r>
            <a:r>
              <a:rPr lang="en" sz="1100">
                <a:solidFill>
                  <a:srgbClr val="000000"/>
                </a:solidFill>
                <a:latin typeface="Arial"/>
                <a:ea typeface="Arial"/>
                <a:cs typeface="Arial"/>
                <a:sym typeface="Arial"/>
              </a:rPr>
              <a:t>Manager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u="sng">
                <a:solidFill>
                  <a:srgbClr val="000000"/>
                </a:solidFill>
                <a:latin typeface="Arial"/>
                <a:ea typeface="Arial"/>
                <a:cs typeface="Arial"/>
                <a:sym typeface="Arial"/>
              </a:rPr>
              <a:t>Responsibility</a:t>
            </a:r>
            <a:endParaRPr sz="1100" u="sng">
              <a:solidFill>
                <a:srgbClr val="000000"/>
              </a:solidFill>
              <a:latin typeface="Arial"/>
              <a:ea typeface="Arial"/>
              <a:cs typeface="Arial"/>
              <a:sym typeface="Arial"/>
            </a:endParaRPr>
          </a:p>
          <a:p>
            <a:pPr indent="0" lvl="0" marL="0" rtl="0" algn="l">
              <a:spcBef>
                <a:spcPts val="1200"/>
              </a:spcBef>
              <a:spcAft>
                <a:spcPts val="200"/>
              </a:spcAft>
              <a:buNone/>
            </a:pPr>
            <a:r>
              <a:rPr b="1" lang="en" sz="1000">
                <a:solidFill>
                  <a:srgbClr val="404040"/>
                </a:solidFill>
                <a:latin typeface="Arial"/>
                <a:ea typeface="Arial"/>
                <a:cs typeface="Arial"/>
                <a:sym typeface="Arial"/>
              </a:rPr>
              <a:t>Create a flowchart, create a test table, create gantt chart, create system design document, create a robot video, and create blockcode</a:t>
            </a:r>
            <a:endParaRPr/>
          </a:p>
        </p:txBody>
      </p:sp>
      <p:sp>
        <p:nvSpPr>
          <p:cNvPr id="99" name="Google Shape;99;p15"/>
          <p:cNvSpPr txBox="1"/>
          <p:nvPr>
            <p:ph idx="1" type="body"/>
          </p:nvPr>
        </p:nvSpPr>
        <p:spPr>
          <a:xfrm>
            <a:off x="4704175" y="1168150"/>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Joseph</a:t>
            </a:r>
            <a:r>
              <a:rPr lang="en" sz="1400"/>
              <a:t>: </a:t>
            </a:r>
            <a:r>
              <a:rPr lang="en" sz="1100">
                <a:solidFill>
                  <a:srgbClr val="000000"/>
                </a:solidFill>
                <a:latin typeface="Arial"/>
                <a:ea typeface="Arial"/>
                <a:cs typeface="Arial"/>
                <a:sym typeface="Arial"/>
              </a:rPr>
              <a:t>Ceo</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u="sng">
                <a:solidFill>
                  <a:srgbClr val="000000"/>
                </a:solidFill>
                <a:latin typeface="Arial"/>
                <a:ea typeface="Arial"/>
                <a:cs typeface="Arial"/>
                <a:sym typeface="Arial"/>
              </a:rPr>
              <a:t>Responsibility</a:t>
            </a:r>
            <a:endParaRPr sz="1100" u="sng">
              <a:solidFill>
                <a:srgbClr val="000000"/>
              </a:solidFill>
              <a:latin typeface="Arial"/>
              <a:ea typeface="Arial"/>
              <a:cs typeface="Arial"/>
              <a:sym typeface="Arial"/>
            </a:endParaRPr>
          </a:p>
          <a:p>
            <a:pPr indent="0" lvl="0" marL="0" rtl="0" algn="l">
              <a:spcBef>
                <a:spcPts val="1200"/>
              </a:spcBef>
              <a:spcAft>
                <a:spcPts val="1200"/>
              </a:spcAft>
              <a:buNone/>
            </a:pPr>
            <a:r>
              <a:rPr b="1" lang="en" sz="1000">
                <a:solidFill>
                  <a:srgbClr val="404040"/>
                </a:solidFill>
                <a:latin typeface="Arial"/>
                <a:ea typeface="Arial"/>
                <a:cs typeface="Arial"/>
                <a:sym typeface="Arial"/>
              </a:rPr>
              <a:t>Build requirements table, create an algorithm, create a staffing plan, create github repositories, create a sensor data diagram, create gantt chart, and create system design document</a:t>
            </a:r>
            <a:r>
              <a:rPr lang="en" sz="1100" u="sng">
                <a:solidFill>
                  <a:srgbClr val="000000"/>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54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11"/>
              <a:t>What We have Learned From Software Engineering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1200">
                <a:latin typeface="Arial"/>
                <a:ea typeface="Arial"/>
                <a:cs typeface="Arial"/>
                <a:sym typeface="Arial"/>
              </a:rPr>
              <a:t>When working on the Sphero Edu Robot Project, we used a lot of concepts from software </a:t>
            </a:r>
            <a:r>
              <a:rPr lang="en" sz="1200">
                <a:latin typeface="Arial"/>
                <a:ea typeface="Arial"/>
                <a:cs typeface="Arial"/>
                <a:sym typeface="Arial"/>
              </a:rPr>
              <a:t>engineering</a:t>
            </a:r>
            <a:r>
              <a:rPr lang="en" sz="1200">
                <a:latin typeface="Arial"/>
                <a:ea typeface="Arial"/>
                <a:cs typeface="Arial"/>
                <a:sym typeface="Arial"/>
              </a:rPr>
              <a:t> into this project. We planned ahead to help keep us on track, but must </a:t>
            </a:r>
            <a:r>
              <a:rPr lang="en" sz="1200">
                <a:latin typeface="Arial"/>
                <a:ea typeface="Arial"/>
                <a:cs typeface="Arial"/>
                <a:sym typeface="Arial"/>
              </a:rPr>
              <a:t>definitely</a:t>
            </a:r>
            <a:r>
              <a:rPr lang="en" sz="1200">
                <a:latin typeface="Arial"/>
                <a:ea typeface="Arial"/>
                <a:cs typeface="Arial"/>
                <a:sym typeface="Arial"/>
              </a:rPr>
              <a:t> improve on this. Also when things didn’t go as plan, we used problem solving skills to figure out what was wrong and how to fix them. Trial and error was a big factor in this project. We kept track of any changes we did and how they affected our robot, and see if we need to improve it by a lot or by a little. As well as, having multiple people looking at the documents or codes, </a:t>
            </a:r>
            <a:r>
              <a:rPr lang="en" sz="1200">
                <a:latin typeface="Arial"/>
                <a:ea typeface="Arial"/>
                <a:cs typeface="Arial"/>
                <a:sym typeface="Arial"/>
              </a:rPr>
              <a:t>just</a:t>
            </a:r>
            <a:r>
              <a:rPr lang="en" sz="1200">
                <a:latin typeface="Arial"/>
                <a:ea typeface="Arial"/>
                <a:cs typeface="Arial"/>
                <a:sym typeface="Arial"/>
              </a:rPr>
              <a:t> so everyone is on the same page, or maybe someone has a better idea for that section. Using these principles helped us create a more </a:t>
            </a:r>
            <a:r>
              <a:rPr lang="en" sz="1200">
                <a:latin typeface="Arial"/>
                <a:ea typeface="Arial"/>
                <a:cs typeface="Arial"/>
                <a:sym typeface="Arial"/>
              </a:rPr>
              <a:t>organized</a:t>
            </a:r>
            <a:r>
              <a:rPr lang="en" sz="1200">
                <a:latin typeface="Arial"/>
                <a:ea typeface="Arial"/>
                <a:cs typeface="Arial"/>
                <a:sym typeface="Arial"/>
              </a:rPr>
              <a:t> and reliable and understandable Sphero Edu Project that others can use to help them. </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100"/>
              <a:t>What We Do Differently</a:t>
            </a:r>
            <a:endParaRPr sz="2100"/>
          </a:p>
          <a:p>
            <a:pPr indent="0" lvl="0" marL="0" rtl="0" algn="l">
              <a:spcBef>
                <a:spcPts val="0"/>
              </a:spcBef>
              <a:spcAft>
                <a:spcPts val="0"/>
              </a:spcAft>
              <a:buNone/>
            </a:pPr>
            <a:r>
              <a:t/>
            </a:r>
            <a:endParaRPr/>
          </a:p>
        </p:txBody>
      </p:sp>
      <p:sp>
        <p:nvSpPr>
          <p:cNvPr id="111" name="Google Shape;111;p17"/>
          <p:cNvSpPr txBox="1"/>
          <p:nvPr>
            <p:ph idx="1" type="body"/>
          </p:nvPr>
        </p:nvSpPr>
        <p:spPr>
          <a:xfrm>
            <a:off x="311700" y="1229875"/>
            <a:ext cx="8520600" cy="8931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2850">
                <a:solidFill>
                  <a:schemeClr val="dk1"/>
                </a:solidFill>
              </a:rPr>
              <a:t>I would say this biggest thing we would do differently is </a:t>
            </a:r>
            <a:endParaRPr sz="2850">
              <a:solidFill>
                <a:schemeClr val="dk1"/>
              </a:solidFill>
            </a:endParaRPr>
          </a:p>
          <a:p>
            <a:pPr indent="0" lvl="0" marL="0" rtl="0" algn="l">
              <a:spcBef>
                <a:spcPts val="1200"/>
              </a:spcBef>
              <a:spcAft>
                <a:spcPts val="0"/>
              </a:spcAft>
              <a:buNone/>
            </a:pPr>
            <a:r>
              <a:rPr b="1" lang="en" sz="2850">
                <a:solidFill>
                  <a:schemeClr val="dk1"/>
                </a:solidFill>
              </a:rPr>
              <a:t>Time Constraints, Planning Ahead, Write Down What We did</a:t>
            </a:r>
            <a:endParaRPr b="1" sz="2850">
              <a:solidFill>
                <a:schemeClr val="dk1"/>
              </a:solidFill>
            </a:endParaRPr>
          </a:p>
          <a:p>
            <a:pPr indent="0" lvl="0" marL="0" rtl="0" algn="l">
              <a:lnSpc>
                <a:spcPct val="100000"/>
              </a:lnSpc>
              <a:spcBef>
                <a:spcPts val="1200"/>
              </a:spcBef>
              <a:spcAft>
                <a:spcPts val="1200"/>
              </a:spcAft>
              <a:buNone/>
            </a:pPr>
            <a:r>
              <a:t/>
            </a:r>
            <a:endParaRPr sz="1200">
              <a:solidFill>
                <a:schemeClr val="dk1"/>
              </a:solidFill>
            </a:endParaRPr>
          </a:p>
        </p:txBody>
      </p:sp>
      <p:sp>
        <p:nvSpPr>
          <p:cNvPr id="112" name="Google Shape;112;p17"/>
          <p:cNvSpPr txBox="1"/>
          <p:nvPr/>
        </p:nvSpPr>
        <p:spPr>
          <a:xfrm>
            <a:off x="3223500" y="1997600"/>
            <a:ext cx="2697000" cy="28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dk1"/>
                </a:solidFill>
                <a:latin typeface="Roboto"/>
                <a:ea typeface="Roboto"/>
                <a:cs typeface="Roboto"/>
                <a:sym typeface="Roboto"/>
              </a:rPr>
              <a:t>Planning Ahead:</a:t>
            </a:r>
            <a:endParaRPr sz="1200" u="sng">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Next time we should think ahead about what coding blocks would work the best and what materials we need for the project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Planning ahead can help us stay organized in what we need to </a:t>
            </a:r>
            <a:r>
              <a:rPr lang="en" sz="1200">
                <a:solidFill>
                  <a:schemeClr val="dk1"/>
                </a:solidFill>
                <a:latin typeface="Roboto"/>
                <a:ea typeface="Roboto"/>
                <a:cs typeface="Roboto"/>
                <a:sym typeface="Roboto"/>
              </a:rPr>
              <a:t>accomplish and what we have done already and not worry about it anymore. </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p:txBody>
      </p:sp>
      <p:sp>
        <p:nvSpPr>
          <p:cNvPr id="113" name="Google Shape;113;p17"/>
          <p:cNvSpPr txBox="1"/>
          <p:nvPr/>
        </p:nvSpPr>
        <p:spPr>
          <a:xfrm>
            <a:off x="252375" y="1978400"/>
            <a:ext cx="2697000" cy="29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dk1"/>
                </a:solidFill>
                <a:latin typeface="Roboto"/>
                <a:ea typeface="Roboto"/>
                <a:cs typeface="Roboto"/>
                <a:sym typeface="Roboto"/>
              </a:rPr>
              <a:t>Time Constraints:</a:t>
            </a:r>
            <a:endParaRPr sz="1200" u="sng">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tended to rush through creating the block code which would cause the robot to go off course a little and not be perfect finding the path</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Also problems with when to meet up and use the room. Sometimes it would be both of us using it but other times there would be just one of us trying to perfect the robot. </a:t>
            </a:r>
            <a:endParaRPr sz="12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200" u="sng">
              <a:solidFill>
                <a:schemeClr val="dk1"/>
              </a:solidFill>
              <a:latin typeface="Roboto"/>
              <a:ea typeface="Roboto"/>
              <a:cs typeface="Roboto"/>
              <a:sym typeface="Roboto"/>
            </a:endParaRPr>
          </a:p>
        </p:txBody>
      </p:sp>
      <p:sp>
        <p:nvSpPr>
          <p:cNvPr id="114" name="Google Shape;114;p17"/>
          <p:cNvSpPr txBox="1"/>
          <p:nvPr/>
        </p:nvSpPr>
        <p:spPr>
          <a:xfrm>
            <a:off x="5824125" y="1978400"/>
            <a:ext cx="3394800" cy="29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dk1"/>
                </a:solidFill>
                <a:latin typeface="Roboto"/>
                <a:ea typeface="Roboto"/>
                <a:cs typeface="Roboto"/>
                <a:sym typeface="Roboto"/>
              </a:rPr>
              <a:t>Ask for Feedback:</a:t>
            </a:r>
            <a:endParaRPr sz="1200" u="sng">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could have went to Professor Eckert for any feedback on how our robot is doing or anything like the flowchart and system design document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could have also contacted fellow classmates on how to improve our robot or our notes that we are taking for the project </a:t>
            </a:r>
            <a:endParaRPr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Sprint 3 </a:t>
            </a:r>
            <a:endParaRPr/>
          </a:p>
        </p:txBody>
      </p:sp>
      <p:pic>
        <p:nvPicPr>
          <p:cNvPr id="120" name="Google Shape;120;p18"/>
          <p:cNvPicPr preferRelativeResize="0"/>
          <p:nvPr/>
        </p:nvPicPr>
        <p:blipFill>
          <a:blip r:embed="rId3">
            <a:alphaModFix/>
          </a:blip>
          <a:stretch>
            <a:fillRect/>
          </a:stretch>
        </p:blipFill>
        <p:spPr>
          <a:xfrm>
            <a:off x="396826" y="768049"/>
            <a:ext cx="2109420" cy="3607399"/>
          </a:xfrm>
          <a:prstGeom prst="rect">
            <a:avLst/>
          </a:prstGeom>
          <a:noFill/>
          <a:ln>
            <a:noFill/>
          </a:ln>
        </p:spPr>
      </p:pic>
      <p:pic>
        <p:nvPicPr>
          <p:cNvPr id="121" name="Google Shape;121;p18" title="IMG_0550.mov">
            <a:hlinkClick r:id="rId4"/>
          </p:cNvPr>
          <p:cNvPicPr preferRelativeResize="0"/>
          <p:nvPr/>
        </p:nvPicPr>
        <p:blipFill>
          <a:blip r:embed="rId5">
            <a:alphaModFix/>
          </a:blip>
          <a:stretch>
            <a:fillRect/>
          </a:stretch>
        </p:blipFill>
        <p:spPr>
          <a:xfrm>
            <a:off x="2908076" y="1199200"/>
            <a:ext cx="4663651" cy="2623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