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6.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2"/>
  </p:notesMasterIdLst>
  <p:handoutMasterIdLst>
    <p:handoutMasterId r:id="rId43"/>
  </p:handoutMasterIdLst>
  <p:sldIdLst>
    <p:sldId id="259" r:id="rId6"/>
    <p:sldId id="286" r:id="rId7"/>
    <p:sldId id="258" r:id="rId8"/>
    <p:sldId id="1721" r:id="rId9"/>
    <p:sldId id="1670" r:id="rId10"/>
    <p:sldId id="1760" r:id="rId11"/>
    <p:sldId id="1761" r:id="rId12"/>
    <p:sldId id="1762" r:id="rId13"/>
    <p:sldId id="1767" r:id="rId14"/>
    <p:sldId id="1768" r:id="rId15"/>
    <p:sldId id="1763" r:id="rId16"/>
    <p:sldId id="1764" r:id="rId17"/>
    <p:sldId id="1765" r:id="rId18"/>
    <p:sldId id="1773" r:id="rId19"/>
    <p:sldId id="1723" r:id="rId20"/>
    <p:sldId id="1724" r:id="rId21"/>
    <p:sldId id="1737" r:id="rId22"/>
    <p:sldId id="1738" r:id="rId23"/>
    <p:sldId id="1739" r:id="rId24"/>
    <p:sldId id="1740" r:id="rId25"/>
    <p:sldId id="1741" r:id="rId26"/>
    <p:sldId id="1742" r:id="rId27"/>
    <p:sldId id="1743" r:id="rId28"/>
    <p:sldId id="1744" r:id="rId29"/>
    <p:sldId id="1745" r:id="rId30"/>
    <p:sldId id="1728" r:id="rId31"/>
    <p:sldId id="1729" r:id="rId32"/>
    <p:sldId id="1730" r:id="rId33"/>
    <p:sldId id="1746" r:id="rId34"/>
    <p:sldId id="1747" r:id="rId35"/>
    <p:sldId id="1748" r:id="rId36"/>
    <p:sldId id="1749" r:id="rId37"/>
    <p:sldId id="1732" r:id="rId38"/>
    <p:sldId id="1750" r:id="rId39"/>
    <p:sldId id="1751"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259"/>
            <p14:sldId id="286"/>
            <p14:sldId id="258"/>
            <p14:sldId id="1721"/>
            <p14:sldId id="1670"/>
            <p14:sldId id="1760"/>
            <p14:sldId id="1761"/>
            <p14:sldId id="1762"/>
            <p14:sldId id="1767"/>
            <p14:sldId id="1768"/>
            <p14:sldId id="1763"/>
            <p14:sldId id="1764"/>
            <p14:sldId id="1765"/>
            <p14:sldId id="1773"/>
            <p14:sldId id="1723"/>
            <p14:sldId id="1724"/>
            <p14:sldId id="1737"/>
            <p14:sldId id="1738"/>
            <p14:sldId id="1739"/>
            <p14:sldId id="1740"/>
            <p14:sldId id="1741"/>
            <p14:sldId id="1742"/>
            <p14:sldId id="1743"/>
            <p14:sldId id="1744"/>
            <p14:sldId id="1745"/>
            <p14:sldId id="1728"/>
            <p14:sldId id="1729"/>
            <p14:sldId id="1730"/>
            <p14:sldId id="1746"/>
            <p14:sldId id="1747"/>
            <p14:sldId id="1748"/>
            <p14:sldId id="1749"/>
            <p14:sldId id="1732"/>
            <p14:sldId id="1750"/>
            <p14:sldId id="175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5214" autoAdjust="0"/>
  </p:normalViewPr>
  <p:slideViewPr>
    <p:cSldViewPr snapToGrid="0">
      <p:cViewPr varScale="1">
        <p:scale>
          <a:sx n="78" d="100"/>
          <a:sy n="78" d="100"/>
        </p:scale>
        <p:origin x="413"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B10B8426-B7D8-4441-9C83-BD9264DED020}"/>
    <pc:docChg chg="custSel addSld delSld modSld sldOrd modSection">
      <pc:chgData name="Damir Dizdarevic" userId="974b99a72053636c" providerId="LiveId" clId="{B10B8426-B7D8-4441-9C83-BD9264DED020}" dt="2018-08-25T20:22:27.451" v="879" actId="2696"/>
      <pc:docMkLst>
        <pc:docMk/>
      </pc:docMkLst>
      <pc:sldChg chg="modSp">
        <pc:chgData name="Damir Dizdarevic" userId="974b99a72053636c" providerId="LiveId" clId="{B10B8426-B7D8-4441-9C83-BD9264DED020}" dt="2018-08-24T19:27:29.116" v="0" actId="2696"/>
        <pc:sldMkLst>
          <pc:docMk/>
          <pc:sldMk cId="1793706927" sldId="1670"/>
        </pc:sldMkLst>
        <pc:spChg chg="mod">
          <ac:chgData name="Damir Dizdarevic" userId="974b99a72053636c" providerId="LiveId" clId="{B10B8426-B7D8-4441-9C83-BD9264DED020}" dt="2018-08-24T19:27:29.116" v="0" actId="2696"/>
          <ac:spMkLst>
            <pc:docMk/>
            <pc:sldMk cId="1793706927" sldId="1670"/>
            <ac:spMk id="6" creationId="{00000000-0000-0000-0000-000000000000}"/>
          </ac:spMkLst>
        </pc:spChg>
      </pc:sldChg>
      <pc:sldChg chg="modSp">
        <pc:chgData name="Damir Dizdarevic" userId="974b99a72053636c" providerId="LiveId" clId="{B10B8426-B7D8-4441-9C83-BD9264DED020}" dt="2018-08-25T20:22:23.736" v="878" actId="20577"/>
        <pc:sldMkLst>
          <pc:docMk/>
          <pc:sldMk cId="224013511" sldId="1720"/>
        </pc:sldMkLst>
        <pc:spChg chg="mod">
          <ac:chgData name="Damir Dizdarevic" userId="974b99a72053636c" providerId="LiveId" clId="{B10B8426-B7D8-4441-9C83-BD9264DED020}" dt="2018-08-25T20:22:23.736" v="878" actId="20577"/>
          <ac:spMkLst>
            <pc:docMk/>
            <pc:sldMk cId="224013511" sldId="1720"/>
            <ac:spMk id="6" creationId="{00000000-0000-0000-0000-000000000000}"/>
          </ac:spMkLst>
        </pc:spChg>
        <pc:spChg chg="mod">
          <ac:chgData name="Damir Dizdarevic" userId="974b99a72053636c" providerId="LiveId" clId="{B10B8426-B7D8-4441-9C83-BD9264DED020}" dt="2018-08-24T19:30:15.447" v="87" actId="20577"/>
          <ac:spMkLst>
            <pc:docMk/>
            <pc:sldMk cId="224013511" sldId="1720"/>
            <ac:spMk id="17" creationId="{00000000-0000-0000-0000-000000000000}"/>
          </ac:spMkLst>
        </pc:spChg>
      </pc:sldChg>
      <pc:sldChg chg="modSp">
        <pc:chgData name="Damir Dizdarevic" userId="974b99a72053636c" providerId="LiveId" clId="{B10B8426-B7D8-4441-9C83-BD9264DED020}" dt="2018-08-24T19:28:40.065" v="48" actId="20577"/>
        <pc:sldMkLst>
          <pc:docMk/>
          <pc:sldMk cId="2754656475" sldId="1721"/>
        </pc:sldMkLst>
        <pc:spChg chg="mod">
          <ac:chgData name="Damir Dizdarevic" userId="974b99a72053636c" providerId="LiveId" clId="{B10B8426-B7D8-4441-9C83-BD9264DED020}" dt="2018-08-24T19:28:40.065" v="48" actId="20577"/>
          <ac:spMkLst>
            <pc:docMk/>
            <pc:sldMk cId="2754656475" sldId="1721"/>
            <ac:spMk id="2" creationId="{00000000-0000-0000-0000-000000000000}"/>
          </ac:spMkLst>
        </pc:spChg>
      </pc:sldChg>
      <pc:sldChg chg="modSp">
        <pc:chgData name="Damir Dizdarevic" userId="974b99a72053636c" providerId="LiveId" clId="{B10B8426-B7D8-4441-9C83-BD9264DED020}" dt="2018-08-24T19:27:43.204" v="3" actId="20577"/>
        <pc:sldMkLst>
          <pc:docMk/>
          <pc:sldMk cId="2164016885" sldId="1722"/>
        </pc:sldMkLst>
        <pc:spChg chg="mod">
          <ac:chgData name="Damir Dizdarevic" userId="974b99a72053636c" providerId="LiveId" clId="{B10B8426-B7D8-4441-9C83-BD9264DED020}" dt="2018-08-24T19:27:43.204" v="3" actId="20577"/>
          <ac:spMkLst>
            <pc:docMk/>
            <pc:sldMk cId="2164016885" sldId="1722"/>
            <ac:spMk id="2" creationId="{00000000-0000-0000-0000-000000000000}"/>
          </ac:spMkLst>
        </pc:spChg>
      </pc:sldChg>
      <pc:sldChg chg="modSp">
        <pc:chgData name="Damir Dizdarevic" userId="974b99a72053636c" providerId="LiveId" clId="{B10B8426-B7D8-4441-9C83-BD9264DED020}" dt="2018-08-24T19:27:55.989" v="6" actId="20577"/>
        <pc:sldMkLst>
          <pc:docMk/>
          <pc:sldMk cId="973494851" sldId="1723"/>
        </pc:sldMkLst>
        <pc:spChg chg="mod">
          <ac:chgData name="Damir Dizdarevic" userId="974b99a72053636c" providerId="LiveId" clId="{B10B8426-B7D8-4441-9C83-BD9264DED020}" dt="2018-08-24T19:27:55.989" v="6" actId="20577"/>
          <ac:spMkLst>
            <pc:docMk/>
            <pc:sldMk cId="973494851" sldId="1723"/>
            <ac:spMk id="2" creationId="{00000000-0000-0000-0000-000000000000}"/>
          </ac:spMkLst>
        </pc:spChg>
      </pc:sldChg>
      <pc:sldChg chg="modSp">
        <pc:chgData name="Damir Dizdarevic" userId="974b99a72053636c" providerId="LiveId" clId="{B10B8426-B7D8-4441-9C83-BD9264DED020}" dt="2018-08-24T21:06:25.304" v="683" actId="20577"/>
        <pc:sldMkLst>
          <pc:docMk/>
          <pc:sldMk cId="1748985861" sldId="1724"/>
        </pc:sldMkLst>
        <pc:spChg chg="mod">
          <ac:chgData name="Damir Dizdarevic" userId="974b99a72053636c" providerId="LiveId" clId="{B10B8426-B7D8-4441-9C83-BD9264DED020}" dt="2018-08-24T21:06:25.304" v="683" actId="20577"/>
          <ac:spMkLst>
            <pc:docMk/>
            <pc:sldMk cId="1748985861" sldId="1724"/>
            <ac:spMk id="6" creationId="{00000000-0000-0000-0000-000000000000}"/>
          </ac:spMkLst>
        </pc:spChg>
        <pc:spChg chg="mod">
          <ac:chgData name="Damir Dizdarevic" userId="974b99a72053636c" providerId="LiveId" clId="{B10B8426-B7D8-4441-9C83-BD9264DED020}" dt="2018-08-24T19:32:15.297" v="116" actId="20577"/>
          <ac:spMkLst>
            <pc:docMk/>
            <pc:sldMk cId="1748985861" sldId="1724"/>
            <ac:spMk id="17" creationId="{00000000-0000-0000-0000-000000000000}"/>
          </ac:spMkLst>
        </pc:spChg>
      </pc:sldChg>
      <pc:sldChg chg="del">
        <pc:chgData name="Damir Dizdarevic" userId="974b99a72053636c" providerId="LiveId" clId="{B10B8426-B7D8-4441-9C83-BD9264DED020}" dt="2018-08-24T19:29:33.338" v="63" actId="2696"/>
        <pc:sldMkLst>
          <pc:docMk/>
          <pc:sldMk cId="1633891919" sldId="1725"/>
        </pc:sldMkLst>
      </pc:sldChg>
      <pc:sldChg chg="add">
        <pc:chgData name="Damir Dizdarevic" userId="974b99a72053636c" providerId="LiveId" clId="{B10B8426-B7D8-4441-9C83-BD9264DED020}" dt="2018-08-24T19:37:55.048" v="125" actId="2696"/>
        <pc:sldMkLst>
          <pc:docMk/>
          <pc:sldMk cId="2609497765" sldId="1726"/>
        </pc:sldMkLst>
      </pc:sldChg>
      <pc:sldChg chg="del">
        <pc:chgData name="Damir Dizdarevic" userId="974b99a72053636c" providerId="LiveId" clId="{B10B8426-B7D8-4441-9C83-BD9264DED020}" dt="2018-08-24T19:29:33.870" v="64" actId="2696"/>
        <pc:sldMkLst>
          <pc:docMk/>
          <pc:sldMk cId="3221091382" sldId="1726"/>
        </pc:sldMkLst>
      </pc:sldChg>
      <pc:sldChg chg="del">
        <pc:chgData name="Damir Dizdarevic" userId="974b99a72053636c" providerId="LiveId" clId="{B10B8426-B7D8-4441-9C83-BD9264DED020}" dt="2018-08-24T19:29:34.462" v="65" actId="2696"/>
        <pc:sldMkLst>
          <pc:docMk/>
          <pc:sldMk cId="3272564355" sldId="1727"/>
        </pc:sldMkLst>
      </pc:sldChg>
      <pc:sldChg chg="modSp add">
        <pc:chgData name="Damir Dizdarevic" userId="974b99a72053636c" providerId="LiveId" clId="{B10B8426-B7D8-4441-9C83-BD9264DED020}" dt="2018-08-24T20:52:04.879" v="496" actId="5793"/>
        <pc:sldMkLst>
          <pc:docMk/>
          <pc:sldMk cId="4066190342" sldId="1727"/>
        </pc:sldMkLst>
        <pc:spChg chg="mod">
          <ac:chgData name="Damir Dizdarevic" userId="974b99a72053636c" providerId="LiveId" clId="{B10B8426-B7D8-4441-9C83-BD9264DED020}" dt="2018-08-24T20:52:04.879" v="496" actId="5793"/>
          <ac:spMkLst>
            <pc:docMk/>
            <pc:sldMk cId="4066190342" sldId="1727"/>
            <ac:spMk id="6" creationId="{00000000-0000-0000-0000-000000000000}"/>
          </ac:spMkLst>
        </pc:spChg>
      </pc:sldChg>
      <pc:sldChg chg="del">
        <pc:chgData name="Damir Dizdarevic" userId="974b99a72053636c" providerId="LiveId" clId="{B10B8426-B7D8-4441-9C83-BD9264DED020}" dt="2018-08-24T19:29:36.306" v="66" actId="2696"/>
        <pc:sldMkLst>
          <pc:docMk/>
          <pc:sldMk cId="948761037" sldId="1728"/>
        </pc:sldMkLst>
      </pc:sldChg>
      <pc:sldChg chg="del">
        <pc:chgData name="Damir Dizdarevic" userId="974b99a72053636c" providerId="LiveId" clId="{B10B8426-B7D8-4441-9C83-BD9264DED020}" dt="2018-08-24T19:29:37.023" v="67" actId="2696"/>
        <pc:sldMkLst>
          <pc:docMk/>
          <pc:sldMk cId="2770652065" sldId="1729"/>
        </pc:sldMkLst>
      </pc:sldChg>
      <pc:sldChg chg="del">
        <pc:chgData name="Damir Dizdarevic" userId="974b99a72053636c" providerId="LiveId" clId="{B10B8426-B7D8-4441-9C83-BD9264DED020}" dt="2018-08-24T19:29:37.885" v="68" actId="2696"/>
        <pc:sldMkLst>
          <pc:docMk/>
          <pc:sldMk cId="3262485396" sldId="1730"/>
        </pc:sldMkLst>
      </pc:sldChg>
      <pc:sldChg chg="modSp add">
        <pc:chgData name="Damir Dizdarevic" userId="974b99a72053636c" providerId="LiveId" clId="{B10B8426-B7D8-4441-9C83-BD9264DED020}" dt="2018-08-24T20:50:36.426" v="491" actId="20577"/>
        <pc:sldMkLst>
          <pc:docMk/>
          <pc:sldMk cId="476096329" sldId="1731"/>
        </pc:sldMkLst>
        <pc:spChg chg="mod">
          <ac:chgData name="Damir Dizdarevic" userId="974b99a72053636c" providerId="LiveId" clId="{B10B8426-B7D8-4441-9C83-BD9264DED020}" dt="2018-08-24T20:50:36.426" v="491" actId="20577"/>
          <ac:spMkLst>
            <pc:docMk/>
            <pc:sldMk cId="476096329" sldId="1731"/>
            <ac:spMk id="6" creationId="{00000000-0000-0000-0000-000000000000}"/>
          </ac:spMkLst>
        </pc:spChg>
        <pc:spChg chg="mod">
          <ac:chgData name="Damir Dizdarevic" userId="974b99a72053636c" providerId="LiveId" clId="{B10B8426-B7D8-4441-9C83-BD9264DED020}" dt="2018-08-24T19:30:32.796" v="89" actId="14100"/>
          <ac:spMkLst>
            <pc:docMk/>
            <pc:sldMk cId="476096329" sldId="1731"/>
            <ac:spMk id="17" creationId="{00000000-0000-0000-0000-000000000000}"/>
          </ac:spMkLst>
        </pc:spChg>
      </pc:sldChg>
      <pc:sldChg chg="modSp add del">
        <pc:chgData name="Damir Dizdarevic" userId="974b99a72053636c" providerId="LiveId" clId="{B10B8426-B7D8-4441-9C83-BD9264DED020}" dt="2018-08-24T19:38:11.983" v="127" actId="2696"/>
        <pc:sldMkLst>
          <pc:docMk/>
          <pc:sldMk cId="199924321" sldId="1732"/>
        </pc:sldMkLst>
        <pc:spChg chg="mod">
          <ac:chgData name="Damir Dizdarevic" userId="974b99a72053636c" providerId="LiveId" clId="{B10B8426-B7D8-4441-9C83-BD9264DED020}" dt="2018-08-24T19:30:47.435" v="91" actId="2696"/>
          <ac:spMkLst>
            <pc:docMk/>
            <pc:sldMk cId="199924321" sldId="1732"/>
            <ac:spMk id="17" creationId="{00000000-0000-0000-0000-000000000000}"/>
          </ac:spMkLst>
        </pc:spChg>
      </pc:sldChg>
      <pc:sldChg chg="modSp add ord">
        <pc:chgData name="Damir Dizdarevic" userId="974b99a72053636c" providerId="LiveId" clId="{B10B8426-B7D8-4441-9C83-BD9264DED020}" dt="2018-08-24T20:51:49.283" v="495" actId="5793"/>
        <pc:sldMkLst>
          <pc:docMk/>
          <pc:sldMk cId="1781533173" sldId="1733"/>
        </pc:sldMkLst>
        <pc:spChg chg="mod">
          <ac:chgData name="Damir Dizdarevic" userId="974b99a72053636c" providerId="LiveId" clId="{B10B8426-B7D8-4441-9C83-BD9264DED020}" dt="2018-08-24T20:51:49.283" v="495" actId="5793"/>
          <ac:spMkLst>
            <pc:docMk/>
            <pc:sldMk cId="1781533173" sldId="1733"/>
            <ac:spMk id="6" creationId="{00000000-0000-0000-0000-000000000000}"/>
          </ac:spMkLst>
        </pc:spChg>
        <pc:spChg chg="mod">
          <ac:chgData name="Damir Dizdarevic" userId="974b99a72053636c" providerId="LiveId" clId="{B10B8426-B7D8-4441-9C83-BD9264DED020}" dt="2018-08-24T19:30:58.791" v="92" actId="2696"/>
          <ac:spMkLst>
            <pc:docMk/>
            <pc:sldMk cId="1781533173" sldId="1733"/>
            <ac:spMk id="17" creationId="{00000000-0000-0000-0000-000000000000}"/>
          </ac:spMkLst>
        </pc:spChg>
      </pc:sldChg>
      <pc:sldChg chg="modSp add del">
        <pc:chgData name="Damir Dizdarevic" userId="974b99a72053636c" providerId="LiveId" clId="{B10B8426-B7D8-4441-9C83-BD9264DED020}" dt="2018-08-24T19:38:13.327" v="128" actId="2696"/>
        <pc:sldMkLst>
          <pc:docMk/>
          <pc:sldMk cId="782300416" sldId="1734"/>
        </pc:sldMkLst>
        <pc:spChg chg="mod">
          <ac:chgData name="Damir Dizdarevic" userId="974b99a72053636c" providerId="LiveId" clId="{B10B8426-B7D8-4441-9C83-BD9264DED020}" dt="2018-08-24T19:31:13.369" v="93" actId="2696"/>
          <ac:spMkLst>
            <pc:docMk/>
            <pc:sldMk cId="782300416" sldId="1734"/>
            <ac:spMk id="17" creationId="{00000000-0000-0000-0000-000000000000}"/>
          </ac:spMkLst>
        </pc:spChg>
      </pc:sldChg>
      <pc:sldChg chg="modSp add">
        <pc:chgData name="Damir Dizdarevic" userId="974b99a72053636c" providerId="LiveId" clId="{B10B8426-B7D8-4441-9C83-BD9264DED020}" dt="2018-08-24T20:53:50.152" v="534" actId="20577"/>
        <pc:sldMkLst>
          <pc:docMk/>
          <pc:sldMk cId="224239214" sldId="1735"/>
        </pc:sldMkLst>
        <pc:spChg chg="mod">
          <ac:chgData name="Damir Dizdarevic" userId="974b99a72053636c" providerId="LiveId" clId="{B10B8426-B7D8-4441-9C83-BD9264DED020}" dt="2018-08-24T20:53:50.152" v="534" actId="20577"/>
          <ac:spMkLst>
            <pc:docMk/>
            <pc:sldMk cId="224239214" sldId="1735"/>
            <ac:spMk id="6" creationId="{00000000-0000-0000-0000-000000000000}"/>
          </ac:spMkLst>
        </pc:spChg>
        <pc:spChg chg="mod">
          <ac:chgData name="Damir Dizdarevic" userId="974b99a72053636c" providerId="LiveId" clId="{B10B8426-B7D8-4441-9C83-BD9264DED020}" dt="2018-08-24T19:31:25.184" v="94" actId="2696"/>
          <ac:spMkLst>
            <pc:docMk/>
            <pc:sldMk cId="224239214" sldId="1735"/>
            <ac:spMk id="17" creationId="{00000000-0000-0000-0000-000000000000}"/>
          </ac:spMkLst>
        </pc:spChg>
      </pc:sldChg>
      <pc:sldChg chg="modSp add del">
        <pc:chgData name="Damir Dizdarevic" userId="974b99a72053636c" providerId="LiveId" clId="{B10B8426-B7D8-4441-9C83-BD9264DED020}" dt="2018-08-25T20:22:27.451" v="879" actId="2696"/>
        <pc:sldMkLst>
          <pc:docMk/>
          <pc:sldMk cId="1256148949" sldId="1736"/>
        </pc:sldMkLst>
        <pc:spChg chg="mod">
          <ac:chgData name="Damir Dizdarevic" userId="974b99a72053636c" providerId="LiveId" clId="{B10B8426-B7D8-4441-9C83-BD9264DED020}" dt="2018-08-24T20:55:09.716" v="546" actId="20577"/>
          <ac:spMkLst>
            <pc:docMk/>
            <pc:sldMk cId="1256148949" sldId="1736"/>
            <ac:spMk id="6" creationId="{00000000-0000-0000-0000-000000000000}"/>
          </ac:spMkLst>
        </pc:spChg>
        <pc:spChg chg="mod">
          <ac:chgData name="Damir Dizdarevic" userId="974b99a72053636c" providerId="LiveId" clId="{B10B8426-B7D8-4441-9C83-BD9264DED020}" dt="2018-08-24T19:31:36.009" v="95" actId="2696"/>
          <ac:spMkLst>
            <pc:docMk/>
            <pc:sldMk cId="1256148949" sldId="1736"/>
            <ac:spMk id="17" creationId="{00000000-0000-0000-0000-000000000000}"/>
          </ac:spMkLst>
        </pc:spChg>
      </pc:sldChg>
      <pc:sldChg chg="modSp add">
        <pc:chgData name="Damir Dizdarevic" userId="974b99a72053636c" providerId="LiveId" clId="{B10B8426-B7D8-4441-9C83-BD9264DED020}" dt="2018-08-24T21:08:00.116" v="691" actId="15"/>
        <pc:sldMkLst>
          <pc:docMk/>
          <pc:sldMk cId="1630657394" sldId="1737"/>
        </pc:sldMkLst>
        <pc:spChg chg="mod">
          <ac:chgData name="Damir Dizdarevic" userId="974b99a72053636c" providerId="LiveId" clId="{B10B8426-B7D8-4441-9C83-BD9264DED020}" dt="2018-08-24T21:08:00.116" v="691" actId="15"/>
          <ac:spMkLst>
            <pc:docMk/>
            <pc:sldMk cId="1630657394" sldId="1737"/>
            <ac:spMk id="6" creationId="{00000000-0000-0000-0000-000000000000}"/>
          </ac:spMkLst>
        </pc:spChg>
        <pc:spChg chg="mod">
          <ac:chgData name="Damir Dizdarevic" userId="974b99a72053636c" providerId="LiveId" clId="{B10B8426-B7D8-4441-9C83-BD9264DED020}" dt="2018-08-24T19:32:25.570" v="117" actId="2696"/>
          <ac:spMkLst>
            <pc:docMk/>
            <pc:sldMk cId="1630657394" sldId="1737"/>
            <ac:spMk id="17" creationId="{00000000-0000-0000-0000-000000000000}"/>
          </ac:spMkLst>
        </pc:spChg>
      </pc:sldChg>
      <pc:sldChg chg="modSp add">
        <pc:chgData name="Damir Dizdarevic" userId="974b99a72053636c" providerId="LiveId" clId="{B10B8426-B7D8-4441-9C83-BD9264DED020}" dt="2018-08-24T21:10:17.879" v="712" actId="20577"/>
        <pc:sldMkLst>
          <pc:docMk/>
          <pc:sldMk cId="396756944" sldId="1738"/>
        </pc:sldMkLst>
        <pc:spChg chg="mod">
          <ac:chgData name="Damir Dizdarevic" userId="974b99a72053636c" providerId="LiveId" clId="{B10B8426-B7D8-4441-9C83-BD9264DED020}" dt="2018-08-24T21:10:17.879" v="712" actId="20577"/>
          <ac:spMkLst>
            <pc:docMk/>
            <pc:sldMk cId="396756944" sldId="1738"/>
            <ac:spMk id="6" creationId="{00000000-0000-0000-0000-000000000000}"/>
          </ac:spMkLst>
        </pc:spChg>
        <pc:spChg chg="mod">
          <ac:chgData name="Damir Dizdarevic" userId="974b99a72053636c" providerId="LiveId" clId="{B10B8426-B7D8-4441-9C83-BD9264DED020}" dt="2018-08-24T19:32:36.102" v="118" actId="2696"/>
          <ac:spMkLst>
            <pc:docMk/>
            <pc:sldMk cId="396756944" sldId="1738"/>
            <ac:spMk id="17" creationId="{00000000-0000-0000-0000-000000000000}"/>
          </ac:spMkLst>
        </pc:spChg>
      </pc:sldChg>
      <pc:sldChg chg="modSp add">
        <pc:chgData name="Damir Dizdarevic" userId="974b99a72053636c" providerId="LiveId" clId="{B10B8426-B7D8-4441-9C83-BD9264DED020}" dt="2018-08-24T21:11:33.530" v="742" actId="20577"/>
        <pc:sldMkLst>
          <pc:docMk/>
          <pc:sldMk cId="3034690493" sldId="1739"/>
        </pc:sldMkLst>
        <pc:spChg chg="mod">
          <ac:chgData name="Damir Dizdarevic" userId="974b99a72053636c" providerId="LiveId" clId="{B10B8426-B7D8-4441-9C83-BD9264DED020}" dt="2018-08-24T21:11:33.530" v="742" actId="20577"/>
          <ac:spMkLst>
            <pc:docMk/>
            <pc:sldMk cId="3034690493" sldId="1739"/>
            <ac:spMk id="6" creationId="{00000000-0000-0000-0000-000000000000}"/>
          </ac:spMkLst>
        </pc:spChg>
        <pc:spChg chg="mod">
          <ac:chgData name="Damir Dizdarevic" userId="974b99a72053636c" providerId="LiveId" clId="{B10B8426-B7D8-4441-9C83-BD9264DED020}" dt="2018-08-24T19:32:49.704" v="119" actId="2696"/>
          <ac:spMkLst>
            <pc:docMk/>
            <pc:sldMk cId="3034690493" sldId="1739"/>
            <ac:spMk id="17" creationId="{00000000-0000-0000-0000-000000000000}"/>
          </ac:spMkLst>
        </pc:spChg>
      </pc:sldChg>
      <pc:sldChg chg="modSp add">
        <pc:chgData name="Damir Dizdarevic" userId="974b99a72053636c" providerId="LiveId" clId="{B10B8426-B7D8-4441-9C83-BD9264DED020}" dt="2018-08-24T21:12:53.093" v="760" actId="20577"/>
        <pc:sldMkLst>
          <pc:docMk/>
          <pc:sldMk cId="883621067" sldId="1740"/>
        </pc:sldMkLst>
        <pc:spChg chg="mod">
          <ac:chgData name="Damir Dizdarevic" userId="974b99a72053636c" providerId="LiveId" clId="{B10B8426-B7D8-4441-9C83-BD9264DED020}" dt="2018-08-24T21:12:53.093" v="760" actId="20577"/>
          <ac:spMkLst>
            <pc:docMk/>
            <pc:sldMk cId="883621067" sldId="1740"/>
            <ac:spMk id="6" creationId="{00000000-0000-0000-0000-000000000000}"/>
          </ac:spMkLst>
        </pc:spChg>
        <pc:spChg chg="mod">
          <ac:chgData name="Damir Dizdarevic" userId="974b99a72053636c" providerId="LiveId" clId="{B10B8426-B7D8-4441-9C83-BD9264DED020}" dt="2018-08-24T19:33:03.499" v="120" actId="2696"/>
          <ac:spMkLst>
            <pc:docMk/>
            <pc:sldMk cId="883621067" sldId="1740"/>
            <ac:spMk id="17" creationId="{00000000-0000-0000-0000-000000000000}"/>
          </ac:spMkLst>
        </pc:spChg>
      </pc:sldChg>
      <pc:sldChg chg="addSp modSp add">
        <pc:chgData name="Damir Dizdarevic" userId="974b99a72053636c" providerId="LiveId" clId="{B10B8426-B7D8-4441-9C83-BD9264DED020}" dt="2018-08-24T21:15:26.720" v="812" actId="1076"/>
        <pc:sldMkLst>
          <pc:docMk/>
          <pc:sldMk cId="2103519633" sldId="1741"/>
        </pc:sldMkLst>
        <pc:spChg chg="mod">
          <ac:chgData name="Damir Dizdarevic" userId="974b99a72053636c" providerId="LiveId" clId="{B10B8426-B7D8-4441-9C83-BD9264DED020}" dt="2018-08-24T21:15:26.720" v="812" actId="1076"/>
          <ac:spMkLst>
            <pc:docMk/>
            <pc:sldMk cId="2103519633" sldId="1741"/>
            <ac:spMk id="6" creationId="{00000000-0000-0000-0000-000000000000}"/>
          </ac:spMkLst>
        </pc:spChg>
        <pc:spChg chg="mod">
          <ac:chgData name="Damir Dizdarevic" userId="974b99a72053636c" providerId="LiveId" clId="{B10B8426-B7D8-4441-9C83-BD9264DED020}" dt="2018-08-24T19:33:21.429" v="121" actId="2696"/>
          <ac:spMkLst>
            <pc:docMk/>
            <pc:sldMk cId="2103519633" sldId="1741"/>
            <ac:spMk id="17" creationId="{00000000-0000-0000-0000-000000000000}"/>
          </ac:spMkLst>
        </pc:spChg>
        <pc:picChg chg="add mod">
          <ac:chgData name="Damir Dizdarevic" userId="974b99a72053636c" providerId="LiveId" clId="{B10B8426-B7D8-4441-9C83-BD9264DED020}" dt="2018-08-24T21:15:21.219" v="810" actId="1076"/>
          <ac:picMkLst>
            <pc:docMk/>
            <pc:sldMk cId="2103519633" sldId="1741"/>
            <ac:picMk id="4" creationId="{0765B0ED-D0A2-47A8-926D-1D915FEADA66}"/>
          </ac:picMkLst>
        </pc:picChg>
      </pc:sldChg>
      <pc:sldChg chg="modSp add">
        <pc:chgData name="Damir Dizdarevic" userId="974b99a72053636c" providerId="LiveId" clId="{B10B8426-B7D8-4441-9C83-BD9264DED020}" dt="2018-08-24T21:17:01.007" v="863" actId="1076"/>
        <pc:sldMkLst>
          <pc:docMk/>
          <pc:sldMk cId="2698461108" sldId="1742"/>
        </pc:sldMkLst>
        <pc:spChg chg="mod">
          <ac:chgData name="Damir Dizdarevic" userId="974b99a72053636c" providerId="LiveId" clId="{B10B8426-B7D8-4441-9C83-BD9264DED020}" dt="2018-08-24T21:17:01.007" v="863" actId="1076"/>
          <ac:spMkLst>
            <pc:docMk/>
            <pc:sldMk cId="2698461108" sldId="1742"/>
            <ac:spMk id="6" creationId="{00000000-0000-0000-0000-000000000000}"/>
          </ac:spMkLst>
        </pc:spChg>
        <pc:spChg chg="mod">
          <ac:chgData name="Damir Dizdarevic" userId="974b99a72053636c" providerId="LiveId" clId="{B10B8426-B7D8-4441-9C83-BD9264DED020}" dt="2018-08-24T19:33:33.783" v="122" actId="2696"/>
          <ac:spMkLst>
            <pc:docMk/>
            <pc:sldMk cId="2698461108" sldId="1742"/>
            <ac:spMk id="17" creationId="{00000000-0000-0000-0000-000000000000}"/>
          </ac:spMkLst>
        </pc:spChg>
      </pc:sldChg>
      <pc:sldChg chg="addSp delSp modSp add">
        <pc:chgData name="Damir Dizdarevic" userId="974b99a72053636c" providerId="LiveId" clId="{B10B8426-B7D8-4441-9C83-BD9264DED020}" dt="2018-08-24T21:18:06.227" v="870" actId="1076"/>
        <pc:sldMkLst>
          <pc:docMk/>
          <pc:sldMk cId="3178066081" sldId="1743"/>
        </pc:sldMkLst>
        <pc:spChg chg="add del mod">
          <ac:chgData name="Damir Dizdarevic" userId="974b99a72053636c" providerId="LiveId" clId="{B10B8426-B7D8-4441-9C83-BD9264DED020}" dt="2018-08-24T21:17:40.780" v="865" actId="478"/>
          <ac:spMkLst>
            <pc:docMk/>
            <pc:sldMk cId="3178066081" sldId="1743"/>
            <ac:spMk id="3" creationId="{103A92EF-AE33-4388-8C0A-B7096E382CD3}"/>
          </ac:spMkLst>
        </pc:spChg>
        <pc:spChg chg="del">
          <ac:chgData name="Damir Dizdarevic" userId="974b99a72053636c" providerId="LiveId" clId="{B10B8426-B7D8-4441-9C83-BD9264DED020}" dt="2018-08-24T21:17:38.863" v="864" actId="478"/>
          <ac:spMkLst>
            <pc:docMk/>
            <pc:sldMk cId="3178066081" sldId="1743"/>
            <ac:spMk id="6" creationId="{00000000-0000-0000-0000-000000000000}"/>
          </ac:spMkLst>
        </pc:spChg>
        <pc:spChg chg="mod">
          <ac:chgData name="Damir Dizdarevic" userId="974b99a72053636c" providerId="LiveId" clId="{B10B8426-B7D8-4441-9C83-BD9264DED020}" dt="2018-08-24T19:33:45.115" v="123" actId="2696"/>
          <ac:spMkLst>
            <pc:docMk/>
            <pc:sldMk cId="3178066081" sldId="1743"/>
            <ac:spMk id="17" creationId="{00000000-0000-0000-0000-000000000000}"/>
          </ac:spMkLst>
        </pc:spChg>
        <pc:graphicFrameChg chg="add mod">
          <ac:chgData name="Damir Dizdarevic" userId="974b99a72053636c" providerId="LiveId" clId="{B10B8426-B7D8-4441-9C83-BD9264DED020}" dt="2018-08-24T21:17:55.101" v="868" actId="14100"/>
          <ac:graphicFrameMkLst>
            <pc:docMk/>
            <pc:sldMk cId="3178066081" sldId="1743"/>
            <ac:graphicFrameMk id="4" creationId="{ED2A0B16-507F-4812-BAAF-DD557CCA9C46}"/>
          </ac:graphicFrameMkLst>
        </pc:graphicFrameChg>
        <pc:picChg chg="add mod">
          <ac:chgData name="Damir Dizdarevic" userId="974b99a72053636c" providerId="LiveId" clId="{B10B8426-B7D8-4441-9C83-BD9264DED020}" dt="2018-08-24T21:18:06.227" v="870" actId="1076"/>
          <ac:picMkLst>
            <pc:docMk/>
            <pc:sldMk cId="3178066081" sldId="1743"/>
            <ac:picMk id="7" creationId="{73B480DC-BB77-45F3-811D-53C47B43A6A5}"/>
          </ac:picMkLst>
        </pc:picChg>
      </pc:sldChg>
      <pc:sldChg chg="addSp modSp add">
        <pc:chgData name="Damir Dizdarevic" userId="974b99a72053636c" providerId="LiveId" clId="{B10B8426-B7D8-4441-9C83-BD9264DED020}" dt="2018-08-24T21:19:15.570" v="875" actId="1076"/>
        <pc:sldMkLst>
          <pc:docMk/>
          <pc:sldMk cId="3378584972" sldId="1744"/>
        </pc:sldMkLst>
        <pc:spChg chg="mod">
          <ac:chgData name="Damir Dizdarevic" userId="974b99a72053636c" providerId="LiveId" clId="{B10B8426-B7D8-4441-9C83-BD9264DED020}" dt="2018-08-24T21:19:06.091" v="873" actId="1076"/>
          <ac:spMkLst>
            <pc:docMk/>
            <pc:sldMk cId="3378584972" sldId="1744"/>
            <ac:spMk id="6" creationId="{00000000-0000-0000-0000-000000000000}"/>
          </ac:spMkLst>
        </pc:spChg>
        <pc:spChg chg="mod">
          <ac:chgData name="Damir Dizdarevic" userId="974b99a72053636c" providerId="LiveId" clId="{B10B8426-B7D8-4441-9C83-BD9264DED020}" dt="2018-08-24T19:33:57.409" v="124" actId="2696"/>
          <ac:spMkLst>
            <pc:docMk/>
            <pc:sldMk cId="3378584972" sldId="1744"/>
            <ac:spMk id="17" creationId="{00000000-0000-0000-0000-000000000000}"/>
          </ac:spMkLst>
        </pc:spChg>
        <pc:picChg chg="add mod">
          <ac:chgData name="Damir Dizdarevic" userId="974b99a72053636c" providerId="LiveId" clId="{B10B8426-B7D8-4441-9C83-BD9264DED020}" dt="2018-08-24T21:19:15.570" v="875" actId="1076"/>
          <ac:picMkLst>
            <pc:docMk/>
            <pc:sldMk cId="3378584972" sldId="1744"/>
            <ac:picMk id="4" creationId="{9606AC38-DC77-463A-8611-407E7FCDD019}"/>
          </ac:picMkLst>
        </pc:picChg>
      </pc:sldChg>
    </pc:docChg>
  </pc:docChgLst>
  <pc:docChgLst>
    <pc:chgData name="Damir Dizdarevic" userId="974b99a72053636c" providerId="LiveId" clId="{DF2D850C-9E9E-4D18-AD6C-D66D12D42241}"/>
    <pc:docChg chg="addSld delSld modSld modSection">
      <pc:chgData name="Damir Dizdarevic" userId="974b99a72053636c" providerId="LiveId" clId="{DF2D850C-9E9E-4D18-AD6C-D66D12D42241}" dt="2018-08-24T19:12:46.935" v="51" actId="20577"/>
      <pc:docMkLst>
        <pc:docMk/>
      </pc:docMkLst>
      <pc:sldChg chg="del">
        <pc:chgData name="Damir Dizdarevic" userId="974b99a72053636c" providerId="LiveId" clId="{DF2D850C-9E9E-4D18-AD6C-D66D12D42241}" dt="2018-08-24T19:12:33.836" v="49" actId="2696"/>
        <pc:sldMkLst>
          <pc:docMk/>
          <pc:sldMk cId="3249496989" sldId="1529"/>
        </pc:sldMkLst>
      </pc:sldChg>
      <pc:sldChg chg="modSp">
        <pc:chgData name="Damir Dizdarevic" userId="974b99a72053636c" providerId="LiveId" clId="{DF2D850C-9E9E-4D18-AD6C-D66D12D42241}" dt="2018-08-24T19:11:23.887" v="18" actId="20577"/>
        <pc:sldMkLst>
          <pc:docMk/>
          <pc:sldMk cId="1793706927" sldId="1670"/>
        </pc:sldMkLst>
        <pc:spChg chg="mod">
          <ac:chgData name="Damir Dizdarevic" userId="974b99a72053636c" providerId="LiveId" clId="{DF2D850C-9E9E-4D18-AD6C-D66D12D42241}" dt="2018-08-24T19:11:23.887" v="18" actId="20577"/>
          <ac:spMkLst>
            <pc:docMk/>
            <pc:sldMk cId="1793706927" sldId="1670"/>
            <ac:spMk id="17" creationId="{00000000-0000-0000-0000-000000000000}"/>
          </ac:spMkLst>
        </pc:spChg>
      </pc:sldChg>
      <pc:sldChg chg="del">
        <pc:chgData name="Damir Dizdarevic" userId="974b99a72053636c" providerId="LiveId" clId="{DF2D850C-9E9E-4D18-AD6C-D66D12D42241}" dt="2018-08-24T19:10:53.550" v="10" actId="2696"/>
        <pc:sldMkLst>
          <pc:docMk/>
          <pc:sldMk cId="3635852913" sldId="1719"/>
        </pc:sldMkLst>
      </pc:sldChg>
      <pc:sldChg chg="modSp">
        <pc:chgData name="Damir Dizdarevic" userId="974b99a72053636c" providerId="LiveId" clId="{DF2D850C-9E9E-4D18-AD6C-D66D12D42241}" dt="2018-08-24T19:11:50.222" v="39" actId="20577"/>
        <pc:sldMkLst>
          <pc:docMk/>
          <pc:sldMk cId="224013511" sldId="1720"/>
        </pc:sldMkLst>
        <pc:spChg chg="mod">
          <ac:chgData name="Damir Dizdarevic" userId="974b99a72053636c" providerId="LiveId" clId="{DF2D850C-9E9E-4D18-AD6C-D66D12D42241}" dt="2018-08-24T19:11:50.222" v="39" actId="20577"/>
          <ac:spMkLst>
            <pc:docMk/>
            <pc:sldMk cId="224013511" sldId="1720"/>
            <ac:spMk id="17" creationId="{00000000-0000-0000-0000-000000000000}"/>
          </ac:spMkLst>
        </pc:spChg>
      </pc:sldChg>
      <pc:sldChg chg="modSp add">
        <pc:chgData name="Damir Dizdarevic" userId="974b99a72053636c" providerId="LiveId" clId="{DF2D850C-9E9E-4D18-AD6C-D66D12D42241}" dt="2018-08-24T19:11:17.649" v="11" actId="20577"/>
        <pc:sldMkLst>
          <pc:docMk/>
          <pc:sldMk cId="2754656475" sldId="1721"/>
        </pc:sldMkLst>
        <pc:spChg chg="mod">
          <ac:chgData name="Damir Dizdarevic" userId="974b99a72053636c" providerId="LiveId" clId="{DF2D850C-9E9E-4D18-AD6C-D66D12D42241}" dt="2018-08-24T19:11:17.649" v="11" actId="20577"/>
          <ac:spMkLst>
            <pc:docMk/>
            <pc:sldMk cId="2754656475" sldId="1721"/>
            <ac:spMk id="2" creationId="{00000000-0000-0000-0000-000000000000}"/>
          </ac:spMkLst>
        </pc:spChg>
      </pc:sldChg>
      <pc:sldChg chg="modSp add">
        <pc:chgData name="Damir Dizdarevic" userId="974b99a72053636c" providerId="LiveId" clId="{DF2D850C-9E9E-4D18-AD6C-D66D12D42241}" dt="2018-08-24T19:11:38.743" v="28" actId="20577"/>
        <pc:sldMkLst>
          <pc:docMk/>
          <pc:sldMk cId="2164016885" sldId="1722"/>
        </pc:sldMkLst>
        <pc:spChg chg="mod">
          <ac:chgData name="Damir Dizdarevic" userId="974b99a72053636c" providerId="LiveId" clId="{DF2D850C-9E9E-4D18-AD6C-D66D12D42241}" dt="2018-08-24T19:11:38.743" v="28" actId="20577"/>
          <ac:spMkLst>
            <pc:docMk/>
            <pc:sldMk cId="2164016885" sldId="1722"/>
            <ac:spMk id="2" creationId="{00000000-0000-0000-0000-000000000000}"/>
          </ac:spMkLst>
        </pc:spChg>
      </pc:sldChg>
      <pc:sldChg chg="modSp add">
        <pc:chgData name="Damir Dizdarevic" userId="974b99a72053636c" providerId="LiveId" clId="{DF2D850C-9E9E-4D18-AD6C-D66D12D42241}" dt="2018-08-24T19:11:59.584" v="41" actId="20577"/>
        <pc:sldMkLst>
          <pc:docMk/>
          <pc:sldMk cId="973494851" sldId="1723"/>
        </pc:sldMkLst>
        <pc:spChg chg="mod">
          <ac:chgData name="Damir Dizdarevic" userId="974b99a72053636c" providerId="LiveId" clId="{DF2D850C-9E9E-4D18-AD6C-D66D12D42241}" dt="2018-08-24T19:11:59.584" v="41" actId="20577"/>
          <ac:spMkLst>
            <pc:docMk/>
            <pc:sldMk cId="973494851" sldId="1723"/>
            <ac:spMk id="2" creationId="{00000000-0000-0000-0000-000000000000}"/>
          </ac:spMkLst>
        </pc:spChg>
      </pc:sldChg>
      <pc:sldChg chg="add">
        <pc:chgData name="Damir Dizdarevic" userId="974b99a72053636c" providerId="LiveId" clId="{DF2D850C-9E9E-4D18-AD6C-D66D12D42241}" dt="2018-08-24T19:12:02.782" v="42" actId="20577"/>
        <pc:sldMkLst>
          <pc:docMk/>
          <pc:sldMk cId="1748985861" sldId="1724"/>
        </pc:sldMkLst>
      </pc:sldChg>
      <pc:sldChg chg="modSp add">
        <pc:chgData name="Damir Dizdarevic" userId="974b99a72053636c" providerId="LiveId" clId="{DF2D850C-9E9E-4D18-AD6C-D66D12D42241}" dt="2018-08-24T19:12:11.299" v="44" actId="20577"/>
        <pc:sldMkLst>
          <pc:docMk/>
          <pc:sldMk cId="1633891919" sldId="1725"/>
        </pc:sldMkLst>
        <pc:spChg chg="mod">
          <ac:chgData name="Damir Dizdarevic" userId="974b99a72053636c" providerId="LiveId" clId="{DF2D850C-9E9E-4D18-AD6C-D66D12D42241}" dt="2018-08-24T19:12:11.299" v="44" actId="20577"/>
          <ac:spMkLst>
            <pc:docMk/>
            <pc:sldMk cId="1633891919" sldId="1725"/>
            <ac:spMk id="2" creationId="{00000000-0000-0000-0000-000000000000}"/>
          </ac:spMkLst>
        </pc:spChg>
      </pc:sldChg>
      <pc:sldChg chg="add">
        <pc:chgData name="Damir Dizdarevic" userId="974b99a72053636c" providerId="LiveId" clId="{DF2D850C-9E9E-4D18-AD6C-D66D12D42241}" dt="2018-08-24T19:12:15.787" v="45" actId="20577"/>
        <pc:sldMkLst>
          <pc:docMk/>
          <pc:sldMk cId="3221091382" sldId="1726"/>
        </pc:sldMkLst>
      </pc:sldChg>
      <pc:sldChg chg="modSp add">
        <pc:chgData name="Damir Dizdarevic" userId="974b99a72053636c" providerId="LiveId" clId="{DF2D850C-9E9E-4D18-AD6C-D66D12D42241}" dt="2018-08-24T19:12:24.257" v="47" actId="20577"/>
        <pc:sldMkLst>
          <pc:docMk/>
          <pc:sldMk cId="3272564355" sldId="1727"/>
        </pc:sldMkLst>
        <pc:spChg chg="mod">
          <ac:chgData name="Damir Dizdarevic" userId="974b99a72053636c" providerId="LiveId" clId="{DF2D850C-9E9E-4D18-AD6C-D66D12D42241}" dt="2018-08-24T19:12:24.257" v="47" actId="20577"/>
          <ac:spMkLst>
            <pc:docMk/>
            <pc:sldMk cId="3272564355" sldId="1727"/>
            <ac:spMk id="2" creationId="{00000000-0000-0000-0000-000000000000}"/>
          </ac:spMkLst>
        </pc:spChg>
      </pc:sldChg>
      <pc:sldChg chg="add">
        <pc:chgData name="Damir Dizdarevic" userId="974b99a72053636c" providerId="LiveId" clId="{DF2D850C-9E9E-4D18-AD6C-D66D12D42241}" dt="2018-08-24T19:12:30.699" v="48" actId="20577"/>
        <pc:sldMkLst>
          <pc:docMk/>
          <pc:sldMk cId="948761037" sldId="1728"/>
        </pc:sldMkLst>
      </pc:sldChg>
      <pc:sldChg chg="modSp add">
        <pc:chgData name="Damir Dizdarevic" userId="974b99a72053636c" providerId="LiveId" clId="{DF2D850C-9E9E-4D18-AD6C-D66D12D42241}" dt="2018-08-24T19:12:46.935" v="51" actId="20577"/>
        <pc:sldMkLst>
          <pc:docMk/>
          <pc:sldMk cId="2770652065" sldId="1729"/>
        </pc:sldMkLst>
        <pc:spChg chg="mod">
          <ac:chgData name="Damir Dizdarevic" userId="974b99a72053636c" providerId="LiveId" clId="{DF2D850C-9E9E-4D18-AD6C-D66D12D42241}" dt="2018-08-24T19:12:46.935" v="51" actId="20577"/>
          <ac:spMkLst>
            <pc:docMk/>
            <pc:sldMk cId="2770652065" sldId="1729"/>
            <ac:spMk id="2" creationId="{00000000-0000-0000-0000-000000000000}"/>
          </ac:spMkLst>
        </pc:spChg>
      </pc:sldChg>
      <pc:sldChg chg="add">
        <pc:chgData name="Damir Dizdarevic" userId="974b99a72053636c" providerId="LiveId" clId="{DF2D850C-9E9E-4D18-AD6C-D66D12D42241}" dt="2018-08-24T19:12:44.327" v="50" actId="20577"/>
        <pc:sldMkLst>
          <pc:docMk/>
          <pc:sldMk cId="3262485396" sldId="17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10/12/2020 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10/12/2020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panose="020B0502040504020203" pitchFamily="34" charset="0"/>
                <a:cs typeface="Arial" panose="020B0604020202020204" pitchFamily="34" charset="0"/>
              </a:rPr>
              <a:t>Welcome Everyone to the course</a:t>
            </a:r>
            <a:endParaRPr lang="en-GB" dirty="0"/>
          </a:p>
        </p:txBody>
      </p:sp>
      <p:sp>
        <p:nvSpPr>
          <p:cNvPr id="4" name="Slide Number Placeholder 3"/>
          <p:cNvSpPr>
            <a:spLocks noGrp="1"/>
          </p:cNvSpPr>
          <p:nvPr>
            <p:ph type="sldNum" sz="quarter" idx="5"/>
          </p:nvPr>
        </p:nvSpPr>
        <p:spPr/>
        <p:txBody>
          <a:bodyPr/>
          <a:lstStyle/>
          <a:p>
            <a:fld id="{B634A407-23FD-4204-83F7-7C93442C7350}" type="slidenum">
              <a:rPr lang="en-GB" smtClean="0"/>
              <a:t>1</a:t>
            </a:fld>
            <a:endParaRPr lang="en-GB"/>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4712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236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95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solution: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the company up with Microsoft 365 Business Basic. It offers email, Teams’ collaboration, and storage. It also supports up to 250 users in one video conference, which would be more than sufficient for ABC Construction.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062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427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27787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164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C05FC6-45CD-407B-9538-F397EFA5C0C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91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9186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53671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30433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61561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04686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76537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47385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96266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10/12/2020 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773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1082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452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A271-34AE-4FE3-8AAE-540C4FCDEE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8973A3-13D4-4AD0-B032-D720FDAEA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D9298A-9A5D-4147-A02D-CC398380A800}"/>
              </a:ext>
            </a:extLst>
          </p:cNvPr>
          <p:cNvSpPr>
            <a:spLocks noGrp="1"/>
          </p:cNvSpPr>
          <p:nvPr>
            <p:ph type="dt" sz="half" idx="10"/>
          </p:nvPr>
        </p:nvSpPr>
        <p:spPr/>
        <p:txBody>
          <a:bodyPr/>
          <a:lstStyle/>
          <a:p>
            <a:fld id="{894C087B-338C-4182-AF63-7FDC88A654E5}" type="datetimeFigureOut">
              <a:rPr lang="en-GB" smtClean="0"/>
              <a:t>12/10/2020</a:t>
            </a:fld>
            <a:endParaRPr lang="en-GB"/>
          </a:p>
        </p:txBody>
      </p:sp>
      <p:sp>
        <p:nvSpPr>
          <p:cNvPr id="5" name="Footer Placeholder 4">
            <a:extLst>
              <a:ext uri="{FF2B5EF4-FFF2-40B4-BE49-F238E27FC236}">
                <a16:creationId xmlns:a16="http://schemas.microsoft.com/office/drawing/2014/main" id="{E3893891-7DE9-4ED4-8ED9-A694B5865A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45E750-C7BD-4404-AC6A-8963E0241E73}"/>
              </a:ext>
            </a:extLst>
          </p:cNvPr>
          <p:cNvSpPr>
            <a:spLocks noGrp="1"/>
          </p:cNvSpPr>
          <p:nvPr>
            <p:ph type="sldNum" sz="quarter" idx="12"/>
          </p:nvPr>
        </p:nvSpPr>
        <p:spPr/>
        <p:txBody>
          <a:bodyPr/>
          <a:lstStyle/>
          <a:p>
            <a:fld id="{F02F0A34-BAD1-4950-8C8E-B7187CF3EDFA}" type="slidenum">
              <a:rPr lang="en-GB" smtClean="0"/>
              <a:t>‹#›</a:t>
            </a:fld>
            <a:endParaRPr lang="en-GB"/>
          </a:p>
        </p:txBody>
      </p:sp>
    </p:spTree>
    <p:extLst>
      <p:ext uri="{BB962C8B-B14F-4D97-AF65-F5344CB8AC3E}">
        <p14:creationId xmlns:p14="http://schemas.microsoft.com/office/powerpoint/2010/main" val="757867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1650101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95871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jshinn.wordpress.com/2009/07/26/digital-security-report-social-networking-sites-expand-risks-for-employer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hyperlink" Target="https://github.com/jenkinsns" TargetMode="External"/><Relationship Id="rId3" Type="http://schemas.openxmlformats.org/officeDocument/2006/relationships/image" Target="../media/image10.png"/><Relationship Id="rId21" Type="http://schemas.openxmlformats.org/officeDocument/2006/relationships/image" Target="../media/image22.jpg"/><Relationship Id="rId7" Type="http://schemas.openxmlformats.org/officeDocument/2006/relationships/image" Target="../media/image14.png"/><Relationship Id="rId12" Type="http://schemas.openxmlformats.org/officeDocument/2006/relationships/hyperlink" Target="https://www.linkedin.com/in/jenkinsns/" TargetMode="External"/><Relationship Id="rId17" Type="http://schemas.openxmlformats.org/officeDocument/2006/relationships/image" Target="../media/image20.png"/><Relationship Id="rId2" Type="http://schemas.openxmlformats.org/officeDocument/2006/relationships/image" Target="../media/image9.jpg"/><Relationship Id="rId16" Type="http://schemas.openxmlformats.org/officeDocument/2006/relationships/hyperlink" Target="http://www.jenkinsblogs.com/" TargetMode="External"/><Relationship Id="rId20" Type="http://schemas.openxmlformats.org/officeDocument/2006/relationships/image" Target="../media/image21.png"/><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7.jpg"/><Relationship Id="rId5" Type="http://schemas.openxmlformats.org/officeDocument/2006/relationships/image" Target="../media/image12.png"/><Relationship Id="rId15" Type="http://schemas.openxmlformats.org/officeDocument/2006/relationships/image" Target="../media/image19.png"/><Relationship Id="rId23" Type="http://schemas.openxmlformats.org/officeDocument/2006/relationships/image" Target="../media/image7.png"/><Relationship Id="rId10" Type="http://schemas.openxmlformats.org/officeDocument/2006/relationships/image" Target="../media/image16.png"/><Relationship Id="rId19" Type="http://schemas.openxmlformats.org/officeDocument/2006/relationships/hyperlink" Target="https://www.facebook.com/spfxinfo/" TargetMode="External"/><Relationship Id="rId4" Type="http://schemas.openxmlformats.org/officeDocument/2006/relationships/image" Target="../media/image11.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 Id="rId22" Type="http://schemas.openxmlformats.org/officeDocument/2006/relationships/hyperlink" Target="https://www.youtube.com/user/jenkins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66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124548"/>
                </a:solidFill>
              </a:rPr>
              <a:t>Office 365 &amp; Team </a:t>
            </a:r>
            <a:r>
              <a:rPr lang="en-US" sz="3200" b="1" dirty="0">
                <a:solidFill>
                  <a:srgbClr val="124548"/>
                </a:solidFill>
              </a:rPr>
              <a:t>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60" y="1444289"/>
            <a:ext cx="11018520" cy="5543056"/>
          </a:xfrm>
        </p:spPr>
        <p:txBody>
          <a:bodyPr/>
          <a:lstStyle/>
          <a:p>
            <a:r>
              <a:rPr lang="en-US" dirty="0"/>
              <a:t>Microsoft 365 Education</a:t>
            </a:r>
            <a:br>
              <a:rPr lang="en-US" dirty="0"/>
            </a:br>
            <a:endParaRPr lang="en-US" sz="1000" dirty="0"/>
          </a:p>
          <a:p>
            <a:pPr lvl="1"/>
            <a:r>
              <a:rPr lang="en-US" sz="1800" dirty="0"/>
              <a:t>Provides cloud productivity and collaboration solutions for students and teachers. </a:t>
            </a:r>
          </a:p>
          <a:p>
            <a:pPr lvl="1"/>
            <a:endParaRPr lang="en-US" sz="1000" dirty="0"/>
          </a:p>
          <a:p>
            <a:pPr lvl="1"/>
            <a:r>
              <a:rPr lang="en-US" sz="1800" dirty="0"/>
              <a:t>Includes online versions of Office, cloud file storage, and sharing capabilities with 1 TB storage per user.</a:t>
            </a:r>
          </a:p>
          <a:p>
            <a:pPr lvl="1"/>
            <a:endParaRPr lang="en-US" sz="1000" dirty="0"/>
          </a:p>
          <a:p>
            <a:pPr lvl="1"/>
            <a:r>
              <a:rPr lang="en-US" sz="1800" dirty="0"/>
              <a:t>Includes email with a 50-GB mailbox per user, instant messaging and Skype connectivity, team sites, school video portals, online classes with audio and HD video conferencing, Yammer for school social network, and compliance tools. </a:t>
            </a:r>
            <a:br>
              <a:rPr lang="en-US" sz="1800" dirty="0"/>
            </a:br>
            <a:br>
              <a:rPr lang="en-US" dirty="0"/>
            </a:br>
            <a:endParaRPr lang="bs-Latn-BA" sz="100" dirty="0"/>
          </a:p>
          <a:p>
            <a:r>
              <a:rPr lang="bs-Latn-BA" dirty="0"/>
              <a:t>Enterprise Mobility + Security</a:t>
            </a:r>
            <a:endParaRPr lang="en-US" dirty="0"/>
          </a:p>
          <a:p>
            <a:endParaRPr lang="en-US" sz="1000" dirty="0"/>
          </a:p>
          <a:p>
            <a:pPr lvl="1"/>
            <a:r>
              <a:rPr lang="en-US" sz="1800" dirty="0"/>
              <a:t>Add-on service that can be added to the Office 365 E3 and E5 subscriptions. </a:t>
            </a:r>
          </a:p>
          <a:p>
            <a:pPr lvl="1"/>
            <a:endParaRPr lang="en-US" sz="1000" dirty="0"/>
          </a:p>
          <a:p>
            <a:pPr lvl="1"/>
            <a:r>
              <a:rPr lang="en-US" sz="1800" dirty="0"/>
              <a:t>Provides options to protect against unknown device intrusions, malware threats, and additional identity protection. </a:t>
            </a:r>
            <a:br>
              <a:rPr lang="en-US" sz="1800" dirty="0"/>
            </a:br>
            <a:endParaRPr lang="en-US" sz="1000" dirty="0"/>
          </a:p>
          <a:p>
            <a:pPr lvl="1"/>
            <a:r>
              <a:rPr lang="en-US" sz="1800" dirty="0"/>
              <a:t>When added to a Office 365 E5 subscription, Cloud App Security and Azure Advanced Threat Protection (ATP) are also included.</a:t>
            </a:r>
          </a:p>
        </p:txBody>
      </p:sp>
    </p:spTree>
    <p:extLst>
      <p:ext uri="{BB962C8B-B14F-4D97-AF65-F5344CB8AC3E}">
        <p14:creationId xmlns:p14="http://schemas.microsoft.com/office/powerpoint/2010/main" val="16568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Enterprise Mobility and Security Components</a:t>
            </a:r>
          </a:p>
        </p:txBody>
      </p:sp>
      <p:sp>
        <p:nvSpPr>
          <p:cNvPr id="6" name="Text Placeholder 5"/>
          <p:cNvSpPr>
            <a:spLocks noGrp="1"/>
          </p:cNvSpPr>
          <p:nvPr>
            <p:ph type="body" sz="quarter" idx="10"/>
          </p:nvPr>
        </p:nvSpPr>
        <p:spPr>
          <a:xfrm>
            <a:off x="592992" y="1444289"/>
            <a:ext cx="11018520" cy="5459956"/>
          </a:xfrm>
        </p:spPr>
        <p:txBody>
          <a:bodyPr/>
          <a:lstStyle/>
          <a:p>
            <a:r>
              <a:rPr lang="en-US" sz="2000" dirty="0"/>
              <a:t>EMS </a:t>
            </a:r>
            <a:r>
              <a:rPr lang="bs-Latn-BA" sz="2000" dirty="0"/>
              <a:t>contains </a:t>
            </a:r>
            <a:r>
              <a:rPr lang="en-US" sz="2000" dirty="0"/>
              <a:t>the following </a:t>
            </a:r>
            <a:r>
              <a:rPr lang="bs-Latn-BA" sz="2000" dirty="0"/>
              <a:t>services </a:t>
            </a:r>
            <a:r>
              <a:rPr lang="en-US" sz="2000" dirty="0"/>
              <a:t>that </a:t>
            </a:r>
            <a:r>
              <a:rPr lang="bs-Latn-BA" sz="2000" dirty="0"/>
              <a:t>focus on data and identity protection</a:t>
            </a:r>
            <a:r>
              <a:rPr lang="en-US" sz="2000" dirty="0"/>
              <a:t>, as well as protection again unknown device intrusion and malware threats:</a:t>
            </a:r>
            <a:br>
              <a:rPr lang="en-US" sz="2000" dirty="0"/>
            </a:br>
            <a:endParaRPr lang="bs-Latn-BA" sz="2000" dirty="0"/>
          </a:p>
          <a:p>
            <a:pPr marL="801688" indent="-342900">
              <a:buFont typeface="Courier New" panose="02070309020205020404" pitchFamily="49" charset="0"/>
              <a:buChar char="o"/>
            </a:pPr>
            <a:r>
              <a:rPr lang="en-US" sz="2000" dirty="0"/>
              <a:t>Microsoft Azure Active Directory</a:t>
            </a:r>
            <a:br>
              <a:rPr lang="en-US" sz="2000" dirty="0"/>
            </a:br>
            <a:endParaRPr lang="en-US" sz="800" dirty="0"/>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P1 edition</a:t>
            </a:r>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P2 edition</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801688" indent="-342900">
              <a:buFont typeface="Courier New" panose="02070309020205020404" pitchFamily="49" charset="0"/>
              <a:buChar char="o"/>
            </a:pPr>
            <a:r>
              <a:rPr lang="en-US" sz="2000" dirty="0"/>
              <a:t>Azure AD Identity Protection</a:t>
            </a:r>
            <a:br>
              <a:rPr lang="en-US" sz="2000" dirty="0"/>
            </a:br>
            <a:endParaRPr lang="en-US" sz="2000" dirty="0"/>
          </a:p>
          <a:p>
            <a:pPr marL="801688" indent="-342900">
              <a:buFont typeface="Courier New" panose="02070309020205020404" pitchFamily="49" charset="0"/>
              <a:buChar char="o"/>
            </a:pPr>
            <a:r>
              <a:rPr lang="en-US" sz="2000" dirty="0"/>
              <a:t>Azure AD Privileged Identity Management</a:t>
            </a:r>
            <a:br>
              <a:rPr lang="en-US" sz="2000" dirty="0"/>
            </a:br>
            <a:endParaRPr lang="en-US" sz="2000" dirty="0"/>
          </a:p>
          <a:p>
            <a:pPr marL="801688" indent="-342900">
              <a:buFont typeface="Courier New" panose="02070309020205020404" pitchFamily="49" charset="0"/>
              <a:buChar char="o"/>
            </a:pPr>
            <a:r>
              <a:rPr lang="en-US" sz="2000" dirty="0"/>
              <a:t>Azure Information Protection</a:t>
            </a:r>
            <a:br>
              <a:rPr lang="en-US" sz="2000" dirty="0"/>
            </a:br>
            <a:endParaRPr lang="en-US" sz="2000" dirty="0"/>
          </a:p>
          <a:p>
            <a:pPr marL="801688" indent="-342900">
              <a:buFont typeface="Courier New" panose="02070309020205020404" pitchFamily="49" charset="0"/>
              <a:buChar char="o"/>
            </a:pPr>
            <a:r>
              <a:rPr lang="en-US" sz="2000" dirty="0"/>
              <a:t>Microsoft Intune</a:t>
            </a:r>
          </a:p>
          <a:p>
            <a:endParaRPr lang="en-US" dirty="0"/>
          </a:p>
        </p:txBody>
      </p:sp>
      <p:pic>
        <p:nvPicPr>
          <p:cNvPr id="3" name="Picture 2" descr="A circuit board&#10;&#10;Description automatically generated">
            <a:extLst>
              <a:ext uri="{FF2B5EF4-FFF2-40B4-BE49-F238E27FC236}">
                <a16:creationId xmlns:a16="http://schemas.microsoft.com/office/drawing/2014/main" id="{8AB089BB-658E-43BE-A6FF-B222B21F8A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09109" y="2370749"/>
            <a:ext cx="5637889" cy="3926145"/>
          </a:xfrm>
          <a:prstGeom prst="rect">
            <a:avLst/>
          </a:prstGeom>
        </p:spPr>
      </p:pic>
    </p:spTree>
    <p:extLst>
      <p:ext uri="{BB962C8B-B14F-4D97-AF65-F5344CB8AC3E}">
        <p14:creationId xmlns:p14="http://schemas.microsoft.com/office/powerpoint/2010/main" val="28799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Microsoft 365 Subscription</a:t>
            </a:r>
            <a:endParaRPr lang="en-US" dirty="0"/>
          </a:p>
        </p:txBody>
      </p:sp>
      <p:sp>
        <p:nvSpPr>
          <p:cNvPr id="6" name="Text Placeholder 5"/>
          <p:cNvSpPr>
            <a:spLocks noGrp="1"/>
          </p:cNvSpPr>
          <p:nvPr>
            <p:ph type="body" sz="quarter" idx="10"/>
          </p:nvPr>
        </p:nvSpPr>
        <p:spPr>
          <a:xfrm>
            <a:off x="592992" y="1444289"/>
            <a:ext cx="11018520" cy="4265783"/>
          </a:xfrm>
        </p:spPr>
        <p:txBody>
          <a:bodyPr/>
          <a:lstStyle/>
          <a:p>
            <a:pPr marL="0" indent="0">
              <a:buNone/>
            </a:pPr>
            <a:r>
              <a:rPr lang="en-US" dirty="0"/>
              <a:t>An organization should consider the following questions when it plans to purchase a Microsoft 365 subscription</a:t>
            </a:r>
            <a:r>
              <a:rPr lang="bs-Latn-BA" dirty="0"/>
              <a:t>:</a:t>
            </a:r>
            <a:br>
              <a:rPr lang="en-US" dirty="0"/>
            </a:br>
            <a:endParaRPr lang="en-US" sz="1000" dirty="0"/>
          </a:p>
          <a:p>
            <a:r>
              <a:rPr lang="en-US" sz="2400" dirty="0"/>
              <a:t>Which business needs will drive the organization to move to Microsoft 365? </a:t>
            </a:r>
            <a:br>
              <a:rPr lang="en-US" sz="2400" dirty="0"/>
            </a:br>
            <a:endParaRPr lang="en-US" sz="2400" dirty="0"/>
          </a:p>
          <a:p>
            <a:r>
              <a:rPr lang="en-US" sz="2400" dirty="0"/>
              <a:t>What is the organization’s current IT infrastructure? </a:t>
            </a:r>
            <a:br>
              <a:rPr lang="en-US" sz="2400" dirty="0"/>
            </a:br>
            <a:endParaRPr lang="en-US" sz="2400" dirty="0"/>
          </a:p>
          <a:p>
            <a:r>
              <a:rPr lang="en-US" sz="2400" dirty="0"/>
              <a:t>What is the organization’s change-management process? </a:t>
            </a:r>
            <a:br>
              <a:rPr lang="en-US" sz="2400" dirty="0"/>
            </a:br>
            <a:endParaRPr lang="en-US" sz="2400" dirty="0"/>
          </a:p>
          <a:p>
            <a:r>
              <a:rPr lang="en-US" sz="2400" dirty="0"/>
              <a:t>How many employees will use Microsoft 365 and what are the organization’s plans for growth?</a:t>
            </a:r>
          </a:p>
        </p:txBody>
      </p:sp>
    </p:spTree>
    <p:extLst>
      <p:ext uri="{BB962C8B-B14F-4D97-AF65-F5344CB8AC3E}">
        <p14:creationId xmlns:p14="http://schemas.microsoft.com/office/powerpoint/2010/main" val="36865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 Migration to Microsoft 365</a:t>
            </a:r>
            <a:endParaRPr lang="en-US" dirty="0"/>
          </a:p>
        </p:txBody>
      </p:sp>
      <p:pic>
        <p:nvPicPr>
          <p:cNvPr id="8" name="Picture 7" descr="A close up of a card&#10;&#10;Description automatically generated">
            <a:extLst>
              <a:ext uri="{FF2B5EF4-FFF2-40B4-BE49-F238E27FC236}">
                <a16:creationId xmlns:a16="http://schemas.microsoft.com/office/drawing/2014/main" id="{5FBA9195-E5D1-4582-A317-C40A0C15F173}"/>
              </a:ext>
            </a:extLst>
          </p:cNvPr>
          <p:cNvPicPr>
            <a:picLocks noChangeAspect="1"/>
          </p:cNvPicPr>
          <p:nvPr/>
        </p:nvPicPr>
        <p:blipFill>
          <a:blip r:embed="rId3"/>
          <a:stretch>
            <a:fillRect/>
          </a:stretch>
        </p:blipFill>
        <p:spPr>
          <a:xfrm>
            <a:off x="5626554" y="1322331"/>
            <a:ext cx="6534150" cy="4991100"/>
          </a:xfrm>
          <a:prstGeom prst="rect">
            <a:avLst/>
          </a:prstGeom>
        </p:spPr>
      </p:pic>
      <p:sp>
        <p:nvSpPr>
          <p:cNvPr id="6" name="Text Placeholder 5"/>
          <p:cNvSpPr>
            <a:spLocks noGrp="1"/>
          </p:cNvSpPr>
          <p:nvPr>
            <p:ph type="body" sz="quarter" idx="10"/>
          </p:nvPr>
        </p:nvSpPr>
        <p:spPr>
          <a:xfrm>
            <a:off x="309215" y="1444289"/>
            <a:ext cx="5132640" cy="4745915"/>
          </a:xfrm>
        </p:spPr>
        <p:txBody>
          <a:bodyPr/>
          <a:lstStyle/>
          <a:p>
            <a:pPr marL="0" indent="0">
              <a:buNone/>
            </a:pPr>
            <a:r>
              <a:rPr lang="en-US" sz="2000" dirty="0"/>
              <a:t>Organizations that migrate to Microsoft 365 should plan on performing the following tasks:</a:t>
            </a:r>
            <a:br>
              <a:rPr lang="en-US" sz="2000" dirty="0"/>
            </a:br>
            <a:endParaRPr lang="bs-Latn-BA" sz="2000" dirty="0"/>
          </a:p>
          <a:p>
            <a:pPr marL="228600" lvl="1"/>
            <a:r>
              <a:rPr lang="en-US" sz="1800" dirty="0">
                <a:latin typeface="Segoe UI Semilight" panose="020B0402040204020203" pitchFamily="34" charset="0"/>
                <a:cs typeface="Segoe UI Semilight" panose="020B0402040204020203" pitchFamily="34" charset="0"/>
              </a:rPr>
              <a:t>Decide which Microsoft 365 plan(s) meets the organization’s requirements</a:t>
            </a:r>
          </a:p>
          <a:p>
            <a:pPr marL="228600" lvl="1"/>
            <a:r>
              <a:rPr lang="en-US" sz="1800" dirty="0">
                <a:latin typeface="Segoe UI Semilight" panose="020B0402040204020203" pitchFamily="34" charset="0"/>
                <a:cs typeface="Segoe UI Semilight" panose="020B0402040204020203" pitchFamily="34" charset="0"/>
              </a:rPr>
              <a:t>Inventory the current environment in the organization</a:t>
            </a:r>
          </a:p>
          <a:p>
            <a:pPr marL="228600" lvl="1"/>
            <a:r>
              <a:rPr lang="en-US" sz="1800" dirty="0">
                <a:latin typeface="Segoe UI Semilight" panose="020B0402040204020203" pitchFamily="34" charset="0"/>
                <a:cs typeface="Segoe UI Semilight" panose="020B0402040204020203" pitchFamily="34" charset="0"/>
              </a:rPr>
              <a:t>Make key deployment decisions</a:t>
            </a:r>
          </a:p>
          <a:p>
            <a:pPr marL="228600" lvl="1"/>
            <a:r>
              <a:rPr lang="en-US" sz="1800" dirty="0">
                <a:latin typeface="Segoe UI Semilight" panose="020B0402040204020203" pitchFamily="34" charset="0"/>
                <a:cs typeface="Segoe UI Semilight" panose="020B0402040204020203" pitchFamily="34" charset="0"/>
              </a:rPr>
              <a:t>Fix potential deployment blockers and clean up the organization</a:t>
            </a:r>
          </a:p>
          <a:p>
            <a:pPr marL="228600" lvl="1"/>
            <a:r>
              <a:rPr lang="en-US" sz="1800" dirty="0">
                <a:latin typeface="Segoe UI Semilight" panose="020B0402040204020203" pitchFamily="34" charset="0"/>
                <a:cs typeface="Segoe UI Semilight" panose="020B0402040204020203" pitchFamily="34" charset="0"/>
              </a:rPr>
              <a:t>Configure the Microsoft 365 subscription</a:t>
            </a:r>
          </a:p>
          <a:p>
            <a:pPr marL="228600" lvl="1"/>
            <a:r>
              <a:rPr lang="en-US" sz="1800" dirty="0">
                <a:latin typeface="Segoe UI Semilight" panose="020B0402040204020203" pitchFamily="34" charset="0"/>
                <a:cs typeface="Segoe UI Semilight" panose="020B0402040204020203" pitchFamily="34" charset="0"/>
              </a:rPr>
              <a:t>Set up accounts and mailboxes</a:t>
            </a:r>
          </a:p>
          <a:p>
            <a:pPr marL="228600" lvl="1"/>
            <a:r>
              <a:rPr lang="en-US" sz="1800" dirty="0">
                <a:latin typeface="Segoe UI Semilight" panose="020B0402040204020203" pitchFamily="34" charset="0"/>
                <a:cs typeface="Segoe UI Semilight" panose="020B0402040204020203" pitchFamily="34" charset="0"/>
              </a:rPr>
              <a:t>Migrate existing data to Microsoft 365</a:t>
            </a:r>
          </a:p>
          <a:p>
            <a:pPr marL="228600" lvl="1"/>
            <a:r>
              <a:rPr lang="en-US" sz="1800" dirty="0">
                <a:latin typeface="Segoe UI Semilight" panose="020B0402040204020203" pitchFamily="34" charset="0"/>
                <a:cs typeface="Segoe UI Semilight" panose="020B0402040204020203" pitchFamily="34" charset="0"/>
              </a:rPr>
              <a:t>Validate functionality</a:t>
            </a:r>
          </a:p>
          <a:p>
            <a:pPr marL="228600" lvl="1"/>
            <a:r>
              <a:rPr lang="en-US" sz="1800" dirty="0">
                <a:latin typeface="Segoe UI Semilight" panose="020B0402040204020203" pitchFamily="34" charset="0"/>
                <a:cs typeface="Segoe UI Semilight" panose="020B0402040204020203" pitchFamily="34" charset="0"/>
              </a:rPr>
              <a:t>Migrate users to Microsoft 365</a:t>
            </a:r>
          </a:p>
        </p:txBody>
      </p:sp>
    </p:spTree>
    <p:extLst>
      <p:ext uri="{BB962C8B-B14F-4D97-AF65-F5344CB8AC3E}">
        <p14:creationId xmlns:p14="http://schemas.microsoft.com/office/powerpoint/2010/main" val="17035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Choosing a Microsoft 365 Subscription</a:t>
            </a:r>
          </a:p>
        </p:txBody>
      </p:sp>
      <p:sp>
        <p:nvSpPr>
          <p:cNvPr id="6" name="Text Placeholder 5"/>
          <p:cNvSpPr>
            <a:spLocks noGrp="1"/>
          </p:cNvSpPr>
          <p:nvPr>
            <p:ph type="body" sz="quarter" idx="10"/>
          </p:nvPr>
        </p:nvSpPr>
        <p:spPr>
          <a:xfrm>
            <a:off x="3145042" y="1601945"/>
            <a:ext cx="8762261" cy="1850694"/>
          </a:xfrm>
        </p:spPr>
        <p:txBody>
          <a:bodyPr/>
          <a:lstStyle/>
          <a:p>
            <a:pPr marL="0" marR="0" indent="0">
              <a:lnSpc>
                <a:spcPct val="107000"/>
              </a:lnSpc>
              <a:spcBef>
                <a:spcPts val="0"/>
              </a:spcBef>
              <a:spcAft>
                <a:spcPts val="80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run an IT consulting firm who supports a variety of medium-sized businesses, each of which has an average of 1000 employees. One of the businesses you’re working with is ABC Construction, who does a lot of sub-contract framing work for various construction firms. As such, ABC Construction has employees working at multiple job sites simultaneously. </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
        <p:nvSpPr>
          <p:cNvPr id="2" name="TextBox 1">
            <a:extLst>
              <a:ext uri="{FF2B5EF4-FFF2-40B4-BE49-F238E27FC236}">
                <a16:creationId xmlns:a16="http://schemas.microsoft.com/office/drawing/2014/main" id="{9392AF16-9963-49E6-A8F8-0A9799BC3ACE}"/>
              </a:ext>
            </a:extLst>
          </p:cNvPr>
          <p:cNvSpPr txBox="1"/>
          <p:nvPr/>
        </p:nvSpPr>
        <p:spPr>
          <a:xfrm>
            <a:off x="445001" y="3563017"/>
            <a:ext cx="11547302" cy="3077766"/>
          </a:xfrm>
          <a:prstGeom prst="rect">
            <a:avLst/>
          </a:prstGeom>
          <a:noFill/>
        </p:spPr>
        <p:txBody>
          <a:bodyPr wrap="square" lIns="0" tIns="0" rIns="0" bIns="0" rtlCol="0">
            <a:spAutoFit/>
          </a:bodyPr>
          <a:lstStyle/>
          <a:p>
            <a:r>
              <a:rPr lang="en-US" sz="2000" dirty="0">
                <a:solidFill>
                  <a:srgbClr val="000000"/>
                </a:solidFill>
                <a:effectLst/>
                <a:latin typeface="Calibri" panose="020F0502020204030204" pitchFamily="34" charset="0"/>
                <a:ea typeface="Calibri" panose="020F0502020204030204" pitchFamily="34" charset="0"/>
              </a:rPr>
              <a:t>ABC’s owner has stated that a full Microsoft 365 subscription is the best option for most of his staff. </a:t>
            </a:r>
          </a:p>
          <a:p>
            <a:endParaRPr lang="en-US" sz="2000" dirty="0">
              <a:solidFill>
                <a:srgbClr val="000000"/>
              </a:solidFill>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He wants to make his IT environment more remotely managed by each site foreman. </a:t>
            </a: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One of the owner’s big requests is to begin using video conferencing. Rather than having conference calls with all the site foremen, the owner wants to start using video conferencing between ABC management and all the foremen. </a:t>
            </a:r>
            <a:br>
              <a:rPr lang="en-US" sz="2000" dirty="0">
                <a:solidFill>
                  <a:srgbClr val="000000"/>
                </a:solidFill>
                <a:effectLst/>
                <a:latin typeface="Calibri" panose="020F0502020204030204" pitchFamily="34" charset="0"/>
                <a:ea typeface="Calibri" panose="020F0502020204030204" pitchFamily="34" charset="0"/>
              </a:rPr>
            </a:br>
            <a:endParaRPr lang="en-US" sz="20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rPr>
              <a:t>Which type of Microsoft 365 subscription would you suggest for ABC Construction, who is looking to reduce their IT cost and improve their productivity?</a:t>
            </a:r>
            <a:endParaRPr lang="en-US" sz="2000" dirty="0"/>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t>Planning Your Identity and Authentication Solution</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810631" cy="4979825"/>
          </a:xfrm>
        </p:spPr>
        <p:txBody>
          <a:bodyPr/>
          <a:lstStyle/>
          <a:p>
            <a:r>
              <a:rPr lang="bs-Latn-BA" dirty="0"/>
              <a:t>To properly plan your identity and authentication solution, you should </a:t>
            </a:r>
            <a:r>
              <a:rPr lang="en-US" dirty="0"/>
              <a:t>plan for the</a:t>
            </a:r>
            <a:r>
              <a:rPr lang="bs-Latn-BA" dirty="0"/>
              <a:t> following:</a:t>
            </a:r>
            <a:br>
              <a:rPr lang="en-US" dirty="0"/>
            </a:br>
            <a:endParaRPr lang="bs-Latn-BA" sz="1000" dirty="0"/>
          </a:p>
          <a:p>
            <a:pPr lvl="1"/>
            <a:r>
              <a:rPr lang="en-US" dirty="0"/>
              <a:t>Directory synchronization </a:t>
            </a:r>
          </a:p>
          <a:p>
            <a:pPr lvl="1"/>
            <a:r>
              <a:rPr lang="en-US" dirty="0"/>
              <a:t>Azure AD Connect</a:t>
            </a:r>
          </a:p>
          <a:p>
            <a:pPr lvl="1"/>
            <a:r>
              <a:rPr lang="en-US" dirty="0"/>
              <a:t>Azure AD Connect pass through</a:t>
            </a:r>
          </a:p>
          <a:p>
            <a:pPr lvl="1"/>
            <a:r>
              <a:rPr lang="en-US" dirty="0"/>
              <a:t>Active Directory Federation Services (for ADFS on-premises deployments))</a:t>
            </a:r>
          </a:p>
          <a:p>
            <a:pPr lvl="1"/>
            <a:r>
              <a:rPr lang="en-US" dirty="0"/>
              <a:t>Active Directory Federation Services in Microsoft Azure (for ADFS deployments on Azure) </a:t>
            </a:r>
          </a:p>
          <a:p>
            <a:pPr lvl="1"/>
            <a:endParaRPr lang="en-US" dirty="0"/>
          </a:p>
          <a:p>
            <a:pPr marL="228600" lvl="1" indent="0">
              <a:buNone/>
            </a:pPr>
            <a:r>
              <a:rPr lang="en-US" sz="2800" dirty="0">
                <a:latin typeface="Segoe UI Semilight" panose="020B0402040204020203" pitchFamily="34" charset="0"/>
                <a:cs typeface="Segoe UI Semilight" panose="020B0402040204020203" pitchFamily="34" charset="0"/>
              </a:rPr>
              <a:t>Planning your identity and authentication solution requires an u</a:t>
            </a:r>
            <a:r>
              <a:rPr lang="bs-Latn-BA" sz="2800" dirty="0">
                <a:latin typeface="Segoe UI Semilight" panose="020B0402040204020203" pitchFamily="34" charset="0"/>
                <a:cs typeface="Segoe UI Semilight" panose="020B0402040204020203" pitchFamily="34" charset="0"/>
              </a:rPr>
              <a:t>nderstand</a:t>
            </a:r>
            <a:r>
              <a:rPr lang="en-US" sz="2800" dirty="0" err="1">
                <a:latin typeface="Segoe UI Semilight" panose="020B0402040204020203" pitchFamily="34" charset="0"/>
                <a:cs typeface="Segoe UI Semilight" panose="020B0402040204020203" pitchFamily="34" charset="0"/>
              </a:rPr>
              <a:t>ing</a:t>
            </a:r>
            <a:r>
              <a:rPr lang="en-US" sz="2800" dirty="0">
                <a:latin typeface="Segoe UI Semilight" panose="020B0402040204020203" pitchFamily="34" charset="0"/>
                <a:cs typeface="Segoe UI Semilight" panose="020B0402040204020203" pitchFamily="34" charset="0"/>
              </a:rPr>
              <a:t> of</a:t>
            </a:r>
            <a:r>
              <a:rPr lang="bs-Latn-BA" sz="2800" dirty="0">
                <a:latin typeface="Segoe UI Semilight" panose="020B0402040204020203" pitchFamily="34" charset="0"/>
                <a:cs typeface="Segoe UI Semilight" panose="020B0402040204020203" pitchFamily="34" charset="0"/>
              </a:rPr>
              <a:t> </a:t>
            </a:r>
            <a:r>
              <a:rPr lang="en-US" sz="2800" dirty="0">
                <a:latin typeface="Segoe UI Semilight" panose="020B0402040204020203" pitchFamily="34" charset="0"/>
                <a:cs typeface="Segoe UI Semilight" panose="020B0402040204020203" pitchFamily="34" charset="0"/>
              </a:rPr>
              <a:t>Azure Active Directory Seamless Single Sign-On, which is also covered in this lesson.</a:t>
            </a:r>
          </a:p>
          <a:p>
            <a:pPr lvl="1"/>
            <a:endParaRPr lang="bs-Latn-BA"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Modern Authentication in Microsoft 365 Deployments</a:t>
            </a:r>
          </a:p>
        </p:txBody>
      </p:sp>
      <p:sp>
        <p:nvSpPr>
          <p:cNvPr id="6" name="Text Placeholder 5"/>
          <p:cNvSpPr>
            <a:spLocks noGrp="1"/>
          </p:cNvSpPr>
          <p:nvPr>
            <p:ph type="body" sz="quarter" idx="10"/>
          </p:nvPr>
        </p:nvSpPr>
        <p:spPr>
          <a:xfrm>
            <a:off x="592991" y="1444289"/>
            <a:ext cx="11436251" cy="4345805"/>
          </a:xfrm>
        </p:spPr>
        <p:txBody>
          <a:bodyPr/>
          <a:lstStyle/>
          <a:p>
            <a:r>
              <a:rPr lang="en-US" sz="2400" dirty="0"/>
              <a:t>Modern authentication is a Microsoft solution based on Active Directory Authentication Libraries (ADAL)</a:t>
            </a:r>
            <a:br>
              <a:rPr lang="en-US" sz="2400" dirty="0"/>
            </a:br>
            <a:endParaRPr lang="en-US" sz="1000" dirty="0"/>
          </a:p>
          <a:p>
            <a:r>
              <a:rPr lang="en-US" sz="2400" dirty="0"/>
              <a:t>Modern authentication leverages the Open Authorization (OAuth) standard for an application or client software to obtain access tokens from an authentication provider in order to access resources</a:t>
            </a:r>
            <a:br>
              <a:rPr lang="en-US" sz="2400" dirty="0"/>
            </a:br>
            <a:endParaRPr lang="en-US" sz="1000" dirty="0"/>
          </a:p>
          <a:p>
            <a:r>
              <a:rPr lang="en-US" sz="2400" dirty="0"/>
              <a:t>For the Microsoft 365 services, the default state of modern authentication is:</a:t>
            </a:r>
          </a:p>
          <a:p>
            <a:pPr lvl="1"/>
            <a:r>
              <a:rPr lang="en-US" dirty="0"/>
              <a:t>Exchange Online is On by default</a:t>
            </a:r>
          </a:p>
          <a:p>
            <a:pPr lvl="1"/>
            <a:r>
              <a:rPr lang="en-US" dirty="0"/>
              <a:t>SharePoint Online is On by default</a:t>
            </a:r>
          </a:p>
          <a:p>
            <a:pPr lvl="1"/>
            <a:r>
              <a:rPr lang="en-US" dirty="0"/>
              <a:t>Skype for Business Online is On by default</a:t>
            </a:r>
            <a:br>
              <a:rPr lang="en-US" dirty="0"/>
            </a:br>
            <a:endParaRPr lang="en-US" sz="1000" dirty="0"/>
          </a:p>
          <a:p>
            <a:r>
              <a:rPr lang="en-US" sz="2400" dirty="0"/>
              <a:t>Modern authentication is automatically turned On for Office 2016 client apps</a:t>
            </a:r>
          </a:p>
        </p:txBody>
      </p:sp>
    </p:spTree>
    <p:extLst>
      <p:ext uri="{BB962C8B-B14F-4D97-AF65-F5344CB8AC3E}">
        <p14:creationId xmlns:p14="http://schemas.microsoft.com/office/powerpoint/2010/main" val="163065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6997" cy="1107996"/>
          </a:xfrm>
        </p:spPr>
        <p:txBody>
          <a:bodyPr/>
          <a:lstStyle/>
          <a:p>
            <a:r>
              <a:rPr lang="en-US" dirty="0"/>
              <a:t>Multi-Factor Authentication in Microsoft 365 Deployments</a:t>
            </a:r>
          </a:p>
        </p:txBody>
      </p:sp>
      <p:sp>
        <p:nvSpPr>
          <p:cNvPr id="6" name="Text Placeholder 5"/>
          <p:cNvSpPr>
            <a:spLocks noGrp="1"/>
          </p:cNvSpPr>
          <p:nvPr>
            <p:ph type="body" sz="quarter" idx="10"/>
          </p:nvPr>
        </p:nvSpPr>
        <p:spPr>
          <a:xfrm>
            <a:off x="230819" y="1797069"/>
            <a:ext cx="11374441" cy="4813625"/>
          </a:xfrm>
        </p:spPr>
        <p:txBody>
          <a:bodyPr/>
          <a:lstStyle/>
          <a:p>
            <a:r>
              <a:rPr lang="en-US" sz="2700" dirty="0"/>
              <a:t>Multi-factor authentication (MFA) is a method of authentication that requires the use of more than one verification </a:t>
            </a:r>
            <a:br>
              <a:rPr lang="en-US" sz="2700" dirty="0"/>
            </a:br>
            <a:endParaRPr lang="bs-Latn-BA" sz="1000" dirty="0"/>
          </a:p>
          <a:p>
            <a:r>
              <a:rPr lang="en-US" sz="2700" dirty="0"/>
              <a:t>MFA works by implementing two or more of the following verification methods:</a:t>
            </a:r>
          </a:p>
          <a:p>
            <a:pPr lvl="1"/>
            <a:r>
              <a:rPr lang="en-US" dirty="0"/>
              <a:t>A randomly generated pass code</a:t>
            </a:r>
          </a:p>
          <a:p>
            <a:pPr lvl="1"/>
            <a:r>
              <a:rPr lang="en-US" dirty="0"/>
              <a:t>A phone call</a:t>
            </a:r>
          </a:p>
          <a:p>
            <a:pPr lvl="1"/>
            <a:r>
              <a:rPr lang="en-US" dirty="0"/>
              <a:t>A phone SMS</a:t>
            </a:r>
          </a:p>
          <a:p>
            <a:pPr lvl="1"/>
            <a:r>
              <a:rPr lang="en-US" dirty="0"/>
              <a:t>A smart card (virtual or physical) </a:t>
            </a:r>
          </a:p>
          <a:p>
            <a:pPr lvl="1"/>
            <a:r>
              <a:rPr lang="en-US" dirty="0"/>
              <a:t>A biometric device</a:t>
            </a:r>
            <a:br>
              <a:rPr lang="en-US" dirty="0"/>
            </a:br>
            <a:endParaRPr lang="bs-Latn-BA" sz="1000" dirty="0"/>
          </a:p>
          <a:p>
            <a:r>
              <a:rPr lang="en-US" sz="2700" dirty="0"/>
              <a:t>The Office 2013 device apps support MFA through the Active Directory Authentication Library (ADAL)</a:t>
            </a:r>
          </a:p>
        </p:txBody>
      </p:sp>
    </p:spTree>
    <p:extLst>
      <p:ext uri="{BB962C8B-B14F-4D97-AF65-F5344CB8AC3E}">
        <p14:creationId xmlns:p14="http://schemas.microsoft.com/office/powerpoint/2010/main" val="39675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Directory Synchronization</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662CC6AA-FDCD-4E46-81AB-39375F49E6E7}"/>
              </a:ext>
            </a:extLst>
          </p:cNvPr>
          <p:cNvPicPr>
            <a:picLocks noChangeAspect="1"/>
          </p:cNvPicPr>
          <p:nvPr/>
        </p:nvPicPr>
        <p:blipFill>
          <a:blip r:embed="rId3"/>
          <a:stretch>
            <a:fillRect/>
          </a:stretch>
        </p:blipFill>
        <p:spPr>
          <a:xfrm>
            <a:off x="4881215" y="1382236"/>
            <a:ext cx="8564946" cy="4813500"/>
          </a:xfrm>
          <a:prstGeom prst="rect">
            <a:avLst/>
          </a:prstGeom>
        </p:spPr>
      </p:pic>
      <p:sp>
        <p:nvSpPr>
          <p:cNvPr id="6" name="Text Placeholder 5"/>
          <p:cNvSpPr>
            <a:spLocks noGrp="1"/>
          </p:cNvSpPr>
          <p:nvPr>
            <p:ph type="body" sz="quarter" idx="10"/>
          </p:nvPr>
        </p:nvSpPr>
        <p:spPr>
          <a:xfrm>
            <a:off x="592992" y="1365161"/>
            <a:ext cx="5745463" cy="5041380"/>
          </a:xfrm>
        </p:spPr>
        <p:txBody>
          <a:bodyPr/>
          <a:lstStyle/>
          <a:p>
            <a:r>
              <a:rPr lang="bs-Latn-BA" sz="1800" dirty="0"/>
              <a:t>D</a:t>
            </a:r>
            <a:r>
              <a:rPr lang="en-US" sz="1800" dirty="0"/>
              <a:t>irectory synchronization is the most common provisioning choice for enterprise customers who are moving to Microsoft 365</a:t>
            </a:r>
            <a:br>
              <a:rPr lang="en-US" sz="1800" dirty="0"/>
            </a:br>
            <a:endParaRPr lang="en-US" sz="1800" dirty="0"/>
          </a:p>
          <a:p>
            <a:r>
              <a:rPr lang="en-US" sz="1800" dirty="0"/>
              <a:t>Directory synchronization allows identities to be managed in the on-premises </a:t>
            </a:r>
            <a:r>
              <a:rPr lang="bs-Latn-BA" sz="1800" dirty="0"/>
              <a:t>AD DS </a:t>
            </a:r>
            <a:r>
              <a:rPr lang="en-US" sz="1800" dirty="0"/>
              <a:t>and all updates to that identity are synchronized to Microsoft 365</a:t>
            </a:r>
            <a:br>
              <a:rPr lang="en-US" sz="1800" dirty="0"/>
            </a:br>
            <a:endParaRPr lang="en-US" sz="1800" dirty="0"/>
          </a:p>
          <a:p>
            <a:r>
              <a:rPr lang="en-US" sz="1800" dirty="0"/>
              <a:t>When you set up directory synchronization in Microsoft 365, </a:t>
            </a:r>
            <a:r>
              <a:rPr lang="bs-Latn-BA" sz="1800" dirty="0"/>
              <a:t>you should </a:t>
            </a:r>
            <a:r>
              <a:rPr lang="en-US" sz="1800" dirty="0"/>
              <a:t>run the </a:t>
            </a:r>
            <a:r>
              <a:rPr lang="en-US" sz="1800" dirty="0" err="1"/>
              <a:t>IdFix</a:t>
            </a:r>
            <a:r>
              <a:rPr lang="en-US" sz="1800" dirty="0"/>
              <a:t> tool</a:t>
            </a:r>
            <a:br>
              <a:rPr lang="en-US" sz="1800" dirty="0"/>
            </a:br>
            <a:endParaRPr lang="en-US" sz="1800" dirty="0"/>
          </a:p>
          <a:p>
            <a:r>
              <a:rPr lang="en-US" sz="1800" dirty="0"/>
              <a:t>When planning for directory synchronization, you should consider the following:</a:t>
            </a:r>
            <a:br>
              <a:rPr lang="en-US" sz="1800" dirty="0"/>
            </a:br>
            <a:endParaRPr lang="en-US" sz="1800" dirty="0"/>
          </a:p>
          <a:p>
            <a:pPr lvl="1"/>
            <a:r>
              <a:rPr lang="en-US" sz="1800" dirty="0"/>
              <a:t>Multi-forest deployment requirements</a:t>
            </a:r>
          </a:p>
          <a:p>
            <a:pPr lvl="1"/>
            <a:r>
              <a:rPr lang="en-US" sz="1800" dirty="0"/>
              <a:t>Multi-forest deployment scenario</a:t>
            </a:r>
          </a:p>
          <a:p>
            <a:pPr lvl="1"/>
            <a:r>
              <a:rPr lang="en-US" sz="1800" dirty="0"/>
              <a:t>Azure AD Connect synchronization features</a:t>
            </a:r>
          </a:p>
        </p:txBody>
      </p:sp>
    </p:spTree>
    <p:extLst>
      <p:ext uri="{BB962C8B-B14F-4D97-AF65-F5344CB8AC3E}">
        <p14:creationId xmlns:p14="http://schemas.microsoft.com/office/powerpoint/2010/main" val="3034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8005665"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tx1">
              <a:lumMod val="50000"/>
              <a:lumOff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0" y="1234994"/>
            <a:ext cx="8128215" cy="464679"/>
          </a:xfrm>
          <a:prstGeom prst="rect">
            <a:avLst/>
          </a:prstGeom>
        </p:spPr>
        <p:txBody>
          <a:bodyPr wrap="square">
            <a:spAutoFit/>
          </a:bodyPr>
          <a:lstStyle/>
          <a:p>
            <a:pPr lvl="0">
              <a:lnSpc>
                <a:spcPts val="3200"/>
              </a:lnSpc>
              <a:defRPr/>
            </a:pPr>
            <a:r>
              <a:rPr lang="en-US" sz="2000" dirty="0"/>
              <a:t>Office Development MVP | MCT | Solution Architect | International Speaker </a:t>
            </a:r>
            <a:endParaRPr kumimoji="0" lang="en-US" sz="2000" b="0" i="0" u="none" strike="noStrike" kern="1200" cap="none" spc="0" normalizeH="0" baseline="0" noProof="0" dirty="0">
              <a:ln>
                <a:noFill/>
              </a:ln>
              <a:solidFill>
                <a:schemeClr val="tx1">
                  <a:lumMod val="65000"/>
                  <a:lumOff val="35000"/>
                </a:scheme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tx1">
                    <a:lumMod val="65000"/>
                    <a:lumOff val="35000"/>
                  </a:schemeClr>
                </a:solidFill>
              </a:rPr>
              <a:t>16+ Years of experience</a:t>
            </a:r>
          </a:p>
          <a:p>
            <a:pPr>
              <a:buFont typeface="Wingdings" panose="05000000000000000000" pitchFamily="2" charset="2"/>
              <a:buChar char="ü"/>
            </a:pPr>
            <a:r>
              <a:rPr lang="en-US" sz="2000" dirty="0">
                <a:solidFill>
                  <a:schemeClr val="tx1">
                    <a:lumMod val="65000"/>
                    <a:lumOff val="35000"/>
                  </a:schemeClr>
                </a:solidFill>
              </a:rPr>
              <a:t>Microsoft Teams, Power Platform and SPFx Specialist</a:t>
            </a:r>
          </a:p>
          <a:p>
            <a:pPr>
              <a:buFont typeface="Wingdings" panose="05000000000000000000" pitchFamily="2" charset="2"/>
              <a:buChar char="ü"/>
            </a:pPr>
            <a:r>
              <a:rPr lang="en-US" sz="2000" dirty="0">
                <a:solidFill>
                  <a:schemeClr val="tx1">
                    <a:lumMod val="65000"/>
                    <a:lumOff val="35000"/>
                  </a:schemeClr>
                </a:solidFill>
              </a:rPr>
              <a:t>International Speaker | Blogger | Trainer</a:t>
            </a:r>
          </a:p>
          <a:p>
            <a:pPr>
              <a:buFont typeface="Wingdings" panose="05000000000000000000" pitchFamily="2" charset="2"/>
              <a:buChar char="ü"/>
            </a:pPr>
            <a:r>
              <a:rPr lang="en-US" sz="2000" dirty="0">
                <a:solidFill>
                  <a:schemeClr val="tx1">
                    <a:lumMod val="65000"/>
                    <a:lumOff val="35000"/>
                  </a:schemeClr>
                </a:solidFill>
              </a:rPr>
              <a:t>SPS Bangalore Organizer </a:t>
            </a:r>
          </a:p>
          <a:p>
            <a:pPr>
              <a:buFont typeface="Wingdings" panose="05000000000000000000" pitchFamily="2" charset="2"/>
              <a:buChar char="ü"/>
            </a:pPr>
            <a:r>
              <a:rPr lang="en-US" sz="2000" dirty="0">
                <a:solidFill>
                  <a:schemeClr val="tx1">
                    <a:lumMod val="65000"/>
                    <a:lumOff val="35000"/>
                  </a:schemeClr>
                </a:solidFill>
              </a:rPr>
              <a:t>aOS Ambassador</a:t>
            </a:r>
          </a:p>
          <a:p>
            <a:pPr marL="0" indent="0">
              <a:buNone/>
            </a:pPr>
            <a:endParaRPr lang="en-US" sz="2000" dirty="0">
              <a:solidFill>
                <a:schemeClr val="tx1">
                  <a:lumMod val="65000"/>
                  <a:lumOff val="3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958336"/>
            <a:ext cx="1844532" cy="751706"/>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2">
                  <a:extLst>
                    <a:ext uri="{A12FA001-AC4F-418D-AE19-62706E023703}">
                      <ahyp:hlinkClr xmlns:ahyp="http://schemas.microsoft.com/office/drawing/2018/hyperlinkcolor" val="tx"/>
                    </a:ext>
                  </a:extLst>
                </a:hlinkClick>
              </a:rPr>
              <a:t>in/jenkinsns </a:t>
            </a:r>
            <a:endPar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hlinkClick r:id="rId14">
                  <a:extLst>
                    <a:ext uri="{A12FA001-AC4F-418D-AE19-62706E023703}">
                      <ahyp:hlinkClr xmlns:ahyp="http://schemas.microsoft.com/office/drawing/2018/hyperlinkcolor" val="tx"/>
                    </a:ext>
                  </a:extLst>
                </a:hlinkClick>
              </a:rPr>
              <a:t>jenkinsns@gmail.com</a:t>
            </a: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8">
                  <a:extLst>
                    <a:ext uri="{A12FA001-AC4F-418D-AE19-62706E023703}">
                      <ahyp:hlinkClr xmlns:ahyp="http://schemas.microsoft.com/office/drawing/2018/hyperlinkcolor" val="tx"/>
                    </a:ext>
                  </a:extLst>
                </a:hlinkClick>
              </a:rPr>
              <a:t>jenkinsns</a:t>
            </a: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36B3C721-8356-47FE-B929-BD700112C71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779725" y="1983923"/>
            <a:ext cx="751706" cy="751706"/>
          </a:xfrm>
          <a:prstGeom prst="rect">
            <a:avLst/>
          </a:prstGeom>
        </p:spPr>
      </p:pic>
      <p:pic>
        <p:nvPicPr>
          <p:cNvPr id="14" name="Picture 13">
            <a:extLst>
              <a:ext uri="{FF2B5EF4-FFF2-40B4-BE49-F238E27FC236}">
                <a16:creationId xmlns:a16="http://schemas.microsoft.com/office/drawing/2014/main" id="{0348ABF7-C10A-4AF2-A2CB-B42AA03DFE7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76985" y="6176793"/>
            <a:ext cx="323850" cy="276225"/>
          </a:xfrm>
          <a:prstGeom prst="rect">
            <a:avLst/>
          </a:prstGeom>
        </p:spPr>
      </p:pic>
      <p:sp>
        <p:nvSpPr>
          <p:cNvPr id="41" name="Rectangle 40">
            <a:extLst>
              <a:ext uri="{FF2B5EF4-FFF2-40B4-BE49-F238E27FC236}">
                <a16:creationId xmlns:a16="http://schemas.microsoft.com/office/drawing/2014/main" id="{CFC06FAA-C024-4931-A102-8ABCFF4DEC29}"/>
              </a:ext>
            </a:extLst>
          </p:cNvPr>
          <p:cNvSpPr/>
          <p:nvPr/>
        </p:nvSpPr>
        <p:spPr>
          <a:xfrm>
            <a:off x="8207738" y="6137492"/>
            <a:ext cx="4014809" cy="307777"/>
          </a:xfrm>
          <a:prstGeom prst="rect">
            <a:avLst/>
          </a:prstGeom>
        </p:spPr>
        <p:txBody>
          <a:bodyPr wrap="square">
            <a:spAutoFit/>
          </a:bodyPr>
          <a:lstStyle/>
          <a:p>
            <a:pPr lvl="0">
              <a:defRPr/>
            </a:pPr>
            <a:r>
              <a:rPr lang="en-GB" sz="1400" dirty="0">
                <a:hlinkClick r:id="rId22"/>
              </a:rPr>
              <a:t>https://www.youtube.com/user/jenkinsns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16" name="Picture 15">
            <a:extLst>
              <a:ext uri="{FF2B5EF4-FFF2-40B4-BE49-F238E27FC236}">
                <a16:creationId xmlns:a16="http://schemas.microsoft.com/office/drawing/2014/main" id="{6E2B5844-1C83-4A05-BF05-0EC18D4487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45188" y="2328964"/>
            <a:ext cx="1733550" cy="266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7350" y="465992"/>
            <a:ext cx="11665259" cy="1107996"/>
          </a:xfrm>
        </p:spPr>
        <p:txBody>
          <a:bodyPr/>
          <a:lstStyle/>
          <a:p>
            <a:r>
              <a:rPr lang="en-US" dirty="0"/>
              <a:t>Planning Azure AD Connect Pass-Through Authentication</a:t>
            </a:r>
          </a:p>
        </p:txBody>
      </p:sp>
      <p:sp>
        <p:nvSpPr>
          <p:cNvPr id="6" name="Text Placeholder 5"/>
          <p:cNvSpPr>
            <a:spLocks noGrp="1"/>
          </p:cNvSpPr>
          <p:nvPr>
            <p:ph type="body" sz="quarter" idx="10"/>
          </p:nvPr>
        </p:nvSpPr>
        <p:spPr>
          <a:xfrm>
            <a:off x="586739" y="1526313"/>
            <a:ext cx="11123816" cy="3754874"/>
          </a:xfrm>
        </p:spPr>
        <p:txBody>
          <a:bodyPr/>
          <a:lstStyle/>
          <a:p>
            <a:r>
              <a:rPr lang="en-US" sz="2000" dirty="0"/>
              <a:t>Pass-through authentication (PTA) provides a password validation for Azure AD authentication services </a:t>
            </a:r>
            <a:br>
              <a:rPr lang="en-US" sz="2000" dirty="0"/>
            </a:br>
            <a:endParaRPr lang="bs-Latn-BA" sz="2000" dirty="0"/>
          </a:p>
          <a:p>
            <a:r>
              <a:rPr lang="bs-Latn-BA" sz="2000" dirty="0"/>
              <a:t>PTA</a:t>
            </a:r>
            <a:r>
              <a:rPr lang="en-US" sz="2000" dirty="0"/>
              <a:t> uses a software agent running on one or more on-premises servers to validate the users directly with your on-premises Active Directory </a:t>
            </a:r>
            <a:br>
              <a:rPr lang="en-US" sz="2000" dirty="0"/>
            </a:br>
            <a:endParaRPr lang="bs-Latn-BA" sz="2000" dirty="0"/>
          </a:p>
          <a:p>
            <a:r>
              <a:rPr lang="en-US" sz="2000" dirty="0"/>
              <a:t>When planning for Azure AD Connect Pass-through Authentication, you should consider the following:</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Key benefits </a:t>
            </a:r>
          </a:p>
          <a:p>
            <a:pPr lvl="1"/>
            <a:r>
              <a:rPr lang="en-US" dirty="0">
                <a:latin typeface="Segoe UI Semilight" panose="020B0402040204020203" pitchFamily="34" charset="0"/>
                <a:cs typeface="Segoe UI Semilight" panose="020B0402040204020203" pitchFamily="34" charset="0"/>
              </a:rPr>
              <a:t>Feature highlights</a:t>
            </a:r>
          </a:p>
          <a:p>
            <a:pPr lvl="1"/>
            <a:r>
              <a:rPr lang="en-US" dirty="0">
                <a:latin typeface="Segoe UI Semilight" panose="020B0402040204020203" pitchFamily="34" charset="0"/>
                <a:cs typeface="Segoe UI Semilight" panose="020B0402040204020203" pitchFamily="34" charset="0"/>
              </a:rPr>
              <a:t>Supported scenarios</a:t>
            </a:r>
          </a:p>
          <a:p>
            <a:pPr lvl="1"/>
            <a:r>
              <a:rPr lang="en-US" dirty="0">
                <a:latin typeface="Segoe UI Semilight" panose="020B0402040204020203" pitchFamily="34" charset="0"/>
                <a:cs typeface="Segoe UI Semilight" panose="020B0402040204020203" pitchFamily="34" charset="0"/>
              </a:rPr>
              <a:t>Unsupported scenarios</a:t>
            </a:r>
          </a:p>
        </p:txBody>
      </p:sp>
    </p:spTree>
    <p:extLst>
      <p:ext uri="{BB962C8B-B14F-4D97-AF65-F5344CB8AC3E}">
        <p14:creationId xmlns:p14="http://schemas.microsoft.com/office/powerpoint/2010/main" val="88362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6330" y="457200"/>
            <a:ext cx="11340453" cy="1107996"/>
          </a:xfrm>
        </p:spPr>
        <p:txBody>
          <a:bodyPr/>
          <a:lstStyle/>
          <a:p>
            <a:r>
              <a:rPr lang="en-US" dirty="0"/>
              <a:t>Federated Authentication in Microsoft 365 Deployments</a:t>
            </a:r>
          </a:p>
        </p:txBody>
      </p:sp>
      <p:sp>
        <p:nvSpPr>
          <p:cNvPr id="6" name="Text Placeholder 5"/>
          <p:cNvSpPr>
            <a:spLocks noGrp="1"/>
          </p:cNvSpPr>
          <p:nvPr>
            <p:ph type="body" sz="quarter" idx="10"/>
          </p:nvPr>
        </p:nvSpPr>
        <p:spPr>
          <a:xfrm>
            <a:off x="168677" y="1797146"/>
            <a:ext cx="3773008" cy="3877985"/>
          </a:xfrm>
        </p:spPr>
        <p:txBody>
          <a:bodyPr/>
          <a:lstStyle/>
          <a:p>
            <a:pPr marL="0" indent="0">
              <a:buNone/>
            </a:pPr>
            <a:r>
              <a:rPr lang="bs-Latn-BA" dirty="0"/>
              <a:t>With federated</a:t>
            </a:r>
            <a:r>
              <a:rPr lang="en-US" dirty="0"/>
              <a:t> </a:t>
            </a:r>
            <a:r>
              <a:rPr lang="bs-Latn-BA" dirty="0"/>
              <a:t>authentication, </a:t>
            </a:r>
            <a:r>
              <a:rPr lang="en-US" dirty="0"/>
              <a:t>Azure AD hands off the authentication process to a separate, trusted authentication system, such as on-premises </a:t>
            </a:r>
            <a:r>
              <a:rPr lang="bs-Latn-BA" dirty="0"/>
              <a:t>AD FS</a:t>
            </a:r>
            <a:r>
              <a:rPr lang="en-US" dirty="0"/>
              <a:t>, to validate each user’s password</a:t>
            </a:r>
          </a:p>
        </p:txBody>
      </p:sp>
      <p:pic>
        <p:nvPicPr>
          <p:cNvPr id="2" name="Picture 1">
            <a:extLst>
              <a:ext uri="{FF2B5EF4-FFF2-40B4-BE49-F238E27FC236}">
                <a16:creationId xmlns:a16="http://schemas.microsoft.com/office/drawing/2014/main" id="{ED98C8F7-355A-4823-8B24-5AB725001359}"/>
              </a:ext>
            </a:extLst>
          </p:cNvPr>
          <p:cNvPicPr>
            <a:picLocks noChangeAspect="1"/>
          </p:cNvPicPr>
          <p:nvPr/>
        </p:nvPicPr>
        <p:blipFill>
          <a:blip r:embed="rId3"/>
          <a:stretch>
            <a:fillRect/>
          </a:stretch>
        </p:blipFill>
        <p:spPr>
          <a:xfrm>
            <a:off x="3941684" y="1338309"/>
            <a:ext cx="8077875" cy="4973713"/>
          </a:xfrm>
          <a:prstGeom prst="rect">
            <a:avLst/>
          </a:prstGeom>
        </p:spPr>
      </p:pic>
    </p:spTree>
    <p:extLst>
      <p:ext uri="{BB962C8B-B14F-4D97-AF65-F5344CB8AC3E}">
        <p14:creationId xmlns:p14="http://schemas.microsoft.com/office/powerpoint/2010/main" val="21035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Planning Active Directory Federation Services in Microsoft Azure</a:t>
            </a:r>
          </a:p>
        </p:txBody>
      </p:sp>
      <p:sp>
        <p:nvSpPr>
          <p:cNvPr id="6" name="Text Placeholder 5"/>
          <p:cNvSpPr>
            <a:spLocks noGrp="1"/>
          </p:cNvSpPr>
          <p:nvPr>
            <p:ph type="body" sz="quarter" idx="10"/>
          </p:nvPr>
        </p:nvSpPr>
        <p:spPr>
          <a:xfrm>
            <a:off x="586740" y="2026953"/>
            <a:ext cx="11018520" cy="4118050"/>
          </a:xfrm>
        </p:spPr>
        <p:txBody>
          <a:bodyPr/>
          <a:lstStyle/>
          <a:p>
            <a:r>
              <a:rPr lang="en-US" dirty="0"/>
              <a:t>Windows Server Active Directory Federation Services (ADFS) can be deployed on Azure virtual machines</a:t>
            </a:r>
            <a:br>
              <a:rPr lang="en-US" dirty="0"/>
            </a:br>
            <a:endParaRPr lang="en-US" dirty="0"/>
          </a:p>
          <a:p>
            <a:r>
              <a:rPr lang="bs-Latn-BA" dirty="0"/>
              <a:t>Best practices for this approach include</a:t>
            </a:r>
            <a:r>
              <a:rPr lang="en-US" dirty="0"/>
              <a:t>:</a:t>
            </a:r>
            <a:br>
              <a:rPr lang="en-US" dirty="0"/>
            </a:br>
            <a:endParaRPr lang="en-US" sz="1000" dirty="0"/>
          </a:p>
          <a:p>
            <a:pPr lvl="1"/>
            <a:r>
              <a:rPr lang="en-US" dirty="0"/>
              <a:t>Deploy Active Directory domain controllers for all user domains in the same network as the AD FS servers</a:t>
            </a:r>
          </a:p>
          <a:p>
            <a:pPr lvl="1"/>
            <a:r>
              <a:rPr lang="en-US" dirty="0"/>
              <a:t>Deploy multiple AD FS nodes for high availability and balancing the load</a:t>
            </a:r>
          </a:p>
          <a:p>
            <a:pPr lvl="1"/>
            <a:r>
              <a:rPr lang="en-US" dirty="0"/>
              <a:t>Deploy one or more Web Application Proxy nodes for internet access</a:t>
            </a:r>
          </a:p>
          <a:p>
            <a:pPr lvl="1"/>
            <a:r>
              <a:rPr lang="en-US" dirty="0"/>
              <a:t>Never expose security token service (STS) servers directly to the Internet</a:t>
            </a:r>
          </a:p>
          <a:p>
            <a:pPr lvl="1"/>
            <a:r>
              <a:rPr lang="en-US" dirty="0"/>
              <a:t>Restrict access from the Web Application Proxy nodes to internal network resources</a:t>
            </a:r>
          </a:p>
        </p:txBody>
      </p:sp>
    </p:spTree>
    <p:extLst>
      <p:ext uri="{BB962C8B-B14F-4D97-AF65-F5344CB8AC3E}">
        <p14:creationId xmlns:p14="http://schemas.microsoft.com/office/powerpoint/2010/main" val="26984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Restricting Traffic in an AD FS Deployment</a:t>
            </a:r>
          </a:p>
        </p:txBody>
      </p:sp>
      <p:sp>
        <p:nvSpPr>
          <p:cNvPr id="2" name="TextBox 1">
            <a:extLst>
              <a:ext uri="{FF2B5EF4-FFF2-40B4-BE49-F238E27FC236}">
                <a16:creationId xmlns:a16="http://schemas.microsoft.com/office/drawing/2014/main" id="{EDD4902F-B80C-40C3-BAB5-6174D697841D}"/>
              </a:ext>
            </a:extLst>
          </p:cNvPr>
          <p:cNvSpPr txBox="1"/>
          <p:nvPr/>
        </p:nvSpPr>
        <p:spPr>
          <a:xfrm>
            <a:off x="325677" y="1528175"/>
            <a:ext cx="11736887" cy="5047536"/>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Because Azure does not provide a native, full-featured firewall capability, the following options can be used to restrict traffic:</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Azure Network Access Control Lists</a:t>
            </a: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Barracuda NG Firewall</a:t>
            </a:r>
            <a:br>
              <a:rPr lang="en-US" sz="1800" dirty="0">
                <a:gradFill>
                  <a:gsLst>
                    <a:gs pos="2917">
                      <a:schemeClr val="tx1"/>
                    </a:gs>
                    <a:gs pos="30000">
                      <a:schemeClr val="tx1"/>
                    </a:gs>
                  </a:gsLst>
                  <a:lin ang="5400000" scaled="0"/>
                </a:gradFill>
                <a:cs typeface="Segoe UI Semilight" panose="020B0402040204020203" pitchFamily="34" charset="0"/>
              </a:rPr>
            </a:br>
            <a:endParaRPr lang="en-US" sz="1800" dirty="0">
              <a:gradFill>
                <a:gsLst>
                  <a:gs pos="2917">
                    <a:schemeClr val="tx1"/>
                  </a:gs>
                  <a:gs pos="30000">
                    <a:schemeClr val="tx1"/>
                  </a:gs>
                </a:gsLst>
                <a:lin ang="5400000" scaled="0"/>
              </a:gradFill>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An endpoint access control list (ACL) is a security feature available for Azure deployments.</a:t>
            </a:r>
          </a:p>
          <a:p>
            <a:pPr marL="285750" indent="-285750">
              <a:buFont typeface="Arial" panose="020B0604020202020204" pitchFamily="34" charset="0"/>
              <a:buChar char="•"/>
            </a:pPr>
            <a:r>
              <a:rPr lang="en-US" sz="1800" dirty="0"/>
              <a:t>An ACL provides the ability to selectively permit or deny traffic for a virtual machine endpoint. </a:t>
            </a:r>
          </a:p>
          <a:p>
            <a:pPr marL="285750" indent="-285750">
              <a:buFont typeface="Arial" panose="020B0604020202020204" pitchFamily="34" charset="0"/>
              <a:buChar char="•"/>
            </a:pPr>
            <a:r>
              <a:rPr lang="en-US" sz="1800" dirty="0"/>
              <a:t>This packet filtering capability provides an additional layer of security. You can specify network ACLs for endpoints only. You can't specify an ACL for a virtual network or a specific subnet contained in a virtual network. </a:t>
            </a:r>
            <a:br>
              <a:rPr lang="en-US" sz="1800" dirty="0"/>
            </a:br>
            <a:endParaRPr lang="en-US" sz="1800" dirty="0"/>
          </a:p>
          <a:p>
            <a:r>
              <a:rPr lang="en-US" sz="2400" dirty="0">
                <a:latin typeface="Segoe UI Semilight" panose="020B0402040204020203" pitchFamily="34" charset="0"/>
                <a:cs typeface="Segoe UI Semilight" panose="020B0402040204020203" pitchFamily="34" charset="0"/>
              </a:rPr>
              <a:t>It is recommended to use network security groups (NSGs) instead of ACLs, whenever possible. </a:t>
            </a:r>
          </a:p>
          <a:p>
            <a:pPr marL="285750" indent="-285750">
              <a:buFont typeface="Arial" panose="020B0604020202020204" pitchFamily="34" charset="0"/>
              <a:buChar char="•"/>
            </a:pPr>
            <a:r>
              <a:rPr lang="en-US" sz="1800" dirty="0"/>
              <a:t>When using NSGs, endpoint access control list will be replaced and no longer enforced.</a:t>
            </a:r>
          </a:p>
          <a:p>
            <a:pPr marL="285750" indent="-285750">
              <a:buFont typeface="Arial" panose="020B0604020202020204" pitchFamily="34" charset="0"/>
              <a:buChar char="•"/>
            </a:pPr>
            <a:r>
              <a:rPr lang="en-US" sz="1800" dirty="0"/>
              <a:t>A network security group contains security rules that allow or deny inbound network traffic to, or outbound network traffic from, several types of Azure resources.</a:t>
            </a:r>
            <a:endParaRPr lang="en-US" sz="3200" dirty="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1780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Seamless Single Sign-On</a:t>
            </a:r>
          </a:p>
        </p:txBody>
      </p:sp>
      <p:sp>
        <p:nvSpPr>
          <p:cNvPr id="6" name="Text Placeholder 5"/>
          <p:cNvSpPr>
            <a:spLocks noGrp="1"/>
          </p:cNvSpPr>
          <p:nvPr>
            <p:ph type="body" sz="quarter" idx="10"/>
          </p:nvPr>
        </p:nvSpPr>
        <p:spPr>
          <a:xfrm>
            <a:off x="266330" y="1193360"/>
            <a:ext cx="11674136" cy="1415772"/>
          </a:xfrm>
        </p:spPr>
        <p:txBody>
          <a:bodyPr/>
          <a:lstStyle/>
          <a:p>
            <a:r>
              <a:rPr lang="en-US" sz="2000" dirty="0"/>
              <a:t>Azure Active Directory Seamless Single Sign-On automatically signs users in when they are on their corporate devices connected to their corporate network</a:t>
            </a:r>
            <a:br>
              <a:rPr lang="en-US" sz="2000" dirty="0"/>
            </a:br>
            <a:endParaRPr lang="en-US" sz="800" dirty="0"/>
          </a:p>
          <a:p>
            <a:r>
              <a:rPr lang="en-US" sz="2000" dirty="0"/>
              <a:t>This feature provides users with easy access to their organization’s cloud-based applications without needing any additional on-premises components</a:t>
            </a:r>
          </a:p>
        </p:txBody>
      </p:sp>
      <p:pic>
        <p:nvPicPr>
          <p:cNvPr id="4" name="picture">
            <a:extLst>
              <a:ext uri="{FF2B5EF4-FFF2-40B4-BE49-F238E27FC236}">
                <a16:creationId xmlns:a16="http://schemas.microsoft.com/office/drawing/2014/main" id="{9606AC38-DC77-463A-8611-407E7FCDD0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27967" y="2734393"/>
            <a:ext cx="8876426" cy="4049426"/>
          </a:xfrm>
          <a:prstGeom prst="rect">
            <a:avLst/>
          </a:prstGeom>
        </p:spPr>
      </p:pic>
    </p:spTree>
    <p:extLst>
      <p:ext uri="{BB962C8B-B14F-4D97-AF65-F5344CB8AC3E}">
        <p14:creationId xmlns:p14="http://schemas.microsoft.com/office/powerpoint/2010/main" val="33785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4</a:t>
            </a:r>
            <a:r>
              <a:rPr lang="bs-Latn-BA" dirty="0"/>
              <a:t>: Planning Your Service Setup</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062103"/>
          </a:xfrm>
        </p:spPr>
        <p:txBody>
          <a:bodyPr/>
          <a:lstStyle/>
          <a:p>
            <a:r>
              <a:rPr lang="bs-Latn-BA" dirty="0"/>
              <a:t>To proper</a:t>
            </a:r>
            <a:r>
              <a:rPr lang="en-US" dirty="0" err="1"/>
              <a:t>ly</a:t>
            </a:r>
            <a:r>
              <a:rPr lang="bs-Latn-BA" dirty="0"/>
              <a:t> plan for Microsoft 365 services setup</a:t>
            </a:r>
            <a:r>
              <a:rPr lang="en-US" dirty="0"/>
              <a:t>,</a:t>
            </a:r>
            <a:r>
              <a:rPr lang="bs-Latn-BA" dirty="0"/>
              <a:t> you should:</a:t>
            </a:r>
            <a:br>
              <a:rPr lang="en-US" dirty="0"/>
            </a:br>
            <a:endParaRPr lang="bs-Latn-BA" sz="1000" dirty="0"/>
          </a:p>
          <a:p>
            <a:pPr lvl="1"/>
            <a:r>
              <a:rPr lang="en-US" dirty="0"/>
              <a:t>Plan your Email</a:t>
            </a:r>
          </a:p>
          <a:p>
            <a:pPr lvl="1"/>
            <a:r>
              <a:rPr lang="en-US" dirty="0"/>
              <a:t>Plan Your File Storage and Migration</a:t>
            </a:r>
          </a:p>
          <a:p>
            <a:pPr lvl="1"/>
            <a:r>
              <a:rPr lang="en-US" dirty="0"/>
              <a:t>Plan Your Microsoft Teams Environment</a:t>
            </a:r>
          </a:p>
          <a:p>
            <a:pPr lvl="1"/>
            <a:r>
              <a:rPr lang="en-US" dirty="0"/>
              <a:t>Plan for Active Directory integration </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Email</a:t>
            </a:r>
            <a:endParaRPr lang="en-US" dirty="0"/>
          </a:p>
        </p:txBody>
      </p:sp>
      <p:sp>
        <p:nvSpPr>
          <p:cNvPr id="6" name="Text Placeholder 5"/>
          <p:cNvSpPr>
            <a:spLocks noGrp="1"/>
          </p:cNvSpPr>
          <p:nvPr>
            <p:ph type="body" sz="quarter" idx="10"/>
          </p:nvPr>
        </p:nvSpPr>
        <p:spPr>
          <a:xfrm>
            <a:off x="586740" y="1445641"/>
            <a:ext cx="11406992" cy="5204502"/>
          </a:xfrm>
        </p:spPr>
        <p:txBody>
          <a:bodyPr/>
          <a:lstStyle/>
          <a:p>
            <a:r>
              <a:rPr lang="bs-Latn-BA" sz="2600" dirty="0"/>
              <a:t>P</a:t>
            </a:r>
            <a:r>
              <a:rPr lang="en-US" sz="2600" dirty="0" err="1"/>
              <a:t>lanning</a:t>
            </a:r>
            <a:r>
              <a:rPr lang="en-US" sz="2600" dirty="0"/>
              <a:t> your email strategy is critical for your company to maintain longevity</a:t>
            </a:r>
            <a:br>
              <a:rPr lang="en-US" sz="2600" dirty="0"/>
            </a:br>
            <a:endParaRPr lang="en-US" sz="1000" dirty="0"/>
          </a:p>
          <a:p>
            <a:r>
              <a:rPr lang="en-US" sz="2600" dirty="0"/>
              <a:t>The first step in your planning effort is determining the service you’re migrating from</a:t>
            </a:r>
            <a:br>
              <a:rPr lang="en-US" sz="2600" dirty="0"/>
            </a:br>
            <a:endParaRPr lang="en-US" sz="1000" dirty="0"/>
          </a:p>
          <a:p>
            <a:r>
              <a:rPr lang="en-US" sz="2600" dirty="0"/>
              <a:t>You</a:t>
            </a:r>
            <a:r>
              <a:rPr lang="bs-Latn-BA" sz="2600" dirty="0"/>
              <a:t> should</a:t>
            </a:r>
            <a:r>
              <a:rPr lang="en-US" sz="2600" dirty="0"/>
              <a:t> also keep in mind the following considerations:</a:t>
            </a:r>
          </a:p>
          <a:p>
            <a:pPr lvl="1"/>
            <a:r>
              <a:rPr lang="en-US" sz="1800" dirty="0"/>
              <a:t>Current email system</a:t>
            </a:r>
          </a:p>
          <a:p>
            <a:pPr lvl="1"/>
            <a:r>
              <a:rPr lang="en-US" sz="1800" dirty="0"/>
              <a:t>Exchange Server version</a:t>
            </a:r>
          </a:p>
          <a:p>
            <a:pPr lvl="1"/>
            <a:r>
              <a:rPr lang="en-US" sz="1800" dirty="0"/>
              <a:t>Long-term coexistence with Exchange</a:t>
            </a:r>
          </a:p>
          <a:p>
            <a:pPr lvl="1"/>
            <a:r>
              <a:rPr lang="en-US" sz="1800" dirty="0"/>
              <a:t>User numbers</a:t>
            </a:r>
          </a:p>
          <a:p>
            <a:pPr lvl="1"/>
            <a:r>
              <a:rPr lang="en-US" sz="1800" dirty="0"/>
              <a:t>IMAP connections</a:t>
            </a:r>
          </a:p>
          <a:p>
            <a:pPr lvl="1"/>
            <a:r>
              <a:rPr lang="en-US" sz="1800" dirty="0"/>
              <a:t>POP3 connections</a:t>
            </a:r>
            <a:br>
              <a:rPr lang="en-US" sz="1700" dirty="0"/>
            </a:br>
            <a:endParaRPr lang="bs-Latn-BA" sz="1000" dirty="0"/>
          </a:p>
          <a:p>
            <a:r>
              <a:rPr lang="bs-Latn-BA" sz="2600" dirty="0"/>
              <a:t>Y</a:t>
            </a:r>
            <a:r>
              <a:rPr lang="en-US" sz="2600" dirty="0" err="1"/>
              <a:t>ou</a:t>
            </a:r>
            <a:r>
              <a:rPr lang="en-US" sz="2600" dirty="0"/>
              <a:t> must </a:t>
            </a:r>
            <a:r>
              <a:rPr lang="bs-Latn-BA" sz="2600" dirty="0"/>
              <a:t>carefully </a:t>
            </a:r>
            <a:r>
              <a:rPr lang="en-US" sz="2600" dirty="0"/>
              <a:t>decide when to change the DNS MX record for a domain in a Microsoft 365 migration to point to Exchange Online</a:t>
            </a: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33585B2-F36F-43DC-B084-94098A3FFEF5}"/>
              </a:ext>
            </a:extLst>
          </p:cNvPr>
          <p:cNvPicPr>
            <a:picLocks noChangeAspect="1"/>
          </p:cNvPicPr>
          <p:nvPr/>
        </p:nvPicPr>
        <p:blipFill>
          <a:blip r:embed="rId3"/>
          <a:stretch>
            <a:fillRect/>
          </a:stretch>
        </p:blipFill>
        <p:spPr>
          <a:xfrm>
            <a:off x="4143045" y="797442"/>
            <a:ext cx="8839270" cy="4967670"/>
          </a:xfrm>
          <a:prstGeom prst="rect">
            <a:avLst/>
          </a:prstGeom>
        </p:spPr>
      </p:pic>
      <p:sp>
        <p:nvSpPr>
          <p:cNvPr id="6" name="Text Placeholder 5"/>
          <p:cNvSpPr>
            <a:spLocks noGrp="1"/>
          </p:cNvSpPr>
          <p:nvPr>
            <p:ph type="body" sz="quarter" idx="10"/>
          </p:nvPr>
        </p:nvSpPr>
        <p:spPr>
          <a:xfrm>
            <a:off x="263381" y="1444289"/>
            <a:ext cx="5267481" cy="4739759"/>
          </a:xfrm>
        </p:spPr>
        <p:txBody>
          <a:bodyPr/>
          <a:lstStyle/>
          <a:p>
            <a:r>
              <a:rPr lang="en-US" sz="2000" dirty="0"/>
              <a:t>Collaboration and file storage is facilitated in Microsoft 365 through two key services: </a:t>
            </a:r>
            <a:br>
              <a:rPr lang="en-US" sz="2000" dirty="0"/>
            </a:br>
            <a:endParaRPr lang="bs-Latn-BA" sz="2000" dirty="0"/>
          </a:p>
          <a:p>
            <a:pPr lvl="1"/>
            <a:r>
              <a:rPr lang="en-US" dirty="0">
                <a:latin typeface="Segoe UI Semilight" panose="020B0402040204020203" pitchFamily="34" charset="0"/>
                <a:cs typeface="Segoe UI Semilight" panose="020B0402040204020203" pitchFamily="34" charset="0"/>
              </a:rPr>
              <a:t>One Drive for Business</a:t>
            </a:r>
            <a:endParaRPr lang="bs-Latn-BA" dirty="0">
              <a:latin typeface="Segoe UI Semilight" panose="020B0402040204020203" pitchFamily="34" charset="0"/>
              <a:cs typeface="Segoe UI Semilight" panose="020B0402040204020203" pitchFamily="34" charset="0"/>
            </a:endParaRPr>
          </a:p>
          <a:p>
            <a:pPr lvl="1"/>
            <a:r>
              <a:rPr lang="en-US" dirty="0">
                <a:latin typeface="Segoe UI Semilight" panose="020B0402040204020203" pitchFamily="34" charset="0"/>
                <a:cs typeface="Segoe UI Semilight" panose="020B0402040204020203" pitchFamily="34" charset="0"/>
              </a:rPr>
              <a:t>SharePoint Online</a:t>
            </a:r>
            <a:br>
              <a:rPr lang="en-US" dirty="0"/>
            </a:br>
            <a:endParaRPr lang="en-US" dirty="0"/>
          </a:p>
          <a:p>
            <a:r>
              <a:rPr lang="en-US" sz="2000" dirty="0"/>
              <a:t>You should </a:t>
            </a:r>
            <a:r>
              <a:rPr lang="bs-Latn-BA" sz="2000" dirty="0"/>
              <a:t>also </a:t>
            </a:r>
            <a:r>
              <a:rPr lang="en-US" sz="2000" dirty="0"/>
              <a:t>consider the following storage locations when planning your file storage strategy</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OneDrive for Business </a:t>
            </a:r>
          </a:p>
          <a:p>
            <a:pPr lvl="1"/>
            <a:r>
              <a:rPr lang="en-US" dirty="0">
                <a:latin typeface="Segoe UI Semilight" panose="020B0402040204020203" pitchFamily="34" charset="0"/>
                <a:cs typeface="Segoe UI Semilight" panose="020B0402040204020203" pitchFamily="34" charset="0"/>
              </a:rPr>
              <a:t>Microsoft 365 Team site </a:t>
            </a:r>
          </a:p>
          <a:p>
            <a:pPr lvl="1"/>
            <a:r>
              <a:rPr lang="en-US" dirty="0">
                <a:latin typeface="Segoe UI Semilight" panose="020B0402040204020203" pitchFamily="34" charset="0"/>
                <a:cs typeface="Segoe UI Semilight" panose="020B0402040204020203" pitchFamily="34" charset="0"/>
              </a:rPr>
              <a:t>Microsoft 365 Team subsite </a:t>
            </a:r>
          </a:p>
          <a:p>
            <a:pPr lvl="1"/>
            <a:r>
              <a:rPr lang="en-US" dirty="0">
                <a:latin typeface="Segoe UI Semilight" panose="020B0402040204020203" pitchFamily="34" charset="0"/>
                <a:cs typeface="Segoe UI Semilight" panose="020B0402040204020203" pitchFamily="34" charset="0"/>
              </a:rPr>
              <a:t>Microsoft 365 Site collections </a:t>
            </a:r>
          </a:p>
        </p:txBody>
      </p:sp>
      <p:sp>
        <p:nvSpPr>
          <p:cNvPr id="17" name="Title 16"/>
          <p:cNvSpPr>
            <a:spLocks noGrp="1"/>
          </p:cNvSpPr>
          <p:nvPr>
            <p:ph type="title"/>
          </p:nvPr>
        </p:nvSpPr>
        <p:spPr>
          <a:xfrm>
            <a:off x="588263" y="465992"/>
            <a:ext cx="11018520" cy="553998"/>
          </a:xfrm>
        </p:spPr>
        <p:txBody>
          <a:bodyPr/>
          <a:lstStyle/>
          <a:p>
            <a:r>
              <a:rPr lang="bs-Latn-BA" dirty="0"/>
              <a:t>Planning Your File Storage and Migration</a:t>
            </a:r>
            <a:endParaRPr lang="en-US" dirty="0"/>
          </a:p>
        </p:txBody>
      </p:sp>
      <p:sp>
        <p:nvSpPr>
          <p:cNvPr id="4" name="TextBox 3">
            <a:extLst>
              <a:ext uri="{FF2B5EF4-FFF2-40B4-BE49-F238E27FC236}">
                <a16:creationId xmlns:a16="http://schemas.microsoft.com/office/drawing/2014/main" id="{6DFB75BF-C25D-4B0C-A335-9BE79151789E}"/>
              </a:ext>
            </a:extLst>
          </p:cNvPr>
          <p:cNvSpPr txBox="1"/>
          <p:nvPr/>
        </p:nvSpPr>
        <p:spPr>
          <a:xfrm>
            <a:off x="5741580" y="5631152"/>
            <a:ext cx="6187039" cy="984885"/>
          </a:xfrm>
          <a:prstGeom prst="rect">
            <a:avLst/>
          </a:prstGeom>
          <a:noFill/>
        </p:spPr>
        <p:txBody>
          <a:bodyPr wrap="square" lIns="0" tIns="0" rIns="0" bIns="0" rtlCol="0">
            <a:spAutoFit/>
          </a:bodyPr>
          <a:lstStyle/>
          <a:p>
            <a:pPr algn="l"/>
            <a:r>
              <a:rPr lang="en-US" sz="1600" dirty="0">
                <a:latin typeface="Segoe UI Semilight" panose="020B0402040204020203" pitchFamily="34" charset="0"/>
                <a:cs typeface="Segoe UI Semilight" panose="020B0402040204020203" pitchFamily="34" charset="0"/>
              </a:rPr>
              <a:t>A</a:t>
            </a:r>
            <a:r>
              <a:rPr lang="en-US" sz="1600" b="0" i="0" u="none" strike="noStrike" dirty="0">
                <a:effectLst/>
                <a:latin typeface="Segoe UI Semilight" panose="020B0402040204020203" pitchFamily="34" charset="0"/>
                <a:cs typeface="Segoe UI Semilight" panose="020B0402040204020203" pitchFamily="34" charset="0"/>
              </a:rPr>
              <a:t>ccessing a file server from a company notebook is not that different from accessing SharePoint and OneDrive resources with an Azure AD user. These legacy file servers and home drives can be migrated to SharePoint Online and OneDrive for Business. </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t>
            </a:r>
            <a:r>
              <a:rPr lang="en-US" dirty="0"/>
              <a:t>Your Microsoft Teams Environment</a:t>
            </a:r>
          </a:p>
        </p:txBody>
      </p:sp>
      <p:pic>
        <p:nvPicPr>
          <p:cNvPr id="3" name="Picture 2" descr="A close up of a computer&#10;&#10;Description automatically generated">
            <a:extLst>
              <a:ext uri="{FF2B5EF4-FFF2-40B4-BE49-F238E27FC236}">
                <a16:creationId xmlns:a16="http://schemas.microsoft.com/office/drawing/2014/main" id="{235BE4EC-AEEB-4EE2-BB6D-EF0EE89E6E26}"/>
              </a:ext>
            </a:extLst>
          </p:cNvPr>
          <p:cNvPicPr>
            <a:picLocks noChangeAspect="1"/>
          </p:cNvPicPr>
          <p:nvPr/>
        </p:nvPicPr>
        <p:blipFill>
          <a:blip r:embed="rId3"/>
          <a:stretch>
            <a:fillRect/>
          </a:stretch>
        </p:blipFill>
        <p:spPr>
          <a:xfrm>
            <a:off x="5805378" y="1180209"/>
            <a:ext cx="6370256" cy="3716289"/>
          </a:xfrm>
          <a:prstGeom prst="rect">
            <a:avLst/>
          </a:prstGeom>
        </p:spPr>
      </p:pic>
      <p:sp>
        <p:nvSpPr>
          <p:cNvPr id="6" name="Text Placeholder 5"/>
          <p:cNvSpPr>
            <a:spLocks noGrp="1"/>
          </p:cNvSpPr>
          <p:nvPr>
            <p:ph type="body" sz="quarter" idx="10"/>
          </p:nvPr>
        </p:nvSpPr>
        <p:spPr>
          <a:xfrm>
            <a:off x="233918" y="1356607"/>
            <a:ext cx="6092456" cy="6124754"/>
          </a:xfrm>
        </p:spPr>
        <p:txBody>
          <a:bodyPr/>
          <a:lstStyle/>
          <a:p>
            <a:r>
              <a:rPr lang="en-US" sz="1800" dirty="0"/>
              <a:t>Microsoft Teams, which provides the backbone for enterprise voice and video in Microsoft 365, is  built on four core principles: </a:t>
            </a:r>
            <a:br>
              <a:rPr lang="en-US" sz="1800" dirty="0"/>
            </a:br>
            <a:endParaRPr lang="en-US" sz="800" dirty="0"/>
          </a:p>
          <a:p>
            <a:pPr lvl="1"/>
            <a:r>
              <a:rPr lang="en-US" sz="1800" dirty="0">
                <a:latin typeface="Segoe UI Semilight" panose="020B0402040204020203" pitchFamily="34" charset="0"/>
                <a:cs typeface="Segoe UI Semilight" panose="020B0402040204020203" pitchFamily="34" charset="0"/>
              </a:rPr>
              <a:t>Chat for today’s teams</a:t>
            </a:r>
          </a:p>
          <a:p>
            <a:pPr lvl="1"/>
            <a:r>
              <a:rPr lang="en-US" sz="1800" dirty="0">
                <a:latin typeface="Segoe UI Semilight" panose="020B0402040204020203" pitchFamily="34" charset="0"/>
                <a:cs typeface="Segoe UI Semilight" panose="020B0402040204020203" pitchFamily="34" charset="0"/>
              </a:rPr>
              <a:t>A hub for teamwork</a:t>
            </a:r>
          </a:p>
          <a:p>
            <a:pPr lvl="1"/>
            <a:r>
              <a:rPr lang="en-US" sz="1800" dirty="0">
                <a:latin typeface="Segoe UI Semilight" panose="020B0402040204020203" pitchFamily="34" charset="0"/>
                <a:cs typeface="Segoe UI Semilight" panose="020B0402040204020203" pitchFamily="34" charset="0"/>
              </a:rPr>
              <a:t>Customization options</a:t>
            </a:r>
          </a:p>
          <a:p>
            <a:pPr lvl="1"/>
            <a:r>
              <a:rPr lang="en-US" sz="1800" dirty="0">
                <a:latin typeface="Segoe UI Semilight" panose="020B0402040204020203" pitchFamily="34" charset="0"/>
                <a:cs typeface="Segoe UI Semilight" panose="020B0402040204020203" pitchFamily="34" charset="0"/>
              </a:rPr>
              <a:t>Trusted security</a:t>
            </a:r>
          </a:p>
          <a:p>
            <a:pPr lvl="1"/>
            <a:endParaRPr lang="en-US" sz="800" dirty="0"/>
          </a:p>
          <a:p>
            <a:r>
              <a:rPr lang="en-US" sz="1800" dirty="0"/>
              <a:t>To ensure optimal traffic flow when using Teams, traffic must be allowed to flow both between the internal network segments (for example, between sites over the WAN) as well as between the network sites and Microsoft 365. </a:t>
            </a:r>
          </a:p>
          <a:p>
            <a:endParaRPr lang="en-US" sz="800" dirty="0"/>
          </a:p>
          <a:p>
            <a:r>
              <a:rPr lang="en-US" sz="1800" dirty="0"/>
              <a:t>Organizations will experience degraded performance if they do not open the correct ports or if they actively block specific ports.</a:t>
            </a:r>
          </a:p>
          <a:p>
            <a:endParaRPr lang="en-US" sz="800" dirty="0"/>
          </a:p>
          <a:p>
            <a:r>
              <a:rPr lang="en-US" sz="1800" dirty="0"/>
              <a:t>Review Teams’ network and bandwidth requirements to optimize performance.</a:t>
            </a:r>
          </a:p>
          <a:p>
            <a:endParaRPr lang="en-US" sz="2400" dirty="0"/>
          </a:p>
          <a:p>
            <a:pPr lvl="1"/>
            <a:endParaRPr lang="en-US" sz="800" dirty="0"/>
          </a:p>
          <a:p>
            <a:pPr lvl="1"/>
            <a:endParaRPr lang="en-US" sz="800" dirty="0"/>
          </a:p>
        </p:txBody>
      </p:sp>
    </p:spTree>
    <p:extLst>
      <p:ext uri="{BB962C8B-B14F-4D97-AF65-F5344CB8AC3E}">
        <p14:creationId xmlns:p14="http://schemas.microsoft.com/office/powerpoint/2010/main" val="198256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Introduce yourself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982" y="5867400"/>
            <a:ext cx="2193219" cy="806762"/>
          </a:xfrm>
          <a:prstGeom prst="rect">
            <a:avLst/>
          </a:prstGeom>
        </p:spPr>
      </p:pic>
      <p:sp>
        <p:nvSpPr>
          <p:cNvPr id="3" name="Text Placeholder 2"/>
          <p:cNvSpPr>
            <a:spLocks noGrp="1"/>
          </p:cNvSpPr>
          <p:nvPr>
            <p:ph type="body" sz="quarter" idx="13"/>
          </p:nvPr>
        </p:nvSpPr>
        <p:spPr>
          <a:xfrm>
            <a:off x="609600" y="1066800"/>
            <a:ext cx="10972800" cy="3250121"/>
          </a:xfrm>
        </p:spPr>
        <p:txBody>
          <a:bodyPr/>
          <a:lstStyle/>
          <a:p>
            <a:pPr marL="0" indent="0">
              <a:buNone/>
            </a:pPr>
            <a:r>
              <a:rPr lang="en-US" sz="2400" dirty="0"/>
              <a:t>Let’s get acquainted:</a:t>
            </a:r>
          </a:p>
          <a:p>
            <a:endParaRPr lang="en-US" sz="1200" dirty="0"/>
          </a:p>
          <a:p>
            <a:r>
              <a:rPr lang="en-US" sz="2400" dirty="0"/>
              <a:t>Your name</a:t>
            </a:r>
          </a:p>
          <a:p>
            <a:r>
              <a:rPr lang="en-US" sz="2400" dirty="0"/>
              <a:t>Title/function</a:t>
            </a:r>
          </a:p>
          <a:p>
            <a:r>
              <a:rPr lang="en-US" sz="2400" dirty="0"/>
              <a:t>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234511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Planning for Active Directory Integration</a:t>
            </a:r>
            <a:endParaRPr lang="en-US" dirty="0"/>
          </a:p>
        </p:txBody>
      </p:sp>
      <p:sp>
        <p:nvSpPr>
          <p:cNvPr id="6" name="Text Placeholder 5"/>
          <p:cNvSpPr>
            <a:spLocks noGrp="1"/>
          </p:cNvSpPr>
          <p:nvPr>
            <p:ph type="body" sz="quarter" idx="10"/>
          </p:nvPr>
        </p:nvSpPr>
        <p:spPr>
          <a:xfrm>
            <a:off x="71987" y="2060979"/>
            <a:ext cx="4755194" cy="3570208"/>
          </a:xfrm>
        </p:spPr>
        <p:txBody>
          <a:bodyPr/>
          <a:lstStyle/>
          <a:p>
            <a:r>
              <a:rPr lang="en-US" sz="2000" dirty="0"/>
              <a:t>Microsoft 365 provides many ways to manage your user and group synchronization, all of which can be managed using an application called Azure Active Directory (AD) Connect</a:t>
            </a:r>
            <a:br>
              <a:rPr lang="en-US" sz="2000" dirty="0"/>
            </a:br>
            <a:endParaRPr lang="en-US" sz="2000" dirty="0"/>
          </a:p>
          <a:p>
            <a:r>
              <a:rPr lang="en-US" sz="2000" dirty="0"/>
              <a:t>Azure Active Directory Connect is made up of two primary components:</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Synchronization services</a:t>
            </a:r>
          </a:p>
          <a:p>
            <a:pPr lvl="1"/>
            <a:r>
              <a:rPr lang="en-US" dirty="0">
                <a:latin typeface="Segoe UI Semilight" panose="020B0402040204020203" pitchFamily="34" charset="0"/>
                <a:cs typeface="Segoe UI Semilight" panose="020B0402040204020203" pitchFamily="34" charset="0"/>
              </a:rPr>
              <a:t>Azure AD Connect Health</a:t>
            </a:r>
          </a:p>
        </p:txBody>
      </p:sp>
      <p:pic>
        <p:nvPicPr>
          <p:cNvPr id="4" name="Picture 3" descr="A screenshot of a cell phone&#10;&#10;Description automatically generated">
            <a:extLst>
              <a:ext uri="{FF2B5EF4-FFF2-40B4-BE49-F238E27FC236}">
                <a16:creationId xmlns:a16="http://schemas.microsoft.com/office/drawing/2014/main" id="{AA0056CA-2448-401E-A409-78A3832CE1B3}"/>
              </a:ext>
            </a:extLst>
          </p:cNvPr>
          <p:cNvPicPr>
            <a:picLocks noChangeAspect="1"/>
          </p:cNvPicPr>
          <p:nvPr/>
        </p:nvPicPr>
        <p:blipFill>
          <a:blip r:embed="rId3"/>
          <a:stretch>
            <a:fillRect/>
          </a:stretch>
        </p:blipFill>
        <p:spPr>
          <a:xfrm>
            <a:off x="4688961" y="1137684"/>
            <a:ext cx="7431028" cy="5723392"/>
          </a:xfrm>
          <a:prstGeom prst="rect">
            <a:avLst/>
          </a:prstGeom>
        </p:spPr>
      </p:pic>
    </p:spTree>
    <p:extLst>
      <p:ext uri="{BB962C8B-B14F-4D97-AF65-F5344CB8AC3E}">
        <p14:creationId xmlns:p14="http://schemas.microsoft.com/office/powerpoint/2010/main" val="35511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Planning Your Hybrid Environment</a:t>
            </a:r>
            <a:endParaRPr lang="en-US" dirty="0"/>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131353" y="1417913"/>
            <a:ext cx="5337292" cy="4764381"/>
          </a:xfrm>
        </p:spPr>
        <p:txBody>
          <a:bodyPr/>
          <a:lstStyle/>
          <a:p>
            <a:r>
              <a:rPr lang="en-US" sz="2400" dirty="0"/>
              <a:t>A hybrid environment is when you connect your existing on-premises services such as Exchange and Active Directory with corresponding services that are housed in the Cloud</a:t>
            </a:r>
            <a:br>
              <a:rPr lang="en-US" sz="2400" dirty="0"/>
            </a:br>
            <a:endParaRPr lang="bs-Latn-BA" sz="2400" dirty="0"/>
          </a:p>
          <a:p>
            <a:r>
              <a:rPr lang="bs-Latn-BA" sz="2400" dirty="0"/>
              <a:t>When planning </a:t>
            </a:r>
            <a:r>
              <a:rPr lang="en-US" sz="2400" dirty="0"/>
              <a:t>your </a:t>
            </a:r>
            <a:r>
              <a:rPr lang="bs-Latn-BA" sz="2400" dirty="0"/>
              <a:t>hybrid</a:t>
            </a:r>
            <a:r>
              <a:rPr lang="en-US" sz="2400" dirty="0"/>
              <a:t> environment</a:t>
            </a:r>
            <a:r>
              <a:rPr lang="bs-Latn-BA" sz="2400" dirty="0"/>
              <a:t>, you should plan</a:t>
            </a:r>
            <a:r>
              <a:rPr lang="en-US" sz="2400" dirty="0"/>
              <a:t> for the following</a:t>
            </a:r>
            <a:r>
              <a:rPr lang="bs-Latn-BA" sz="2400" dirty="0"/>
              <a:t>:</a:t>
            </a:r>
          </a:p>
          <a:p>
            <a:pPr lvl="1"/>
            <a:r>
              <a:rPr lang="bs-Latn-BA" sz="1800" dirty="0"/>
              <a:t>Y</a:t>
            </a:r>
            <a:r>
              <a:rPr lang="en-US" sz="1800" dirty="0"/>
              <a:t>our Hybrid Exchange environment</a:t>
            </a:r>
          </a:p>
          <a:p>
            <a:pPr lvl="1"/>
            <a:r>
              <a:rPr lang="bs-Latn-BA" sz="1800" dirty="0"/>
              <a:t>Y</a:t>
            </a:r>
            <a:r>
              <a:rPr lang="en-US" sz="1800" dirty="0"/>
              <a:t>our Hybrid SharePoint environment</a:t>
            </a:r>
          </a:p>
          <a:p>
            <a:pPr lvl="1"/>
            <a:r>
              <a:rPr lang="bs-Latn-BA" sz="1800" dirty="0"/>
              <a:t>Y</a:t>
            </a:r>
            <a:r>
              <a:rPr lang="en-US" sz="1800" dirty="0"/>
              <a:t>our Hybrid Skype For Business environment</a:t>
            </a:r>
          </a:p>
          <a:p>
            <a:pPr lvl="1"/>
            <a:endParaRPr lang="en-US" dirty="0"/>
          </a:p>
        </p:txBody>
      </p:sp>
      <p:pic>
        <p:nvPicPr>
          <p:cNvPr id="3" name="Picture 2">
            <a:extLst>
              <a:ext uri="{FF2B5EF4-FFF2-40B4-BE49-F238E27FC236}">
                <a16:creationId xmlns:a16="http://schemas.microsoft.com/office/drawing/2014/main" id="{78442BD6-C989-4F16-B3F3-93A6DBABEA6E}"/>
              </a:ext>
            </a:extLst>
          </p:cNvPr>
          <p:cNvPicPr>
            <a:picLocks noChangeAspect="1"/>
          </p:cNvPicPr>
          <p:nvPr/>
        </p:nvPicPr>
        <p:blipFill>
          <a:blip r:embed="rId3"/>
          <a:stretch>
            <a:fillRect/>
          </a:stretch>
        </p:blipFill>
        <p:spPr>
          <a:xfrm>
            <a:off x="5440400" y="1249237"/>
            <a:ext cx="6824435" cy="5306645"/>
          </a:xfrm>
          <a:prstGeom prst="rect">
            <a:avLst/>
          </a:prstGeom>
        </p:spPr>
      </p:pic>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1B83A01A-DE46-43AB-BE9C-D6F9260A716D}"/>
              </a:ext>
            </a:extLst>
          </p:cNvPr>
          <p:cNvPicPr>
            <a:picLocks noChangeAspect="1"/>
          </p:cNvPicPr>
          <p:nvPr/>
        </p:nvPicPr>
        <p:blipFill>
          <a:blip r:embed="rId3"/>
          <a:stretch>
            <a:fillRect/>
          </a:stretch>
        </p:blipFill>
        <p:spPr>
          <a:xfrm>
            <a:off x="4135581" y="820882"/>
            <a:ext cx="8439762" cy="4743146"/>
          </a:xfrm>
          <a:prstGeom prst="rect">
            <a:avLst/>
          </a:prstGeom>
        </p:spPr>
      </p:pic>
      <p:sp>
        <p:nvSpPr>
          <p:cNvPr id="17" name="Title 16"/>
          <p:cNvSpPr>
            <a:spLocks noGrp="1"/>
          </p:cNvSpPr>
          <p:nvPr>
            <p:ph type="title"/>
          </p:nvPr>
        </p:nvSpPr>
        <p:spPr>
          <a:xfrm>
            <a:off x="588263" y="467248"/>
            <a:ext cx="11018520" cy="553998"/>
          </a:xfrm>
        </p:spPr>
        <p:txBody>
          <a:bodyPr/>
          <a:lstStyle/>
          <a:p>
            <a:r>
              <a:rPr lang="bs-Latn-BA" dirty="0"/>
              <a:t>Planning </a:t>
            </a:r>
            <a:r>
              <a:rPr lang="en-US" dirty="0"/>
              <a:t>Y</a:t>
            </a:r>
            <a:r>
              <a:rPr lang="bs-Latn-BA" dirty="0"/>
              <a:t>our Hybrid Exchange Environment</a:t>
            </a:r>
            <a:endParaRPr lang="en-US" dirty="0"/>
          </a:p>
        </p:txBody>
      </p:sp>
      <p:sp>
        <p:nvSpPr>
          <p:cNvPr id="6" name="Text Placeholder 5"/>
          <p:cNvSpPr>
            <a:spLocks noGrp="1"/>
          </p:cNvSpPr>
          <p:nvPr>
            <p:ph type="body" sz="quarter" idx="10"/>
          </p:nvPr>
        </p:nvSpPr>
        <p:spPr>
          <a:xfrm>
            <a:off x="594248" y="1445545"/>
            <a:ext cx="4102443" cy="4487382"/>
          </a:xfrm>
        </p:spPr>
        <p:txBody>
          <a:bodyPr/>
          <a:lstStyle/>
          <a:p>
            <a:r>
              <a:rPr lang="en-US" sz="2000" dirty="0"/>
              <a:t>When planning your hybrid Exchange environment, you must consider the following</a:t>
            </a:r>
            <a:r>
              <a:rPr lang="bs-Latn-BA" sz="2000" dirty="0"/>
              <a:t>:</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Hybrid deployment requirements</a:t>
            </a:r>
          </a:p>
          <a:p>
            <a:pPr lvl="1"/>
            <a:r>
              <a:rPr lang="en-US" sz="1800" dirty="0">
                <a:latin typeface="Segoe UI Semilight" panose="020B0402040204020203" pitchFamily="34" charset="0"/>
                <a:cs typeface="Segoe UI Semilight" panose="020B0402040204020203" pitchFamily="34" charset="0"/>
              </a:rPr>
              <a:t>Exchange ActiveSync clients</a:t>
            </a:r>
          </a:p>
          <a:p>
            <a:pPr lvl="1"/>
            <a:r>
              <a:rPr lang="en-US" sz="1800" dirty="0">
                <a:latin typeface="Segoe UI Semilight" panose="020B0402040204020203" pitchFamily="34" charset="0"/>
                <a:cs typeface="Segoe UI Semilight" panose="020B0402040204020203" pitchFamily="34" charset="0"/>
              </a:rPr>
              <a:t>Mailbox permissions migration</a:t>
            </a:r>
          </a:p>
          <a:p>
            <a:pPr lvl="1"/>
            <a:r>
              <a:rPr lang="en-US" sz="1800" dirty="0">
                <a:latin typeface="Segoe UI Semilight" panose="020B0402040204020203" pitchFamily="34" charset="0"/>
                <a:cs typeface="Segoe UI Semilight" panose="020B0402040204020203" pitchFamily="34" charset="0"/>
              </a:rPr>
              <a:t>Support for cross-premises mailbox permissions</a:t>
            </a:r>
          </a:p>
          <a:p>
            <a:pPr lvl="1"/>
            <a:r>
              <a:rPr lang="en-US" sz="1800" dirty="0">
                <a:latin typeface="Segoe UI Semilight" panose="020B0402040204020203" pitchFamily="34" charset="0"/>
                <a:cs typeface="Segoe UI Semilight" panose="020B0402040204020203" pitchFamily="34" charset="0"/>
              </a:rPr>
              <a:t>Offboarding</a:t>
            </a:r>
          </a:p>
          <a:p>
            <a:pPr lvl="1"/>
            <a:r>
              <a:rPr lang="en-US" sz="1800" dirty="0">
                <a:latin typeface="Segoe UI Semilight" panose="020B0402040204020203" pitchFamily="34" charset="0"/>
                <a:cs typeface="Segoe UI Semilight" panose="020B0402040204020203" pitchFamily="34" charset="0"/>
              </a:rPr>
              <a:t>Mailbox forwarding settings</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a:p>
            <a:r>
              <a:rPr lang="bs-Latn-BA" sz="2000" dirty="0"/>
              <a:t>You should also consider changes</a:t>
            </a:r>
            <a:r>
              <a:rPr lang="en-US" sz="2000" dirty="0"/>
              <a:t> to an Exchange hybrid environment</a:t>
            </a:r>
          </a:p>
        </p:txBody>
      </p:sp>
      <p:sp>
        <p:nvSpPr>
          <p:cNvPr id="4" name="TextBox 3">
            <a:extLst>
              <a:ext uri="{FF2B5EF4-FFF2-40B4-BE49-F238E27FC236}">
                <a16:creationId xmlns:a16="http://schemas.microsoft.com/office/drawing/2014/main" id="{8CEECF7C-D0F9-42F2-8B79-61C69B4EE8F9}"/>
              </a:ext>
            </a:extLst>
          </p:cNvPr>
          <p:cNvSpPr txBox="1"/>
          <p:nvPr/>
        </p:nvSpPr>
        <p:spPr>
          <a:xfrm>
            <a:off x="5081155" y="5680773"/>
            <a:ext cx="7034645" cy="1107996"/>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In a hybrid deployment, the on-premises Exchange organization and Exchange Online in the cloud are connected as separate, independent organizations.</a:t>
            </a:r>
            <a:br>
              <a:rPr lang="en-US" sz="1600" b="0" i="0" u="none" strike="noStrike" dirty="0">
                <a:effectLst/>
                <a:latin typeface="Segoe UI Semilight" panose="020B0402040204020203" pitchFamily="34" charset="0"/>
                <a:cs typeface="Segoe UI Semilight" panose="020B0402040204020203" pitchFamily="34" charset="0"/>
              </a:rPr>
            </a:br>
            <a:endParaRPr lang="en-US" sz="800" b="0" i="0" u="none" strike="noStrike" dirty="0">
              <a:effectLst/>
              <a:latin typeface="Segoe UI Semilight" panose="020B0402040204020203" pitchFamily="34" charset="0"/>
              <a:cs typeface="Segoe UI Semilight" panose="020B0402040204020203" pitchFamily="34" charset="0"/>
            </a:endParaRPr>
          </a:p>
          <a:p>
            <a:pPr algn="l"/>
            <a:r>
              <a:rPr lang="en-US" sz="1600" b="0" i="0" u="none" strike="noStrike" dirty="0">
                <a:effectLst/>
                <a:latin typeface="Segoe UI Semilight" panose="020B0402040204020203" pitchFamily="34" charset="0"/>
                <a:cs typeface="Segoe UI Semilight" panose="020B0402040204020203" pitchFamily="34" charset="0"/>
              </a:rPr>
              <a:t>Azure AD is the counterpart of a local Active Directory, and Exchange Online is the counterpart for on-premises Exchange servers.</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48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Hybrid SharePoint Environment</a:t>
            </a:r>
            <a:endParaRPr lang="en-US" dirty="0"/>
          </a:p>
        </p:txBody>
      </p:sp>
      <p:sp>
        <p:nvSpPr>
          <p:cNvPr id="6" name="Text Placeholder 5"/>
          <p:cNvSpPr>
            <a:spLocks noGrp="1"/>
          </p:cNvSpPr>
          <p:nvPr>
            <p:ph type="body" sz="quarter" idx="10"/>
          </p:nvPr>
        </p:nvSpPr>
        <p:spPr>
          <a:xfrm>
            <a:off x="594248" y="1445545"/>
            <a:ext cx="11018520" cy="5373779"/>
          </a:xfrm>
        </p:spPr>
        <p:txBody>
          <a:bodyPr/>
          <a:lstStyle/>
          <a:p>
            <a:r>
              <a:rPr lang="bs-Latn-BA" dirty="0"/>
              <a:t>When planning for SharePoint hybrid, you should</a:t>
            </a:r>
            <a:r>
              <a:rPr lang="en-US" dirty="0"/>
              <a:t> plan for the following features:</a:t>
            </a:r>
            <a:br>
              <a:rPr lang="en-US" dirty="0"/>
            </a:br>
            <a:endParaRPr lang="bs-Latn-BA" sz="1000" dirty="0"/>
          </a:p>
          <a:p>
            <a:pPr lvl="1"/>
            <a:r>
              <a:rPr lang="en-US" dirty="0"/>
              <a:t>Hybrid SharePoint taxonomy and hybrid content types </a:t>
            </a:r>
          </a:p>
          <a:p>
            <a:pPr lvl="1"/>
            <a:r>
              <a:rPr lang="en-US" dirty="0"/>
              <a:t>Hybrid OneDrive for Business </a:t>
            </a:r>
          </a:p>
          <a:p>
            <a:pPr lvl="1"/>
            <a:r>
              <a:rPr lang="en-US" dirty="0"/>
              <a:t>Cloud hybrid search for SharePoint </a:t>
            </a:r>
          </a:p>
          <a:p>
            <a:pPr lvl="1"/>
            <a:r>
              <a:rPr lang="en-US" dirty="0"/>
              <a:t>Hybrid profiles </a:t>
            </a:r>
          </a:p>
          <a:p>
            <a:pPr lvl="1"/>
            <a:r>
              <a:rPr lang="en-US" dirty="0"/>
              <a:t>The extensible hybrid app launcher </a:t>
            </a:r>
          </a:p>
          <a:p>
            <a:pPr lvl="1"/>
            <a:r>
              <a:rPr lang="en-US" dirty="0"/>
              <a:t>Hybrid site following </a:t>
            </a:r>
          </a:p>
          <a:p>
            <a:pPr lvl="1"/>
            <a:r>
              <a:rPr lang="en-US" dirty="0"/>
              <a:t>Server-to-server authentication </a:t>
            </a:r>
          </a:p>
          <a:p>
            <a:pPr lvl="1"/>
            <a:r>
              <a:rPr lang="en-US" dirty="0"/>
              <a:t>Hybrid federated search for SharePoint Server </a:t>
            </a:r>
          </a:p>
          <a:p>
            <a:pPr lvl="1"/>
            <a:r>
              <a:rPr lang="en-US" dirty="0"/>
              <a:t>Connectivity from Microsoft 365 to SharePoint Server </a:t>
            </a:r>
          </a:p>
          <a:p>
            <a:endParaRPr lang="en-US" dirty="0"/>
          </a:p>
          <a:p>
            <a:endParaRPr lang="en-US" dirty="0"/>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a:t>
            </a:r>
            <a:r>
              <a:rPr lang="en-US" dirty="0"/>
              <a:t>Hybrid </a:t>
            </a:r>
            <a:r>
              <a:rPr lang="bs-Latn-BA" dirty="0"/>
              <a:t>Skype for Business Environment</a:t>
            </a:r>
            <a:endParaRPr lang="en-US" dirty="0"/>
          </a:p>
        </p:txBody>
      </p:sp>
      <p:sp>
        <p:nvSpPr>
          <p:cNvPr id="6" name="Text Placeholder 5"/>
          <p:cNvSpPr>
            <a:spLocks noGrp="1"/>
          </p:cNvSpPr>
          <p:nvPr>
            <p:ph type="body" sz="quarter" idx="10"/>
          </p:nvPr>
        </p:nvSpPr>
        <p:spPr>
          <a:xfrm>
            <a:off x="588668" y="1443307"/>
            <a:ext cx="11018115" cy="5004447"/>
          </a:xfrm>
        </p:spPr>
        <p:txBody>
          <a:bodyPr/>
          <a:lstStyle/>
          <a:p>
            <a:r>
              <a:rPr lang="en-US" dirty="0"/>
              <a:t>When planning a hybrid Skype for Business environment, </a:t>
            </a:r>
            <a:r>
              <a:rPr lang="bs-Latn-BA" dirty="0"/>
              <a:t>you</a:t>
            </a:r>
            <a:r>
              <a:rPr lang="en-US" dirty="0"/>
              <a:t> must focus on hybrid connectivity between an on-premises deployment of Skype for Business Server and Teams since Skype for Business online is no longer available </a:t>
            </a:r>
          </a:p>
          <a:p>
            <a:endParaRPr lang="en-US" dirty="0"/>
          </a:p>
          <a:p>
            <a:r>
              <a:rPr lang="bs-Latn-BA" dirty="0"/>
              <a:t>Split domain </a:t>
            </a:r>
            <a:r>
              <a:rPr lang="en-US" dirty="0"/>
              <a:t>configuration has the following effect on users</a:t>
            </a:r>
            <a:r>
              <a:rPr lang="bs-Latn-BA" dirty="0"/>
              <a:t>:</a:t>
            </a:r>
            <a:br>
              <a:rPr lang="en-US" dirty="0"/>
            </a:br>
            <a:endParaRPr lang="en-US" sz="1000" dirty="0"/>
          </a:p>
          <a:p>
            <a:pPr lvl="1"/>
            <a:r>
              <a:rPr lang="en-US" dirty="0"/>
              <a:t>Users who are homed on-premises can interact with on-premises Skype for Business servers</a:t>
            </a:r>
          </a:p>
          <a:p>
            <a:pPr lvl="1"/>
            <a:r>
              <a:rPr lang="en-US" dirty="0"/>
              <a:t>Users who are homed online can interact with Skype for Business online services</a:t>
            </a:r>
          </a:p>
          <a:p>
            <a:pPr lvl="1"/>
            <a:r>
              <a:rPr lang="en-US" dirty="0"/>
              <a:t>Users from both environments can collaborate with each other by using Instant Messaging, participating in conference calls, VoIP calls, and so on</a:t>
            </a:r>
          </a:p>
          <a:p>
            <a:pPr lvl="1"/>
            <a:r>
              <a:rPr lang="en-US" dirty="0"/>
              <a:t>Azure Active Directory Connect is used to synchronize the organization’s on-premises directory with Microsoft 365</a:t>
            </a:r>
          </a:p>
        </p:txBody>
      </p:sp>
    </p:spTree>
    <p:extLst>
      <p:ext uri="{BB962C8B-B14F-4D97-AF65-F5344CB8AC3E}">
        <p14:creationId xmlns:p14="http://schemas.microsoft.com/office/powerpoint/2010/main" val="101074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869854" cy="498598"/>
          </a:xfrm>
        </p:spPr>
        <p:txBody>
          <a:bodyPr/>
          <a:lstStyle/>
          <a:p>
            <a:r>
              <a:rPr lang="bs-Latn-BA"/>
              <a:t>Module 1</a:t>
            </a:r>
            <a:r>
              <a:rPr lang="bs-Latn-BA" dirty="0"/>
              <a:t>: Designing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3016210"/>
          </a:xfrm>
        </p:spPr>
        <p:txBody>
          <a:bodyPr/>
          <a:lstStyle/>
          <a:p>
            <a:r>
              <a:rPr lang="en-US" dirty="0"/>
              <a:t>Planning Your Microsoft 365 Experience</a:t>
            </a:r>
          </a:p>
          <a:p>
            <a:r>
              <a:rPr lang="en-US" dirty="0"/>
              <a:t>Planning Your Identity and Authentication Solution</a:t>
            </a:r>
          </a:p>
          <a:p>
            <a:pPr marL="231775" lvl="0"/>
            <a:r>
              <a:rPr lang="en-US" dirty="0">
                <a:cs typeface="Segoe UI" panose="020B0502040204020203" pitchFamily="34" charset="0"/>
              </a:rPr>
              <a:t>Planning Your Hybrid Environment</a:t>
            </a:r>
          </a:p>
          <a:p>
            <a:pPr marL="231775" lvl="0"/>
            <a:r>
              <a:rPr lang="en-US" dirty="0">
                <a:cs typeface="Segoe UI" panose="020B0502040204020203" pitchFamily="34" charset="0"/>
              </a:rPr>
              <a:t>Planning Your Migration to Microsoft 365</a:t>
            </a:r>
            <a:r>
              <a:rPr lang="en-US" dirty="0"/>
              <a:t> </a:t>
            </a:r>
          </a:p>
          <a:p>
            <a:pPr marL="231775" lvl="0"/>
            <a:r>
              <a:rPr lang="en-US" dirty="0"/>
              <a:t>Exercise – Planning the Transition to Microsoft 365</a:t>
            </a:r>
          </a:p>
          <a:p>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Planning Your Microsoft 365 Experience</a:t>
            </a:r>
          </a:p>
        </p:txBody>
      </p:sp>
    </p:spTree>
    <p:extLst>
      <p:ext uri="{BB962C8B-B14F-4D97-AF65-F5344CB8AC3E}">
        <p14:creationId xmlns:p14="http://schemas.microsoft.com/office/powerpoint/2010/main" val="13087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274300" cy="2862322"/>
          </a:xfrm>
        </p:spPr>
        <p:txBody>
          <a:bodyPr/>
          <a:lstStyle/>
          <a:p>
            <a:pPr marL="0" indent="0">
              <a:buNone/>
            </a:pPr>
            <a:r>
              <a:rPr lang="en-US" dirty="0"/>
              <a:t>This lesson examines </a:t>
            </a:r>
            <a:r>
              <a:rPr lang="bs-Latn-BA" dirty="0"/>
              <a:t>key components and tasks related to Microsoft 365, such as:</a:t>
            </a:r>
            <a:br>
              <a:rPr lang="en-US" dirty="0"/>
            </a:br>
            <a:endParaRPr lang="bs-Latn-BA" sz="1000" dirty="0"/>
          </a:p>
          <a:p>
            <a:r>
              <a:rPr lang="en-US" sz="2400" dirty="0"/>
              <a:t>Microsoft 365 Components </a:t>
            </a:r>
          </a:p>
          <a:p>
            <a:r>
              <a:rPr lang="en-US" sz="2400" dirty="0"/>
              <a:t>Microsoft 365 Subscription Options</a:t>
            </a:r>
          </a:p>
          <a:p>
            <a:r>
              <a:rPr lang="en-US" sz="2400" dirty="0"/>
              <a:t>Planning a Migration to Microsoft 365 </a:t>
            </a:r>
          </a:p>
          <a:p>
            <a:endParaRPr lang="en-US" dirty="0"/>
          </a:p>
        </p:txBody>
      </p:sp>
    </p:spTree>
    <p:extLst>
      <p:ext uri="{BB962C8B-B14F-4D97-AF65-F5344CB8AC3E}">
        <p14:creationId xmlns:p14="http://schemas.microsoft.com/office/powerpoint/2010/main" val="41055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endParaRPr lang="en-US" dirty="0"/>
          </a:p>
        </p:txBody>
      </p:sp>
      <p:sp>
        <p:nvSpPr>
          <p:cNvPr id="6" name="Text Placeholder 5"/>
          <p:cNvSpPr>
            <a:spLocks noGrp="1"/>
          </p:cNvSpPr>
          <p:nvPr>
            <p:ph type="body" sz="quarter" idx="10"/>
          </p:nvPr>
        </p:nvSpPr>
        <p:spPr>
          <a:xfrm>
            <a:off x="341359" y="1444290"/>
            <a:ext cx="11703495" cy="5256824"/>
          </a:xfrm>
        </p:spPr>
        <p:txBody>
          <a:bodyPr/>
          <a:lstStyle/>
          <a:p>
            <a:r>
              <a:rPr lang="en-US" dirty="0"/>
              <a:t>Microsoft 365 Business</a:t>
            </a:r>
            <a:br>
              <a:rPr lang="en-US" dirty="0"/>
            </a:br>
            <a:endParaRPr lang="en-US" sz="2000" dirty="0"/>
          </a:p>
          <a:p>
            <a:pPr lvl="1"/>
            <a:r>
              <a:rPr lang="en-US" dirty="0"/>
              <a:t>Targets small to medium-sized organizations that require cloud collaboration and have up to 300 users. </a:t>
            </a:r>
            <a:r>
              <a:rPr lang="en-US" dirty="0">
                <a:solidFill>
                  <a:schemeClr val="tx1"/>
                </a:solidFill>
              </a:rPr>
              <a:t>Includes the following subscriptions:</a:t>
            </a:r>
            <a:endParaRPr lang="bs-Latn-BA" dirty="0">
              <a:solidFill>
                <a:schemeClr val="tx1"/>
              </a:solidFill>
            </a:endParaRPr>
          </a:p>
          <a:p>
            <a:pPr lvl="1"/>
            <a:endParaRPr lang="en-US" dirty="0"/>
          </a:p>
          <a:p>
            <a:pPr lvl="2"/>
            <a:r>
              <a:rPr lang="en-US" sz="1800" b="1" dirty="0"/>
              <a:t>Microsoft 365 Apps for Business </a:t>
            </a:r>
            <a:r>
              <a:rPr lang="en-US" sz="1800" dirty="0"/>
              <a:t>- Includes fully installed Office apps, but it does not include email, instant messaging, and HD video conferencing.</a:t>
            </a:r>
          </a:p>
          <a:p>
            <a:pPr lvl="1"/>
            <a:endParaRPr lang="en-US" dirty="0"/>
          </a:p>
          <a:p>
            <a:pPr lvl="2"/>
            <a:r>
              <a:rPr lang="en-US" sz="1800" b="1" dirty="0"/>
              <a:t>Microsoft 365 Business Basic </a:t>
            </a:r>
            <a:r>
              <a:rPr lang="en-US" sz="1800" dirty="0"/>
              <a:t>- Does not include full versions of the Office apps, but it does include email with a 50-GB mailbox per user, instant messaging, and HD video conferencing for up to 250 users.</a:t>
            </a:r>
          </a:p>
          <a:p>
            <a:pPr lvl="2"/>
            <a:endParaRPr lang="en-US" sz="1800" dirty="0"/>
          </a:p>
          <a:p>
            <a:pPr lvl="2"/>
            <a:r>
              <a:rPr lang="en-US" sz="1800" b="1" dirty="0"/>
              <a:t>Microsoft 365 Business Standard </a:t>
            </a:r>
            <a:r>
              <a:rPr lang="en-US" sz="1800" dirty="0"/>
              <a:t>- Includes fully installed Office applications, email, Azure AD, Azure information protection, Exchange Online advanced threat protection, Intune, MDM, and Windows 10.</a:t>
            </a:r>
          </a:p>
          <a:p>
            <a:pPr lvl="2"/>
            <a:endParaRPr lang="en-US" sz="1800" dirty="0"/>
          </a:p>
          <a:p>
            <a:pPr lvl="2"/>
            <a:r>
              <a:rPr lang="en-US" sz="1800" b="1" dirty="0"/>
              <a:t>Microsoft 365 Business Premium</a:t>
            </a:r>
            <a:r>
              <a:rPr lang="en-US" sz="1800" dirty="0"/>
              <a:t>- Includes both fully installed Office applications and email with a 50-GB mailbox per user, instant messaging, and HD video conferencing.</a:t>
            </a:r>
            <a:endParaRPr lang="en-US" sz="1400" dirty="0"/>
          </a:p>
        </p:txBody>
      </p:sp>
    </p:spTree>
    <p:extLst>
      <p:ext uri="{BB962C8B-B14F-4D97-AF65-F5344CB8AC3E}">
        <p14:creationId xmlns:p14="http://schemas.microsoft.com/office/powerpoint/2010/main" val="28093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59" y="1123393"/>
            <a:ext cx="11598091" cy="5539978"/>
          </a:xfrm>
        </p:spPr>
        <p:txBody>
          <a:bodyPr/>
          <a:lstStyle/>
          <a:p>
            <a:endParaRPr lang="en-US" sz="1000" dirty="0"/>
          </a:p>
          <a:p>
            <a:r>
              <a:rPr lang="en-US" dirty="0"/>
              <a:t>Microsoft 365 Enterprise</a:t>
            </a:r>
          </a:p>
          <a:p>
            <a:pPr lvl="1"/>
            <a:endParaRPr lang="bs-Latn-BA" sz="800" dirty="0"/>
          </a:p>
          <a:p>
            <a:pPr lvl="1">
              <a:buFont typeface="Arial" panose="020B0604020202020204" pitchFamily="34" charset="0"/>
              <a:buChar char="•"/>
            </a:pPr>
            <a:r>
              <a:rPr lang="en-US" sz="1800" dirty="0"/>
              <a:t>Targets medium-sized and enterprise organizations that need a cloud collaboration solution, compliance tools, a corporate social network, an intranet site and web conferencing, and the ability to include an unlimited number of users. </a:t>
            </a:r>
            <a:r>
              <a:rPr lang="en-US" sz="1800" dirty="0">
                <a:solidFill>
                  <a:schemeClr val="tx1"/>
                </a:solidFill>
              </a:rPr>
              <a:t>Includes the following subscriptions:</a:t>
            </a:r>
            <a:br>
              <a:rPr lang="en-US" sz="1800" dirty="0">
                <a:solidFill>
                  <a:schemeClr val="tx1"/>
                </a:solidFill>
              </a:rPr>
            </a:br>
            <a:endParaRPr lang="en-US" sz="800" dirty="0">
              <a:solidFill>
                <a:schemeClr val="tx1"/>
              </a:solidFill>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E3 </a:t>
            </a:r>
            <a:r>
              <a:rPr lang="en-US" sz="1800" dirty="0">
                <a:solidFill>
                  <a:schemeClr val="tx1"/>
                </a:solidFill>
                <a:latin typeface="+mn-lt"/>
                <a:cs typeface="Segoe UI" panose="020B0502040204020203" pitchFamily="34" charset="0"/>
              </a:rPr>
              <a:t>- </a:t>
            </a:r>
            <a:r>
              <a:rPr lang="en-US" sz="1800" dirty="0">
                <a:solidFill>
                  <a:schemeClr val="tx1"/>
                </a:solidFill>
                <a:cs typeface="Segoe UI" panose="020B0502040204020203" pitchFamily="34" charset="0"/>
              </a:rPr>
              <a:t>Includes business services </a:t>
            </a:r>
            <a:r>
              <a:rPr lang="en-US" sz="1800" b="0" i="0" dirty="0">
                <a:effectLst/>
              </a:rPr>
              <a:t>such as email, file storage and sharing, Office for the web, and meetings and IM, </a:t>
            </a:r>
            <a:r>
              <a:rPr lang="en-US" sz="1800" dirty="0">
                <a:solidFill>
                  <a:schemeClr val="tx1"/>
                </a:solidFill>
                <a:cs typeface="Segoe UI" panose="020B0502040204020203" pitchFamily="34" charset="0"/>
              </a:rPr>
              <a:t>plus the ability to install Office applications locally, as well as application enterprise management, self-service business intelligence, and compliance tools.</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E5 </a:t>
            </a:r>
            <a:r>
              <a:rPr lang="en-US" sz="1800" dirty="0">
                <a:solidFill>
                  <a:schemeClr val="tx1"/>
                </a:solidFill>
                <a:latin typeface="+mn-lt"/>
                <a:cs typeface="Segoe UI" panose="020B0502040204020203" pitchFamily="34" charset="0"/>
              </a:rPr>
              <a:t>- Includes all E3 features, plus advanced security, analytic tools, public switched telephone network (PSTN) conferencing and cloud PBX (private branch exchange) for cloud-based call management.</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F3 </a:t>
            </a:r>
            <a:r>
              <a:rPr lang="en-US" sz="1800" dirty="0">
                <a:solidFill>
                  <a:schemeClr val="tx1"/>
                </a:solidFill>
                <a:latin typeface="+mn-lt"/>
                <a:cs typeface="Segoe UI" panose="020B0502040204020203" pitchFamily="34" charset="0"/>
              </a:rPr>
              <a:t>- D</a:t>
            </a:r>
            <a:r>
              <a:rPr lang="en-US" sz="1800" b="0" i="0" dirty="0">
                <a:effectLst/>
              </a:rPr>
              <a:t>esigned for Firstline Workers. It does not include a license to install Office applications locally; this is a cloud-based subscription that only provides access to online versions of Office.</a:t>
            </a:r>
          </a:p>
          <a:p>
            <a:pPr marL="661988" lvl="2" indent="-233363">
              <a:buFont typeface="Arial" panose="020B0604020202020204" pitchFamily="34" charset="0"/>
              <a:buChar char="•"/>
            </a:pPr>
            <a:endParaRPr lang="en-US" sz="800" dirty="0">
              <a:solidFill>
                <a:schemeClr val="tx1"/>
              </a:solidFill>
              <a:cs typeface="Segoe UI" panose="020B0502040204020203" pitchFamily="34" charset="0"/>
            </a:endParaRPr>
          </a:p>
          <a:p>
            <a:pPr marL="661988" lvl="2" indent="-233363">
              <a:buFont typeface="Arial" panose="020B0604020202020204" pitchFamily="34" charset="0"/>
              <a:buChar char="•"/>
            </a:pPr>
            <a:r>
              <a:rPr lang="en-US" sz="1800" b="1" dirty="0"/>
              <a:t>Microsoft</a:t>
            </a:r>
            <a:r>
              <a:rPr lang="en-US" sz="1800" b="1" dirty="0">
                <a:solidFill>
                  <a:schemeClr val="tx1"/>
                </a:solidFill>
                <a:latin typeface="+mn-lt"/>
                <a:cs typeface="Segoe UI" panose="020B0502040204020203" pitchFamily="34" charset="0"/>
              </a:rPr>
              <a:t> 365 Apps for enterprise </a:t>
            </a:r>
            <a:r>
              <a:rPr lang="en-US" sz="1800" dirty="0">
                <a:solidFill>
                  <a:schemeClr val="tx1"/>
                </a:solidFill>
                <a:latin typeface="+mn-lt"/>
                <a:cs typeface="Segoe UI" panose="020B0502040204020203" pitchFamily="34" charset="0"/>
              </a:rPr>
              <a:t>– (formerly Office 365 ProPlus) Includes online versions of Office, cloud file storage, and sharing capabilities with 1 TB storage per user. Also includes the option to fully install Office applications locally. </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3569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1186</TotalTime>
  <Words>3719</Words>
  <Application>Microsoft Office PowerPoint</Application>
  <PresentationFormat>Widescreen</PresentationFormat>
  <Paragraphs>365</Paragraphs>
  <Slides>36</Slides>
  <Notes>35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36</vt:i4>
      </vt:variant>
    </vt:vector>
  </HeadingPairs>
  <TitlesOfParts>
    <vt:vector size="49" baseType="lpstr">
      <vt:lpstr>Arial</vt:lpstr>
      <vt:lpstr>Calibri</vt:lpstr>
      <vt:lpstr>Consolas</vt:lpstr>
      <vt:lpstr>Courier New</vt:lpstr>
      <vt:lpstr>Proxima Nova</vt:lpstr>
      <vt:lpstr>Segoe</vt:lpstr>
      <vt:lpstr>Segoe UI</vt:lpstr>
      <vt:lpstr>Segoe UI Light</vt:lpstr>
      <vt:lpstr>Segoe UI Semibold</vt:lpstr>
      <vt:lpstr>Segoe UI Semilight</vt:lpstr>
      <vt:lpstr>Wingdings</vt:lpstr>
      <vt:lpstr>WHITE TEMPLATE</vt:lpstr>
      <vt:lpstr>SOFT BLACK TEMPLATE</vt:lpstr>
      <vt:lpstr>PowerPoint Presentation</vt:lpstr>
      <vt:lpstr>Jenkins NS</vt:lpstr>
      <vt:lpstr>Hello! Introduce yourself </vt:lpstr>
      <vt:lpstr>Module 1: Designing Your Microsoft 365 Tenant</vt:lpstr>
      <vt:lpstr>Module Agenda</vt:lpstr>
      <vt:lpstr>Planning Your Microsoft 365 Experience</vt:lpstr>
      <vt:lpstr>Lesson Introduction</vt:lpstr>
      <vt:lpstr>Microsoft 365 Subscription Options</vt:lpstr>
      <vt:lpstr>Microsoft 365 Subscription Options (continued)</vt:lpstr>
      <vt:lpstr>Microsoft 365 Subscription Options (continued)</vt:lpstr>
      <vt:lpstr>Enterprise Mobility and Security Components</vt:lpstr>
      <vt:lpstr>Planning Your Microsoft 365 Subscription</vt:lpstr>
      <vt:lpstr>Planning a Migration to Microsoft 365</vt:lpstr>
      <vt:lpstr>Discussion – Choosing a Microsoft 365 Subscription</vt:lpstr>
      <vt:lpstr>Planning Your Identity and Authentication Solution</vt:lpstr>
      <vt:lpstr>Lesson Introduction</vt:lpstr>
      <vt:lpstr>Modern Authentication in Microsoft 365 Deployments</vt:lpstr>
      <vt:lpstr>Multi-Factor Authentication in Microsoft 365 Deployments</vt:lpstr>
      <vt:lpstr>Planning Directory Synchronization</vt:lpstr>
      <vt:lpstr>Planning Azure AD Connect Pass-Through Authentication</vt:lpstr>
      <vt:lpstr>Federated Authentication in Microsoft 365 Deployments</vt:lpstr>
      <vt:lpstr>Planning Active Directory Federation Services in Microsoft Azure</vt:lpstr>
      <vt:lpstr>Restricting Traffic in an AD FS Deployment</vt:lpstr>
      <vt:lpstr>Azure Active Directory Seamless Single Sign-On</vt:lpstr>
      <vt:lpstr>Lesson 4: Planning Your Service Setup</vt:lpstr>
      <vt:lpstr>Lesson Introduction</vt:lpstr>
      <vt:lpstr>Planning Your Email</vt:lpstr>
      <vt:lpstr>Planning Your File Storage and Migration</vt:lpstr>
      <vt:lpstr>Planning Your Microsoft Teams Environment</vt:lpstr>
      <vt:lpstr>Planning for Active Directory Integration</vt:lpstr>
      <vt:lpstr>Planning Your Hybrid Environment</vt:lpstr>
      <vt:lpstr>Lesson Introduction</vt:lpstr>
      <vt:lpstr>Planning Your Hybrid Exchange Environment</vt:lpstr>
      <vt:lpstr>Planning Your Hybrid SharePoint Environment</vt:lpstr>
      <vt:lpstr>Planning Your Hybrid Skype for Business Environment</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73</cp:revision>
  <dcterms:created xsi:type="dcterms:W3CDTF">2018-07-31T14:16:34Z</dcterms:created>
  <dcterms:modified xsi:type="dcterms:W3CDTF">2020-10-12T10:21:11Z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