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15" r:id="rId4"/>
  </p:sldMasterIdLst>
  <p:notesMasterIdLst>
    <p:notesMasterId r:id="rId42"/>
  </p:notesMasterIdLst>
  <p:handoutMasterIdLst>
    <p:handoutMasterId r:id="rId43"/>
  </p:handoutMasterIdLst>
  <p:sldIdLst>
    <p:sldId id="1820" r:id="rId5"/>
    <p:sldId id="1821" r:id="rId6"/>
    <p:sldId id="1822" r:id="rId7"/>
    <p:sldId id="1823" r:id="rId8"/>
    <p:sldId id="1824" r:id="rId9"/>
    <p:sldId id="1839" r:id="rId10"/>
    <p:sldId id="1826" r:id="rId11"/>
    <p:sldId id="1827" r:id="rId12"/>
    <p:sldId id="1828" r:id="rId13"/>
    <p:sldId id="1829" r:id="rId14"/>
    <p:sldId id="1830" r:id="rId15"/>
    <p:sldId id="1832" r:id="rId16"/>
    <p:sldId id="1833" r:id="rId17"/>
    <p:sldId id="1840" r:id="rId18"/>
    <p:sldId id="1835" r:id="rId19"/>
    <p:sldId id="1836" r:id="rId20"/>
    <p:sldId id="1837" r:id="rId21"/>
    <p:sldId id="1838" r:id="rId22"/>
    <p:sldId id="1723" r:id="rId23"/>
    <p:sldId id="1813" r:id="rId24"/>
    <p:sldId id="1843" r:id="rId25"/>
    <p:sldId id="1807" r:id="rId26"/>
    <p:sldId id="1816" r:id="rId27"/>
    <p:sldId id="1815" r:id="rId28"/>
    <p:sldId id="1810" r:id="rId29"/>
    <p:sldId id="1811" r:id="rId30"/>
    <p:sldId id="1812" r:id="rId31"/>
    <p:sldId id="1817" r:id="rId32"/>
    <p:sldId id="1786" r:id="rId33"/>
    <p:sldId id="1818" r:id="rId34"/>
    <p:sldId id="1819" r:id="rId35"/>
    <p:sldId id="1791" r:id="rId36"/>
    <p:sldId id="1841" r:id="rId37"/>
    <p:sldId id="1842" r:id="rId38"/>
    <p:sldId id="1761" r:id="rId39"/>
    <p:sldId id="1760" r:id="rId40"/>
    <p:sldId id="1532" r:id="rId4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E6E6E6"/>
    <a:srgbClr val="D5EDFF"/>
    <a:srgbClr val="C1C1C1"/>
    <a:srgbClr val="EBEBEB"/>
    <a:srgbClr val="FF8C00"/>
    <a:srgbClr val="FFB900"/>
    <a:srgbClr val="A80000"/>
    <a:srgbClr val="7373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70603" autoAdjust="0"/>
  </p:normalViewPr>
  <p:slideViewPr>
    <p:cSldViewPr snapToGrid="0">
      <p:cViewPr varScale="1">
        <p:scale>
          <a:sx n="56" d="100"/>
          <a:sy n="56" d="100"/>
        </p:scale>
        <p:origin x="18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wel Khriam [Chillibreeze]" userId="fbeec9ff-bca4-44d8-a970-c64a780118de" providerId="ADAL" clId="{91ABEBAD-729F-4C58-8B62-D8B2C58133C9}"/>
    <pc:docChg chg="undo redo custSel addSld delSld modSld modMainMaster">
      <pc:chgData name="Diswel Khriam [Chillibreeze]" userId="fbeec9ff-bca4-44d8-a970-c64a780118de" providerId="ADAL" clId="{91ABEBAD-729F-4C58-8B62-D8B2C58133C9}" dt="2020-07-27T16:30:47.072" v="5233" actId="13244"/>
      <pc:docMkLst>
        <pc:docMk/>
      </pc:docMkLst>
      <pc:sldChg chg="addSp delSp modSp mod">
        <pc:chgData name="Diswel Khriam [Chillibreeze]" userId="fbeec9ff-bca4-44d8-a970-c64a780118de" providerId="ADAL" clId="{91ABEBAD-729F-4C58-8B62-D8B2C58133C9}" dt="2020-07-18T07:55:30.068" v="469" actId="1037"/>
        <pc:sldMkLst>
          <pc:docMk/>
          <pc:sldMk cId="3742052386" sldId="1723"/>
        </pc:sldMkLst>
        <pc:spChg chg="mod">
          <ac:chgData name="Diswel Khriam [Chillibreeze]" userId="fbeec9ff-bca4-44d8-a970-c64a780118de" providerId="ADAL" clId="{91ABEBAD-729F-4C58-8B62-D8B2C58133C9}" dt="2020-07-18T07:51:27.287" v="439"/>
          <ac:spMkLst>
            <pc:docMk/>
            <pc:sldMk cId="3742052386" sldId="1723"/>
            <ac:spMk id="2" creationId="{00000000-0000-0000-0000-000000000000}"/>
          </ac:spMkLst>
        </pc:spChg>
        <pc:spChg chg="add del mod">
          <ac:chgData name="Diswel Khriam [Chillibreeze]" userId="fbeec9ff-bca4-44d8-a970-c64a780118de" providerId="ADAL" clId="{91ABEBAD-729F-4C58-8B62-D8B2C58133C9}" dt="2020-07-18T07:51:27.287" v="439"/>
          <ac:spMkLst>
            <pc:docMk/>
            <pc:sldMk cId="3742052386" sldId="1723"/>
            <ac:spMk id="3" creationId="{9F58C014-385F-4CFF-9EFA-96FE3DA4DD1A}"/>
          </ac:spMkLst>
        </pc:spChg>
        <pc:picChg chg="add mod">
          <ac:chgData name="Diswel Khriam [Chillibreeze]" userId="fbeec9ff-bca4-44d8-a970-c64a780118de" providerId="ADAL" clId="{91ABEBAD-729F-4C58-8B62-D8B2C58133C9}" dt="2020-07-18T07:55:30.068" v="469" actId="1037"/>
          <ac:picMkLst>
            <pc:docMk/>
            <pc:sldMk cId="3742052386" sldId="1723"/>
            <ac:picMk id="5" creationId="{9F9B984D-F139-493B-8136-D8C47E024425}"/>
          </ac:picMkLst>
        </pc:picChg>
      </pc:sldChg>
      <pc:sldChg chg="modSp mod">
        <pc:chgData name="Diswel Khriam [Chillibreeze]" userId="fbeec9ff-bca4-44d8-a970-c64a780118de" providerId="ADAL" clId="{91ABEBAD-729F-4C58-8B62-D8B2C58133C9}" dt="2020-07-27T11:58:47.043" v="5230" actId="242"/>
        <pc:sldMkLst>
          <pc:docMk/>
          <pc:sldMk cId="3244468067" sldId="1760"/>
        </pc:sldMkLst>
        <pc:spChg chg="mod">
          <ac:chgData name="Diswel Khriam [Chillibreeze]" userId="fbeec9ff-bca4-44d8-a970-c64a780118de" providerId="ADAL" clId="{91ABEBAD-729F-4C58-8B62-D8B2C58133C9}" dt="2020-07-27T11:58:47.043" v="5230" actId="242"/>
          <ac:spMkLst>
            <pc:docMk/>
            <pc:sldMk cId="3244468067" sldId="1760"/>
            <ac:spMk id="2" creationId="{15351925-4B79-403C-9E31-EC87D1622BA1}"/>
          </ac:spMkLst>
        </pc:spChg>
        <pc:spChg chg="mod">
          <ac:chgData name="Diswel Khriam [Chillibreeze]" userId="fbeec9ff-bca4-44d8-a970-c64a780118de" providerId="ADAL" clId="{91ABEBAD-729F-4C58-8B62-D8B2C58133C9}" dt="2020-07-27T11:58:47.043" v="5230" actId="242"/>
          <ac:spMkLst>
            <pc:docMk/>
            <pc:sldMk cId="3244468067" sldId="1760"/>
            <ac:spMk id="3" creationId="{3BFDC081-683A-455D-8CF8-F942499F89AC}"/>
          </ac:spMkLst>
        </pc:spChg>
        <pc:spChg chg="mod">
          <ac:chgData name="Diswel Khriam [Chillibreeze]" userId="fbeec9ff-bca4-44d8-a970-c64a780118de" providerId="ADAL" clId="{91ABEBAD-729F-4C58-8B62-D8B2C58133C9}" dt="2020-07-27T11:58:47.043" v="5230" actId="242"/>
          <ac:spMkLst>
            <pc:docMk/>
            <pc:sldMk cId="3244468067" sldId="1760"/>
            <ac:spMk id="5" creationId="{12CB2578-E66C-4762-92A0-A8396B9D2D23}"/>
          </ac:spMkLst>
        </pc:spChg>
      </pc:sldChg>
      <pc:sldChg chg="addSp delSp modSp mod">
        <pc:chgData name="Diswel Khriam [Chillibreeze]" userId="fbeec9ff-bca4-44d8-a970-c64a780118de" providerId="ADAL" clId="{91ABEBAD-729F-4C58-8B62-D8B2C58133C9}" dt="2020-07-18T08:03:43.111" v="556" actId="1037"/>
        <pc:sldMkLst>
          <pc:docMk/>
          <pc:sldMk cId="2867353121" sldId="1761"/>
        </pc:sldMkLst>
        <pc:spChg chg="mod">
          <ac:chgData name="Diswel Khriam [Chillibreeze]" userId="fbeec9ff-bca4-44d8-a970-c64a780118de" providerId="ADAL" clId="{91ABEBAD-729F-4C58-8B62-D8B2C58133C9}" dt="2020-07-18T08:02:06.278" v="519"/>
          <ac:spMkLst>
            <pc:docMk/>
            <pc:sldMk cId="2867353121" sldId="1761"/>
            <ac:spMk id="2" creationId="{00000000-0000-0000-0000-000000000000}"/>
          </ac:spMkLst>
        </pc:spChg>
        <pc:spChg chg="add del mod">
          <ac:chgData name="Diswel Khriam [Chillibreeze]" userId="fbeec9ff-bca4-44d8-a970-c64a780118de" providerId="ADAL" clId="{91ABEBAD-729F-4C58-8B62-D8B2C58133C9}" dt="2020-07-18T07:51:18.319" v="438"/>
          <ac:spMkLst>
            <pc:docMk/>
            <pc:sldMk cId="2867353121" sldId="1761"/>
            <ac:spMk id="3" creationId="{B5BF404B-4558-4626-B184-5BAEB066BAC6}"/>
          </ac:spMkLst>
        </pc:spChg>
        <pc:spChg chg="add del mod">
          <ac:chgData name="Diswel Khriam [Chillibreeze]" userId="fbeec9ff-bca4-44d8-a970-c64a780118de" providerId="ADAL" clId="{91ABEBAD-729F-4C58-8B62-D8B2C58133C9}" dt="2020-07-18T08:02:06.278" v="519"/>
          <ac:spMkLst>
            <pc:docMk/>
            <pc:sldMk cId="2867353121" sldId="1761"/>
            <ac:spMk id="6" creationId="{4EB114B0-C770-422A-94B4-7C09A9F78F95}"/>
          </ac:spMkLst>
        </pc:spChg>
        <pc:picChg chg="add del mod">
          <ac:chgData name="Diswel Khriam [Chillibreeze]" userId="fbeec9ff-bca4-44d8-a970-c64a780118de" providerId="ADAL" clId="{91ABEBAD-729F-4C58-8B62-D8B2C58133C9}" dt="2020-07-18T08:01:54.055" v="517" actId="21"/>
          <ac:picMkLst>
            <pc:docMk/>
            <pc:sldMk cId="2867353121" sldId="1761"/>
            <ac:picMk id="5" creationId="{DEC1194E-E306-4B96-BC05-894506ACAFB1}"/>
          </ac:picMkLst>
        </pc:picChg>
        <pc:picChg chg="add del">
          <ac:chgData name="Diswel Khriam [Chillibreeze]" userId="fbeec9ff-bca4-44d8-a970-c64a780118de" providerId="ADAL" clId="{91ABEBAD-729F-4C58-8B62-D8B2C58133C9}" dt="2020-07-18T08:03:08.537" v="521" actId="22"/>
          <ac:picMkLst>
            <pc:docMk/>
            <pc:sldMk cId="2867353121" sldId="1761"/>
            <ac:picMk id="8" creationId="{3880A0D1-7E4D-4131-806D-65344F8CF76E}"/>
          </ac:picMkLst>
        </pc:picChg>
        <pc:picChg chg="add mod">
          <ac:chgData name="Diswel Khriam [Chillibreeze]" userId="fbeec9ff-bca4-44d8-a970-c64a780118de" providerId="ADAL" clId="{91ABEBAD-729F-4C58-8B62-D8B2C58133C9}" dt="2020-07-18T08:03:43.111" v="556" actId="1037"/>
          <ac:picMkLst>
            <pc:docMk/>
            <pc:sldMk cId="2867353121" sldId="1761"/>
            <ac:picMk id="10" creationId="{4189C7F1-A1AA-4F9A-A3B1-256BE89FCAD1}"/>
          </ac:picMkLst>
        </pc:picChg>
      </pc:sldChg>
      <pc:sldChg chg="addSp delSp modSp mod">
        <pc:chgData name="Diswel Khriam [Chillibreeze]" userId="fbeec9ff-bca4-44d8-a970-c64a780118de" providerId="ADAL" clId="{91ABEBAD-729F-4C58-8B62-D8B2C58133C9}" dt="2020-07-18T08:01:58.137" v="518" actId="22"/>
        <pc:sldMkLst>
          <pc:docMk/>
          <pc:sldMk cId="853031040" sldId="1786"/>
        </pc:sldMkLst>
        <pc:spChg chg="mod">
          <ac:chgData name="Diswel Khriam [Chillibreeze]" userId="fbeec9ff-bca4-44d8-a970-c64a780118de" providerId="ADAL" clId="{91ABEBAD-729F-4C58-8B62-D8B2C58133C9}" dt="2020-07-18T07:51:11.863" v="436"/>
          <ac:spMkLst>
            <pc:docMk/>
            <pc:sldMk cId="853031040" sldId="1786"/>
            <ac:spMk id="2" creationId="{00000000-0000-0000-0000-000000000000}"/>
          </ac:spMkLst>
        </pc:spChg>
        <pc:spChg chg="add del mod">
          <ac:chgData name="Diswel Khriam [Chillibreeze]" userId="fbeec9ff-bca4-44d8-a970-c64a780118de" providerId="ADAL" clId="{91ABEBAD-729F-4C58-8B62-D8B2C58133C9}" dt="2020-07-18T07:51:11.407" v="435"/>
          <ac:spMkLst>
            <pc:docMk/>
            <pc:sldMk cId="853031040" sldId="1786"/>
            <ac:spMk id="3" creationId="{67B9BC1E-34D4-4F69-A80F-9D5D746A28E2}"/>
          </ac:spMkLst>
        </pc:spChg>
        <pc:spChg chg="add del mod">
          <ac:chgData name="Diswel Khriam [Chillibreeze]" userId="fbeec9ff-bca4-44d8-a970-c64a780118de" providerId="ADAL" clId="{91ABEBAD-729F-4C58-8B62-D8B2C58133C9}" dt="2020-07-18T07:51:11.863" v="436"/>
          <ac:spMkLst>
            <pc:docMk/>
            <pc:sldMk cId="853031040" sldId="1786"/>
            <ac:spMk id="4" creationId="{763A4A05-A8FD-4A3D-BAC1-929007F6F080}"/>
          </ac:spMkLst>
        </pc:spChg>
        <pc:picChg chg="add">
          <ac:chgData name="Diswel Khriam [Chillibreeze]" userId="fbeec9ff-bca4-44d8-a970-c64a780118de" providerId="ADAL" clId="{91ABEBAD-729F-4C58-8B62-D8B2C58133C9}" dt="2020-07-18T08:01:58.137" v="518" actId="22"/>
          <ac:picMkLst>
            <pc:docMk/>
            <pc:sldMk cId="853031040" sldId="1786"/>
            <ac:picMk id="6" creationId="{C66F4A27-ACE4-4212-A0D6-E67E3BD5AF5C}"/>
          </ac:picMkLst>
        </pc:picChg>
      </pc:sldChg>
      <pc:sldChg chg="addSp delSp modSp add del mod">
        <pc:chgData name="Diswel Khriam [Chillibreeze]" userId="fbeec9ff-bca4-44d8-a970-c64a780118de" providerId="ADAL" clId="{91ABEBAD-729F-4C58-8B62-D8B2C58133C9}" dt="2020-07-22T07:31:46.579" v="3345" actId="47"/>
        <pc:sldMkLst>
          <pc:docMk/>
          <pc:sldMk cId="4095992020" sldId="1788"/>
        </pc:sldMkLst>
        <pc:spChg chg="add del mod">
          <ac:chgData name="Diswel Khriam [Chillibreeze]" userId="fbeec9ff-bca4-44d8-a970-c64a780118de" providerId="ADAL" clId="{91ABEBAD-729F-4C58-8B62-D8B2C58133C9}" dt="2020-07-22T06:49:51.017" v="2687" actId="478"/>
          <ac:spMkLst>
            <pc:docMk/>
            <pc:sldMk cId="4095992020" sldId="1788"/>
            <ac:spMk id="3" creationId="{A6452628-7D95-4B2A-9636-C4192B5EE8FC}"/>
          </ac:spMkLst>
        </pc:spChg>
        <pc:spChg chg="add mod">
          <ac:chgData name="Diswel Khriam [Chillibreeze]" userId="fbeec9ff-bca4-44d8-a970-c64a780118de" providerId="ADAL" clId="{91ABEBAD-729F-4C58-8B62-D8B2C58133C9}" dt="2020-07-22T06:59:33.633" v="2797" actId="164"/>
          <ac:spMkLst>
            <pc:docMk/>
            <pc:sldMk cId="4095992020" sldId="1788"/>
            <ac:spMk id="4" creationId="{D1E1187C-6FD5-449E-AE60-001676F3229D}"/>
          </ac:spMkLst>
        </pc:spChg>
        <pc:spChg chg="mod">
          <ac:chgData name="Diswel Khriam [Chillibreeze]" userId="fbeec9ff-bca4-44d8-a970-c64a780118de" providerId="ADAL" clId="{91ABEBAD-729F-4C58-8B62-D8B2C58133C9}" dt="2020-07-22T06:58:30.392" v="2784" actId="12789"/>
          <ac:spMkLst>
            <pc:docMk/>
            <pc:sldMk cId="4095992020" sldId="1788"/>
            <ac:spMk id="8" creationId="{64E2D620-412C-46F9-8A8C-38606D320F97}"/>
          </ac:spMkLst>
        </pc:spChg>
        <pc:spChg chg="add del mod">
          <ac:chgData name="Diswel Khriam [Chillibreeze]" userId="fbeec9ff-bca4-44d8-a970-c64a780118de" providerId="ADAL" clId="{91ABEBAD-729F-4C58-8B62-D8B2C58133C9}" dt="2020-07-22T06:59:29.401" v="2796" actId="478"/>
          <ac:spMkLst>
            <pc:docMk/>
            <pc:sldMk cId="4095992020" sldId="1788"/>
            <ac:spMk id="10" creationId="{1D692242-2ECE-4C95-AA60-9E7EB749F9E3}"/>
          </ac:spMkLst>
        </pc:spChg>
        <pc:spChg chg="add del mod">
          <ac:chgData name="Diswel Khriam [Chillibreeze]" userId="fbeec9ff-bca4-44d8-a970-c64a780118de" providerId="ADAL" clId="{91ABEBAD-729F-4C58-8B62-D8B2C58133C9}" dt="2020-07-22T07:31:43.541" v="3329" actId="22"/>
          <ac:spMkLst>
            <pc:docMk/>
            <pc:sldMk cId="4095992020" sldId="1788"/>
            <ac:spMk id="16" creationId="{C1577BE0-B7D8-4891-936C-39566282C01A}"/>
          </ac:spMkLst>
        </pc:spChg>
        <pc:spChg chg="add del mod">
          <ac:chgData name="Diswel Khriam [Chillibreeze]" userId="fbeec9ff-bca4-44d8-a970-c64a780118de" providerId="ADAL" clId="{91ABEBAD-729F-4C58-8B62-D8B2C58133C9}" dt="2020-07-22T07:31:43.541" v="3329" actId="22"/>
          <ac:spMkLst>
            <pc:docMk/>
            <pc:sldMk cId="4095992020" sldId="1788"/>
            <ac:spMk id="18" creationId="{82CCE881-973E-4050-997F-DA6D9C9591D8}"/>
          </ac:spMkLst>
        </pc:spChg>
        <pc:spChg chg="add del mod">
          <ac:chgData name="Diswel Khriam [Chillibreeze]" userId="fbeec9ff-bca4-44d8-a970-c64a780118de" providerId="ADAL" clId="{91ABEBAD-729F-4C58-8B62-D8B2C58133C9}" dt="2020-07-22T07:27:58.462" v="3174" actId="22"/>
          <ac:spMkLst>
            <pc:docMk/>
            <pc:sldMk cId="4095992020" sldId="1788"/>
            <ac:spMk id="22" creationId="{602ECD4E-A7FD-4B69-BEC9-0B8C1BCF1C3F}"/>
          </ac:spMkLst>
        </pc:spChg>
        <pc:grpChg chg="add del mod">
          <ac:chgData name="Diswel Khriam [Chillibreeze]" userId="fbeec9ff-bca4-44d8-a970-c64a780118de" providerId="ADAL" clId="{91ABEBAD-729F-4C58-8B62-D8B2C58133C9}" dt="2020-07-22T06:59:49.164" v="2803" actId="478"/>
          <ac:grpSpMkLst>
            <pc:docMk/>
            <pc:sldMk cId="4095992020" sldId="1788"/>
            <ac:grpSpMk id="12" creationId="{10B07976-DE97-47D4-BB2D-601B895D83BF}"/>
          </ac:grpSpMkLst>
        </pc:grpChg>
        <pc:grpChg chg="add del mod">
          <ac:chgData name="Diswel Khriam [Chillibreeze]" userId="fbeec9ff-bca4-44d8-a970-c64a780118de" providerId="ADAL" clId="{91ABEBAD-729F-4C58-8B62-D8B2C58133C9}" dt="2020-07-22T07:27:55.444" v="3159" actId="164"/>
          <ac:grpSpMkLst>
            <pc:docMk/>
            <pc:sldMk cId="4095992020" sldId="1788"/>
            <ac:grpSpMk id="23" creationId="{F51DD634-F508-4EC0-B1D7-E6ABDD65E56D}"/>
          </ac:grpSpMkLst>
        </pc:grpChg>
        <pc:picChg chg="add mod">
          <ac:chgData name="Diswel Khriam [Chillibreeze]" userId="fbeec9ff-bca4-44d8-a970-c64a780118de" providerId="ADAL" clId="{91ABEBAD-729F-4C58-8B62-D8B2C58133C9}" dt="2020-07-22T06:59:42.204" v="2800" actId="962"/>
          <ac:picMkLst>
            <pc:docMk/>
            <pc:sldMk cId="4095992020" sldId="1788"/>
            <ac:picMk id="6" creationId="{4B9FECAF-4F21-4E64-858B-FFE9B99B5ED5}"/>
          </ac:picMkLst>
        </pc:picChg>
        <pc:picChg chg="del">
          <ac:chgData name="Diswel Khriam [Chillibreeze]" userId="fbeec9ff-bca4-44d8-a970-c64a780118de" providerId="ADAL" clId="{91ABEBAD-729F-4C58-8B62-D8B2C58133C9}" dt="2020-07-22T06:50:00.602" v="2689" actId="478"/>
          <ac:picMkLst>
            <pc:docMk/>
            <pc:sldMk cId="4095992020" sldId="1788"/>
            <ac:picMk id="11" creationId="{37911DB2-E6D5-48C8-AAEA-025A4FC78DAA}"/>
          </ac:picMkLst>
        </pc:picChg>
        <pc:picChg chg="add del mod">
          <ac:chgData name="Diswel Khriam [Chillibreeze]" userId="fbeec9ff-bca4-44d8-a970-c64a780118de" providerId="ADAL" clId="{91ABEBAD-729F-4C58-8B62-D8B2C58133C9}" dt="2020-07-22T07:31:43.360" v="3328" actId="1076"/>
          <ac:picMkLst>
            <pc:docMk/>
            <pc:sldMk cId="4095992020" sldId="1788"/>
            <ac:picMk id="14" creationId="{ED0DB869-5475-44C9-B470-2D623660977D}"/>
          </ac:picMkLst>
        </pc:picChg>
        <pc:picChg chg="add del mod">
          <ac:chgData name="Diswel Khriam [Chillibreeze]" userId="fbeec9ff-bca4-44d8-a970-c64a780118de" providerId="ADAL" clId="{91ABEBAD-729F-4C58-8B62-D8B2C58133C9}" dt="2020-07-22T07:28:02.274" v="3190" actId="22"/>
          <ac:picMkLst>
            <pc:docMk/>
            <pc:sldMk cId="4095992020" sldId="1788"/>
            <ac:picMk id="20" creationId="{EBBE47E3-8236-42EC-9D66-95181CBFC455}"/>
          </ac:picMkLst>
        </pc:picChg>
        <pc:picChg chg="add del mod">
          <ac:chgData name="Diswel Khriam [Chillibreeze]" userId="fbeec9ff-bca4-44d8-a970-c64a780118de" providerId="ADAL" clId="{91ABEBAD-729F-4C58-8B62-D8B2C58133C9}" dt="2020-07-22T07:27:55.182" v="3158" actId="22"/>
          <ac:picMkLst>
            <pc:docMk/>
            <pc:sldMk cId="4095992020" sldId="1788"/>
            <ac:picMk id="25" creationId="{D71518B3-D572-4BE6-BD1D-26C31C584125}"/>
          </ac:picMkLst>
        </pc:picChg>
        <pc:picChg chg="add del">
          <ac:chgData name="Diswel Khriam [Chillibreeze]" userId="fbeec9ff-bca4-44d8-a970-c64a780118de" providerId="ADAL" clId="{91ABEBAD-729F-4C58-8B62-D8B2C58133C9}" dt="2020-07-22T07:27:50.146" v="3151" actId="22"/>
          <ac:picMkLst>
            <pc:docMk/>
            <pc:sldMk cId="4095992020" sldId="1788"/>
            <ac:picMk id="27" creationId="{37770AE1-BE95-4D20-AD57-C5093627BF4A}"/>
          </ac:picMkLst>
        </pc:picChg>
      </pc:sldChg>
      <pc:sldChg chg="addSp delSp modSp mod">
        <pc:chgData name="Diswel Khriam [Chillibreeze]" userId="fbeec9ff-bca4-44d8-a970-c64a780118de" providerId="ADAL" clId="{91ABEBAD-729F-4C58-8B62-D8B2C58133C9}" dt="2020-07-22T09:06:53.462" v="4921" actId="14100"/>
        <pc:sldMkLst>
          <pc:docMk/>
          <pc:sldMk cId="4098579483" sldId="1791"/>
        </pc:sldMkLst>
        <pc:spChg chg="del">
          <ac:chgData name="Diswel Khriam [Chillibreeze]" userId="fbeec9ff-bca4-44d8-a970-c64a780118de" providerId="ADAL" clId="{91ABEBAD-729F-4C58-8B62-D8B2C58133C9}" dt="2020-07-22T06:43:40.537" v="2567" actId="478"/>
          <ac:spMkLst>
            <pc:docMk/>
            <pc:sldMk cId="4098579483" sldId="1791"/>
            <ac:spMk id="3" creationId="{AF41E80D-00B4-49E9-BFB6-BC61CA44D490}"/>
          </ac:spMkLst>
        </pc:spChg>
        <pc:spChg chg="add del mod">
          <ac:chgData name="Diswel Khriam [Chillibreeze]" userId="fbeec9ff-bca4-44d8-a970-c64a780118de" providerId="ADAL" clId="{91ABEBAD-729F-4C58-8B62-D8B2C58133C9}" dt="2020-07-18T16:14:12.407" v="1564" actId="22"/>
          <ac:spMkLst>
            <pc:docMk/>
            <pc:sldMk cId="4098579483" sldId="1791"/>
            <ac:spMk id="3" creationId="{EABA5868-4408-4D34-8FFC-EE83A3C6C9DA}"/>
          </ac:spMkLst>
        </pc:spChg>
        <pc:spChg chg="add del mod">
          <ac:chgData name="Diswel Khriam [Chillibreeze]" userId="fbeec9ff-bca4-44d8-a970-c64a780118de" providerId="ADAL" clId="{91ABEBAD-729F-4C58-8B62-D8B2C58133C9}" dt="2020-07-22T06:47:13.966" v="2632" actId="478"/>
          <ac:spMkLst>
            <pc:docMk/>
            <pc:sldMk cId="4098579483" sldId="1791"/>
            <ac:spMk id="4" creationId="{9622F441-E72F-40E8-B95E-6E2E5EA56D6D}"/>
          </ac:spMkLst>
        </pc:spChg>
        <pc:spChg chg="mod">
          <ac:chgData name="Diswel Khriam [Chillibreeze]" userId="fbeec9ff-bca4-44d8-a970-c64a780118de" providerId="ADAL" clId="{91ABEBAD-729F-4C58-8B62-D8B2C58133C9}" dt="2020-07-22T09:05:42.081" v="4913"/>
          <ac:spMkLst>
            <pc:docMk/>
            <pc:sldMk cId="4098579483" sldId="1791"/>
            <ac:spMk id="5" creationId="{CE3D1D40-69E9-4B82-AF5F-5A4DBD64D8F0}"/>
          </ac:spMkLst>
        </pc:spChg>
        <pc:spChg chg="add del mod topLvl">
          <ac:chgData name="Diswel Khriam [Chillibreeze]" userId="fbeec9ff-bca4-44d8-a970-c64a780118de" providerId="ADAL" clId="{91ABEBAD-729F-4C58-8B62-D8B2C58133C9}" dt="2020-07-22T06:48:45.495" v="2664" actId="164"/>
          <ac:spMkLst>
            <pc:docMk/>
            <pc:sldMk cId="4098579483" sldId="1791"/>
            <ac:spMk id="6" creationId="{03B4FDCA-E7E2-4286-8925-C8D8364046E0}"/>
          </ac:spMkLst>
        </pc:spChg>
        <pc:spChg chg="del mod">
          <ac:chgData name="Diswel Khriam [Chillibreeze]" userId="fbeec9ff-bca4-44d8-a970-c64a780118de" providerId="ADAL" clId="{91ABEBAD-729F-4C58-8B62-D8B2C58133C9}" dt="2020-07-22T06:38:59.587" v="2469" actId="12084"/>
          <ac:spMkLst>
            <pc:docMk/>
            <pc:sldMk cId="4098579483" sldId="1791"/>
            <ac:spMk id="7" creationId="{8E8BBECC-EEF5-4EB6-A5FA-C3977DEA2665}"/>
          </ac:spMkLst>
        </pc:spChg>
        <pc:spChg chg="add del mod">
          <ac:chgData name="Diswel Khriam [Chillibreeze]" userId="fbeec9ff-bca4-44d8-a970-c64a780118de" providerId="ADAL" clId="{91ABEBAD-729F-4C58-8B62-D8B2C58133C9}" dt="2020-07-18T16:14:06.826" v="1554" actId="11529"/>
          <ac:spMkLst>
            <pc:docMk/>
            <pc:sldMk cId="4098579483" sldId="1791"/>
            <ac:spMk id="9" creationId="{77147564-E94D-445D-AAB1-781E77BF8F7C}"/>
          </ac:spMkLst>
        </pc:spChg>
        <pc:spChg chg="mod topLvl">
          <ac:chgData name="Diswel Khriam [Chillibreeze]" userId="fbeec9ff-bca4-44d8-a970-c64a780118de" providerId="ADAL" clId="{91ABEBAD-729F-4C58-8B62-D8B2C58133C9}" dt="2020-07-22T09:06:46.056" v="4918"/>
          <ac:spMkLst>
            <pc:docMk/>
            <pc:sldMk cId="4098579483" sldId="1791"/>
            <ac:spMk id="14" creationId="{BA56046C-D973-49D0-ADDE-D71894F71F20}"/>
          </ac:spMkLst>
        </pc:spChg>
        <pc:spChg chg="mod topLvl">
          <ac:chgData name="Diswel Khriam [Chillibreeze]" userId="fbeec9ff-bca4-44d8-a970-c64a780118de" providerId="ADAL" clId="{91ABEBAD-729F-4C58-8B62-D8B2C58133C9}" dt="2020-07-22T09:06:53.462" v="4921" actId="14100"/>
          <ac:spMkLst>
            <pc:docMk/>
            <pc:sldMk cId="4098579483" sldId="1791"/>
            <ac:spMk id="15" creationId="{9B15CFD9-D3DE-4913-AE21-B8667F021735}"/>
          </ac:spMkLst>
        </pc:spChg>
        <pc:spChg chg="del mod topLvl">
          <ac:chgData name="Diswel Khriam [Chillibreeze]" userId="fbeec9ff-bca4-44d8-a970-c64a780118de" providerId="ADAL" clId="{91ABEBAD-729F-4C58-8B62-D8B2C58133C9}" dt="2020-07-22T06:39:41.844" v="2476" actId="478"/>
          <ac:spMkLst>
            <pc:docMk/>
            <pc:sldMk cId="4098579483" sldId="1791"/>
            <ac:spMk id="16" creationId="{F847E06B-8E84-4D29-AF73-A3375F5F6791}"/>
          </ac:spMkLst>
        </pc:spChg>
        <pc:spChg chg="mod topLvl">
          <ac:chgData name="Diswel Khriam [Chillibreeze]" userId="fbeec9ff-bca4-44d8-a970-c64a780118de" providerId="ADAL" clId="{91ABEBAD-729F-4C58-8B62-D8B2C58133C9}" dt="2020-07-22T09:06:46.058" v="4920"/>
          <ac:spMkLst>
            <pc:docMk/>
            <pc:sldMk cId="4098579483" sldId="1791"/>
            <ac:spMk id="17" creationId="{FA99F9C7-BB18-4D9E-AC03-E7767B1E286E}"/>
          </ac:spMkLst>
        </pc:spChg>
        <pc:spChg chg="add del mod">
          <ac:chgData name="Diswel Khriam [Chillibreeze]" userId="fbeec9ff-bca4-44d8-a970-c64a780118de" providerId="ADAL" clId="{91ABEBAD-729F-4C58-8B62-D8B2C58133C9}" dt="2020-07-22T06:39:28.111" v="2473" actId="21"/>
          <ac:spMkLst>
            <pc:docMk/>
            <pc:sldMk cId="4098579483" sldId="1791"/>
            <ac:spMk id="18" creationId="{BF30C6F3-1DE1-41CF-9C40-89F8F41BAB4C}"/>
          </ac:spMkLst>
        </pc:spChg>
        <pc:spChg chg="add del mod">
          <ac:chgData name="Diswel Khriam [Chillibreeze]" userId="fbeec9ff-bca4-44d8-a970-c64a780118de" providerId="ADAL" clId="{91ABEBAD-729F-4C58-8B62-D8B2C58133C9}" dt="2020-07-22T06:39:28.111" v="2473" actId="21"/>
          <ac:spMkLst>
            <pc:docMk/>
            <pc:sldMk cId="4098579483" sldId="1791"/>
            <ac:spMk id="19" creationId="{D0F5D07B-8799-4563-BD67-B7979B5FF559}"/>
          </ac:spMkLst>
        </pc:spChg>
        <pc:spChg chg="add del mod">
          <ac:chgData name="Diswel Khriam [Chillibreeze]" userId="fbeec9ff-bca4-44d8-a970-c64a780118de" providerId="ADAL" clId="{91ABEBAD-729F-4C58-8B62-D8B2C58133C9}" dt="2020-07-22T06:40:59.336" v="2524" actId="478"/>
          <ac:spMkLst>
            <pc:docMk/>
            <pc:sldMk cId="4098579483" sldId="1791"/>
            <ac:spMk id="21" creationId="{91581A84-058B-4F5B-8096-5EE750BA6E52}"/>
          </ac:spMkLst>
        </pc:spChg>
        <pc:spChg chg="add del mod">
          <ac:chgData name="Diswel Khriam [Chillibreeze]" userId="fbeec9ff-bca4-44d8-a970-c64a780118de" providerId="ADAL" clId="{91ABEBAD-729F-4C58-8B62-D8B2C58133C9}" dt="2020-07-22T07:31:43.980" v="3330" actId="478"/>
          <ac:spMkLst>
            <pc:docMk/>
            <pc:sldMk cId="4098579483" sldId="1791"/>
            <ac:spMk id="35" creationId="{309F4B37-9453-4AEB-8935-86D374D83387}"/>
          </ac:spMkLst>
        </pc:spChg>
        <pc:spChg chg="add del mod topLvl">
          <ac:chgData name="Diswel Khriam [Chillibreeze]" userId="fbeec9ff-bca4-44d8-a970-c64a780118de" providerId="ADAL" clId="{91ABEBAD-729F-4C58-8B62-D8B2C58133C9}" dt="2020-07-22T07:31:44.884" v="3336" actId="164"/>
          <ac:spMkLst>
            <pc:docMk/>
            <pc:sldMk cId="4098579483" sldId="1791"/>
            <ac:spMk id="37" creationId="{8FF6AABE-59D8-4232-90EE-41D174344024}"/>
          </ac:spMkLst>
        </pc:spChg>
        <pc:spChg chg="add del mod">
          <ac:chgData name="Diswel Khriam [Chillibreeze]" userId="fbeec9ff-bca4-44d8-a970-c64a780118de" providerId="ADAL" clId="{91ABEBAD-729F-4C58-8B62-D8B2C58133C9}" dt="2020-07-22T08:34:51.274" v="3506" actId="478"/>
          <ac:spMkLst>
            <pc:docMk/>
            <pc:sldMk cId="4098579483" sldId="1791"/>
            <ac:spMk id="51" creationId="{F6FEE860-4EB7-4557-826B-F8D9E534A91E}"/>
          </ac:spMkLst>
        </pc:spChg>
        <pc:grpChg chg="del mod">
          <ac:chgData name="Diswel Khriam [Chillibreeze]" userId="fbeec9ff-bca4-44d8-a970-c64a780118de" providerId="ADAL" clId="{91ABEBAD-729F-4C58-8B62-D8B2C58133C9}" dt="2020-07-22T06:39:34.200" v="2474" actId="165"/>
          <ac:grpSpMkLst>
            <pc:docMk/>
            <pc:sldMk cId="4098579483" sldId="1791"/>
            <ac:grpSpMk id="13" creationId="{F7257F9E-9A3C-4805-AB90-E8DD8EB44A4C}"/>
          </ac:grpSpMkLst>
        </pc:grpChg>
        <pc:grpChg chg="add del mod">
          <ac:chgData name="Diswel Khriam [Chillibreeze]" userId="fbeec9ff-bca4-44d8-a970-c64a780118de" providerId="ADAL" clId="{91ABEBAD-729F-4C58-8B62-D8B2C58133C9}" dt="2020-07-22T06:48:29.193" v="2660" actId="165"/>
          <ac:grpSpMkLst>
            <pc:docMk/>
            <pc:sldMk cId="4098579483" sldId="1791"/>
            <ac:grpSpMk id="24" creationId="{735D4F9D-03B9-41E5-BCA4-3410618325D0}"/>
          </ac:grpSpMkLst>
        </pc:grpChg>
        <pc:grpChg chg="add del mod">
          <ac:chgData name="Diswel Khriam [Chillibreeze]" userId="fbeec9ff-bca4-44d8-a970-c64a780118de" providerId="ADAL" clId="{91ABEBAD-729F-4C58-8B62-D8B2C58133C9}" dt="2020-07-22T06:49:01.435" v="2669" actId="478"/>
          <ac:grpSpMkLst>
            <pc:docMk/>
            <pc:sldMk cId="4098579483" sldId="1791"/>
            <ac:grpSpMk id="29" creationId="{9CC89387-F90F-4277-A36D-29CF5F6C6C42}"/>
          </ac:grpSpMkLst>
        </pc:grpChg>
        <pc:grpChg chg="add del mod">
          <ac:chgData name="Diswel Khriam [Chillibreeze]" userId="fbeec9ff-bca4-44d8-a970-c64a780118de" providerId="ADAL" clId="{91ABEBAD-729F-4C58-8B62-D8B2C58133C9}" dt="2020-07-22T07:28:11.835" v="3204" actId="164"/>
          <ac:grpSpMkLst>
            <pc:docMk/>
            <pc:sldMk cId="4098579483" sldId="1791"/>
            <ac:grpSpMk id="40" creationId="{86D7DC08-FA74-4939-9FF8-F6490979A8BB}"/>
          </ac:grpSpMkLst>
        </pc:grpChg>
        <pc:grpChg chg="add del mod">
          <ac:chgData name="Diswel Khriam [Chillibreeze]" userId="fbeec9ff-bca4-44d8-a970-c64a780118de" providerId="ADAL" clId="{91ABEBAD-729F-4C58-8B62-D8B2C58133C9}" dt="2020-07-22T07:31:46.239" v="3343" actId="478"/>
          <ac:grpSpMkLst>
            <pc:docMk/>
            <pc:sldMk cId="4098579483" sldId="1791"/>
            <ac:grpSpMk id="45" creationId="{40DA1B81-571A-4CD7-B255-0B28DDA94B15}"/>
          </ac:grpSpMkLst>
        </pc:grpChg>
        <pc:graphicFrameChg chg="add del modGraphic">
          <ac:chgData name="Diswel Khriam [Chillibreeze]" userId="fbeec9ff-bca4-44d8-a970-c64a780118de" providerId="ADAL" clId="{91ABEBAD-729F-4C58-8B62-D8B2C58133C9}" dt="2020-07-22T06:38:51.094" v="2468" actId="1032"/>
          <ac:graphicFrameMkLst>
            <pc:docMk/>
            <pc:sldMk cId="4098579483" sldId="1791"/>
            <ac:graphicFrameMk id="10" creationId="{8F2493D8-568B-4440-8924-35B087EE1550}"/>
          </ac:graphicFrameMkLst>
        </pc:graphicFrameChg>
        <pc:graphicFrameChg chg="add del mod">
          <ac:chgData name="Diswel Khriam [Chillibreeze]" userId="fbeec9ff-bca4-44d8-a970-c64a780118de" providerId="ADAL" clId="{91ABEBAD-729F-4C58-8B62-D8B2C58133C9}" dt="2020-07-22T06:39:13.239" v="2470" actId="18245"/>
          <ac:graphicFrameMkLst>
            <pc:docMk/>
            <pc:sldMk cId="4098579483" sldId="1791"/>
            <ac:graphicFrameMk id="11" creationId="{464AF69A-34EC-4860-A57A-07379840E5B4}"/>
          </ac:graphicFrameMkLst>
        </pc:graphicFrameChg>
        <pc:picChg chg="add del mod">
          <ac:chgData name="Diswel Khriam [Chillibreeze]" userId="fbeec9ff-bca4-44d8-a970-c64a780118de" providerId="ADAL" clId="{91ABEBAD-729F-4C58-8B62-D8B2C58133C9}" dt="2020-07-18T16:14:08.637" v="1558" actId="22"/>
          <ac:picMkLst>
            <pc:docMk/>
            <pc:sldMk cId="4098579483" sldId="1791"/>
            <ac:picMk id="4" creationId="{73BA5A2B-9B3D-4CA1-B657-5394A55E9E86}"/>
          </ac:picMkLst>
        </pc:picChg>
        <pc:picChg chg="add del mod">
          <ac:chgData name="Diswel Khriam [Chillibreeze]" userId="fbeec9ff-bca4-44d8-a970-c64a780118de" providerId="ADAL" clId="{91ABEBAD-729F-4C58-8B62-D8B2C58133C9}" dt="2020-07-18T16:13:58.789" v="1526" actId="22"/>
          <ac:picMkLst>
            <pc:docMk/>
            <pc:sldMk cId="4098579483" sldId="1791"/>
            <ac:picMk id="11" creationId="{AD1BF17A-9D91-41D3-AF17-C059BF02C3E2}"/>
          </ac:picMkLst>
        </pc:picChg>
        <pc:picChg chg="add del mod">
          <ac:chgData name="Diswel Khriam [Chillibreeze]" userId="fbeec9ff-bca4-44d8-a970-c64a780118de" providerId="ADAL" clId="{91ABEBAD-729F-4C58-8B62-D8B2C58133C9}" dt="2020-07-22T06:49:11.352" v="2675" actId="478"/>
          <ac:picMkLst>
            <pc:docMk/>
            <pc:sldMk cId="4098579483" sldId="1791"/>
            <ac:picMk id="12" creationId="{D76FEAA2-7137-49C2-B332-48392BEA6D1C}"/>
          </ac:picMkLst>
        </pc:picChg>
        <pc:picChg chg="add del mod">
          <ac:chgData name="Diswel Khriam [Chillibreeze]" userId="fbeec9ff-bca4-44d8-a970-c64a780118de" providerId="ADAL" clId="{91ABEBAD-729F-4C58-8B62-D8B2C58133C9}" dt="2020-07-18T16:13:53.183" v="1520" actId="22"/>
          <ac:picMkLst>
            <pc:docMk/>
            <pc:sldMk cId="4098579483" sldId="1791"/>
            <ac:picMk id="14" creationId="{A87D89F0-8649-46F2-AC4A-8A875B885BC4}"/>
          </ac:picMkLst>
        </pc:picChg>
        <pc:picChg chg="add del mod topLvl">
          <ac:chgData name="Diswel Khriam [Chillibreeze]" userId="fbeec9ff-bca4-44d8-a970-c64a780118de" providerId="ADAL" clId="{91ABEBAD-729F-4C58-8B62-D8B2C58133C9}" dt="2020-07-22T06:48:45.495" v="2664" actId="164"/>
          <ac:picMkLst>
            <pc:docMk/>
            <pc:sldMk cId="4098579483" sldId="1791"/>
            <ac:picMk id="23" creationId="{07980AAD-629A-45E8-A6C6-A13011E24138}"/>
          </ac:picMkLst>
        </pc:picChg>
        <pc:picChg chg="add del mod">
          <ac:chgData name="Diswel Khriam [Chillibreeze]" userId="fbeec9ff-bca4-44d8-a970-c64a780118de" providerId="ADAL" clId="{91ABEBAD-729F-4C58-8B62-D8B2C58133C9}" dt="2020-07-22T06:48:24.720" v="2659" actId="478"/>
          <ac:picMkLst>
            <pc:docMk/>
            <pc:sldMk cId="4098579483" sldId="1791"/>
            <ac:picMk id="26" creationId="{36C04765-200C-400C-888C-5660B72C2B4C}"/>
          </ac:picMkLst>
        </pc:picChg>
        <pc:picChg chg="add del mod">
          <ac:chgData name="Diswel Khriam [Chillibreeze]" userId="fbeec9ff-bca4-44d8-a970-c64a780118de" providerId="ADAL" clId="{91ABEBAD-729F-4C58-8B62-D8B2C58133C9}" dt="2020-07-22T06:48:03.687" v="2653" actId="22"/>
          <ac:picMkLst>
            <pc:docMk/>
            <pc:sldMk cId="4098579483" sldId="1791"/>
            <ac:picMk id="28" creationId="{AC83172C-1124-40C4-A148-EFB1AEAD01DC}"/>
          </ac:picMkLst>
        </pc:picChg>
        <pc:picChg chg="add del mod">
          <ac:chgData name="Diswel Khriam [Chillibreeze]" userId="fbeec9ff-bca4-44d8-a970-c64a780118de" providerId="ADAL" clId="{91ABEBAD-729F-4C58-8B62-D8B2C58133C9}" dt="2020-07-22T06:48:59.599" v="2668" actId="21"/>
          <ac:picMkLst>
            <pc:docMk/>
            <pc:sldMk cId="4098579483" sldId="1791"/>
            <ac:picMk id="31" creationId="{D08743FB-E670-4997-AD5E-F2B9431D0350}"/>
          </ac:picMkLst>
        </pc:picChg>
        <pc:picChg chg="add del mod">
          <ac:chgData name="Diswel Khriam [Chillibreeze]" userId="fbeec9ff-bca4-44d8-a970-c64a780118de" providerId="ADAL" clId="{91ABEBAD-729F-4C58-8B62-D8B2C58133C9}" dt="2020-07-22T07:31:41.419" v="3316" actId="478"/>
          <ac:picMkLst>
            <pc:docMk/>
            <pc:sldMk cId="4098579483" sldId="1791"/>
            <ac:picMk id="33" creationId="{B7898154-DDAF-4FF4-8C56-D03394085EC1}"/>
          </ac:picMkLst>
        </pc:picChg>
        <pc:picChg chg="add del mod topLvl">
          <ac:chgData name="Diswel Khriam [Chillibreeze]" userId="fbeec9ff-bca4-44d8-a970-c64a780118de" providerId="ADAL" clId="{91ABEBAD-729F-4C58-8B62-D8B2C58133C9}" dt="2020-07-22T07:31:45.353" v="3338" actId="962"/>
          <ac:picMkLst>
            <pc:docMk/>
            <pc:sldMk cId="4098579483" sldId="1791"/>
            <ac:picMk id="39" creationId="{7C4423F2-FA37-4DF1-A55D-68F5F10B0569}"/>
          </ac:picMkLst>
        </pc:picChg>
        <pc:picChg chg="add del mod">
          <ac:chgData name="Diswel Khriam [Chillibreeze]" userId="fbeec9ff-bca4-44d8-a970-c64a780118de" providerId="ADAL" clId="{91ABEBAD-729F-4C58-8B62-D8B2C58133C9}" dt="2020-07-22T07:28:11.344" v="3203" actId="22"/>
          <ac:picMkLst>
            <pc:docMk/>
            <pc:sldMk cId="4098579483" sldId="1791"/>
            <ac:picMk id="42" creationId="{CE8BC646-0DA8-4F9F-98D5-D13E9D3C6EF6}"/>
          </ac:picMkLst>
        </pc:picChg>
        <pc:picChg chg="add del">
          <ac:chgData name="Diswel Khriam [Chillibreeze]" userId="fbeec9ff-bca4-44d8-a970-c64a780118de" providerId="ADAL" clId="{91ABEBAD-729F-4C58-8B62-D8B2C58133C9}" dt="2020-07-22T07:28:04.210" v="3195" actId="22"/>
          <ac:picMkLst>
            <pc:docMk/>
            <pc:sldMk cId="4098579483" sldId="1791"/>
            <ac:picMk id="44" creationId="{B1EBF459-0EE5-4BF5-9AAB-98507797D4E4}"/>
          </ac:picMkLst>
        </pc:picChg>
        <pc:picChg chg="add del mod">
          <ac:chgData name="Diswel Khriam [Chillibreeze]" userId="fbeec9ff-bca4-44d8-a970-c64a780118de" providerId="ADAL" clId="{91ABEBAD-729F-4C58-8B62-D8B2C58133C9}" dt="2020-07-22T07:31:46.237" v="3342" actId="21"/>
          <ac:picMkLst>
            <pc:docMk/>
            <pc:sldMk cId="4098579483" sldId="1791"/>
            <ac:picMk id="47" creationId="{C1803CF6-F6E5-47FA-9DA4-672B112175DA}"/>
          </ac:picMkLst>
        </pc:picChg>
        <pc:picChg chg="add del">
          <ac:chgData name="Diswel Khriam [Chillibreeze]" userId="fbeec9ff-bca4-44d8-a970-c64a780118de" providerId="ADAL" clId="{91ABEBAD-729F-4C58-8B62-D8B2C58133C9}" dt="2020-07-22T07:31:46.372" v="3344" actId="22"/>
          <ac:picMkLst>
            <pc:docMk/>
            <pc:sldMk cId="4098579483" sldId="1791"/>
            <ac:picMk id="49" creationId="{E507BDB5-0F4F-4869-85B3-8F167E6B43C5}"/>
          </ac:picMkLst>
        </pc:picChg>
      </pc:sldChg>
      <pc:sldChg chg="addSp delSp modSp del mod">
        <pc:chgData name="Diswel Khriam [Chillibreeze]" userId="fbeec9ff-bca4-44d8-a970-c64a780118de" providerId="ADAL" clId="{91ABEBAD-729F-4C58-8B62-D8B2C58133C9}" dt="2020-07-22T07:34:41.850" v="3386" actId="47"/>
        <pc:sldMkLst>
          <pc:docMk/>
          <pc:sldMk cId="1285545280" sldId="1792"/>
        </pc:sldMkLst>
        <pc:spChg chg="mod">
          <ac:chgData name="Diswel Khriam [Chillibreeze]" userId="fbeec9ff-bca4-44d8-a970-c64a780118de" providerId="ADAL" clId="{91ABEBAD-729F-4C58-8B62-D8B2C58133C9}" dt="2020-07-18T07:51:15.695" v="437"/>
          <ac:spMkLst>
            <pc:docMk/>
            <pc:sldMk cId="1285545280" sldId="1792"/>
            <ac:spMk id="2" creationId="{9A194BBE-ED3C-4292-AB3D-F3B6114EF266}"/>
          </ac:spMkLst>
        </pc:spChg>
        <pc:spChg chg="add del">
          <ac:chgData name="Diswel Khriam [Chillibreeze]" userId="fbeec9ff-bca4-44d8-a970-c64a780118de" providerId="ADAL" clId="{91ABEBAD-729F-4C58-8B62-D8B2C58133C9}" dt="2020-07-22T07:28:02.940" v="3192" actId="22"/>
          <ac:spMkLst>
            <pc:docMk/>
            <pc:sldMk cId="1285545280" sldId="1792"/>
            <ac:spMk id="3" creationId="{4288CF2E-20A7-4DAB-B497-438583609B4B}"/>
          </ac:spMkLst>
        </pc:spChg>
        <pc:spChg chg="add del mod">
          <ac:chgData name="Diswel Khriam [Chillibreeze]" userId="fbeec9ff-bca4-44d8-a970-c64a780118de" providerId="ADAL" clId="{91ABEBAD-729F-4C58-8B62-D8B2C58133C9}" dt="2020-07-18T07:51:15.695" v="437"/>
          <ac:spMkLst>
            <pc:docMk/>
            <pc:sldMk cId="1285545280" sldId="1792"/>
            <ac:spMk id="3" creationId="{E5D99522-B391-46E3-A667-F1495ADA66F9}"/>
          </ac:spMkLst>
        </pc:spChg>
        <pc:spChg chg="mod">
          <ac:chgData name="Diswel Khriam [Chillibreeze]" userId="fbeec9ff-bca4-44d8-a970-c64a780118de" providerId="ADAL" clId="{91ABEBAD-729F-4C58-8B62-D8B2C58133C9}" dt="2020-07-22T05:33:09.292" v="1813" actId="139"/>
          <ac:spMkLst>
            <pc:docMk/>
            <pc:sldMk cId="1285545280" sldId="1792"/>
            <ac:spMk id="4" creationId="{7F03FA73-DC13-493D-ADFA-EBCD08764A2E}"/>
          </ac:spMkLst>
        </pc:spChg>
        <pc:spChg chg="add del">
          <ac:chgData name="Diswel Khriam [Chillibreeze]" userId="fbeec9ff-bca4-44d8-a970-c64a780118de" providerId="ADAL" clId="{91ABEBAD-729F-4C58-8B62-D8B2C58133C9}" dt="2020-07-22T07:28:02.940" v="3192" actId="22"/>
          <ac:spMkLst>
            <pc:docMk/>
            <pc:sldMk cId="1285545280" sldId="1792"/>
            <ac:spMk id="6" creationId="{92C6B58E-EDF7-490B-9229-9BAA6F60C2F1}"/>
          </ac:spMkLst>
        </pc:spChg>
        <pc:spChg chg="add">
          <ac:chgData name="Diswel Khriam [Chillibreeze]" userId="fbeec9ff-bca4-44d8-a970-c64a780118de" providerId="ADAL" clId="{91ABEBAD-729F-4C58-8B62-D8B2C58133C9}" dt="2020-07-22T07:33:28.527" v="3371" actId="22"/>
          <ac:spMkLst>
            <pc:docMk/>
            <pc:sldMk cId="1285545280" sldId="1792"/>
            <ac:spMk id="8" creationId="{78F6F26D-889A-45D4-A2D6-6AD9F178D7CB}"/>
          </ac:spMkLst>
        </pc:spChg>
        <pc:spChg chg="add">
          <ac:chgData name="Diswel Khriam [Chillibreeze]" userId="fbeec9ff-bca4-44d8-a970-c64a780118de" providerId="ADAL" clId="{91ABEBAD-729F-4C58-8B62-D8B2C58133C9}" dt="2020-07-22T07:33:28.527" v="3371" actId="22"/>
          <ac:spMkLst>
            <pc:docMk/>
            <pc:sldMk cId="1285545280" sldId="1792"/>
            <ac:spMk id="10" creationId="{3CB1DCCF-841D-4D42-9169-C611A95FDF86}"/>
          </ac:spMkLst>
        </pc:spChg>
        <pc:picChg chg="mod">
          <ac:chgData name="Diswel Khriam [Chillibreeze]" userId="fbeec9ff-bca4-44d8-a970-c64a780118de" providerId="ADAL" clId="{91ABEBAD-729F-4C58-8B62-D8B2C58133C9}" dt="2020-07-22T07:33:27.305" v="3370" actId="1076"/>
          <ac:picMkLst>
            <pc:docMk/>
            <pc:sldMk cId="1285545280" sldId="1792"/>
            <ac:picMk id="11" creationId="{033FBD55-A8FB-40D6-A94E-F822BB3874E3}"/>
          </ac:picMkLst>
        </pc:picChg>
      </pc:sldChg>
      <pc:sldChg chg="addSp delSp modSp mod">
        <pc:chgData name="Diswel Khriam [Chillibreeze]" userId="fbeec9ff-bca4-44d8-a970-c64a780118de" providerId="ADAL" clId="{91ABEBAD-729F-4C58-8B62-D8B2C58133C9}" dt="2020-07-22T09:08:42.104" v="4946" actId="465"/>
        <pc:sldMkLst>
          <pc:docMk/>
          <pc:sldMk cId="2908777215" sldId="1807"/>
        </pc:sldMkLst>
        <pc:spChg chg="add del mod">
          <ac:chgData name="Diswel Khriam [Chillibreeze]" userId="fbeec9ff-bca4-44d8-a970-c64a780118de" providerId="ADAL" clId="{91ABEBAD-729F-4C58-8B62-D8B2C58133C9}" dt="2020-07-22T05:59:38.026" v="1839" actId="478"/>
          <ac:spMkLst>
            <pc:docMk/>
            <pc:sldMk cId="2908777215" sldId="1807"/>
            <ac:spMk id="3" creationId="{69A79084-AC32-4424-9D95-993FA6BE9191}"/>
          </ac:spMkLst>
        </pc:spChg>
        <pc:spChg chg="add del mod">
          <ac:chgData name="Diswel Khriam [Chillibreeze]" userId="fbeec9ff-bca4-44d8-a970-c64a780118de" providerId="ADAL" clId="{91ABEBAD-729F-4C58-8B62-D8B2C58133C9}" dt="2020-07-22T06:00:17.125" v="1846" actId="478"/>
          <ac:spMkLst>
            <pc:docMk/>
            <pc:sldMk cId="2908777215" sldId="1807"/>
            <ac:spMk id="4" creationId="{5E45A191-9C02-4948-AC70-21815D90C097}"/>
          </ac:spMkLst>
        </pc:spChg>
        <pc:spChg chg="del mod">
          <ac:chgData name="Diswel Khriam [Chillibreeze]" userId="fbeec9ff-bca4-44d8-a970-c64a780118de" providerId="ADAL" clId="{91ABEBAD-729F-4C58-8B62-D8B2C58133C9}" dt="2020-07-22T07:08:06.241" v="2911" actId="478"/>
          <ac:spMkLst>
            <pc:docMk/>
            <pc:sldMk cId="2908777215" sldId="1807"/>
            <ac:spMk id="8" creationId="{3FF8D651-DA3F-4E27-8C5A-873F0934348B}"/>
          </ac:spMkLst>
        </pc:spChg>
        <pc:spChg chg="del mod">
          <ac:chgData name="Diswel Khriam [Chillibreeze]" userId="fbeec9ff-bca4-44d8-a970-c64a780118de" providerId="ADAL" clId="{91ABEBAD-729F-4C58-8B62-D8B2C58133C9}" dt="2020-07-22T08:49:27.280" v="3783" actId="12084"/>
          <ac:spMkLst>
            <pc:docMk/>
            <pc:sldMk cId="2908777215" sldId="1807"/>
            <ac:spMk id="10" creationId="{A1DD3BEE-1C86-42F1-9A59-18623D6B1051}"/>
          </ac:spMkLst>
        </pc:spChg>
        <pc:spChg chg="add mod">
          <ac:chgData name="Diswel Khriam [Chillibreeze]" userId="fbeec9ff-bca4-44d8-a970-c64a780118de" providerId="ADAL" clId="{91ABEBAD-729F-4C58-8B62-D8B2C58133C9}" dt="2020-07-22T07:11:33.236" v="2937" actId="164"/>
          <ac:spMkLst>
            <pc:docMk/>
            <pc:sldMk cId="2908777215" sldId="1807"/>
            <ac:spMk id="12" creationId="{D3FBD087-047D-439D-AA19-03A059207860}"/>
          </ac:spMkLst>
        </pc:spChg>
        <pc:spChg chg="add del mod">
          <ac:chgData name="Diswel Khriam [Chillibreeze]" userId="fbeec9ff-bca4-44d8-a970-c64a780118de" providerId="ADAL" clId="{91ABEBAD-729F-4C58-8B62-D8B2C58133C9}" dt="2020-07-22T07:11:23.311" v="2935" actId="21"/>
          <ac:spMkLst>
            <pc:docMk/>
            <pc:sldMk cId="2908777215" sldId="1807"/>
            <ac:spMk id="14" creationId="{83BAAB4D-F6DC-4014-A0B9-9B4D78D343AA}"/>
          </ac:spMkLst>
        </pc:spChg>
        <pc:spChg chg="add del mod">
          <ac:chgData name="Diswel Khriam [Chillibreeze]" userId="fbeec9ff-bca4-44d8-a970-c64a780118de" providerId="ADAL" clId="{91ABEBAD-729F-4C58-8B62-D8B2C58133C9}" dt="2020-07-22T07:12:17.451" v="2948"/>
          <ac:spMkLst>
            <pc:docMk/>
            <pc:sldMk cId="2908777215" sldId="1807"/>
            <ac:spMk id="18" creationId="{00A4F21D-9978-4E0F-896C-1CBA6B9F2436}"/>
          </ac:spMkLst>
        </pc:spChg>
        <pc:spChg chg="mod topLvl">
          <ac:chgData name="Diswel Khriam [Chillibreeze]" userId="fbeec9ff-bca4-44d8-a970-c64a780118de" providerId="ADAL" clId="{91ABEBAD-729F-4C58-8B62-D8B2C58133C9}" dt="2020-07-22T09:08:37.220" v="4945" actId="1036"/>
          <ac:spMkLst>
            <pc:docMk/>
            <pc:sldMk cId="2908777215" sldId="1807"/>
            <ac:spMk id="23" creationId="{9D7F4E8C-8FCF-43C8-A2EA-DEFD5959EF44}"/>
          </ac:spMkLst>
        </pc:spChg>
        <pc:spChg chg="mod topLvl">
          <ac:chgData name="Diswel Khriam [Chillibreeze]" userId="fbeec9ff-bca4-44d8-a970-c64a780118de" providerId="ADAL" clId="{91ABEBAD-729F-4C58-8B62-D8B2C58133C9}" dt="2020-07-22T09:08:42.104" v="4946" actId="465"/>
          <ac:spMkLst>
            <pc:docMk/>
            <pc:sldMk cId="2908777215" sldId="1807"/>
            <ac:spMk id="24" creationId="{30C4A5F1-D8AA-459B-80CA-A6D401331D8F}"/>
          </ac:spMkLst>
        </pc:spChg>
        <pc:spChg chg="mod topLvl">
          <ac:chgData name="Diswel Khriam [Chillibreeze]" userId="fbeec9ff-bca4-44d8-a970-c64a780118de" providerId="ADAL" clId="{91ABEBAD-729F-4C58-8B62-D8B2C58133C9}" dt="2020-07-22T09:08:42.104" v="4946" actId="465"/>
          <ac:spMkLst>
            <pc:docMk/>
            <pc:sldMk cId="2908777215" sldId="1807"/>
            <ac:spMk id="25" creationId="{7160906D-A2C8-4D7B-B7CD-1204EF7849B1}"/>
          </ac:spMkLst>
        </pc:spChg>
        <pc:spChg chg="mod topLvl">
          <ac:chgData name="Diswel Khriam [Chillibreeze]" userId="fbeec9ff-bca4-44d8-a970-c64a780118de" providerId="ADAL" clId="{91ABEBAD-729F-4C58-8B62-D8B2C58133C9}" dt="2020-07-22T09:08:42.104" v="4946" actId="465"/>
          <ac:spMkLst>
            <pc:docMk/>
            <pc:sldMk cId="2908777215" sldId="1807"/>
            <ac:spMk id="26" creationId="{0D9A1F13-1135-4D6F-AB84-38E908093B21}"/>
          </ac:spMkLst>
        </pc:spChg>
        <pc:spChg chg="mod topLvl">
          <ac:chgData name="Diswel Khriam [Chillibreeze]" userId="fbeec9ff-bca4-44d8-a970-c64a780118de" providerId="ADAL" clId="{91ABEBAD-729F-4C58-8B62-D8B2C58133C9}" dt="2020-07-22T09:08:42.104" v="4946" actId="465"/>
          <ac:spMkLst>
            <pc:docMk/>
            <pc:sldMk cId="2908777215" sldId="1807"/>
            <ac:spMk id="27" creationId="{4FE89F36-EEAB-4471-AF88-B3E6E0D08DC4}"/>
          </ac:spMkLst>
        </pc:spChg>
        <pc:spChg chg="mod topLvl">
          <ac:chgData name="Diswel Khriam [Chillibreeze]" userId="fbeec9ff-bca4-44d8-a970-c64a780118de" providerId="ADAL" clId="{91ABEBAD-729F-4C58-8B62-D8B2C58133C9}" dt="2020-07-22T09:08:42.104" v="4946" actId="465"/>
          <ac:spMkLst>
            <pc:docMk/>
            <pc:sldMk cId="2908777215" sldId="1807"/>
            <ac:spMk id="28" creationId="{A7A19905-3789-41AA-9410-D201E70C023B}"/>
          </ac:spMkLst>
        </pc:spChg>
        <pc:spChg chg="mod topLvl">
          <ac:chgData name="Diswel Khriam [Chillibreeze]" userId="fbeec9ff-bca4-44d8-a970-c64a780118de" providerId="ADAL" clId="{91ABEBAD-729F-4C58-8B62-D8B2C58133C9}" dt="2020-07-22T09:08:33.817" v="4944"/>
          <ac:spMkLst>
            <pc:docMk/>
            <pc:sldMk cId="2908777215" sldId="1807"/>
            <ac:spMk id="29" creationId="{27655E2F-9D2D-4BCB-BF3E-B87CF1316D28}"/>
          </ac:spMkLst>
        </pc:spChg>
        <pc:spChg chg="add del mod">
          <ac:chgData name="Diswel Khriam [Chillibreeze]" userId="fbeec9ff-bca4-44d8-a970-c64a780118de" providerId="ADAL" clId="{91ABEBAD-729F-4C58-8B62-D8B2C58133C9}" dt="2020-07-22T08:51:10.623" v="3884" actId="478"/>
          <ac:spMkLst>
            <pc:docMk/>
            <pc:sldMk cId="2908777215" sldId="1807"/>
            <ac:spMk id="31" creationId="{33BBF5F9-9EF2-4713-A18B-4A733CA8DFF0}"/>
          </ac:spMkLst>
        </pc:spChg>
        <pc:grpChg chg="add del mod">
          <ac:chgData name="Diswel Khriam [Chillibreeze]" userId="fbeec9ff-bca4-44d8-a970-c64a780118de" providerId="ADAL" clId="{91ABEBAD-729F-4C58-8B62-D8B2C58133C9}" dt="2020-07-22T07:12:43.797" v="2961" actId="478"/>
          <ac:grpSpMkLst>
            <pc:docMk/>
            <pc:sldMk cId="2908777215" sldId="1807"/>
            <ac:grpSpMk id="15" creationId="{F948DF94-075C-4AAB-89BE-45C5846E43F9}"/>
          </ac:grpSpMkLst>
        </pc:grpChg>
        <pc:grpChg chg="del mod">
          <ac:chgData name="Diswel Khriam [Chillibreeze]" userId="fbeec9ff-bca4-44d8-a970-c64a780118de" providerId="ADAL" clId="{91ABEBAD-729F-4C58-8B62-D8B2C58133C9}" dt="2020-07-22T08:49:37.826" v="3785" actId="165"/>
          <ac:grpSpMkLst>
            <pc:docMk/>
            <pc:sldMk cId="2908777215" sldId="1807"/>
            <ac:grpSpMk id="22" creationId="{DBD55DF4-B69C-4DCC-BE3A-26E2C6743ABE}"/>
          </ac:grpSpMkLst>
        </pc:grpChg>
        <pc:graphicFrameChg chg="add del mod">
          <ac:chgData name="Diswel Khriam [Chillibreeze]" userId="fbeec9ff-bca4-44d8-a970-c64a780118de" providerId="ADAL" clId="{91ABEBAD-729F-4C58-8B62-D8B2C58133C9}" dt="2020-07-22T08:49:33.555" v="3784" actId="18245"/>
          <ac:graphicFrameMkLst>
            <pc:docMk/>
            <pc:sldMk cId="2908777215" sldId="1807"/>
            <ac:graphicFrameMk id="21" creationId="{7EBAF826-A08E-40DD-921D-04E8711A0081}"/>
          </ac:graphicFrameMkLst>
        </pc:graphicFrameChg>
        <pc:picChg chg="mod">
          <ac:chgData name="Diswel Khriam [Chillibreeze]" userId="fbeec9ff-bca4-44d8-a970-c64a780118de" providerId="ADAL" clId="{91ABEBAD-729F-4C58-8B62-D8B2C58133C9}" dt="2020-07-22T07:12:17.942" v="2949" actId="962"/>
          <ac:picMkLst>
            <pc:docMk/>
            <pc:sldMk cId="2908777215" sldId="1807"/>
            <ac:picMk id="5" creationId="{26B25783-4287-4556-A85C-85FBCC54D1BC}"/>
          </ac:picMkLst>
        </pc:picChg>
        <pc:picChg chg="mod">
          <ac:chgData name="Diswel Khriam [Chillibreeze]" userId="fbeec9ff-bca4-44d8-a970-c64a780118de" providerId="ADAL" clId="{91ABEBAD-729F-4C58-8B62-D8B2C58133C9}" dt="2020-07-22T07:12:37.864" v="2958" actId="962"/>
          <ac:picMkLst>
            <pc:docMk/>
            <pc:sldMk cId="2908777215" sldId="1807"/>
            <ac:picMk id="6" creationId="{AE1D74A5-3E60-478A-9BB7-47A3017B7AB3}"/>
          </ac:picMkLst>
        </pc:picChg>
        <pc:picChg chg="add del mod">
          <ac:chgData name="Diswel Khriam [Chillibreeze]" userId="fbeec9ff-bca4-44d8-a970-c64a780118de" providerId="ADAL" clId="{91ABEBAD-729F-4C58-8B62-D8B2C58133C9}" dt="2020-07-22T07:12:24.147" v="2952" actId="21"/>
          <ac:picMkLst>
            <pc:docMk/>
            <pc:sldMk cId="2908777215" sldId="1807"/>
            <ac:picMk id="17" creationId="{74E9B3F0-B49A-4DD9-8E0C-93B40C38ED17}"/>
          </ac:picMkLst>
        </pc:picChg>
        <pc:picChg chg="add mod">
          <ac:chgData name="Diswel Khriam [Chillibreeze]" userId="fbeec9ff-bca4-44d8-a970-c64a780118de" providerId="ADAL" clId="{91ABEBAD-729F-4C58-8B62-D8B2C58133C9}" dt="2020-07-22T07:12:41.304" v="2960" actId="962"/>
          <ac:picMkLst>
            <pc:docMk/>
            <pc:sldMk cId="2908777215" sldId="1807"/>
            <ac:picMk id="20" creationId="{6C2E24BA-75EC-4229-B2B3-000B34B75364}"/>
          </ac:picMkLst>
        </pc:picChg>
      </pc:sldChg>
      <pc:sldChg chg="addSp delSp modSp mod">
        <pc:chgData name="Diswel Khriam [Chillibreeze]" userId="fbeec9ff-bca4-44d8-a970-c64a780118de" providerId="ADAL" clId="{91ABEBAD-729F-4C58-8B62-D8B2C58133C9}" dt="2020-07-22T08:47:13.486" v="3747" actId="465"/>
        <pc:sldMkLst>
          <pc:docMk/>
          <pc:sldMk cId="1909442757" sldId="1810"/>
        </pc:sldMkLst>
        <pc:spChg chg="del">
          <ac:chgData name="Diswel Khriam [Chillibreeze]" userId="fbeec9ff-bca4-44d8-a970-c64a780118de" providerId="ADAL" clId="{91ABEBAD-729F-4C58-8B62-D8B2C58133C9}" dt="2020-07-22T06:01:31.647" v="1863" actId="478"/>
          <ac:spMkLst>
            <pc:docMk/>
            <pc:sldMk cId="1909442757" sldId="1810"/>
            <ac:spMk id="3" creationId="{EEB1CE99-8A6B-4D85-B611-055B9BB398D0}"/>
          </ac:spMkLst>
        </pc:spChg>
        <pc:spChg chg="add del mod">
          <ac:chgData name="Diswel Khriam [Chillibreeze]" userId="fbeec9ff-bca4-44d8-a970-c64a780118de" providerId="ADAL" clId="{91ABEBAD-729F-4C58-8B62-D8B2C58133C9}" dt="2020-07-22T06:01:29.791" v="1862" actId="478"/>
          <ac:spMkLst>
            <pc:docMk/>
            <pc:sldMk cId="1909442757" sldId="1810"/>
            <ac:spMk id="4" creationId="{ED35A405-96D4-4C41-B97E-60664B2F1BE7}"/>
          </ac:spMkLst>
        </pc:spChg>
        <pc:spChg chg="add mod">
          <ac:chgData name="Diswel Khriam [Chillibreeze]" userId="fbeec9ff-bca4-44d8-a970-c64a780118de" providerId="ADAL" clId="{91ABEBAD-729F-4C58-8B62-D8B2C58133C9}" dt="2020-07-22T06:04:02.175" v="1897" actId="164"/>
          <ac:spMkLst>
            <pc:docMk/>
            <pc:sldMk cId="1909442757" sldId="1810"/>
            <ac:spMk id="7" creationId="{A3F00EF3-BAE0-427F-BEA0-5195D4DE69C4}"/>
          </ac:spMkLst>
        </pc:spChg>
        <pc:spChg chg="mod">
          <ac:chgData name="Diswel Khriam [Chillibreeze]" userId="fbeec9ff-bca4-44d8-a970-c64a780118de" providerId="ADAL" clId="{91ABEBAD-729F-4C58-8B62-D8B2C58133C9}" dt="2020-07-22T08:47:10.604" v="3746"/>
          <ac:spMkLst>
            <pc:docMk/>
            <pc:sldMk cId="1909442757" sldId="1810"/>
            <ac:spMk id="9" creationId="{9FF69971-177C-471C-9146-448A25598792}"/>
          </ac:spMkLst>
        </pc:spChg>
        <pc:spChg chg="add del mod">
          <ac:chgData name="Diswel Khriam [Chillibreeze]" userId="fbeec9ff-bca4-44d8-a970-c64a780118de" providerId="ADAL" clId="{91ABEBAD-729F-4C58-8B62-D8B2C58133C9}" dt="2020-07-22T06:03:24.887" v="1890" actId="478"/>
          <ac:spMkLst>
            <pc:docMk/>
            <pc:sldMk cId="1909442757" sldId="1810"/>
            <ac:spMk id="10" creationId="{373A5074-BEDB-4E8D-9892-98245CB5FB81}"/>
          </ac:spMkLst>
        </pc:spChg>
        <pc:spChg chg="add mod">
          <ac:chgData name="Diswel Khriam [Chillibreeze]" userId="fbeec9ff-bca4-44d8-a970-c64a780118de" providerId="ADAL" clId="{91ABEBAD-729F-4C58-8B62-D8B2C58133C9}" dt="2020-07-22T08:47:13.486" v="3747" actId="465"/>
          <ac:spMkLst>
            <pc:docMk/>
            <pc:sldMk cId="1909442757" sldId="1810"/>
            <ac:spMk id="17" creationId="{F1956C3C-47B8-4DC3-92A0-163E74A234B2}"/>
          </ac:spMkLst>
        </pc:spChg>
        <pc:spChg chg="add mod">
          <ac:chgData name="Diswel Khriam [Chillibreeze]" userId="fbeec9ff-bca4-44d8-a970-c64a780118de" providerId="ADAL" clId="{91ABEBAD-729F-4C58-8B62-D8B2C58133C9}" dt="2020-07-22T08:47:13.486" v="3747" actId="465"/>
          <ac:spMkLst>
            <pc:docMk/>
            <pc:sldMk cId="1909442757" sldId="1810"/>
            <ac:spMk id="18" creationId="{44F46A83-1148-4973-B427-F4938843BA13}"/>
          </ac:spMkLst>
        </pc:spChg>
        <pc:spChg chg="add mod">
          <ac:chgData name="Diswel Khriam [Chillibreeze]" userId="fbeec9ff-bca4-44d8-a970-c64a780118de" providerId="ADAL" clId="{91ABEBAD-729F-4C58-8B62-D8B2C58133C9}" dt="2020-07-22T08:47:04.268" v="3738" actId="14100"/>
          <ac:spMkLst>
            <pc:docMk/>
            <pc:sldMk cId="1909442757" sldId="1810"/>
            <ac:spMk id="19" creationId="{DACADA32-2886-4A6B-AEE8-0BC33ABD2243}"/>
          </ac:spMkLst>
        </pc:spChg>
        <pc:spChg chg="add del mod">
          <ac:chgData name="Diswel Khriam [Chillibreeze]" userId="fbeec9ff-bca4-44d8-a970-c64a780118de" providerId="ADAL" clId="{91ABEBAD-729F-4C58-8B62-D8B2C58133C9}" dt="2020-07-22T06:09:26.735" v="1964" actId="21"/>
          <ac:spMkLst>
            <pc:docMk/>
            <pc:sldMk cId="1909442757" sldId="1810"/>
            <ac:spMk id="20" creationId="{67973981-4290-438E-A092-107F18A9AFDF}"/>
          </ac:spMkLst>
        </pc:spChg>
        <pc:spChg chg="add del">
          <ac:chgData name="Diswel Khriam [Chillibreeze]" userId="fbeec9ff-bca4-44d8-a970-c64a780118de" providerId="ADAL" clId="{91ABEBAD-729F-4C58-8B62-D8B2C58133C9}" dt="2020-07-22T07:16:41.834" v="2997" actId="21"/>
          <ac:spMkLst>
            <pc:docMk/>
            <pc:sldMk cId="1909442757" sldId="1810"/>
            <ac:spMk id="22" creationId="{AE033710-0635-4C07-A709-AFE71AA81A9C}"/>
          </ac:spMkLst>
        </pc:spChg>
        <pc:spChg chg="add del">
          <ac:chgData name="Diswel Khriam [Chillibreeze]" userId="fbeec9ff-bca4-44d8-a970-c64a780118de" providerId="ADAL" clId="{91ABEBAD-729F-4C58-8B62-D8B2C58133C9}" dt="2020-07-22T07:16:41.834" v="2997" actId="21"/>
          <ac:spMkLst>
            <pc:docMk/>
            <pc:sldMk cId="1909442757" sldId="1810"/>
            <ac:spMk id="24" creationId="{17C4490B-5EAC-4B59-83A2-4247277EFBDB}"/>
          </ac:spMkLst>
        </pc:spChg>
        <pc:spChg chg="add del mod">
          <ac:chgData name="Diswel Khriam [Chillibreeze]" userId="fbeec9ff-bca4-44d8-a970-c64a780118de" providerId="ADAL" clId="{91ABEBAD-729F-4C58-8B62-D8B2C58133C9}" dt="2020-07-22T07:18:32.827" v="3019" actId="478"/>
          <ac:spMkLst>
            <pc:docMk/>
            <pc:sldMk cId="1909442757" sldId="1810"/>
            <ac:spMk id="28" creationId="{202C0586-52D6-40DC-A565-CA3F50454454}"/>
          </ac:spMkLst>
        </pc:spChg>
        <pc:spChg chg="add mod">
          <ac:chgData name="Diswel Khriam [Chillibreeze]" userId="fbeec9ff-bca4-44d8-a970-c64a780118de" providerId="ADAL" clId="{91ABEBAD-729F-4C58-8B62-D8B2C58133C9}" dt="2020-07-22T07:18:38.454" v="3020" actId="164"/>
          <ac:spMkLst>
            <pc:docMk/>
            <pc:sldMk cId="1909442757" sldId="1810"/>
            <ac:spMk id="30" creationId="{5909AE44-53C7-46D8-9570-BDA6543C764D}"/>
          </ac:spMkLst>
        </pc:spChg>
        <pc:spChg chg="add del mod topLvl">
          <ac:chgData name="Diswel Khriam [Chillibreeze]" userId="fbeec9ff-bca4-44d8-a970-c64a780118de" providerId="ADAL" clId="{91ABEBAD-729F-4C58-8B62-D8B2C58133C9}" dt="2020-07-22T07:31:36.631" v="3289" actId="478"/>
          <ac:spMkLst>
            <pc:docMk/>
            <pc:sldMk cId="1909442757" sldId="1810"/>
            <ac:spMk id="37" creationId="{C87833D9-D502-48D5-BA70-A3D7A36FDCC5}"/>
          </ac:spMkLst>
        </pc:spChg>
        <pc:grpChg chg="add del mod">
          <ac:chgData name="Diswel Khriam [Chillibreeze]" userId="fbeec9ff-bca4-44d8-a970-c64a780118de" providerId="ADAL" clId="{91ABEBAD-729F-4C58-8B62-D8B2C58133C9}" dt="2020-07-22T06:04:27.502" v="1902" actId="478"/>
          <ac:grpSpMkLst>
            <pc:docMk/>
            <pc:sldMk cId="1909442757" sldId="1810"/>
            <ac:grpSpMk id="12" creationId="{7780E8E2-8769-4A9A-8EE8-02EC38602AB2}"/>
          </ac:grpSpMkLst>
        </pc:grpChg>
        <pc:grpChg chg="add del mod">
          <ac:chgData name="Diswel Khriam [Chillibreeze]" userId="fbeec9ff-bca4-44d8-a970-c64a780118de" providerId="ADAL" clId="{91ABEBAD-729F-4C58-8B62-D8B2C58133C9}" dt="2020-07-22T07:18:58.288" v="3028" actId="21"/>
          <ac:grpSpMkLst>
            <pc:docMk/>
            <pc:sldMk cId="1909442757" sldId="1810"/>
            <ac:grpSpMk id="33" creationId="{489D5F36-4D4B-4187-9480-8F25D130F82B}"/>
          </ac:grpSpMkLst>
        </pc:grpChg>
        <pc:grpChg chg="add del mod">
          <ac:chgData name="Diswel Khriam [Chillibreeze]" userId="fbeec9ff-bca4-44d8-a970-c64a780118de" providerId="ADAL" clId="{91ABEBAD-729F-4C58-8B62-D8B2C58133C9}" dt="2020-07-22T07:31:36.631" v="3289" actId="478"/>
          <ac:grpSpMkLst>
            <pc:docMk/>
            <pc:sldMk cId="1909442757" sldId="1810"/>
            <ac:grpSpMk id="36" creationId="{F2908C59-B3E8-418D-A14E-71C20A979732}"/>
          </ac:grpSpMkLst>
        </pc:grpChg>
        <pc:picChg chg="add mod">
          <ac:chgData name="Diswel Khriam [Chillibreeze]" userId="fbeec9ff-bca4-44d8-a970-c64a780118de" providerId="ADAL" clId="{91ABEBAD-729F-4C58-8B62-D8B2C58133C9}" dt="2020-07-22T06:04:02.175" v="1897" actId="164"/>
          <ac:picMkLst>
            <pc:docMk/>
            <pc:sldMk cId="1909442757" sldId="1810"/>
            <ac:picMk id="5" creationId="{AE04A25D-AFDF-4933-BB05-6B5C92ABF0A0}"/>
          </ac:picMkLst>
        </pc:picChg>
        <pc:picChg chg="del mod">
          <ac:chgData name="Diswel Khriam [Chillibreeze]" userId="fbeec9ff-bca4-44d8-a970-c64a780118de" providerId="ADAL" clId="{91ABEBAD-729F-4C58-8B62-D8B2C58133C9}" dt="2020-07-22T06:04:50.103" v="1908" actId="478"/>
          <ac:picMkLst>
            <pc:docMk/>
            <pc:sldMk cId="1909442757" sldId="1810"/>
            <ac:picMk id="11" creationId="{AD0FFC2F-E8DF-4E5A-9DB8-F092C94B1BB3}"/>
          </ac:picMkLst>
        </pc:picChg>
        <pc:picChg chg="add del mod">
          <ac:chgData name="Diswel Khriam [Chillibreeze]" userId="fbeec9ff-bca4-44d8-a970-c64a780118de" providerId="ADAL" clId="{91ABEBAD-729F-4C58-8B62-D8B2C58133C9}" dt="2020-07-22T06:04:23.262" v="1901" actId="21"/>
          <ac:picMkLst>
            <pc:docMk/>
            <pc:sldMk cId="1909442757" sldId="1810"/>
            <ac:picMk id="14" creationId="{7A910E13-CFDF-44F1-8E56-F711BDBAE293}"/>
          </ac:picMkLst>
        </pc:picChg>
        <pc:picChg chg="add del mod">
          <ac:chgData name="Diswel Khriam [Chillibreeze]" userId="fbeec9ff-bca4-44d8-a970-c64a780118de" providerId="ADAL" clId="{91ABEBAD-729F-4C58-8B62-D8B2C58133C9}" dt="2020-07-22T07:16:23.039" v="2994" actId="21"/>
          <ac:picMkLst>
            <pc:docMk/>
            <pc:sldMk cId="1909442757" sldId="1810"/>
            <ac:picMk id="16" creationId="{FBAA0F58-0D58-4CBF-B96B-944BAB638BC3}"/>
          </ac:picMkLst>
        </pc:picChg>
        <pc:picChg chg="add del mod">
          <ac:chgData name="Diswel Khriam [Chillibreeze]" userId="fbeec9ff-bca4-44d8-a970-c64a780118de" providerId="ADAL" clId="{91ABEBAD-729F-4C58-8B62-D8B2C58133C9}" dt="2020-07-22T07:17:32.234" v="3003" actId="478"/>
          <ac:picMkLst>
            <pc:docMk/>
            <pc:sldMk cId="1909442757" sldId="1810"/>
            <ac:picMk id="26" creationId="{1180DEC5-42E8-47BA-A39F-E63698B4C561}"/>
          </ac:picMkLst>
        </pc:picChg>
        <pc:picChg chg="add mod">
          <ac:chgData name="Diswel Khriam [Chillibreeze]" userId="fbeec9ff-bca4-44d8-a970-c64a780118de" providerId="ADAL" clId="{91ABEBAD-729F-4C58-8B62-D8B2C58133C9}" dt="2020-07-22T07:18:48.259" v="3023" actId="962"/>
          <ac:picMkLst>
            <pc:docMk/>
            <pc:sldMk cId="1909442757" sldId="1810"/>
            <ac:picMk id="32" creationId="{DA5D7720-DC29-4EF1-90EC-B8209D1837FE}"/>
          </ac:picMkLst>
        </pc:picChg>
        <pc:picChg chg="add mod">
          <ac:chgData name="Diswel Khriam [Chillibreeze]" userId="fbeec9ff-bca4-44d8-a970-c64a780118de" providerId="ADAL" clId="{91ABEBAD-729F-4C58-8B62-D8B2C58133C9}" dt="2020-07-22T07:18:55.039" v="3027" actId="555"/>
          <ac:picMkLst>
            <pc:docMk/>
            <pc:sldMk cId="1909442757" sldId="1810"/>
            <ac:picMk id="35" creationId="{9B7FC687-6F9C-4535-937A-362345480916}"/>
          </ac:picMkLst>
        </pc:picChg>
        <pc:picChg chg="add del mod topLvl">
          <ac:chgData name="Diswel Khriam [Chillibreeze]" userId="fbeec9ff-bca4-44d8-a970-c64a780118de" providerId="ADAL" clId="{91ABEBAD-729F-4C58-8B62-D8B2C58133C9}" dt="2020-07-22T07:31:36.818" v="3290" actId="478"/>
          <ac:picMkLst>
            <pc:docMk/>
            <pc:sldMk cId="1909442757" sldId="1810"/>
            <ac:picMk id="38" creationId="{41CF4C24-2637-4C2E-B701-D3B3C387D011}"/>
          </ac:picMkLst>
        </pc:picChg>
      </pc:sldChg>
      <pc:sldChg chg="addSp delSp modSp mod">
        <pc:chgData name="Diswel Khriam [Chillibreeze]" userId="fbeec9ff-bca4-44d8-a970-c64a780118de" providerId="ADAL" clId="{91ABEBAD-729F-4C58-8B62-D8B2C58133C9}" dt="2020-07-22T08:58:42.663" v="4870" actId="242"/>
        <pc:sldMkLst>
          <pc:docMk/>
          <pc:sldMk cId="2930942854" sldId="1811"/>
        </pc:sldMkLst>
        <pc:spChg chg="mod">
          <ac:chgData name="Diswel Khriam [Chillibreeze]" userId="fbeec9ff-bca4-44d8-a970-c64a780118de" providerId="ADAL" clId="{91ABEBAD-729F-4C58-8B62-D8B2C58133C9}" dt="2020-07-18T08:59:57.928" v="681"/>
          <ac:spMkLst>
            <pc:docMk/>
            <pc:sldMk cId="2930942854" sldId="1811"/>
            <ac:spMk id="2" creationId="{9A194BBE-ED3C-4292-AB3D-F3B6114EF266}"/>
          </ac:spMkLst>
        </pc:spChg>
        <pc:spChg chg="add mod">
          <ac:chgData name="Diswel Khriam [Chillibreeze]" userId="fbeec9ff-bca4-44d8-a970-c64a780118de" providerId="ADAL" clId="{91ABEBAD-729F-4C58-8B62-D8B2C58133C9}" dt="2020-07-18T16:04:51.657" v="1436" actId="207"/>
          <ac:spMkLst>
            <pc:docMk/>
            <pc:sldMk cId="2930942854" sldId="1811"/>
            <ac:spMk id="3" creationId="{75D59878-50DC-4B36-85FC-AEDC17C2AE0B}"/>
          </ac:spMkLst>
        </pc:spChg>
        <pc:spChg chg="del mod">
          <ac:chgData name="Diswel Khriam [Chillibreeze]" userId="fbeec9ff-bca4-44d8-a970-c64a780118de" providerId="ADAL" clId="{91ABEBAD-729F-4C58-8B62-D8B2C58133C9}" dt="2020-07-22T06:15:37.803" v="2087" actId="478"/>
          <ac:spMkLst>
            <pc:docMk/>
            <pc:sldMk cId="2930942854" sldId="1811"/>
            <ac:spMk id="4" creationId="{A19A8589-E29E-4E04-9370-D10907DB9304}"/>
          </ac:spMkLst>
        </pc:spChg>
        <pc:spChg chg="add del mod">
          <ac:chgData name="Diswel Khriam [Chillibreeze]" userId="fbeec9ff-bca4-44d8-a970-c64a780118de" providerId="ADAL" clId="{91ABEBAD-729F-4C58-8B62-D8B2C58133C9}" dt="2020-07-22T06:25:05.415" v="2202" actId="478"/>
          <ac:spMkLst>
            <pc:docMk/>
            <pc:sldMk cId="2930942854" sldId="1811"/>
            <ac:spMk id="5" creationId="{258DD3AF-6445-4A54-AC70-50D2FEFCB7BB}"/>
          </ac:spMkLst>
        </pc:spChg>
        <pc:spChg chg="add mod">
          <ac:chgData name="Diswel Khriam [Chillibreeze]" userId="fbeec9ff-bca4-44d8-a970-c64a780118de" providerId="ADAL" clId="{91ABEBAD-729F-4C58-8B62-D8B2C58133C9}" dt="2020-07-22T08:58:42.663" v="4870" actId="242"/>
          <ac:spMkLst>
            <pc:docMk/>
            <pc:sldMk cId="2930942854" sldId="1811"/>
            <ac:spMk id="6" creationId="{C1114483-30CA-41AD-9EB4-8D51D5CF931D}"/>
          </ac:spMkLst>
        </pc:spChg>
        <pc:spChg chg="add del mod">
          <ac:chgData name="Diswel Khriam [Chillibreeze]" userId="fbeec9ff-bca4-44d8-a970-c64a780118de" providerId="ADAL" clId="{91ABEBAD-729F-4C58-8B62-D8B2C58133C9}" dt="2020-07-18T09:00:57.053" v="705"/>
          <ac:spMkLst>
            <pc:docMk/>
            <pc:sldMk cId="2930942854" sldId="1811"/>
            <ac:spMk id="6" creationId="{C93FB2C8-D5BF-45BF-B1AD-6F8CE9048C8B}"/>
          </ac:spMkLst>
        </pc:spChg>
        <pc:spChg chg="add mod">
          <ac:chgData name="Diswel Khriam [Chillibreeze]" userId="fbeec9ff-bca4-44d8-a970-c64a780118de" providerId="ADAL" clId="{91ABEBAD-729F-4C58-8B62-D8B2C58133C9}" dt="2020-07-22T08:58:42.663" v="4870" actId="242"/>
          <ac:spMkLst>
            <pc:docMk/>
            <pc:sldMk cId="2930942854" sldId="1811"/>
            <ac:spMk id="7" creationId="{A54976D1-0C14-470C-B6B3-836A12129E83}"/>
          </ac:spMkLst>
        </pc:spChg>
        <pc:spChg chg="del mod">
          <ac:chgData name="Diswel Khriam [Chillibreeze]" userId="fbeec9ff-bca4-44d8-a970-c64a780118de" providerId="ADAL" clId="{91ABEBAD-729F-4C58-8B62-D8B2C58133C9}" dt="2020-07-22T06:10:40.009" v="1979" actId="478"/>
          <ac:spMkLst>
            <pc:docMk/>
            <pc:sldMk cId="2930942854" sldId="1811"/>
            <ac:spMk id="8" creationId="{272497EE-F0DF-44A4-9638-69F45A8C9514}"/>
          </ac:spMkLst>
        </pc:spChg>
        <pc:spChg chg="del mod">
          <ac:chgData name="Diswel Khriam [Chillibreeze]" userId="fbeec9ff-bca4-44d8-a970-c64a780118de" providerId="ADAL" clId="{91ABEBAD-729F-4C58-8B62-D8B2C58133C9}" dt="2020-07-22T06:15:39.771" v="2088" actId="478"/>
          <ac:spMkLst>
            <pc:docMk/>
            <pc:sldMk cId="2930942854" sldId="1811"/>
            <ac:spMk id="9" creationId="{AD3297C3-97D9-472E-8E0A-E2D98376B63E}"/>
          </ac:spMkLst>
        </pc:spChg>
        <pc:spChg chg="add del mod">
          <ac:chgData name="Diswel Khriam [Chillibreeze]" userId="fbeec9ff-bca4-44d8-a970-c64a780118de" providerId="ADAL" clId="{91ABEBAD-729F-4C58-8B62-D8B2C58133C9}" dt="2020-07-18T08:59:57.928" v="681"/>
          <ac:spMkLst>
            <pc:docMk/>
            <pc:sldMk cId="2930942854" sldId="1811"/>
            <ac:spMk id="9" creationId="{B6E74EE2-4B8C-4B3C-833D-C6CAABBBADEA}"/>
          </ac:spMkLst>
        </pc:spChg>
        <pc:spChg chg="add mod">
          <ac:chgData name="Diswel Khriam [Chillibreeze]" userId="fbeec9ff-bca4-44d8-a970-c64a780118de" providerId="ADAL" clId="{91ABEBAD-729F-4C58-8B62-D8B2C58133C9}" dt="2020-07-22T08:58:42.663" v="4870" actId="242"/>
          <ac:spMkLst>
            <pc:docMk/>
            <pc:sldMk cId="2930942854" sldId="1811"/>
            <ac:spMk id="15" creationId="{963E636B-CFC8-4518-9B5B-0BB554450E82}"/>
          </ac:spMkLst>
        </pc:spChg>
        <pc:spChg chg="add del mod topLvl">
          <ac:chgData name="Diswel Khriam [Chillibreeze]" userId="fbeec9ff-bca4-44d8-a970-c64a780118de" providerId="ADAL" clId="{91ABEBAD-729F-4C58-8B62-D8B2C58133C9}" dt="2020-07-22T06:18:36.441" v="2117" actId="478"/>
          <ac:spMkLst>
            <pc:docMk/>
            <pc:sldMk cId="2930942854" sldId="1811"/>
            <ac:spMk id="16" creationId="{568F441F-7B00-4DCB-A3AA-611B11600861}"/>
          </ac:spMkLst>
        </pc:spChg>
        <pc:spChg chg="add del mod">
          <ac:chgData name="Diswel Khriam [Chillibreeze]" userId="fbeec9ff-bca4-44d8-a970-c64a780118de" providerId="ADAL" clId="{91ABEBAD-729F-4C58-8B62-D8B2C58133C9}" dt="2020-07-22T07:31:38.905" v="3303" actId="478"/>
          <ac:spMkLst>
            <pc:docMk/>
            <pc:sldMk cId="2930942854" sldId="1811"/>
            <ac:spMk id="25" creationId="{2869FEED-5E1C-4339-A08F-92E4996F3C4F}"/>
          </ac:spMkLst>
        </pc:spChg>
        <pc:spChg chg="add mod">
          <ac:chgData name="Diswel Khriam [Chillibreeze]" userId="fbeec9ff-bca4-44d8-a970-c64a780118de" providerId="ADAL" clId="{91ABEBAD-729F-4C58-8B62-D8B2C58133C9}" dt="2020-07-22T07:31:39.568" v="3306" actId="164"/>
          <ac:spMkLst>
            <pc:docMk/>
            <pc:sldMk cId="2930942854" sldId="1811"/>
            <ac:spMk id="27" creationId="{0CC29368-4A80-49E7-8FC6-8CD358D88415}"/>
          </ac:spMkLst>
        </pc:spChg>
        <pc:grpChg chg="add del mod">
          <ac:chgData name="Diswel Khriam [Chillibreeze]" userId="fbeec9ff-bca4-44d8-a970-c64a780118de" providerId="ADAL" clId="{91ABEBAD-729F-4C58-8B62-D8B2C58133C9}" dt="2020-07-18T09:01:00.625" v="714" actId="478"/>
          <ac:grpSpMkLst>
            <pc:docMk/>
            <pc:sldMk cId="2930942854" sldId="1811"/>
            <ac:grpSpMk id="10" creationId="{C46BD48E-5C83-47F2-8EF6-604D86FB041B}"/>
          </ac:grpSpMkLst>
        </pc:grpChg>
        <pc:grpChg chg="add del mod">
          <ac:chgData name="Diswel Khriam [Chillibreeze]" userId="fbeec9ff-bca4-44d8-a970-c64a780118de" providerId="ADAL" clId="{91ABEBAD-729F-4C58-8B62-D8B2C58133C9}" dt="2020-07-22T06:18:36.441" v="2117" actId="478"/>
          <ac:grpSpMkLst>
            <pc:docMk/>
            <pc:sldMk cId="2930942854" sldId="1811"/>
            <ac:grpSpMk id="19" creationId="{26B91F67-B67D-48C3-8037-941641FA4818}"/>
          </ac:grpSpMkLst>
        </pc:grpChg>
        <pc:grpChg chg="add del mod">
          <ac:chgData name="Diswel Khriam [Chillibreeze]" userId="fbeec9ff-bca4-44d8-a970-c64a780118de" providerId="ADAL" clId="{91ABEBAD-729F-4C58-8B62-D8B2C58133C9}" dt="2020-07-22T07:31:40.830" v="3313" actId="478"/>
          <ac:grpSpMkLst>
            <pc:docMk/>
            <pc:sldMk cId="2930942854" sldId="1811"/>
            <ac:grpSpMk id="30" creationId="{F76C0B9E-6C14-47B1-BE16-D26BEA02BBAF}"/>
          </ac:grpSpMkLst>
        </pc:grpChg>
        <pc:picChg chg="add mod">
          <ac:chgData name="Diswel Khriam [Chillibreeze]" userId="fbeec9ff-bca4-44d8-a970-c64a780118de" providerId="ADAL" clId="{91ABEBAD-729F-4C58-8B62-D8B2C58133C9}" dt="2020-07-18T09:00:57.053" v="705"/>
          <ac:picMkLst>
            <pc:docMk/>
            <pc:sldMk cId="2930942854" sldId="1811"/>
            <ac:picMk id="4" creationId="{BEEF2DA4-AA2C-406A-8857-C89D77232204}"/>
          </ac:picMkLst>
        </pc:picChg>
        <pc:picChg chg="add del mod">
          <ac:chgData name="Diswel Khriam [Chillibreeze]" userId="fbeec9ff-bca4-44d8-a970-c64a780118de" providerId="ADAL" clId="{91ABEBAD-729F-4C58-8B62-D8B2C58133C9}" dt="2020-07-18T08:59:02.229" v="669" actId="478"/>
          <ac:picMkLst>
            <pc:docMk/>
            <pc:sldMk cId="2930942854" sldId="1811"/>
            <ac:picMk id="11" creationId="{BBC934BE-7347-466D-A88B-A699A1AF2F71}"/>
          </ac:picMkLst>
        </pc:picChg>
        <pc:picChg chg="add del mod">
          <ac:chgData name="Diswel Khriam [Chillibreeze]" userId="fbeec9ff-bca4-44d8-a970-c64a780118de" providerId="ADAL" clId="{91ABEBAD-729F-4C58-8B62-D8B2C58133C9}" dt="2020-07-22T06:18:51.399" v="2126" actId="478"/>
          <ac:picMkLst>
            <pc:docMk/>
            <pc:sldMk cId="2930942854" sldId="1811"/>
            <ac:picMk id="13" creationId="{19B16162-9010-4293-9188-79500CDDF9F1}"/>
          </ac:picMkLst>
        </pc:picChg>
        <pc:picChg chg="add del mod topLvl">
          <ac:chgData name="Diswel Khriam [Chillibreeze]" userId="fbeec9ff-bca4-44d8-a970-c64a780118de" providerId="ADAL" clId="{91ABEBAD-729F-4C58-8B62-D8B2C58133C9}" dt="2020-07-22T06:18:38.674" v="2118" actId="478"/>
          <ac:picMkLst>
            <pc:docMk/>
            <pc:sldMk cId="2930942854" sldId="1811"/>
            <ac:picMk id="18" creationId="{A9097F4F-0F51-4315-9D1E-154353EE2CC1}"/>
          </ac:picMkLst>
        </pc:picChg>
        <pc:picChg chg="add del mod">
          <ac:chgData name="Diswel Khriam [Chillibreeze]" userId="fbeec9ff-bca4-44d8-a970-c64a780118de" providerId="ADAL" clId="{91ABEBAD-729F-4C58-8B62-D8B2C58133C9}" dt="2020-07-22T06:18:32.346" v="2116" actId="21"/>
          <ac:picMkLst>
            <pc:docMk/>
            <pc:sldMk cId="2930942854" sldId="1811"/>
            <ac:picMk id="21" creationId="{EAAA4480-CB55-4356-89A3-083265C192D8}"/>
          </ac:picMkLst>
        </pc:picChg>
        <pc:picChg chg="add del mod">
          <ac:chgData name="Diswel Khriam [Chillibreeze]" userId="fbeec9ff-bca4-44d8-a970-c64a780118de" providerId="ADAL" clId="{91ABEBAD-729F-4C58-8B62-D8B2C58133C9}" dt="2020-07-22T07:31:37.278" v="3292" actId="478"/>
          <ac:picMkLst>
            <pc:docMk/>
            <pc:sldMk cId="2930942854" sldId="1811"/>
            <ac:picMk id="23" creationId="{C26E4C94-D62E-4063-9D34-17627B640630}"/>
          </ac:picMkLst>
        </pc:picChg>
        <pc:picChg chg="add del mod">
          <ac:chgData name="Diswel Khriam [Chillibreeze]" userId="fbeec9ff-bca4-44d8-a970-c64a780118de" providerId="ADAL" clId="{91ABEBAD-729F-4C58-8B62-D8B2C58133C9}" dt="2020-07-22T07:31:40.297" v="3308" actId="962"/>
          <ac:picMkLst>
            <pc:docMk/>
            <pc:sldMk cId="2930942854" sldId="1811"/>
            <ac:picMk id="29" creationId="{5D2D19AC-D417-4DCD-B39F-943E465ABFA4}"/>
          </ac:picMkLst>
        </pc:picChg>
        <pc:picChg chg="add del mod">
          <ac:chgData name="Diswel Khriam [Chillibreeze]" userId="fbeec9ff-bca4-44d8-a970-c64a780118de" providerId="ADAL" clId="{91ABEBAD-729F-4C58-8B62-D8B2C58133C9}" dt="2020-07-22T07:31:40.635" v="3312" actId="21"/>
          <ac:picMkLst>
            <pc:docMk/>
            <pc:sldMk cId="2930942854" sldId="1811"/>
            <ac:picMk id="32" creationId="{79174D90-2E33-41A0-AFE7-9998ECE90525}"/>
          </ac:picMkLst>
        </pc:picChg>
        <pc:picChg chg="add del">
          <ac:chgData name="Diswel Khriam [Chillibreeze]" userId="fbeec9ff-bca4-44d8-a970-c64a780118de" providerId="ADAL" clId="{91ABEBAD-729F-4C58-8B62-D8B2C58133C9}" dt="2020-07-22T07:31:41.341" v="3314" actId="22"/>
          <ac:picMkLst>
            <pc:docMk/>
            <pc:sldMk cId="2930942854" sldId="1811"/>
            <ac:picMk id="34" creationId="{5D624A50-E865-4018-AAD4-B22135DFF2A4}"/>
          </ac:picMkLst>
        </pc:picChg>
      </pc:sldChg>
      <pc:sldChg chg="addSp delSp modSp mod">
        <pc:chgData name="Diswel Khriam [Chillibreeze]" userId="fbeec9ff-bca4-44d8-a970-c64a780118de" providerId="ADAL" clId="{91ABEBAD-729F-4C58-8B62-D8B2C58133C9}" dt="2020-07-22T06:57:37.870" v="2772" actId="22"/>
        <pc:sldMkLst>
          <pc:docMk/>
          <pc:sldMk cId="1403992434" sldId="1812"/>
        </pc:sldMkLst>
        <pc:spChg chg="del">
          <ac:chgData name="Diswel Khriam [Chillibreeze]" userId="fbeec9ff-bca4-44d8-a970-c64a780118de" providerId="ADAL" clId="{91ABEBAD-729F-4C58-8B62-D8B2C58133C9}" dt="2020-07-22T06:21:04.122" v="2145" actId="478"/>
          <ac:spMkLst>
            <pc:docMk/>
            <pc:sldMk cId="1403992434" sldId="1812"/>
            <ac:spMk id="3" creationId="{67D42F36-8AC7-4351-AB5B-BB41CCD23FBD}"/>
          </ac:spMkLst>
        </pc:spChg>
        <pc:spChg chg="add mod topLvl">
          <ac:chgData name="Diswel Khriam [Chillibreeze]" userId="fbeec9ff-bca4-44d8-a970-c64a780118de" providerId="ADAL" clId="{91ABEBAD-729F-4C58-8B62-D8B2C58133C9}" dt="2020-07-22T06:56:13.741" v="2755" actId="164"/>
          <ac:spMkLst>
            <pc:docMk/>
            <pc:sldMk cId="1403992434" sldId="1812"/>
            <ac:spMk id="4" creationId="{57D4AA8B-0CC7-464A-A194-09FE71B3E3B2}"/>
          </ac:spMkLst>
        </pc:spChg>
        <pc:spChg chg="add mod">
          <ac:chgData name="Diswel Khriam [Chillibreeze]" userId="fbeec9ff-bca4-44d8-a970-c64a780118de" providerId="ADAL" clId="{91ABEBAD-729F-4C58-8B62-D8B2C58133C9}" dt="2020-07-22T06:54:47.884" v="2747"/>
          <ac:spMkLst>
            <pc:docMk/>
            <pc:sldMk cId="1403992434" sldId="1812"/>
            <ac:spMk id="5" creationId="{82F5DC89-8F2E-4637-ADC0-D43BC68E0EDC}"/>
          </ac:spMkLst>
        </pc:spChg>
        <pc:spChg chg="add mod">
          <ac:chgData name="Diswel Khriam [Chillibreeze]" userId="fbeec9ff-bca4-44d8-a970-c64a780118de" providerId="ADAL" clId="{91ABEBAD-729F-4C58-8B62-D8B2C58133C9}" dt="2020-07-22T06:54:47.883" v="2745"/>
          <ac:spMkLst>
            <pc:docMk/>
            <pc:sldMk cId="1403992434" sldId="1812"/>
            <ac:spMk id="6" creationId="{2D912A1E-42CF-4572-B914-CBD218DD5FF6}"/>
          </ac:spMkLst>
        </pc:spChg>
        <pc:spChg chg="add mod">
          <ac:chgData name="Diswel Khriam [Chillibreeze]" userId="fbeec9ff-bca4-44d8-a970-c64a780118de" providerId="ADAL" clId="{91ABEBAD-729F-4C58-8B62-D8B2C58133C9}" dt="2020-07-22T06:54:47.882" v="2743"/>
          <ac:spMkLst>
            <pc:docMk/>
            <pc:sldMk cId="1403992434" sldId="1812"/>
            <ac:spMk id="7" creationId="{9A51CD58-C73A-40C3-9DA4-53C00931FC79}"/>
          </ac:spMkLst>
        </pc:spChg>
        <pc:spChg chg="mod">
          <ac:chgData name="Diswel Khriam [Chillibreeze]" userId="fbeec9ff-bca4-44d8-a970-c64a780118de" providerId="ADAL" clId="{91ABEBAD-729F-4C58-8B62-D8B2C58133C9}" dt="2020-07-18T16:14:16.830" v="1565" actId="20577"/>
          <ac:spMkLst>
            <pc:docMk/>
            <pc:sldMk cId="1403992434" sldId="1812"/>
            <ac:spMk id="8" creationId="{EC5A8CC2-5747-4F2D-A88E-13BB52509670}"/>
          </ac:spMkLst>
        </pc:spChg>
        <pc:spChg chg="del mod">
          <ac:chgData name="Diswel Khriam [Chillibreeze]" userId="fbeec9ff-bca4-44d8-a970-c64a780118de" providerId="ADAL" clId="{91ABEBAD-729F-4C58-8B62-D8B2C58133C9}" dt="2020-07-22T06:21:01.218" v="2144" actId="478"/>
          <ac:spMkLst>
            <pc:docMk/>
            <pc:sldMk cId="1403992434" sldId="1812"/>
            <ac:spMk id="10" creationId="{44AF088A-BC7E-412A-90A5-B59F0763A489}"/>
          </ac:spMkLst>
        </pc:spChg>
        <pc:spChg chg="add del mod">
          <ac:chgData name="Diswel Khriam [Chillibreeze]" userId="fbeec9ff-bca4-44d8-a970-c64a780118de" providerId="ADAL" clId="{91ABEBAD-729F-4C58-8B62-D8B2C58133C9}" dt="2020-07-22T06:26:10.818" v="2274" actId="478"/>
          <ac:spMkLst>
            <pc:docMk/>
            <pc:sldMk cId="1403992434" sldId="1812"/>
            <ac:spMk id="13" creationId="{E8CE4B59-CEB5-4FE8-A499-A15BC5C8B30C}"/>
          </ac:spMkLst>
        </pc:spChg>
        <pc:spChg chg="add del mod">
          <ac:chgData name="Diswel Khriam [Chillibreeze]" userId="fbeec9ff-bca4-44d8-a970-c64a780118de" providerId="ADAL" clId="{91ABEBAD-729F-4C58-8B62-D8B2C58133C9}" dt="2020-07-22T06:32:56.741" v="2348" actId="478"/>
          <ac:spMkLst>
            <pc:docMk/>
            <pc:sldMk cId="1403992434" sldId="1812"/>
            <ac:spMk id="21" creationId="{FBAF3478-C67E-419C-8C8E-8791F4194B6C}"/>
          </ac:spMkLst>
        </pc:spChg>
        <pc:spChg chg="add del mod">
          <ac:chgData name="Diswel Khriam [Chillibreeze]" userId="fbeec9ff-bca4-44d8-a970-c64a780118de" providerId="ADAL" clId="{91ABEBAD-729F-4C58-8B62-D8B2C58133C9}" dt="2020-07-22T06:34:32.246" v="2396" actId="478"/>
          <ac:spMkLst>
            <pc:docMk/>
            <pc:sldMk cId="1403992434" sldId="1812"/>
            <ac:spMk id="23" creationId="{2AA63246-AE7E-4D43-AB67-CF3638050470}"/>
          </ac:spMkLst>
        </pc:spChg>
        <pc:spChg chg="add del mod">
          <ac:chgData name="Diswel Khriam [Chillibreeze]" userId="fbeec9ff-bca4-44d8-a970-c64a780118de" providerId="ADAL" clId="{91ABEBAD-729F-4C58-8B62-D8B2C58133C9}" dt="2020-07-22T06:51:19.006" v="2700"/>
          <ac:spMkLst>
            <pc:docMk/>
            <pc:sldMk cId="1403992434" sldId="1812"/>
            <ac:spMk id="29" creationId="{442C6E89-5A4E-4030-9AE5-3E62692B4C27}"/>
          </ac:spMkLst>
        </pc:spChg>
        <pc:grpChg chg="add del mod">
          <ac:chgData name="Diswel Khriam [Chillibreeze]" userId="fbeec9ff-bca4-44d8-a970-c64a780118de" providerId="ADAL" clId="{91ABEBAD-729F-4C58-8B62-D8B2C58133C9}" dt="2020-07-22T06:53:42.952" v="2732" actId="165"/>
          <ac:grpSpMkLst>
            <pc:docMk/>
            <pc:sldMk cId="1403992434" sldId="1812"/>
            <ac:grpSpMk id="26" creationId="{DE8E263E-11FC-45A5-9F48-9F0882AE367C}"/>
          </ac:grpSpMkLst>
        </pc:grpChg>
        <pc:grpChg chg="add del mod">
          <ac:chgData name="Diswel Khriam [Chillibreeze]" userId="fbeec9ff-bca4-44d8-a970-c64a780118de" providerId="ADAL" clId="{91ABEBAD-729F-4C58-8B62-D8B2C58133C9}" dt="2020-07-22T06:57:37.247" v="2771" actId="478"/>
          <ac:grpSpMkLst>
            <pc:docMk/>
            <pc:sldMk cId="1403992434" sldId="1812"/>
            <ac:grpSpMk id="32" creationId="{1A482212-482F-4D17-A707-7A54191B747C}"/>
          </ac:grpSpMkLst>
        </pc:grpChg>
        <pc:picChg chg="add mod topLvl">
          <ac:chgData name="Diswel Khriam [Chillibreeze]" userId="fbeec9ff-bca4-44d8-a970-c64a780118de" providerId="ADAL" clId="{91ABEBAD-729F-4C58-8B62-D8B2C58133C9}" dt="2020-07-22T06:57:26.659" v="2766" actId="962"/>
          <ac:picMkLst>
            <pc:docMk/>
            <pc:sldMk cId="1403992434" sldId="1812"/>
            <ac:picMk id="15" creationId="{4A0FB6C4-3347-46D2-B12C-31CC3045289B}"/>
          </ac:picMkLst>
        </pc:picChg>
        <pc:picChg chg="add mod topLvl">
          <ac:chgData name="Diswel Khriam [Chillibreeze]" userId="fbeec9ff-bca4-44d8-a970-c64a780118de" providerId="ADAL" clId="{91ABEBAD-729F-4C58-8B62-D8B2C58133C9}" dt="2020-07-22T06:56:13.741" v="2755" actId="164"/>
          <ac:picMkLst>
            <pc:docMk/>
            <pc:sldMk cId="1403992434" sldId="1812"/>
            <ac:picMk id="17" creationId="{07E3D696-EF8D-45B8-98F3-FC8115C379F8}"/>
          </ac:picMkLst>
        </pc:picChg>
        <pc:picChg chg="del">
          <ac:chgData name="Diswel Khriam [Chillibreeze]" userId="fbeec9ff-bca4-44d8-a970-c64a780118de" providerId="ADAL" clId="{91ABEBAD-729F-4C58-8B62-D8B2C58133C9}" dt="2020-07-22T06:19:12.409" v="2128" actId="478"/>
          <ac:picMkLst>
            <pc:docMk/>
            <pc:sldMk cId="1403992434" sldId="1812"/>
            <ac:picMk id="19" creationId="{5DA5DC96-A592-4C53-96B7-AC2841401AE8}"/>
          </ac:picMkLst>
        </pc:picChg>
        <pc:picChg chg="del">
          <ac:chgData name="Diswel Khriam [Chillibreeze]" userId="fbeec9ff-bca4-44d8-a970-c64a780118de" providerId="ADAL" clId="{91ABEBAD-729F-4C58-8B62-D8B2C58133C9}" dt="2020-07-22T06:19:11.258" v="2127" actId="478"/>
          <ac:picMkLst>
            <pc:docMk/>
            <pc:sldMk cId="1403992434" sldId="1812"/>
            <ac:picMk id="24" creationId="{E5428B56-F080-405C-9B1E-020E203DFAFA}"/>
          </ac:picMkLst>
        </pc:picChg>
        <pc:picChg chg="add del mod">
          <ac:chgData name="Diswel Khriam [Chillibreeze]" userId="fbeec9ff-bca4-44d8-a970-c64a780118de" providerId="ADAL" clId="{91ABEBAD-729F-4C58-8B62-D8B2C58133C9}" dt="2020-07-22T06:53:37.656" v="2731" actId="478"/>
          <ac:picMkLst>
            <pc:docMk/>
            <pc:sldMk cId="1403992434" sldId="1812"/>
            <ac:picMk id="28" creationId="{04BFA51F-0AA5-44F3-AE4A-D33BFC43CFF8}"/>
          </ac:picMkLst>
        </pc:picChg>
        <pc:picChg chg="add del mod">
          <ac:chgData name="Diswel Khriam [Chillibreeze]" userId="fbeec9ff-bca4-44d8-a970-c64a780118de" providerId="ADAL" clId="{91ABEBAD-729F-4C58-8B62-D8B2C58133C9}" dt="2020-07-22T06:52:37.706" v="2716" actId="22"/>
          <ac:picMkLst>
            <pc:docMk/>
            <pc:sldMk cId="1403992434" sldId="1812"/>
            <ac:picMk id="31" creationId="{87935ED2-68B6-4982-B7E4-E66E4715937A}"/>
          </ac:picMkLst>
        </pc:picChg>
        <pc:picChg chg="add del mod">
          <ac:chgData name="Diswel Khriam [Chillibreeze]" userId="fbeec9ff-bca4-44d8-a970-c64a780118de" providerId="ADAL" clId="{91ABEBAD-729F-4C58-8B62-D8B2C58133C9}" dt="2020-07-22T06:56:47.561" v="2763" actId="22"/>
          <ac:picMkLst>
            <pc:docMk/>
            <pc:sldMk cId="1403992434" sldId="1812"/>
            <ac:picMk id="34" creationId="{B74F5E40-5183-4A84-B4FC-FBA05D6574BD}"/>
          </ac:picMkLst>
        </pc:picChg>
        <pc:picChg chg="add del mod">
          <ac:chgData name="Diswel Khriam [Chillibreeze]" userId="fbeec9ff-bca4-44d8-a970-c64a780118de" providerId="ADAL" clId="{91ABEBAD-729F-4C58-8B62-D8B2C58133C9}" dt="2020-07-22T06:57:35.299" v="2770" actId="21"/>
          <ac:picMkLst>
            <pc:docMk/>
            <pc:sldMk cId="1403992434" sldId="1812"/>
            <ac:picMk id="36" creationId="{0816D851-95E5-45D7-8D37-287333699F4B}"/>
          </ac:picMkLst>
        </pc:picChg>
        <pc:picChg chg="add">
          <ac:chgData name="Diswel Khriam [Chillibreeze]" userId="fbeec9ff-bca4-44d8-a970-c64a780118de" providerId="ADAL" clId="{91ABEBAD-729F-4C58-8B62-D8B2C58133C9}" dt="2020-07-22T06:57:37.870" v="2772" actId="22"/>
          <ac:picMkLst>
            <pc:docMk/>
            <pc:sldMk cId="1403992434" sldId="1812"/>
            <ac:picMk id="38" creationId="{F7C8E064-359E-47CC-9255-E062D72637A7}"/>
          </ac:picMkLst>
        </pc:picChg>
      </pc:sldChg>
      <pc:sldChg chg="delSp modSp mod">
        <pc:chgData name="Diswel Khriam [Chillibreeze]" userId="fbeec9ff-bca4-44d8-a970-c64a780118de" providerId="ADAL" clId="{91ABEBAD-729F-4C58-8B62-D8B2C58133C9}" dt="2020-07-22T05:57:41.784" v="1820" actId="478"/>
        <pc:sldMkLst>
          <pc:docMk/>
          <pc:sldMk cId="3186287533" sldId="1813"/>
        </pc:sldMkLst>
        <pc:spChg chg="del mod">
          <ac:chgData name="Diswel Khriam [Chillibreeze]" userId="fbeec9ff-bca4-44d8-a970-c64a780118de" providerId="ADAL" clId="{91ABEBAD-729F-4C58-8B62-D8B2C58133C9}" dt="2020-07-22T05:57:41.784" v="1820" actId="478"/>
          <ac:spMkLst>
            <pc:docMk/>
            <pc:sldMk cId="3186287533" sldId="1813"/>
            <ac:spMk id="2" creationId="{5C7DF031-1845-458E-8AF3-E2F9C50FADDD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76" creationId="{4358D845-B608-44C2-A745-D7371CAB1CED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150" creationId="{0316FC28-117E-4012-A4CF-95A4A2531E9E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205" creationId="{5D6090F7-622A-400D-A4C6-08BE94DDEB4E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210" creationId="{833F460A-FF5A-49D0-B146-BAC5D3C61540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215" creationId="{E54F4434-03DF-4379-A63F-6F100B592E2A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220" creationId="{2C271514-4353-43C3-BAC2-8C98EC38B290}"/>
          </ac:spMkLst>
        </pc:spChg>
        <pc:spChg chg="mod">
          <ac:chgData name="Diswel Khriam [Chillibreeze]" userId="fbeec9ff-bca4-44d8-a970-c64a780118de" providerId="ADAL" clId="{91ABEBAD-729F-4C58-8B62-D8B2C58133C9}" dt="2020-07-22T05:30:22.951" v="1810" actId="255"/>
          <ac:spMkLst>
            <pc:docMk/>
            <pc:sldMk cId="3186287533" sldId="1813"/>
            <ac:spMk id="225" creationId="{276AEE5E-EB4F-4A01-BB86-918CDDDF1974}"/>
          </ac:spMkLst>
        </pc:sp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119" creationId="{75CE30E6-988D-4675-A333-AAA613931EF9}"/>
          </ac:picMkLst>
        </pc:pic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124" creationId="{2BF37CAA-519C-412D-97C4-0F3324020F93}"/>
          </ac:picMkLst>
        </pc:pic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203" creationId="{5D9FC89E-9EEB-4009-8C9C-43EC26926499}"/>
          </ac:picMkLst>
        </pc:pic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208" creationId="{0050A429-D31B-4BEE-AEE9-40A9408F234C}"/>
          </ac:picMkLst>
        </pc:pic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213" creationId="{97C7EA5B-61F0-41BE-BE5A-87D321B65628}"/>
          </ac:picMkLst>
        </pc:pic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218" creationId="{AE6A6035-9200-4C68-A869-B08348B5FC93}"/>
          </ac:picMkLst>
        </pc:picChg>
        <pc:picChg chg="mod">
          <ac:chgData name="Diswel Khriam [Chillibreeze]" userId="fbeec9ff-bca4-44d8-a970-c64a780118de" providerId="ADAL" clId="{91ABEBAD-729F-4C58-8B62-D8B2C58133C9}" dt="2020-07-22T05:57:23.635" v="1819" actId="14100"/>
          <ac:picMkLst>
            <pc:docMk/>
            <pc:sldMk cId="3186287533" sldId="1813"/>
            <ac:picMk id="223" creationId="{5A0D30E8-F2EB-41CC-8B37-58D24E054A87}"/>
          </ac:picMkLst>
        </pc:picChg>
        <pc:cxnChg chg="mod">
          <ac:chgData name="Diswel Khriam [Chillibreeze]" userId="fbeec9ff-bca4-44d8-a970-c64a780118de" providerId="ADAL" clId="{91ABEBAD-729F-4C58-8B62-D8B2C58133C9}" dt="2020-07-22T05:30:42.919" v="1811" actId="1582"/>
          <ac:cxnSpMkLst>
            <pc:docMk/>
            <pc:sldMk cId="3186287533" sldId="1813"/>
            <ac:cxnSpMk id="117" creationId="{00FF4B85-CB54-4F3B-95EE-E9F4579CC903}"/>
          </ac:cxnSpMkLst>
        </pc:cxnChg>
        <pc:cxnChg chg="mod">
          <ac:chgData name="Diswel Khriam [Chillibreeze]" userId="fbeec9ff-bca4-44d8-a970-c64a780118de" providerId="ADAL" clId="{91ABEBAD-729F-4C58-8B62-D8B2C58133C9}" dt="2020-07-22T05:30:42.919" v="1811" actId="1582"/>
          <ac:cxnSpMkLst>
            <pc:docMk/>
            <pc:sldMk cId="3186287533" sldId="1813"/>
            <ac:cxnSpMk id="151" creationId="{EAB8CCEC-1F2B-4D1E-BC9A-49A1C3E01CFF}"/>
          </ac:cxnSpMkLst>
        </pc:cxnChg>
        <pc:cxnChg chg="mod">
          <ac:chgData name="Diswel Khriam [Chillibreeze]" userId="fbeec9ff-bca4-44d8-a970-c64a780118de" providerId="ADAL" clId="{91ABEBAD-729F-4C58-8B62-D8B2C58133C9}" dt="2020-07-22T05:30:42.919" v="1811" actId="1582"/>
          <ac:cxnSpMkLst>
            <pc:docMk/>
            <pc:sldMk cId="3186287533" sldId="1813"/>
            <ac:cxnSpMk id="206" creationId="{AD043237-B6C4-4E16-A5B6-A394AF744B7A}"/>
          </ac:cxnSpMkLst>
        </pc:cxnChg>
        <pc:cxnChg chg="mod">
          <ac:chgData name="Diswel Khriam [Chillibreeze]" userId="fbeec9ff-bca4-44d8-a970-c64a780118de" providerId="ADAL" clId="{91ABEBAD-729F-4C58-8B62-D8B2C58133C9}" dt="2020-07-22T05:30:42.919" v="1811" actId="1582"/>
          <ac:cxnSpMkLst>
            <pc:docMk/>
            <pc:sldMk cId="3186287533" sldId="1813"/>
            <ac:cxnSpMk id="211" creationId="{7BA81A3E-BA96-46FE-8E46-287CCBB1568E}"/>
          </ac:cxnSpMkLst>
        </pc:cxnChg>
        <pc:cxnChg chg="mod">
          <ac:chgData name="Diswel Khriam [Chillibreeze]" userId="fbeec9ff-bca4-44d8-a970-c64a780118de" providerId="ADAL" clId="{91ABEBAD-729F-4C58-8B62-D8B2C58133C9}" dt="2020-07-22T05:30:42.919" v="1811" actId="1582"/>
          <ac:cxnSpMkLst>
            <pc:docMk/>
            <pc:sldMk cId="3186287533" sldId="1813"/>
            <ac:cxnSpMk id="216" creationId="{76AD8D85-EE64-4234-B134-C67628F3329C}"/>
          </ac:cxnSpMkLst>
        </pc:cxnChg>
        <pc:cxnChg chg="mod">
          <ac:chgData name="Diswel Khriam [Chillibreeze]" userId="fbeec9ff-bca4-44d8-a970-c64a780118de" providerId="ADAL" clId="{91ABEBAD-729F-4C58-8B62-D8B2C58133C9}" dt="2020-07-22T05:30:42.919" v="1811" actId="1582"/>
          <ac:cxnSpMkLst>
            <pc:docMk/>
            <pc:sldMk cId="3186287533" sldId="1813"/>
            <ac:cxnSpMk id="221" creationId="{BF686EDD-DC72-4256-8210-BEC0AD0E6640}"/>
          </ac:cxnSpMkLst>
        </pc:cxnChg>
      </pc:sldChg>
      <pc:sldChg chg="addSp delSp modSp mod">
        <pc:chgData name="Diswel Khriam [Chillibreeze]" userId="fbeec9ff-bca4-44d8-a970-c64a780118de" providerId="ADAL" clId="{91ABEBAD-729F-4C58-8B62-D8B2C58133C9}" dt="2020-07-22T08:57:54.294" v="4869" actId="478"/>
        <pc:sldMkLst>
          <pc:docMk/>
          <pc:sldMk cId="913923085" sldId="1814"/>
        </pc:sldMkLst>
        <pc:spChg chg="del mod">
          <ac:chgData name="Diswel Khriam [Chillibreeze]" userId="fbeec9ff-bca4-44d8-a970-c64a780118de" providerId="ADAL" clId="{91ABEBAD-729F-4C58-8B62-D8B2C58133C9}" dt="2020-07-22T05:57:55.650" v="1822" actId="478"/>
          <ac:spMkLst>
            <pc:docMk/>
            <pc:sldMk cId="913923085" sldId="1814"/>
            <ac:spMk id="3" creationId="{5A2435C3-AC41-4B60-AED6-D4880A11DB63}"/>
          </ac:spMkLst>
        </pc:spChg>
        <pc:spChg chg="add del mod">
          <ac:chgData name="Diswel Khriam [Chillibreeze]" userId="fbeec9ff-bca4-44d8-a970-c64a780118de" providerId="ADAL" clId="{91ABEBAD-729F-4C58-8B62-D8B2C58133C9}" dt="2020-07-18T16:21:23.162" v="1706" actId="21"/>
          <ac:spMkLst>
            <pc:docMk/>
            <pc:sldMk cId="913923085" sldId="1814"/>
            <ac:spMk id="4" creationId="{83A72EBD-D9B3-438C-B0BD-88E7B45090F7}"/>
          </ac:spMkLst>
        </pc:spChg>
        <pc:spChg chg="add del mod">
          <ac:chgData name="Diswel Khriam [Chillibreeze]" userId="fbeec9ff-bca4-44d8-a970-c64a780118de" providerId="ADAL" clId="{91ABEBAD-729F-4C58-8B62-D8B2C58133C9}" dt="2020-07-22T05:58:33.489" v="1831" actId="21"/>
          <ac:spMkLst>
            <pc:docMk/>
            <pc:sldMk cId="913923085" sldId="1814"/>
            <ac:spMk id="5" creationId="{E342944F-E26E-471D-880A-281214D84091}"/>
          </ac:spMkLst>
        </pc:spChg>
        <pc:spChg chg="add del mod topLvl">
          <ac:chgData name="Diswel Khriam [Chillibreeze]" userId="fbeec9ff-bca4-44d8-a970-c64a780118de" providerId="ADAL" clId="{91ABEBAD-729F-4C58-8B62-D8B2C58133C9}" dt="2020-07-22T07:07:46.056" v="2907" actId="478"/>
          <ac:spMkLst>
            <pc:docMk/>
            <pc:sldMk cId="913923085" sldId="1814"/>
            <ac:spMk id="6" creationId="{AD83726C-1802-457A-8772-2EBB50BE501E}"/>
          </ac:spMkLst>
        </pc:spChg>
        <pc:spChg chg="add del mod">
          <ac:chgData name="Diswel Khriam [Chillibreeze]" userId="fbeec9ff-bca4-44d8-a970-c64a780118de" providerId="ADAL" clId="{91ABEBAD-729F-4C58-8B62-D8B2C58133C9}" dt="2020-07-22T07:04:30.351" v="2861" actId="21"/>
          <ac:spMkLst>
            <pc:docMk/>
            <pc:sldMk cId="913923085" sldId="1814"/>
            <ac:spMk id="7" creationId="{65428666-D24B-4217-8B91-C1DE5826CFCE}"/>
          </ac:spMkLst>
        </pc:spChg>
        <pc:spChg chg="mod topLvl">
          <ac:chgData name="Diswel Khriam [Chillibreeze]" userId="fbeec9ff-bca4-44d8-a970-c64a780118de" providerId="ADAL" clId="{91ABEBAD-729F-4C58-8B62-D8B2C58133C9}" dt="2020-07-22T08:57:40.911" v="4867"/>
          <ac:spMkLst>
            <pc:docMk/>
            <pc:sldMk cId="913923085" sldId="1814"/>
            <ac:spMk id="22" creationId="{A30EA814-4AB9-49BC-B232-B98B7E3630BD}"/>
          </ac:spMkLst>
        </pc:spChg>
        <pc:spChg chg="mod topLvl">
          <ac:chgData name="Diswel Khriam [Chillibreeze]" userId="fbeec9ff-bca4-44d8-a970-c64a780118de" providerId="ADAL" clId="{91ABEBAD-729F-4C58-8B62-D8B2C58133C9}" dt="2020-07-22T08:57:45.695" v="4868" actId="465"/>
          <ac:spMkLst>
            <pc:docMk/>
            <pc:sldMk cId="913923085" sldId="1814"/>
            <ac:spMk id="23" creationId="{7FA914DC-F12F-429B-A651-C5FE4158168A}"/>
          </ac:spMkLst>
        </pc:spChg>
        <pc:spChg chg="del mod">
          <ac:chgData name="Diswel Khriam [Chillibreeze]" userId="fbeec9ff-bca4-44d8-a970-c64a780118de" providerId="ADAL" clId="{91ABEBAD-729F-4C58-8B62-D8B2C58133C9}" dt="2020-07-22T08:53:53.003" v="4804" actId="12084"/>
          <ac:spMkLst>
            <pc:docMk/>
            <pc:sldMk cId="913923085" sldId="1814"/>
            <ac:spMk id="24" creationId="{CD57CA70-92DB-4E2A-AFF8-0D9B1F7C5273}"/>
          </ac:spMkLst>
        </pc:spChg>
        <pc:spChg chg="mod topLvl">
          <ac:chgData name="Diswel Khriam [Chillibreeze]" userId="fbeec9ff-bca4-44d8-a970-c64a780118de" providerId="ADAL" clId="{91ABEBAD-729F-4C58-8B62-D8B2C58133C9}" dt="2020-07-22T08:57:45.695" v="4868" actId="465"/>
          <ac:spMkLst>
            <pc:docMk/>
            <pc:sldMk cId="913923085" sldId="1814"/>
            <ac:spMk id="25" creationId="{278F0B04-6588-47D0-B2F9-F2BB04E9F0C4}"/>
          </ac:spMkLst>
        </pc:spChg>
        <pc:spChg chg="del mod topLvl">
          <ac:chgData name="Diswel Khriam [Chillibreeze]" userId="fbeec9ff-bca4-44d8-a970-c64a780118de" providerId="ADAL" clId="{91ABEBAD-729F-4C58-8B62-D8B2C58133C9}" dt="2020-07-22T08:54:36.807" v="4808" actId="12084"/>
          <ac:spMkLst>
            <pc:docMk/>
            <pc:sldMk cId="913923085" sldId="1814"/>
            <ac:spMk id="26" creationId="{259053D3-5832-406E-98EF-3DA97BF7306A}"/>
          </ac:spMkLst>
        </pc:spChg>
        <pc:spChg chg="mod topLvl">
          <ac:chgData name="Diswel Khriam [Chillibreeze]" userId="fbeec9ff-bca4-44d8-a970-c64a780118de" providerId="ADAL" clId="{91ABEBAD-729F-4C58-8B62-D8B2C58133C9}" dt="2020-07-22T08:57:34.797" v="4863" actId="1035"/>
          <ac:spMkLst>
            <pc:docMk/>
            <pc:sldMk cId="913923085" sldId="1814"/>
            <ac:spMk id="27" creationId="{AADFF56E-2B04-424B-B8A1-9C97F4A7988F}"/>
          </ac:spMkLst>
        </pc:spChg>
        <pc:spChg chg="mod">
          <ac:chgData name="Diswel Khriam [Chillibreeze]" userId="fbeec9ff-bca4-44d8-a970-c64a780118de" providerId="ADAL" clId="{91ABEBAD-729F-4C58-8B62-D8B2C58133C9}" dt="2020-07-22T08:57:45.695" v="4868" actId="465"/>
          <ac:spMkLst>
            <pc:docMk/>
            <pc:sldMk cId="913923085" sldId="1814"/>
            <ac:spMk id="30" creationId="{7AF7E2A8-EF9A-41F1-BEAF-B825EF1D377D}"/>
          </ac:spMkLst>
        </pc:spChg>
        <pc:spChg chg="add del mod">
          <ac:chgData name="Diswel Khriam [Chillibreeze]" userId="fbeec9ff-bca4-44d8-a970-c64a780118de" providerId="ADAL" clId="{91ABEBAD-729F-4C58-8B62-D8B2C58133C9}" dt="2020-07-22T08:57:54.294" v="4869" actId="478"/>
          <ac:spMkLst>
            <pc:docMk/>
            <pc:sldMk cId="913923085" sldId="1814"/>
            <ac:spMk id="32" creationId="{BB313DE7-3C39-454F-BA5D-7E9C4C6CBEFF}"/>
          </ac:spMkLst>
        </pc:spChg>
        <pc:grpChg chg="add del mod">
          <ac:chgData name="Diswel Khriam [Chillibreeze]" userId="fbeec9ff-bca4-44d8-a970-c64a780118de" providerId="ADAL" clId="{91ABEBAD-729F-4C58-8B62-D8B2C58133C9}" dt="2020-07-22T07:06:37.444" v="2900" actId="165"/>
          <ac:grpSpMkLst>
            <pc:docMk/>
            <pc:sldMk cId="913923085" sldId="1814"/>
            <ac:grpSpMk id="9" creationId="{54DD76C9-2C26-4894-AFFC-E7E81E6462EA}"/>
          </ac:grpSpMkLst>
        </pc:grpChg>
        <pc:grpChg chg="del mod">
          <ac:chgData name="Diswel Khriam [Chillibreeze]" userId="fbeec9ff-bca4-44d8-a970-c64a780118de" providerId="ADAL" clId="{91ABEBAD-729F-4C58-8B62-D8B2C58133C9}" dt="2020-07-22T08:54:18.621" v="4807" actId="165"/>
          <ac:grpSpMkLst>
            <pc:docMk/>
            <pc:sldMk cId="913923085" sldId="1814"/>
            <ac:grpSpMk id="21" creationId="{7B82E58A-343C-4A34-8DC2-3BE33546DE98}"/>
          </ac:grpSpMkLst>
        </pc:grpChg>
        <pc:grpChg chg="del mod">
          <ac:chgData name="Diswel Khriam [Chillibreeze]" userId="fbeec9ff-bca4-44d8-a970-c64a780118de" providerId="ADAL" clId="{91ABEBAD-729F-4C58-8B62-D8B2C58133C9}" dt="2020-07-22T08:54:41.970" v="4809" actId="18245"/>
          <ac:grpSpMkLst>
            <pc:docMk/>
            <pc:sldMk cId="913923085" sldId="1814"/>
            <ac:grpSpMk id="29" creationId="{9D7076D9-178A-4756-9797-BEE1D2474119}"/>
          </ac:grpSpMkLst>
        </pc:grpChg>
        <pc:graphicFrameChg chg="add del mod">
          <ac:chgData name="Diswel Khriam [Chillibreeze]" userId="fbeec9ff-bca4-44d8-a970-c64a780118de" providerId="ADAL" clId="{91ABEBAD-729F-4C58-8B62-D8B2C58133C9}" dt="2020-07-22T08:54:09.915" v="4806" actId="18245"/>
          <ac:graphicFrameMkLst>
            <pc:docMk/>
            <pc:sldMk cId="913923085" sldId="1814"/>
            <ac:graphicFrameMk id="20" creationId="{404F6BA9-1EF5-4ADD-AC27-D6E3C17ADDDA}"/>
          </ac:graphicFrameMkLst>
        </pc:graphicFrameChg>
        <pc:graphicFrameChg chg="add del mod">
          <ac:chgData name="Diswel Khriam [Chillibreeze]" userId="fbeec9ff-bca4-44d8-a970-c64a780118de" providerId="ADAL" clId="{91ABEBAD-729F-4C58-8B62-D8B2C58133C9}" dt="2020-07-22T08:54:41.970" v="4809" actId="18245"/>
          <ac:graphicFrameMkLst>
            <pc:docMk/>
            <pc:sldMk cId="913923085" sldId="1814"/>
            <ac:graphicFrameMk id="28" creationId="{A2AAC15B-6AFD-4733-A1EF-B28DC3FE276A}"/>
          </ac:graphicFrameMkLst>
        </pc:graphicFrameChg>
        <pc:picChg chg="add del mod topLvl">
          <ac:chgData name="Diswel Khriam [Chillibreeze]" userId="fbeec9ff-bca4-44d8-a970-c64a780118de" providerId="ADAL" clId="{91ABEBAD-729F-4C58-8B62-D8B2C58133C9}" dt="2020-07-22T07:07:48.508" v="2908" actId="478"/>
          <ac:picMkLst>
            <pc:docMk/>
            <pc:sldMk cId="913923085" sldId="1814"/>
            <ac:picMk id="8" creationId="{5987A257-32C5-41DA-8085-0632F3DDEDD1}"/>
          </ac:picMkLst>
        </pc:picChg>
        <pc:picChg chg="del mod">
          <ac:chgData name="Diswel Khriam [Chillibreeze]" userId="fbeec9ff-bca4-44d8-a970-c64a780118de" providerId="ADAL" clId="{91ABEBAD-729F-4C58-8B62-D8B2C58133C9}" dt="2020-07-22T07:03:09.642" v="2842" actId="478"/>
          <ac:picMkLst>
            <pc:docMk/>
            <pc:sldMk cId="913923085" sldId="1814"/>
            <ac:picMk id="12" creationId="{F39550F8-A72F-4A28-9EB2-4DA333AB022C}"/>
          </ac:picMkLst>
        </pc:picChg>
        <pc:picChg chg="add del mod">
          <ac:chgData name="Diswel Khriam [Chillibreeze]" userId="fbeec9ff-bca4-44d8-a970-c64a780118de" providerId="ADAL" clId="{91ABEBAD-729F-4C58-8B62-D8B2C58133C9}" dt="2020-07-22T07:06:24.395" v="2895" actId="478"/>
          <ac:picMkLst>
            <pc:docMk/>
            <pc:sldMk cId="913923085" sldId="1814"/>
            <ac:picMk id="13" creationId="{62EE3AD7-A403-474D-9BA4-8341058C5272}"/>
          </ac:picMkLst>
        </pc:picChg>
        <pc:picChg chg="add del mod">
          <ac:chgData name="Diswel Khriam [Chillibreeze]" userId="fbeec9ff-bca4-44d8-a970-c64a780118de" providerId="ADAL" clId="{91ABEBAD-729F-4C58-8B62-D8B2C58133C9}" dt="2020-07-22T07:05:59.615" v="2885" actId="22"/>
          <ac:picMkLst>
            <pc:docMk/>
            <pc:sldMk cId="913923085" sldId="1814"/>
            <ac:picMk id="14" creationId="{B212160A-EF28-4867-9C1B-0D12A24C29FE}"/>
          </ac:picMkLst>
        </pc:picChg>
        <pc:picChg chg="add del mod">
          <ac:chgData name="Diswel Khriam [Chillibreeze]" userId="fbeec9ff-bca4-44d8-a970-c64a780118de" providerId="ADAL" clId="{91ABEBAD-729F-4C58-8B62-D8B2C58133C9}" dt="2020-07-22T07:07:44.286" v="2906" actId="21"/>
          <ac:picMkLst>
            <pc:docMk/>
            <pc:sldMk cId="913923085" sldId="1814"/>
            <ac:picMk id="17" creationId="{274434FC-E4F9-4FF4-8733-65BC6F92F689}"/>
          </ac:picMkLst>
        </pc:picChg>
        <pc:picChg chg="add">
          <ac:chgData name="Diswel Khriam [Chillibreeze]" userId="fbeec9ff-bca4-44d8-a970-c64a780118de" providerId="ADAL" clId="{91ABEBAD-729F-4C58-8B62-D8B2C58133C9}" dt="2020-07-22T07:07:49.223" v="2909" actId="22"/>
          <ac:picMkLst>
            <pc:docMk/>
            <pc:sldMk cId="913923085" sldId="1814"/>
            <ac:picMk id="18" creationId="{44504A27-0BD8-4A8E-B758-F9CD7FFE2CB9}"/>
          </ac:picMkLst>
        </pc:picChg>
      </pc:sldChg>
      <pc:sldChg chg="addSp delSp modSp mod modNotesTx">
        <pc:chgData name="Diswel Khriam [Chillibreeze]" userId="fbeec9ff-bca4-44d8-a970-c64a780118de" providerId="ADAL" clId="{91ABEBAD-729F-4C58-8B62-D8B2C58133C9}" dt="2020-07-27T05:29:50.337" v="4955" actId="1076"/>
        <pc:sldMkLst>
          <pc:docMk/>
          <pc:sldMk cId="2300067514" sldId="1815"/>
        </pc:sldMkLst>
        <pc:spChg chg="del">
          <ac:chgData name="Diswel Khriam [Chillibreeze]" userId="fbeec9ff-bca4-44d8-a970-c64a780118de" providerId="ADAL" clId="{91ABEBAD-729F-4C58-8B62-D8B2C58133C9}" dt="2020-07-22T07:13:36.867" v="2966" actId="21"/>
          <ac:spMkLst>
            <pc:docMk/>
            <pc:sldMk cId="2300067514" sldId="1815"/>
            <ac:spMk id="3" creationId="{53F053BB-2037-4AC6-8550-A26D2EB90088}"/>
          </ac:spMkLst>
        </pc:spChg>
        <pc:spChg chg="del">
          <ac:chgData name="Diswel Khriam [Chillibreeze]" userId="fbeec9ff-bca4-44d8-a970-c64a780118de" providerId="ADAL" clId="{91ABEBAD-729F-4C58-8B62-D8B2C58133C9}" dt="2020-07-22T06:01:07.327" v="1855" actId="478"/>
          <ac:spMkLst>
            <pc:docMk/>
            <pc:sldMk cId="2300067514" sldId="1815"/>
            <ac:spMk id="4" creationId="{4DDAFDE5-0058-42AF-80E8-B7C4A974E0BF}"/>
          </ac:spMkLst>
        </pc:spChg>
        <pc:spChg chg="add del mod">
          <ac:chgData name="Diswel Khriam [Chillibreeze]" userId="fbeec9ff-bca4-44d8-a970-c64a780118de" providerId="ADAL" clId="{91ABEBAD-729F-4C58-8B62-D8B2C58133C9}" dt="2020-07-22T06:00:59.146" v="1854" actId="478"/>
          <ac:spMkLst>
            <pc:docMk/>
            <pc:sldMk cId="2300067514" sldId="1815"/>
            <ac:spMk id="5" creationId="{E554387F-A4BB-4578-97C1-B6CECE35A61F}"/>
          </ac:spMkLst>
        </pc:spChg>
        <pc:spChg chg="add del">
          <ac:chgData name="Diswel Khriam [Chillibreeze]" userId="fbeec9ff-bca4-44d8-a970-c64a780118de" providerId="ADAL" clId="{91ABEBAD-729F-4C58-8B62-D8B2C58133C9}" dt="2020-07-22T07:12:57.930" v="2962" actId="21"/>
          <ac:spMkLst>
            <pc:docMk/>
            <pc:sldMk cId="2300067514" sldId="1815"/>
            <ac:spMk id="6" creationId="{1FDA85FB-9008-49D4-BC1E-C7735C515356}"/>
          </ac:spMkLst>
        </pc:spChg>
        <pc:spChg chg="add del mod">
          <ac:chgData name="Diswel Khriam [Chillibreeze]" userId="fbeec9ff-bca4-44d8-a970-c64a780118de" providerId="ADAL" clId="{91ABEBAD-729F-4C58-8B62-D8B2C58133C9}" dt="2020-07-22T07:15:02.250" v="2975" actId="21"/>
          <ac:spMkLst>
            <pc:docMk/>
            <pc:sldMk cId="2300067514" sldId="1815"/>
            <ac:spMk id="7" creationId="{7592EEB5-5D06-4633-9DF7-82C7B4F87932}"/>
          </ac:spMkLst>
        </pc:spChg>
        <pc:spChg chg="add del">
          <ac:chgData name="Diswel Khriam [Chillibreeze]" userId="fbeec9ff-bca4-44d8-a970-c64a780118de" providerId="ADAL" clId="{91ABEBAD-729F-4C58-8B62-D8B2C58133C9}" dt="2020-07-22T07:13:14.151" v="2964" actId="21"/>
          <ac:spMkLst>
            <pc:docMk/>
            <pc:sldMk cId="2300067514" sldId="1815"/>
            <ac:spMk id="11" creationId="{CBC90F4F-5BCD-441E-B0D3-D133C2528D22}"/>
          </ac:spMkLst>
        </pc:spChg>
        <pc:spChg chg="add del mod">
          <ac:chgData name="Diswel Khriam [Chillibreeze]" userId="fbeec9ff-bca4-44d8-a970-c64a780118de" providerId="ADAL" clId="{91ABEBAD-729F-4C58-8B62-D8B2C58133C9}" dt="2020-07-22T07:15:02.250" v="2975" actId="21"/>
          <ac:spMkLst>
            <pc:docMk/>
            <pc:sldMk cId="2300067514" sldId="1815"/>
            <ac:spMk id="13" creationId="{916F9CDB-9C6A-4287-A80F-75B026FAC988}"/>
          </ac:spMkLst>
        </pc:spChg>
        <pc:spChg chg="add del">
          <ac:chgData name="Diswel Khriam [Chillibreeze]" userId="fbeec9ff-bca4-44d8-a970-c64a780118de" providerId="ADAL" clId="{91ABEBAD-729F-4C58-8B62-D8B2C58133C9}" dt="2020-07-22T07:15:41.157" v="2984" actId="478"/>
          <ac:spMkLst>
            <pc:docMk/>
            <pc:sldMk cId="2300067514" sldId="1815"/>
            <ac:spMk id="15" creationId="{4EAD9CD8-3C6E-4422-83BF-977EE9F76C0E}"/>
          </ac:spMkLst>
        </pc:spChg>
        <pc:spChg chg="add mod">
          <ac:chgData name="Diswel Khriam [Chillibreeze]" userId="fbeec9ff-bca4-44d8-a970-c64a780118de" providerId="ADAL" clId="{91ABEBAD-729F-4C58-8B62-D8B2C58133C9}" dt="2020-07-22T07:15:21.484" v="2978" actId="164"/>
          <ac:spMkLst>
            <pc:docMk/>
            <pc:sldMk cId="2300067514" sldId="1815"/>
            <ac:spMk id="17" creationId="{A7C5BF4B-D6DF-4948-869A-AC1633B41D79}"/>
          </ac:spMkLst>
        </pc:spChg>
        <pc:spChg chg="add mod">
          <ac:chgData name="Diswel Khriam [Chillibreeze]" userId="fbeec9ff-bca4-44d8-a970-c64a780118de" providerId="ADAL" clId="{91ABEBAD-729F-4C58-8B62-D8B2C58133C9}" dt="2020-07-22T08:49:07.759" v="3781"/>
          <ac:spMkLst>
            <pc:docMk/>
            <pc:sldMk cId="2300067514" sldId="1815"/>
            <ac:spMk id="24" creationId="{5FDD5176-5A1A-46F9-B367-EE98DC3F2584}"/>
          </ac:spMkLst>
        </pc:spChg>
        <pc:spChg chg="mod">
          <ac:chgData name="Diswel Khriam [Chillibreeze]" userId="fbeec9ff-bca4-44d8-a970-c64a780118de" providerId="ADAL" clId="{91ABEBAD-729F-4C58-8B62-D8B2C58133C9}" dt="2020-07-22T07:15:52.031" v="2989"/>
          <ac:spMkLst>
            <pc:docMk/>
            <pc:sldMk cId="2300067514" sldId="1815"/>
            <ac:spMk id="27" creationId="{8654F9CB-9D8A-4E86-BD26-D32EF497A7CB}"/>
          </ac:spMkLst>
        </pc:spChg>
        <pc:spChg chg="add mod">
          <ac:chgData name="Diswel Khriam [Chillibreeze]" userId="fbeec9ff-bca4-44d8-a970-c64a780118de" providerId="ADAL" clId="{91ABEBAD-729F-4C58-8B62-D8B2C58133C9}" dt="2020-07-22T08:49:10.903" v="3782" actId="465"/>
          <ac:spMkLst>
            <pc:docMk/>
            <pc:sldMk cId="2300067514" sldId="1815"/>
            <ac:spMk id="29" creationId="{6C70FC97-2BCE-4D7A-879A-265252A0212B}"/>
          </ac:spMkLst>
        </pc:spChg>
        <pc:spChg chg="add mod">
          <ac:chgData name="Diswel Khriam [Chillibreeze]" userId="fbeec9ff-bca4-44d8-a970-c64a780118de" providerId="ADAL" clId="{91ABEBAD-729F-4C58-8B62-D8B2C58133C9}" dt="2020-07-22T08:49:10.903" v="3782" actId="465"/>
          <ac:spMkLst>
            <pc:docMk/>
            <pc:sldMk cId="2300067514" sldId="1815"/>
            <ac:spMk id="31" creationId="{C758B866-6251-4682-819D-CE69FC2E7DB5}"/>
          </ac:spMkLst>
        </pc:spChg>
        <pc:spChg chg="add mod">
          <ac:chgData name="Diswel Khriam [Chillibreeze]" userId="fbeec9ff-bca4-44d8-a970-c64a780118de" providerId="ADAL" clId="{91ABEBAD-729F-4C58-8B62-D8B2C58133C9}" dt="2020-07-22T08:49:03.801" v="3778"/>
          <ac:spMkLst>
            <pc:docMk/>
            <pc:sldMk cId="2300067514" sldId="1815"/>
            <ac:spMk id="33" creationId="{0417F3C4-1235-4D4F-9493-258A6D453DCC}"/>
          </ac:spMkLst>
        </pc:spChg>
        <pc:spChg chg="mod">
          <ac:chgData name="Diswel Khriam [Chillibreeze]" userId="fbeec9ff-bca4-44d8-a970-c64a780118de" providerId="ADAL" clId="{91ABEBAD-729F-4C58-8B62-D8B2C58133C9}" dt="2020-07-27T05:29:50.337" v="4955" actId="1076"/>
          <ac:spMkLst>
            <pc:docMk/>
            <pc:sldMk cId="2300067514" sldId="1815"/>
            <ac:spMk id="35" creationId="{C4A55031-D631-4C4C-89C6-3A9B1B792771}"/>
          </ac:spMkLst>
        </pc:spChg>
        <pc:spChg chg="add del mod">
          <ac:chgData name="Diswel Khriam [Chillibreeze]" userId="fbeec9ff-bca4-44d8-a970-c64a780118de" providerId="ADAL" clId="{91ABEBAD-729F-4C58-8B62-D8B2C58133C9}" dt="2020-07-22T08:45:20.596" v="3708" actId="478"/>
          <ac:spMkLst>
            <pc:docMk/>
            <pc:sldMk cId="2300067514" sldId="1815"/>
            <ac:spMk id="37" creationId="{E24449F1-31EE-4921-A1D7-73EFEB6C6913}"/>
          </ac:spMkLst>
        </pc:spChg>
        <pc:grpChg chg="add del mod">
          <ac:chgData name="Diswel Khriam [Chillibreeze]" userId="fbeec9ff-bca4-44d8-a970-c64a780118de" providerId="ADAL" clId="{91ABEBAD-729F-4C58-8B62-D8B2C58133C9}" dt="2020-07-22T07:15:49.438" v="2987" actId="21"/>
          <ac:grpSpMkLst>
            <pc:docMk/>
            <pc:sldMk cId="2300067514" sldId="1815"/>
            <ac:grpSpMk id="19" creationId="{FCBE0FBB-BA22-4812-92F2-5910BB3044AE}"/>
          </ac:grpSpMkLst>
        </pc:grpChg>
        <pc:grpChg chg="add del mod">
          <ac:chgData name="Diswel Khriam [Chillibreeze]" userId="fbeec9ff-bca4-44d8-a970-c64a780118de" providerId="ADAL" clId="{91ABEBAD-729F-4C58-8B62-D8B2C58133C9}" dt="2020-07-22T07:15:56.296" v="2990"/>
          <ac:grpSpMkLst>
            <pc:docMk/>
            <pc:sldMk cId="2300067514" sldId="1815"/>
            <ac:grpSpMk id="25" creationId="{8972FE4A-09D8-4312-AC1F-B9319D5466D7}"/>
          </ac:grpSpMkLst>
        </pc:grpChg>
        <pc:picChg chg="add">
          <ac:chgData name="Diswel Khriam [Chillibreeze]" userId="fbeec9ff-bca4-44d8-a970-c64a780118de" providerId="ADAL" clId="{91ABEBAD-729F-4C58-8B62-D8B2C58133C9}" dt="2020-07-22T09:40:55.824" v="4952" actId="22"/>
          <ac:picMkLst>
            <pc:docMk/>
            <pc:sldMk cId="2300067514" sldId="1815"/>
            <ac:picMk id="3" creationId="{42B8C317-B7FA-4F0A-9FBA-8D7773F8A3DB}"/>
          </ac:picMkLst>
        </pc:picChg>
        <pc:picChg chg="mod">
          <ac:chgData name="Diswel Khriam [Chillibreeze]" userId="fbeec9ff-bca4-44d8-a970-c64a780118de" providerId="ADAL" clId="{91ABEBAD-729F-4C58-8B62-D8B2C58133C9}" dt="2020-07-22T07:15:34.379" v="2981" actId="962"/>
          <ac:picMkLst>
            <pc:docMk/>
            <pc:sldMk cId="2300067514" sldId="1815"/>
            <ac:picMk id="8" creationId="{3CFDEAB5-1490-4830-BFEF-8F836FBF65E3}"/>
          </ac:picMkLst>
        </pc:picChg>
        <pc:picChg chg="add del mod">
          <ac:chgData name="Diswel Khriam [Chillibreeze]" userId="fbeec9ff-bca4-44d8-a970-c64a780118de" providerId="ADAL" clId="{91ABEBAD-729F-4C58-8B62-D8B2C58133C9}" dt="2020-07-22T07:16:02.256" v="2992" actId="21"/>
          <ac:picMkLst>
            <pc:docMk/>
            <pc:sldMk cId="2300067514" sldId="1815"/>
            <ac:picMk id="22" creationId="{A7B7DA39-6C8F-4705-BA1E-76A046156B75}"/>
          </ac:picMkLst>
        </pc:picChg>
        <pc:picChg chg="add del">
          <ac:chgData name="Diswel Khriam [Chillibreeze]" userId="fbeec9ff-bca4-44d8-a970-c64a780118de" providerId="ADAL" clId="{91ABEBAD-729F-4C58-8B62-D8B2C58133C9}" dt="2020-07-22T09:40:54.680" v="4951" actId="21"/>
          <ac:picMkLst>
            <pc:docMk/>
            <pc:sldMk cId="2300067514" sldId="1815"/>
            <ac:picMk id="23" creationId="{1A56C305-A65A-4EB0-9B85-DC4252B32B1D}"/>
          </ac:picMkLst>
        </pc:picChg>
        <pc:picChg chg="mod">
          <ac:chgData name="Diswel Khriam [Chillibreeze]" userId="fbeec9ff-bca4-44d8-a970-c64a780118de" providerId="ADAL" clId="{91ABEBAD-729F-4C58-8B62-D8B2C58133C9}" dt="2020-07-22T07:15:52.031" v="2989"/>
          <ac:picMkLst>
            <pc:docMk/>
            <pc:sldMk cId="2300067514" sldId="1815"/>
            <ac:picMk id="26" creationId="{1BD9F7F7-BBCD-4DC0-A120-EBB44DD0B4DF}"/>
          </ac:picMkLst>
        </pc:picChg>
      </pc:sldChg>
      <pc:sldChg chg="modSp mod">
        <pc:chgData name="Diswel Khriam [Chillibreeze]" userId="fbeec9ff-bca4-44d8-a970-c64a780118de" providerId="ADAL" clId="{91ABEBAD-729F-4C58-8B62-D8B2C58133C9}" dt="2020-07-22T09:09:09.511" v="4950" actId="408"/>
        <pc:sldMkLst>
          <pc:docMk/>
          <pc:sldMk cId="739787725" sldId="1816"/>
        </pc:sldMkLst>
        <pc:spChg chg="mod">
          <ac:chgData name="Diswel Khriam [Chillibreeze]" userId="fbeec9ff-bca4-44d8-a970-c64a780118de" providerId="ADAL" clId="{91ABEBAD-729F-4C58-8B62-D8B2C58133C9}" dt="2020-07-22T09:09:05.163" v="4949" actId="1038"/>
          <ac:spMkLst>
            <pc:docMk/>
            <pc:sldMk cId="739787725" sldId="1816"/>
            <ac:spMk id="8" creationId="{6E8E4C4C-44A1-4AF1-96B0-14D6EEDBC221}"/>
          </ac:spMkLst>
        </pc:spChg>
        <pc:spChg chg="mod">
          <ac:chgData name="Diswel Khriam [Chillibreeze]" userId="fbeec9ff-bca4-44d8-a970-c64a780118de" providerId="ADAL" clId="{91ABEBAD-729F-4C58-8B62-D8B2C58133C9}" dt="2020-07-22T09:09:09.511" v="4950" actId="408"/>
          <ac:spMkLst>
            <pc:docMk/>
            <pc:sldMk cId="739787725" sldId="1816"/>
            <ac:spMk id="9" creationId="{43078061-D4C3-4ECF-8184-F5AD34B4EC95}"/>
          </ac:spMkLst>
        </pc:spChg>
        <pc:spChg chg="mod">
          <ac:chgData name="Diswel Khriam [Chillibreeze]" userId="fbeec9ff-bca4-44d8-a970-c64a780118de" providerId="ADAL" clId="{91ABEBAD-729F-4C58-8B62-D8B2C58133C9}" dt="2020-07-22T09:09:09.511" v="4950" actId="408"/>
          <ac:spMkLst>
            <pc:docMk/>
            <pc:sldMk cId="739787725" sldId="1816"/>
            <ac:spMk id="10" creationId="{5A9484B7-2481-418E-91FF-DAAF188973FC}"/>
          </ac:spMkLst>
        </pc:spChg>
        <pc:spChg chg="mod">
          <ac:chgData name="Diswel Khriam [Chillibreeze]" userId="fbeec9ff-bca4-44d8-a970-c64a780118de" providerId="ADAL" clId="{91ABEBAD-729F-4C58-8B62-D8B2C58133C9}" dt="2020-07-22T09:09:01.969" v="4948" actId="1037"/>
          <ac:spMkLst>
            <pc:docMk/>
            <pc:sldMk cId="739787725" sldId="1816"/>
            <ac:spMk id="11" creationId="{20FFA4D2-0A25-4781-A4A1-FEB07EC28563}"/>
          </ac:spMkLst>
        </pc:spChg>
      </pc:sldChg>
      <pc:sldChg chg="delSp modSp mod">
        <pc:chgData name="Diswel Khriam [Chillibreeze]" userId="fbeec9ff-bca4-44d8-a970-c64a780118de" providerId="ADAL" clId="{91ABEBAD-729F-4C58-8B62-D8B2C58133C9}" dt="2020-07-27T11:58:09.012" v="5229" actId="1035"/>
        <pc:sldMkLst>
          <pc:docMk/>
          <pc:sldMk cId="1859127728" sldId="1817"/>
        </pc:sldMkLst>
        <pc:spChg chg="del">
          <ac:chgData name="Diswel Khriam [Chillibreeze]" userId="fbeec9ff-bca4-44d8-a970-c64a780118de" providerId="ADAL" clId="{91ABEBAD-729F-4C58-8B62-D8B2C58133C9}" dt="2020-07-22T06:35:16.844" v="2424" actId="478"/>
          <ac:spMkLst>
            <pc:docMk/>
            <pc:sldMk cId="1859127728" sldId="1817"/>
            <ac:spMk id="3" creationId="{7173FBA8-F6CF-40A2-8620-7B715E1420D3}"/>
          </ac:spMkLst>
        </pc:spChg>
        <pc:spChg chg="mod">
          <ac:chgData name="Diswel Khriam [Chillibreeze]" userId="fbeec9ff-bca4-44d8-a970-c64a780118de" providerId="ADAL" clId="{91ABEBAD-729F-4C58-8B62-D8B2C58133C9}" dt="2020-07-27T11:57:22.854" v="5217" actId="554"/>
          <ac:spMkLst>
            <pc:docMk/>
            <pc:sldMk cId="1859127728" sldId="1817"/>
            <ac:spMk id="14" creationId="{338C6ACA-CB74-411D-8353-24E996C5CA2A}"/>
          </ac:spMkLst>
        </pc:spChg>
        <pc:spChg chg="mod">
          <ac:chgData name="Diswel Khriam [Chillibreeze]" userId="fbeec9ff-bca4-44d8-a970-c64a780118de" providerId="ADAL" clId="{91ABEBAD-729F-4C58-8B62-D8B2C58133C9}" dt="2020-07-22T06:35:54.680" v="2430" actId="12789"/>
          <ac:spMkLst>
            <pc:docMk/>
            <pc:sldMk cId="1859127728" sldId="1817"/>
            <ac:spMk id="15" creationId="{FDC48D60-3718-4C2D-875E-6364E96DE9A8}"/>
          </ac:spMkLst>
        </pc:spChg>
        <pc:spChg chg="mod">
          <ac:chgData name="Diswel Khriam [Chillibreeze]" userId="fbeec9ff-bca4-44d8-a970-c64a780118de" providerId="ADAL" clId="{91ABEBAD-729F-4C58-8B62-D8B2C58133C9}" dt="2020-07-22T06:35:26.104" v="2425" actId="12789"/>
          <ac:spMkLst>
            <pc:docMk/>
            <pc:sldMk cId="1859127728" sldId="1817"/>
            <ac:spMk id="16" creationId="{D51DACAD-8898-458F-9CA3-031F1270FC72}"/>
          </ac:spMkLst>
        </pc:spChg>
        <pc:spChg chg="mod">
          <ac:chgData name="Diswel Khriam [Chillibreeze]" userId="fbeec9ff-bca4-44d8-a970-c64a780118de" providerId="ADAL" clId="{91ABEBAD-729F-4C58-8B62-D8B2C58133C9}" dt="2020-07-22T06:35:35.480" v="2427" actId="12789"/>
          <ac:spMkLst>
            <pc:docMk/>
            <pc:sldMk cId="1859127728" sldId="1817"/>
            <ac:spMk id="18" creationId="{BF9FED2A-90F6-42CA-8DCA-7D6ABE485C9E}"/>
          </ac:spMkLst>
        </pc:spChg>
        <pc:spChg chg="mod">
          <ac:chgData name="Diswel Khriam [Chillibreeze]" userId="fbeec9ff-bca4-44d8-a970-c64a780118de" providerId="ADAL" clId="{91ABEBAD-729F-4C58-8B62-D8B2C58133C9}" dt="2020-07-27T11:58:09.012" v="5229" actId="1035"/>
          <ac:spMkLst>
            <pc:docMk/>
            <pc:sldMk cId="1859127728" sldId="1817"/>
            <ac:spMk id="23" creationId="{1DF1BE00-F749-4B90-A05C-1404755CD915}"/>
          </ac:spMkLst>
        </pc:spChg>
        <pc:picChg chg="mod">
          <ac:chgData name="Diswel Khriam [Chillibreeze]" userId="fbeec9ff-bca4-44d8-a970-c64a780118de" providerId="ADAL" clId="{91ABEBAD-729F-4C58-8B62-D8B2C58133C9}" dt="2020-07-22T06:35:26.104" v="2425" actId="12789"/>
          <ac:picMkLst>
            <pc:docMk/>
            <pc:sldMk cId="1859127728" sldId="1817"/>
            <ac:picMk id="92" creationId="{F6A8BFEC-DC83-49CA-8FDA-05709EC57607}"/>
          </ac:picMkLst>
        </pc:picChg>
        <pc:picChg chg="mod">
          <ac:chgData name="Diswel Khriam [Chillibreeze]" userId="fbeec9ff-bca4-44d8-a970-c64a780118de" providerId="ADAL" clId="{91ABEBAD-729F-4C58-8B62-D8B2C58133C9}" dt="2020-07-22T06:35:35.480" v="2427" actId="12789"/>
          <ac:picMkLst>
            <pc:docMk/>
            <pc:sldMk cId="1859127728" sldId="1817"/>
            <ac:picMk id="100" creationId="{DA66EA0C-41C6-4DB8-8D2D-F46DA59D0349}"/>
          </ac:picMkLst>
        </pc:picChg>
        <pc:picChg chg="mod">
          <ac:chgData name="Diswel Khriam [Chillibreeze]" userId="fbeec9ff-bca4-44d8-a970-c64a780118de" providerId="ADAL" clId="{91ABEBAD-729F-4C58-8B62-D8B2C58133C9}" dt="2020-07-27T11:57:22.854" v="5217" actId="554"/>
          <ac:picMkLst>
            <pc:docMk/>
            <pc:sldMk cId="1859127728" sldId="1817"/>
            <ac:picMk id="103" creationId="{357A4718-99DB-4284-894E-6770523E7CD7}"/>
          </ac:picMkLst>
        </pc:picChg>
        <pc:picChg chg="mod">
          <ac:chgData name="Diswel Khriam [Chillibreeze]" userId="fbeec9ff-bca4-44d8-a970-c64a780118de" providerId="ADAL" clId="{91ABEBAD-729F-4C58-8B62-D8B2C58133C9}" dt="2020-07-27T11:48:33.214" v="5070" actId="1076"/>
          <ac:picMkLst>
            <pc:docMk/>
            <pc:sldMk cId="1859127728" sldId="1817"/>
            <ac:picMk id="106" creationId="{180A41A2-A188-4408-A3F9-827A6EC56563}"/>
          </ac:picMkLst>
        </pc:picChg>
        <pc:picChg chg="mod">
          <ac:chgData name="Diswel Khriam [Chillibreeze]" userId="fbeec9ff-bca4-44d8-a970-c64a780118de" providerId="ADAL" clId="{91ABEBAD-729F-4C58-8B62-D8B2C58133C9}" dt="2020-07-22T06:35:14.344" v="2423" actId="12789"/>
          <ac:picMkLst>
            <pc:docMk/>
            <pc:sldMk cId="1859127728" sldId="1817"/>
            <ac:picMk id="116" creationId="{97347BEE-3D2A-4DD2-B313-83F5A914D224}"/>
          </ac:picMkLst>
        </pc:picChg>
        <pc:cxnChg chg="mod">
          <ac:chgData name="Diswel Khriam [Chillibreeze]" userId="fbeec9ff-bca4-44d8-a970-c64a780118de" providerId="ADAL" clId="{91ABEBAD-729F-4C58-8B62-D8B2C58133C9}" dt="2020-07-22T06:35:31.776" v="2426" actId="465"/>
          <ac:cxnSpMkLst>
            <pc:docMk/>
            <pc:sldMk cId="1859127728" sldId="1817"/>
            <ac:cxnSpMk id="17" creationId="{E28CC0F3-97D0-4908-8701-780B2069FD8D}"/>
          </ac:cxnSpMkLst>
        </pc:cxnChg>
        <pc:cxnChg chg="mod">
          <ac:chgData name="Diswel Khriam [Chillibreeze]" userId="fbeec9ff-bca4-44d8-a970-c64a780118de" providerId="ADAL" clId="{91ABEBAD-729F-4C58-8B62-D8B2C58133C9}" dt="2020-07-22T06:35:31.776" v="2426" actId="465"/>
          <ac:cxnSpMkLst>
            <pc:docMk/>
            <pc:sldMk cId="1859127728" sldId="1817"/>
            <ac:cxnSpMk id="30" creationId="{D8E94EAB-5EC1-4D21-B1A7-47F8A152F7DD}"/>
          </ac:cxnSpMkLst>
        </pc:cxnChg>
        <pc:cxnChg chg="mod">
          <ac:chgData name="Diswel Khriam [Chillibreeze]" userId="fbeec9ff-bca4-44d8-a970-c64a780118de" providerId="ADAL" clId="{91ABEBAD-729F-4C58-8B62-D8B2C58133C9}" dt="2020-07-27T11:58:02.594" v="5223" actId="465"/>
          <ac:cxnSpMkLst>
            <pc:docMk/>
            <pc:sldMk cId="1859127728" sldId="1817"/>
            <ac:cxnSpMk id="31" creationId="{C469DF23-91B4-4DF7-A684-3F51235092D1}"/>
          </ac:cxnSpMkLst>
        </pc:cxnChg>
        <pc:cxnChg chg="mod">
          <ac:chgData name="Diswel Khriam [Chillibreeze]" userId="fbeec9ff-bca4-44d8-a970-c64a780118de" providerId="ADAL" clId="{91ABEBAD-729F-4C58-8B62-D8B2C58133C9}" dt="2020-07-27T11:58:02.192" v="5222" actId="465"/>
          <ac:cxnSpMkLst>
            <pc:docMk/>
            <pc:sldMk cId="1859127728" sldId="1817"/>
            <ac:cxnSpMk id="32" creationId="{FC7EE648-8C4E-4CA8-BE1E-2A5018779F13}"/>
          </ac:cxnSpMkLst>
        </pc:cxnChg>
      </pc:sldChg>
      <pc:sldChg chg="addSp delSp modSp mod">
        <pc:chgData name="Diswel Khriam [Chillibreeze]" userId="fbeec9ff-bca4-44d8-a970-c64a780118de" providerId="ADAL" clId="{91ABEBAD-729F-4C58-8B62-D8B2C58133C9}" dt="2020-07-27T16:30:47.072" v="5233" actId="13244"/>
        <pc:sldMkLst>
          <pc:docMk/>
          <pc:sldMk cId="1660458577" sldId="1818"/>
        </pc:sldMkLst>
        <pc:spChg chg="add del mod">
          <ac:chgData name="Diswel Khriam [Chillibreeze]" userId="fbeec9ff-bca4-44d8-a970-c64a780118de" providerId="ADAL" clId="{91ABEBAD-729F-4C58-8B62-D8B2C58133C9}" dt="2020-07-27T11:52:21.876" v="5103" actId="21"/>
          <ac:spMkLst>
            <pc:docMk/>
            <pc:sldMk cId="1660458577" sldId="1818"/>
            <ac:spMk id="2" creationId="{7D91CFD8-CE76-4708-84CD-427725A7DE9D}"/>
          </ac:spMkLst>
        </pc:spChg>
        <pc:spChg chg="del mod">
          <ac:chgData name="Diswel Khriam [Chillibreeze]" userId="fbeec9ff-bca4-44d8-a970-c64a780118de" providerId="ADAL" clId="{91ABEBAD-729F-4C58-8B62-D8B2C58133C9}" dt="2020-07-22T06:37:45.551" v="2465" actId="478"/>
          <ac:spMkLst>
            <pc:docMk/>
            <pc:sldMk cId="1660458577" sldId="1818"/>
            <ac:spMk id="2" creationId="{B44AA999-51E1-418C-8578-4ABDD5EB0E0A}"/>
          </ac:spMkLst>
        </pc:spChg>
        <pc:spChg chg="mod">
          <ac:chgData name="Diswel Khriam [Chillibreeze]" userId="fbeec9ff-bca4-44d8-a970-c64a780118de" providerId="ADAL" clId="{91ABEBAD-729F-4C58-8B62-D8B2C58133C9}" dt="2020-07-27T11:54:25.141" v="5141" actId="12788"/>
          <ac:spMkLst>
            <pc:docMk/>
            <pc:sldMk cId="1660458577" sldId="1818"/>
            <ac:spMk id="4" creationId="{66DEE858-22C8-446A-96F0-5B6DC287B350}"/>
          </ac:spMkLst>
        </pc:spChg>
        <pc:spChg chg="add del mod">
          <ac:chgData name="Diswel Khriam [Chillibreeze]" userId="fbeec9ff-bca4-44d8-a970-c64a780118de" providerId="ADAL" clId="{91ABEBAD-729F-4C58-8B62-D8B2C58133C9}" dt="2020-07-27T11:55:59.987" v="5209" actId="21"/>
          <ac:spMkLst>
            <pc:docMk/>
            <pc:sldMk cId="1660458577" sldId="1818"/>
            <ac:spMk id="16" creationId="{FD9B4E6D-B80F-4AF4-BCCB-FE8106FA2FCC}"/>
          </ac:spMkLst>
        </pc:spChg>
        <pc:spChg chg="mod">
          <ac:chgData name="Diswel Khriam [Chillibreeze]" userId="fbeec9ff-bca4-44d8-a970-c64a780118de" providerId="ADAL" clId="{91ABEBAD-729F-4C58-8B62-D8B2C58133C9}" dt="2020-07-22T06:37:32.887" v="2461" actId="12789"/>
          <ac:spMkLst>
            <pc:docMk/>
            <pc:sldMk cId="1660458577" sldId="1818"/>
            <ac:spMk id="155" creationId="{81D5121B-6204-4B80-9011-B1C7EA200E60}"/>
          </ac:spMkLst>
        </pc:spChg>
        <pc:spChg chg="mod">
          <ac:chgData name="Diswel Khriam [Chillibreeze]" userId="fbeec9ff-bca4-44d8-a970-c64a780118de" providerId="ADAL" clId="{91ABEBAD-729F-4C58-8B62-D8B2C58133C9}" dt="2020-07-22T06:37:30.096" v="2460" actId="12789"/>
          <ac:spMkLst>
            <pc:docMk/>
            <pc:sldMk cId="1660458577" sldId="1818"/>
            <ac:spMk id="162" creationId="{3D359E40-7B06-4E9B-A52C-A72E98209FA6}"/>
          </ac:spMkLst>
        </pc:spChg>
        <pc:picChg chg="add del mod">
          <ac:chgData name="Diswel Khriam [Chillibreeze]" userId="fbeec9ff-bca4-44d8-a970-c64a780118de" providerId="ADAL" clId="{91ABEBAD-729F-4C58-8B62-D8B2C58133C9}" dt="2020-07-27T11:55:48.753" v="5208" actId="478"/>
          <ac:picMkLst>
            <pc:docMk/>
            <pc:sldMk cId="1660458577" sldId="1818"/>
            <ac:picMk id="3" creationId="{B1539506-7DC9-427C-99BC-71A3C93C8582}"/>
          </ac:picMkLst>
        </pc:picChg>
        <pc:picChg chg="del mod">
          <ac:chgData name="Diswel Khriam [Chillibreeze]" userId="fbeec9ff-bca4-44d8-a970-c64a780118de" providerId="ADAL" clId="{91ABEBAD-729F-4C58-8B62-D8B2C58133C9}" dt="2020-07-27T11:52:49.052" v="5127" actId="478"/>
          <ac:picMkLst>
            <pc:docMk/>
            <pc:sldMk cId="1660458577" sldId="1818"/>
            <ac:picMk id="5" creationId="{76D35DA6-1A42-48D7-B50D-D82FFB94C5BA}"/>
          </ac:picMkLst>
        </pc:picChg>
        <pc:picChg chg="add mod">
          <ac:chgData name="Diswel Khriam [Chillibreeze]" userId="fbeec9ff-bca4-44d8-a970-c64a780118de" providerId="ADAL" clId="{91ABEBAD-729F-4C58-8B62-D8B2C58133C9}" dt="2020-07-27T16:30:47.072" v="5233" actId="13244"/>
          <ac:picMkLst>
            <pc:docMk/>
            <pc:sldMk cId="1660458577" sldId="1818"/>
            <ac:picMk id="7" creationId="{0AF023E2-62F6-4C9C-8563-3590E8DF1E75}"/>
          </ac:picMkLst>
        </pc:picChg>
        <pc:picChg chg="add mod">
          <ac:chgData name="Diswel Khriam [Chillibreeze]" userId="fbeec9ff-bca4-44d8-a970-c64a780118de" providerId="ADAL" clId="{91ABEBAD-729F-4C58-8B62-D8B2C58133C9}" dt="2020-07-27T16:30:21.131" v="5231" actId="13244"/>
          <ac:picMkLst>
            <pc:docMk/>
            <pc:sldMk cId="1660458577" sldId="1818"/>
            <ac:picMk id="8" creationId="{EB73F86C-0836-41DC-ACED-E73B19E922A3}"/>
          </ac:picMkLst>
        </pc:picChg>
        <pc:picChg chg="add del mod">
          <ac:chgData name="Diswel Khriam [Chillibreeze]" userId="fbeec9ff-bca4-44d8-a970-c64a780118de" providerId="ADAL" clId="{91ABEBAD-729F-4C58-8B62-D8B2C58133C9}" dt="2020-07-27T11:29:39.410" v="4958" actId="478"/>
          <ac:picMkLst>
            <pc:docMk/>
            <pc:sldMk cId="1660458577" sldId="1818"/>
            <ac:picMk id="10" creationId="{04897881-F962-45DD-A36B-4DB69ED70F66}"/>
          </ac:picMkLst>
        </pc:picChg>
        <pc:picChg chg="add del mod">
          <ac:chgData name="Diswel Khriam [Chillibreeze]" userId="fbeec9ff-bca4-44d8-a970-c64a780118de" providerId="ADAL" clId="{91ABEBAD-729F-4C58-8B62-D8B2C58133C9}" dt="2020-07-27T11:55:06.454" v="5178" actId="22"/>
          <ac:picMkLst>
            <pc:docMk/>
            <pc:sldMk cId="1660458577" sldId="1818"/>
            <ac:picMk id="10" creationId="{C9EC3342-95F0-41A3-A1C0-BE51641FA190}"/>
          </ac:picMkLst>
        </pc:picChg>
        <pc:picChg chg="add del mod ord modCrop">
          <ac:chgData name="Diswel Khriam [Chillibreeze]" userId="fbeec9ff-bca4-44d8-a970-c64a780118de" providerId="ADAL" clId="{91ABEBAD-729F-4C58-8B62-D8B2C58133C9}" dt="2020-07-27T11:52:21.876" v="5103" actId="21"/>
          <ac:picMkLst>
            <pc:docMk/>
            <pc:sldMk cId="1660458577" sldId="1818"/>
            <ac:picMk id="12" creationId="{C9ACC89B-BF49-4A43-A3C0-19643458ACD1}"/>
          </ac:picMkLst>
        </pc:picChg>
        <pc:picChg chg="add del mod">
          <ac:chgData name="Diswel Khriam [Chillibreeze]" userId="fbeec9ff-bca4-44d8-a970-c64a780118de" providerId="ADAL" clId="{91ABEBAD-729F-4C58-8B62-D8B2C58133C9}" dt="2020-07-27T11:52:21.876" v="5103" actId="21"/>
          <ac:picMkLst>
            <pc:docMk/>
            <pc:sldMk cId="1660458577" sldId="1818"/>
            <ac:picMk id="13" creationId="{A3A92027-FF4E-4E88-B702-1722CA8EC43A}"/>
          </ac:picMkLst>
        </pc:picChg>
        <pc:picChg chg="del mod">
          <ac:chgData name="Diswel Khriam [Chillibreeze]" userId="fbeec9ff-bca4-44d8-a970-c64a780118de" providerId="ADAL" clId="{91ABEBAD-729F-4C58-8B62-D8B2C58133C9}" dt="2020-07-27T11:32:46.346" v="5011" actId="478"/>
          <ac:picMkLst>
            <pc:docMk/>
            <pc:sldMk cId="1660458577" sldId="1818"/>
            <ac:picMk id="13" creationId="{EE803E4E-2BF5-4E84-AAFF-8DF86409E967}"/>
          </ac:picMkLst>
        </pc:picChg>
        <pc:picChg chg="add mod">
          <ac:chgData name="Diswel Khriam [Chillibreeze]" userId="fbeec9ff-bca4-44d8-a970-c64a780118de" providerId="ADAL" clId="{91ABEBAD-729F-4C58-8B62-D8B2C58133C9}" dt="2020-07-27T16:30:42.281" v="5232" actId="13244"/>
          <ac:picMkLst>
            <pc:docMk/>
            <pc:sldMk cId="1660458577" sldId="1818"/>
            <ac:picMk id="14" creationId="{121ECFF3-BA7C-476A-830A-703CBE18E2D1}"/>
          </ac:picMkLst>
        </pc:picChg>
        <pc:picChg chg="add del mod modCrop">
          <ac:chgData name="Diswel Khriam [Chillibreeze]" userId="fbeec9ff-bca4-44d8-a970-c64a780118de" providerId="ADAL" clId="{91ABEBAD-729F-4C58-8B62-D8B2C58133C9}" dt="2020-07-27T11:32:24.220" v="4987" actId="21"/>
          <ac:picMkLst>
            <pc:docMk/>
            <pc:sldMk cId="1660458577" sldId="1818"/>
            <ac:picMk id="14" creationId="{55673D37-3254-42E9-B1BB-D2FB264A6E22}"/>
          </ac:picMkLst>
        </pc:picChg>
        <pc:picChg chg="add del mod">
          <ac:chgData name="Diswel Khriam [Chillibreeze]" userId="fbeec9ff-bca4-44d8-a970-c64a780118de" providerId="ADAL" clId="{91ABEBAD-729F-4C58-8B62-D8B2C58133C9}" dt="2020-07-27T11:55:59.987" v="5209" actId="21"/>
          <ac:picMkLst>
            <pc:docMk/>
            <pc:sldMk cId="1660458577" sldId="1818"/>
            <ac:picMk id="15" creationId="{04CDCCF6-55FA-4C93-BB23-510C7679DEEB}"/>
          </ac:picMkLst>
        </pc:picChg>
        <pc:picChg chg="add del mod ord">
          <ac:chgData name="Diswel Khriam [Chillibreeze]" userId="fbeec9ff-bca4-44d8-a970-c64a780118de" providerId="ADAL" clId="{91ABEBAD-729F-4C58-8B62-D8B2C58133C9}" dt="2020-07-27T11:32:24.220" v="4987" actId="21"/>
          <ac:picMkLst>
            <pc:docMk/>
            <pc:sldMk cId="1660458577" sldId="1818"/>
            <ac:picMk id="15" creationId="{2951ECF9-C959-4D4C-86CA-67BFEA04A673}"/>
          </ac:picMkLst>
        </pc:picChg>
        <pc:picChg chg="del mod">
          <ac:chgData name="Diswel Khriam [Chillibreeze]" userId="fbeec9ff-bca4-44d8-a970-c64a780118de" providerId="ADAL" clId="{91ABEBAD-729F-4C58-8B62-D8B2C58133C9}" dt="2020-07-27T11:34:59.998" v="5059" actId="478"/>
          <ac:picMkLst>
            <pc:docMk/>
            <pc:sldMk cId="1660458577" sldId="1818"/>
            <ac:picMk id="16" creationId="{AEF36EB2-2BFE-4328-9B9C-0882180B0AAE}"/>
          </ac:picMkLst>
        </pc:picChg>
        <pc:picChg chg="add del mod modCrop">
          <ac:chgData name="Diswel Khriam [Chillibreeze]" userId="fbeec9ff-bca4-44d8-a970-c64a780118de" providerId="ADAL" clId="{91ABEBAD-729F-4C58-8B62-D8B2C58133C9}" dt="2020-07-27T11:34:39.859" v="5035" actId="21"/>
          <ac:picMkLst>
            <pc:docMk/>
            <pc:sldMk cId="1660458577" sldId="1818"/>
            <ac:picMk id="18" creationId="{8D11E965-FB7E-4A0B-A219-9EA1AB79B6C6}"/>
          </ac:picMkLst>
        </pc:picChg>
        <pc:picChg chg="add del mod modCrop">
          <ac:chgData name="Diswel Khriam [Chillibreeze]" userId="fbeec9ff-bca4-44d8-a970-c64a780118de" providerId="ADAL" clId="{91ABEBAD-729F-4C58-8B62-D8B2C58133C9}" dt="2020-07-27T11:55:59.987" v="5209" actId="21"/>
          <ac:picMkLst>
            <pc:docMk/>
            <pc:sldMk cId="1660458577" sldId="1818"/>
            <ac:picMk id="19" creationId="{BFFB9AA3-6016-4094-BEF6-D963162B8E15}"/>
          </ac:picMkLst>
        </pc:picChg>
        <pc:picChg chg="add del mod ord">
          <ac:chgData name="Diswel Khriam [Chillibreeze]" userId="fbeec9ff-bca4-44d8-a970-c64a780118de" providerId="ADAL" clId="{91ABEBAD-729F-4C58-8B62-D8B2C58133C9}" dt="2020-07-27T11:34:39.859" v="5035" actId="21"/>
          <ac:picMkLst>
            <pc:docMk/>
            <pc:sldMk cId="1660458577" sldId="1818"/>
            <ac:picMk id="19" creationId="{E2503A19-9B5B-45C1-B93C-F1F0C3026E21}"/>
          </ac:picMkLst>
        </pc:picChg>
        <pc:cxnChg chg="mod">
          <ac:chgData name="Diswel Khriam [Chillibreeze]" userId="fbeec9ff-bca4-44d8-a970-c64a780118de" providerId="ADAL" clId="{91ABEBAD-729F-4C58-8B62-D8B2C58133C9}" dt="2020-07-22T06:37:42.721" v="2464" actId="465"/>
          <ac:cxnSpMkLst>
            <pc:docMk/>
            <pc:sldMk cId="1660458577" sldId="1818"/>
            <ac:cxnSpMk id="151" creationId="{EAB8CCEC-1F2B-4D1E-BC9A-49A1C3E01CFF}"/>
          </ac:cxnSpMkLst>
        </pc:cxnChg>
        <pc:cxnChg chg="mod">
          <ac:chgData name="Diswel Khriam [Chillibreeze]" userId="fbeec9ff-bca4-44d8-a970-c64a780118de" providerId="ADAL" clId="{91ABEBAD-729F-4C58-8B62-D8B2C58133C9}" dt="2020-07-22T06:37:39.136" v="2463" actId="465"/>
          <ac:cxnSpMkLst>
            <pc:docMk/>
            <pc:sldMk cId="1660458577" sldId="1818"/>
            <ac:cxnSpMk id="156" creationId="{7B61FF90-267F-4189-82C0-5C052E75D27E}"/>
          </ac:cxnSpMkLst>
        </pc:cxnChg>
      </pc:sldChg>
      <pc:sldChg chg="modSp mod modNotesTx">
        <pc:chgData name="Diswel Khriam [Chillibreeze]" userId="fbeec9ff-bca4-44d8-a970-c64a780118de" providerId="ADAL" clId="{91ABEBAD-729F-4C58-8B62-D8B2C58133C9}" dt="2020-07-27T11:49:03.868" v="5074" actId="1076"/>
        <pc:sldMkLst>
          <pc:docMk/>
          <pc:sldMk cId="537660805" sldId="1819"/>
        </pc:sldMkLst>
        <pc:spChg chg="mod">
          <ac:chgData name="Diswel Khriam [Chillibreeze]" userId="fbeec9ff-bca4-44d8-a970-c64a780118de" providerId="ADAL" clId="{91ABEBAD-729F-4C58-8B62-D8B2C58133C9}" dt="2020-07-27T11:45:02.631" v="5066" actId="12789"/>
          <ac:spMkLst>
            <pc:docMk/>
            <pc:sldMk cId="537660805" sldId="1819"/>
            <ac:spMk id="15" creationId="{FDC48D60-3718-4C2D-875E-6364E96DE9A8}"/>
          </ac:spMkLst>
        </pc:spChg>
        <pc:spChg chg="mod">
          <ac:chgData name="Diswel Khriam [Chillibreeze]" userId="fbeec9ff-bca4-44d8-a970-c64a780118de" providerId="ADAL" clId="{91ABEBAD-729F-4C58-8B62-D8B2C58133C9}" dt="2020-07-22T09:00:21.191" v="4894" actId="12789"/>
          <ac:spMkLst>
            <pc:docMk/>
            <pc:sldMk cId="537660805" sldId="1819"/>
            <ac:spMk id="16" creationId="{D51DACAD-8898-458F-9CA3-031F1270FC72}"/>
          </ac:spMkLst>
        </pc:spChg>
        <pc:spChg chg="mod">
          <ac:chgData name="Diswel Khriam [Chillibreeze]" userId="fbeec9ff-bca4-44d8-a970-c64a780118de" providerId="ADAL" clId="{91ABEBAD-729F-4C58-8B62-D8B2C58133C9}" dt="2020-07-22T09:00:31.318" v="4895" actId="465"/>
          <ac:spMkLst>
            <pc:docMk/>
            <pc:sldMk cId="537660805" sldId="1819"/>
            <ac:spMk id="18" creationId="{BF9FED2A-90F6-42CA-8DCA-7D6ABE485C9E}"/>
          </ac:spMkLst>
        </pc:spChg>
        <pc:spChg chg="mod">
          <ac:chgData name="Diswel Khriam [Chillibreeze]" userId="fbeec9ff-bca4-44d8-a970-c64a780118de" providerId="ADAL" clId="{91ABEBAD-729F-4C58-8B62-D8B2C58133C9}" dt="2020-07-22T09:00:31.318" v="4895" actId="465"/>
          <ac:spMkLst>
            <pc:docMk/>
            <pc:sldMk cId="537660805" sldId="1819"/>
            <ac:spMk id="23" creationId="{1DF1BE00-F749-4B90-A05C-1404755CD915}"/>
          </ac:spMkLst>
        </pc:spChg>
        <pc:picChg chg="mod">
          <ac:chgData name="Diswel Khriam [Chillibreeze]" userId="fbeec9ff-bca4-44d8-a970-c64a780118de" providerId="ADAL" clId="{91ABEBAD-729F-4C58-8B62-D8B2C58133C9}" dt="2020-07-27T11:49:03.868" v="5074" actId="1076"/>
          <ac:picMkLst>
            <pc:docMk/>
            <pc:sldMk cId="537660805" sldId="1819"/>
            <ac:picMk id="13" creationId="{DACCAD9B-02A2-46F6-AAD4-A37C199B0BAA}"/>
          </ac:picMkLst>
        </pc:picChg>
        <pc:picChg chg="mod">
          <ac:chgData name="Diswel Khriam [Chillibreeze]" userId="fbeec9ff-bca4-44d8-a970-c64a780118de" providerId="ADAL" clId="{91ABEBAD-729F-4C58-8B62-D8B2C58133C9}" dt="2020-07-27T11:45:02.631" v="5066" actId="12789"/>
          <ac:picMkLst>
            <pc:docMk/>
            <pc:sldMk cId="537660805" sldId="1819"/>
            <ac:picMk id="92" creationId="{75405497-A3AC-4312-909A-CAC062042DCF}"/>
          </ac:picMkLst>
        </pc:picChg>
        <pc:picChg chg="mod">
          <ac:chgData name="Diswel Khriam [Chillibreeze]" userId="fbeec9ff-bca4-44d8-a970-c64a780118de" providerId="ADAL" clId="{91ABEBAD-729F-4C58-8B62-D8B2C58133C9}" dt="2020-07-22T09:00:12.799" v="4892" actId="465"/>
          <ac:picMkLst>
            <pc:docMk/>
            <pc:sldMk cId="537660805" sldId="1819"/>
            <ac:picMk id="96" creationId="{78449861-A9DB-4709-9023-D61AFD468E2B}"/>
          </ac:picMkLst>
        </pc:picChg>
        <pc:picChg chg="mod">
          <ac:chgData name="Diswel Khriam [Chillibreeze]" userId="fbeec9ff-bca4-44d8-a970-c64a780118de" providerId="ADAL" clId="{91ABEBAD-729F-4C58-8B62-D8B2C58133C9}" dt="2020-07-22T09:00:12.799" v="4892" actId="465"/>
          <ac:picMkLst>
            <pc:docMk/>
            <pc:sldMk cId="537660805" sldId="1819"/>
            <ac:picMk id="99" creationId="{22ABD980-C774-4483-9E5A-CBD9C069778B}"/>
          </ac:picMkLst>
        </pc:picChg>
        <pc:picChg chg="mod">
          <ac:chgData name="Diswel Khriam [Chillibreeze]" userId="fbeec9ff-bca4-44d8-a970-c64a780118de" providerId="ADAL" clId="{91ABEBAD-729F-4C58-8B62-D8B2C58133C9}" dt="2020-07-22T09:00:21.191" v="4894" actId="12789"/>
          <ac:picMkLst>
            <pc:docMk/>
            <pc:sldMk cId="537660805" sldId="1819"/>
            <ac:picMk id="109" creationId="{C7A2ADE2-A42F-4691-A3AA-C843A0350606}"/>
          </ac:picMkLst>
        </pc:picChg>
        <pc:cxnChg chg="mod">
          <ac:chgData name="Diswel Khriam [Chillibreeze]" userId="fbeec9ff-bca4-44d8-a970-c64a780118de" providerId="ADAL" clId="{91ABEBAD-729F-4C58-8B62-D8B2C58133C9}" dt="2020-07-22T09:00:31.318" v="4895" actId="465"/>
          <ac:cxnSpMkLst>
            <pc:docMk/>
            <pc:sldMk cId="537660805" sldId="1819"/>
            <ac:cxnSpMk id="17" creationId="{E28CC0F3-97D0-4908-8701-780B2069FD8D}"/>
          </ac:cxnSpMkLst>
        </pc:cxnChg>
        <pc:cxnChg chg="mod">
          <ac:chgData name="Diswel Khriam [Chillibreeze]" userId="fbeec9ff-bca4-44d8-a970-c64a780118de" providerId="ADAL" clId="{91ABEBAD-729F-4C58-8B62-D8B2C58133C9}" dt="2020-07-22T09:00:31.318" v="4895" actId="465"/>
          <ac:cxnSpMkLst>
            <pc:docMk/>
            <pc:sldMk cId="537660805" sldId="1819"/>
            <ac:cxnSpMk id="30" creationId="{D8E94EAB-5EC1-4D21-B1A7-47F8A152F7DD}"/>
          </ac:cxnSpMkLst>
        </pc:cxnChg>
        <pc:cxnChg chg="mod">
          <ac:chgData name="Diswel Khriam [Chillibreeze]" userId="fbeec9ff-bca4-44d8-a970-c64a780118de" providerId="ADAL" clId="{91ABEBAD-729F-4C58-8B62-D8B2C58133C9}" dt="2020-07-27T11:45:10.951" v="5067" actId="465"/>
          <ac:cxnSpMkLst>
            <pc:docMk/>
            <pc:sldMk cId="537660805" sldId="1819"/>
            <ac:cxnSpMk id="31" creationId="{C469DF23-91B4-4DF7-A684-3F51235092D1}"/>
          </ac:cxnSpMkLst>
        </pc:cxnChg>
        <pc:cxnChg chg="mod">
          <ac:chgData name="Diswel Khriam [Chillibreeze]" userId="fbeec9ff-bca4-44d8-a970-c64a780118de" providerId="ADAL" clId="{91ABEBAD-729F-4C58-8B62-D8B2C58133C9}" dt="2020-07-27T11:45:18.944" v="5068" actId="465"/>
          <ac:cxnSpMkLst>
            <pc:docMk/>
            <pc:sldMk cId="537660805" sldId="1819"/>
            <ac:cxnSpMk id="32" creationId="{FC7EE648-8C4E-4CA8-BE1E-2A5018779F13}"/>
          </ac:cxnSpMkLst>
        </pc:cxnChg>
      </pc:sldChg>
      <pc:sldChg chg="modSp add mod">
        <pc:chgData name="Diswel Khriam [Chillibreeze]" userId="fbeec9ff-bca4-44d8-a970-c64a780118de" providerId="ADAL" clId="{91ABEBAD-729F-4C58-8B62-D8B2C58133C9}" dt="2020-07-18T07:58:21.538" v="516" actId="20577"/>
        <pc:sldMkLst>
          <pc:docMk/>
          <pc:sldMk cId="546707467" sldId="1820"/>
        </pc:sldMkLst>
        <pc:spChg chg="mod">
          <ac:chgData name="Diswel Khriam [Chillibreeze]" userId="fbeec9ff-bca4-44d8-a970-c64a780118de" providerId="ADAL" clId="{91ABEBAD-729F-4C58-8B62-D8B2C58133C9}" dt="2020-07-18T07:58:21.538" v="516" actId="20577"/>
          <ac:spMkLst>
            <pc:docMk/>
            <pc:sldMk cId="546707467" sldId="1820"/>
            <ac:spMk id="2" creationId="{00000000-0000-0000-0000-000000000000}"/>
          </ac:spMkLst>
        </pc:spChg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1622630864" sldId="1821"/>
        </pc:sldMkLst>
      </pc:sldChg>
      <pc:sldChg chg="addSp delSp modSp add">
        <pc:chgData name="Diswel Khriam [Chillibreeze]" userId="fbeec9ff-bca4-44d8-a970-c64a780118de" providerId="ADAL" clId="{91ABEBAD-729F-4C58-8B62-D8B2C58133C9}" dt="2020-07-18T07:52:14.614" v="451"/>
        <pc:sldMkLst>
          <pc:docMk/>
          <pc:sldMk cId="2698537591" sldId="1822"/>
        </pc:sldMkLst>
        <pc:spChg chg="mod">
          <ac:chgData name="Diswel Khriam [Chillibreeze]" userId="fbeec9ff-bca4-44d8-a970-c64a780118de" providerId="ADAL" clId="{91ABEBAD-729F-4C58-8B62-D8B2C58133C9}" dt="2020-07-18T07:52:14.614" v="451"/>
          <ac:spMkLst>
            <pc:docMk/>
            <pc:sldMk cId="2698537591" sldId="1822"/>
            <ac:spMk id="2" creationId="{00000000-0000-0000-0000-000000000000}"/>
          </ac:spMkLst>
        </pc:spChg>
        <pc:spChg chg="add del mod">
          <ac:chgData name="Diswel Khriam [Chillibreeze]" userId="fbeec9ff-bca4-44d8-a970-c64a780118de" providerId="ADAL" clId="{91ABEBAD-729F-4C58-8B62-D8B2C58133C9}" dt="2020-07-18T07:51:41.645" v="444"/>
          <ac:spMkLst>
            <pc:docMk/>
            <pc:sldMk cId="2698537591" sldId="1822"/>
            <ac:spMk id="3" creationId="{D3012810-B0DE-4F00-807F-DDEA2B039C67}"/>
          </ac:spMkLst>
        </pc:spChg>
        <pc:spChg chg="add del mod">
          <ac:chgData name="Diswel Khriam [Chillibreeze]" userId="fbeec9ff-bca4-44d8-a970-c64a780118de" providerId="ADAL" clId="{91ABEBAD-729F-4C58-8B62-D8B2C58133C9}" dt="2020-07-18T07:51:40.955" v="443"/>
          <ac:spMkLst>
            <pc:docMk/>
            <pc:sldMk cId="2698537591" sldId="1822"/>
            <ac:spMk id="4" creationId="{F4F81D0B-07AB-40A2-855B-FA20439F3C24}"/>
          </ac:spMkLst>
        </pc:spChg>
        <pc:spChg chg="add del mod">
          <ac:chgData name="Diswel Khriam [Chillibreeze]" userId="fbeec9ff-bca4-44d8-a970-c64a780118de" providerId="ADAL" clId="{91ABEBAD-729F-4C58-8B62-D8B2C58133C9}" dt="2020-07-18T07:51:46.774" v="445"/>
          <ac:spMkLst>
            <pc:docMk/>
            <pc:sldMk cId="2698537591" sldId="1822"/>
            <ac:spMk id="6" creationId="{F4C13C3E-732E-4E89-A4A2-4256F3798609}"/>
          </ac:spMkLst>
        </pc:spChg>
        <pc:spChg chg="add del mod">
          <ac:chgData name="Diswel Khriam [Chillibreeze]" userId="fbeec9ff-bca4-44d8-a970-c64a780118de" providerId="ADAL" clId="{91ABEBAD-729F-4C58-8B62-D8B2C58133C9}" dt="2020-07-18T07:52:13.559" v="448"/>
          <ac:spMkLst>
            <pc:docMk/>
            <pc:sldMk cId="2698537591" sldId="1822"/>
            <ac:spMk id="7" creationId="{05C938AD-81D1-411D-A761-09CFEF9C884E}"/>
          </ac:spMkLst>
        </pc:spChg>
        <pc:spChg chg="add del mod">
          <ac:chgData name="Diswel Khriam [Chillibreeze]" userId="fbeec9ff-bca4-44d8-a970-c64a780118de" providerId="ADAL" clId="{91ABEBAD-729F-4C58-8B62-D8B2C58133C9}" dt="2020-07-18T07:52:14.175" v="449"/>
          <ac:spMkLst>
            <pc:docMk/>
            <pc:sldMk cId="2698537591" sldId="1822"/>
            <ac:spMk id="8" creationId="{23567AFE-AA80-4FDF-A233-4371761B3E85}"/>
          </ac:spMkLst>
        </pc:spChg>
        <pc:spChg chg="add del mod">
          <ac:chgData name="Diswel Khriam [Chillibreeze]" userId="fbeec9ff-bca4-44d8-a970-c64a780118de" providerId="ADAL" clId="{91ABEBAD-729F-4C58-8B62-D8B2C58133C9}" dt="2020-07-18T07:52:14.366" v="450"/>
          <ac:spMkLst>
            <pc:docMk/>
            <pc:sldMk cId="2698537591" sldId="1822"/>
            <ac:spMk id="9" creationId="{71453CF7-4DF9-4484-92FE-FF1EE6B5641D}"/>
          </ac:spMkLst>
        </pc:spChg>
        <pc:spChg chg="add del mod">
          <ac:chgData name="Diswel Khriam [Chillibreeze]" userId="fbeec9ff-bca4-44d8-a970-c64a780118de" providerId="ADAL" clId="{91ABEBAD-729F-4C58-8B62-D8B2C58133C9}" dt="2020-07-18T07:52:14.614" v="451"/>
          <ac:spMkLst>
            <pc:docMk/>
            <pc:sldMk cId="2698537591" sldId="1822"/>
            <ac:spMk id="10" creationId="{69563F9D-A7D9-4D30-808F-FCDE2F142EDC}"/>
          </ac:spMkLst>
        </pc:spChg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3571128900" sldId="1823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198186383" sldId="1824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3903040833" sldId="1825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1368215429" sldId="1826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3127408853" sldId="1827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4106374553" sldId="1828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1820727551" sldId="1829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1114070547" sldId="1830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4244776696" sldId="1831"/>
        </pc:sldMkLst>
      </pc:sldChg>
      <pc:sldChg chg="addSp delSp modSp add">
        <pc:chgData name="Diswel Khriam [Chillibreeze]" userId="fbeec9ff-bca4-44d8-a970-c64a780118de" providerId="ADAL" clId="{91ABEBAD-729F-4C58-8B62-D8B2C58133C9}" dt="2020-07-18T07:52:23.070" v="452"/>
        <pc:sldMkLst>
          <pc:docMk/>
          <pc:sldMk cId="1711597888" sldId="1832"/>
        </pc:sldMkLst>
        <pc:spChg chg="mod">
          <ac:chgData name="Diswel Khriam [Chillibreeze]" userId="fbeec9ff-bca4-44d8-a970-c64a780118de" providerId="ADAL" clId="{91ABEBAD-729F-4C58-8B62-D8B2C58133C9}" dt="2020-07-18T07:52:23.070" v="452"/>
          <ac:spMkLst>
            <pc:docMk/>
            <pc:sldMk cId="1711597888" sldId="1832"/>
            <ac:spMk id="2" creationId="{00000000-0000-0000-0000-000000000000}"/>
          </ac:spMkLst>
        </pc:spChg>
        <pc:spChg chg="add del mod">
          <ac:chgData name="Diswel Khriam [Chillibreeze]" userId="fbeec9ff-bca4-44d8-a970-c64a780118de" providerId="ADAL" clId="{91ABEBAD-729F-4C58-8B62-D8B2C58133C9}" dt="2020-07-18T07:51:31.535" v="440"/>
          <ac:spMkLst>
            <pc:docMk/>
            <pc:sldMk cId="1711597888" sldId="1832"/>
            <ac:spMk id="3" creationId="{765E8B3D-52EA-49B2-BDF1-C117AAC2D2E6}"/>
          </ac:spMkLst>
        </pc:spChg>
        <pc:spChg chg="add del mod">
          <ac:chgData name="Diswel Khriam [Chillibreeze]" userId="fbeec9ff-bca4-44d8-a970-c64a780118de" providerId="ADAL" clId="{91ABEBAD-729F-4C58-8B62-D8B2C58133C9}" dt="2020-07-18T07:52:23.070" v="452"/>
          <ac:spMkLst>
            <pc:docMk/>
            <pc:sldMk cId="1711597888" sldId="1832"/>
            <ac:spMk id="5" creationId="{A7173058-576E-428B-BC02-D7B7DECA7D0B}"/>
          </ac:spMkLst>
        </pc:spChg>
      </pc:sldChg>
      <pc:sldChg chg="modSp add mod">
        <pc:chgData name="Diswel Khriam [Chillibreeze]" userId="fbeec9ff-bca4-44d8-a970-c64a780118de" providerId="ADAL" clId="{91ABEBAD-729F-4C58-8B62-D8B2C58133C9}" dt="2020-07-18T07:57:05.749" v="514"/>
        <pc:sldMkLst>
          <pc:docMk/>
          <pc:sldMk cId="2753844860" sldId="1833"/>
        </pc:sldMkLst>
        <pc:picChg chg="mod">
          <ac:chgData name="Diswel Khriam [Chillibreeze]" userId="fbeec9ff-bca4-44d8-a970-c64a780118de" providerId="ADAL" clId="{91ABEBAD-729F-4C58-8B62-D8B2C58133C9}" dt="2020-07-18T07:57:05.749" v="514"/>
          <ac:picMkLst>
            <pc:docMk/>
            <pc:sldMk cId="2753844860" sldId="1833"/>
            <ac:picMk id="115" creationId="{348E5F33-8264-4C86-8DF8-46AAE904E1E1}"/>
          </ac:picMkLst>
        </pc:picChg>
        <pc:picChg chg="mod">
          <ac:chgData name="Diswel Khriam [Chillibreeze]" userId="fbeec9ff-bca4-44d8-a970-c64a780118de" providerId="ADAL" clId="{91ABEBAD-729F-4C58-8B62-D8B2C58133C9}" dt="2020-07-18T07:57:05.746" v="506"/>
          <ac:picMkLst>
            <pc:docMk/>
            <pc:sldMk cId="2753844860" sldId="1833"/>
            <ac:picMk id="121" creationId="{70868ABD-4A49-4E60-B33C-9027BDDAD858}"/>
          </ac:picMkLst>
        </pc:picChg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3039448066" sldId="1834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4015836334" sldId="1835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1489115866" sldId="1836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2253615871" sldId="1837"/>
        </pc:sldMkLst>
      </pc:sldChg>
      <pc:sldChg chg="add">
        <pc:chgData name="Diswel Khriam [Chillibreeze]" userId="fbeec9ff-bca4-44d8-a970-c64a780118de" providerId="ADAL" clId="{91ABEBAD-729F-4C58-8B62-D8B2C58133C9}" dt="2020-07-18T07:39:02.279" v="98" actId="22"/>
        <pc:sldMkLst>
          <pc:docMk/>
          <pc:sldMk cId="470683896" sldId="1838"/>
        </pc:sldMkLst>
      </pc:sldChg>
      <pc:sldChg chg="addSp delSp modSp add del mod">
        <pc:chgData name="Diswel Khriam [Chillibreeze]" userId="fbeec9ff-bca4-44d8-a970-c64a780118de" providerId="ADAL" clId="{91ABEBAD-729F-4C58-8B62-D8B2C58133C9}" dt="2020-07-22T09:41:34.746" v="4954" actId="22"/>
        <pc:sldMkLst>
          <pc:docMk/>
          <pc:sldMk cId="3825666619" sldId="1841"/>
        </pc:sldMkLst>
        <pc:spChg chg="add del mod">
          <ac:chgData name="Diswel Khriam [Chillibreeze]" userId="fbeec9ff-bca4-44d8-a970-c64a780118de" providerId="ADAL" clId="{91ABEBAD-729F-4C58-8B62-D8B2C58133C9}" dt="2020-07-22T07:35:56.729" v="3396" actId="478"/>
          <ac:spMkLst>
            <pc:docMk/>
            <pc:sldMk cId="3825666619" sldId="1841"/>
            <ac:spMk id="3" creationId="{843291E1-B17E-44DF-83A4-E9894E9BB0BE}"/>
          </ac:spMkLst>
        </pc:spChg>
        <pc:spChg chg="add del mod">
          <ac:chgData name="Diswel Khriam [Chillibreeze]" userId="fbeec9ff-bca4-44d8-a970-c64a780118de" providerId="ADAL" clId="{91ABEBAD-729F-4C58-8B62-D8B2C58133C9}" dt="2020-07-22T07:37:27.388" v="3425" actId="478"/>
          <ac:spMkLst>
            <pc:docMk/>
            <pc:sldMk cId="3825666619" sldId="1841"/>
            <ac:spMk id="4" creationId="{8A3CF9D4-A505-4FE3-9144-370BA3239989}"/>
          </ac:spMkLst>
        </pc:spChg>
        <pc:spChg chg="add del mod">
          <ac:chgData name="Diswel Khriam [Chillibreeze]" userId="fbeec9ff-bca4-44d8-a970-c64a780118de" providerId="ADAL" clId="{91ABEBAD-729F-4C58-8B62-D8B2C58133C9}" dt="2020-07-22T07:39:16.925" v="3455" actId="478"/>
          <ac:spMkLst>
            <pc:docMk/>
            <pc:sldMk cId="3825666619" sldId="1841"/>
            <ac:spMk id="6" creationId="{0E3E6679-14A1-48D5-96F6-83D4F791525D}"/>
          </ac:spMkLst>
        </pc:spChg>
        <pc:spChg chg="del mod">
          <ac:chgData name="Diswel Khriam [Chillibreeze]" userId="fbeec9ff-bca4-44d8-a970-c64a780118de" providerId="ADAL" clId="{91ABEBAD-729F-4C58-8B62-D8B2C58133C9}" dt="2020-07-22T08:33:41.209" v="3489" actId="478"/>
          <ac:spMkLst>
            <pc:docMk/>
            <pc:sldMk cId="3825666619" sldId="1841"/>
            <ac:spMk id="8" creationId="{64E2D620-412C-46F9-8A8C-38606D320F97}"/>
          </ac:spMkLst>
        </pc:spChg>
        <pc:spChg chg="add del mod">
          <ac:chgData name="Diswel Khriam [Chillibreeze]" userId="fbeec9ff-bca4-44d8-a970-c64a780118de" providerId="ADAL" clId="{91ABEBAD-729F-4C58-8B62-D8B2C58133C9}" dt="2020-07-22T07:39:13.464" v="3453" actId="478"/>
          <ac:spMkLst>
            <pc:docMk/>
            <pc:sldMk cId="3825666619" sldId="1841"/>
            <ac:spMk id="10" creationId="{04F336FA-B57C-49B6-9A92-A11042A1934E}"/>
          </ac:spMkLst>
        </pc:spChg>
        <pc:spChg chg="add del mod">
          <ac:chgData name="Diswel Khriam [Chillibreeze]" userId="fbeec9ff-bca4-44d8-a970-c64a780118de" providerId="ADAL" clId="{91ABEBAD-729F-4C58-8B62-D8B2C58133C9}" dt="2020-07-22T07:39:41.828" v="3475" actId="478"/>
          <ac:spMkLst>
            <pc:docMk/>
            <pc:sldMk cId="3825666619" sldId="1841"/>
            <ac:spMk id="12" creationId="{E4E543E2-6B9F-4123-932E-A995B3031FA1}"/>
          </ac:spMkLst>
        </pc:spChg>
        <pc:spChg chg="add del">
          <ac:chgData name="Diswel Khriam [Chillibreeze]" userId="fbeec9ff-bca4-44d8-a970-c64a780118de" providerId="ADAL" clId="{91ABEBAD-729F-4C58-8B62-D8B2C58133C9}" dt="2020-07-22T08:33:18.993" v="3483" actId="478"/>
          <ac:spMkLst>
            <pc:docMk/>
            <pc:sldMk cId="3825666619" sldId="1841"/>
            <ac:spMk id="14" creationId="{2908D7DA-0BEA-4DDA-892E-561E9C4C9F15}"/>
          </ac:spMkLst>
        </pc:spChg>
        <pc:spChg chg="add mod">
          <ac:chgData name="Diswel Khriam [Chillibreeze]" userId="fbeec9ff-bca4-44d8-a970-c64a780118de" providerId="ADAL" clId="{91ABEBAD-729F-4C58-8B62-D8B2C58133C9}" dt="2020-07-22T08:42:02.290" v="3668"/>
          <ac:spMkLst>
            <pc:docMk/>
            <pc:sldMk cId="3825666619" sldId="1841"/>
            <ac:spMk id="16" creationId="{C894A596-4799-429E-9F30-2C14DACA0F27}"/>
          </ac:spMkLst>
        </pc:spChg>
        <pc:picChg chg="add">
          <ac:chgData name="Diswel Khriam [Chillibreeze]" userId="fbeec9ff-bca4-44d8-a970-c64a780118de" providerId="ADAL" clId="{91ABEBAD-729F-4C58-8B62-D8B2C58133C9}" dt="2020-07-22T09:41:34.746" v="4954" actId="22"/>
          <ac:picMkLst>
            <pc:docMk/>
            <pc:sldMk cId="3825666619" sldId="1841"/>
            <ac:picMk id="3" creationId="{23CF088A-533E-4475-89A0-64842AA4DC77}"/>
          </ac:picMkLst>
        </pc:picChg>
        <pc:picChg chg="del mod">
          <ac:chgData name="Diswel Khriam [Chillibreeze]" userId="fbeec9ff-bca4-44d8-a970-c64a780118de" providerId="ADAL" clId="{91ABEBAD-729F-4C58-8B62-D8B2C58133C9}" dt="2020-07-22T09:41:33.738" v="4953" actId="21"/>
          <ac:picMkLst>
            <pc:docMk/>
            <pc:sldMk cId="3825666619" sldId="1841"/>
            <ac:picMk id="27" creationId="{37770AE1-BE95-4D20-AD57-C5093627BF4A}"/>
          </ac:picMkLst>
        </pc:picChg>
      </pc:sldChg>
      <pc:sldChg chg="addSp delSp modSp add del mod">
        <pc:chgData name="Diswel Khriam [Chillibreeze]" userId="fbeec9ff-bca4-44d8-a970-c64a780118de" providerId="ADAL" clId="{91ABEBAD-729F-4C58-8B62-D8B2C58133C9}" dt="2020-07-22T09:05:22.806" v="4911" actId="465"/>
        <pc:sldMkLst>
          <pc:docMk/>
          <pc:sldMk cId="2629349643" sldId="1842"/>
        </pc:sldMkLst>
        <pc:spChg chg="del mod">
          <ac:chgData name="Diswel Khriam [Chillibreeze]" userId="fbeec9ff-bca4-44d8-a970-c64a780118de" providerId="ADAL" clId="{91ABEBAD-729F-4C58-8B62-D8B2C58133C9}" dt="2020-07-22T07:33:36.263" v="3372" actId="478"/>
          <ac:spMkLst>
            <pc:docMk/>
            <pc:sldMk cId="2629349643" sldId="1842"/>
            <ac:spMk id="3" creationId="{4288CF2E-20A7-4DAB-B497-438583609B4B}"/>
          </ac:spMkLst>
        </pc:spChg>
        <pc:spChg chg="del">
          <ac:chgData name="Diswel Khriam [Chillibreeze]" userId="fbeec9ff-bca4-44d8-a970-c64a780118de" providerId="ADAL" clId="{91ABEBAD-729F-4C58-8B62-D8B2C58133C9}" dt="2020-07-22T08:35:48.018" v="3508" actId="12084"/>
          <ac:spMkLst>
            <pc:docMk/>
            <pc:sldMk cId="2629349643" sldId="1842"/>
            <ac:spMk id="4" creationId="{7F03FA73-DC13-493D-ADFA-EBCD08764A2E}"/>
          </ac:spMkLst>
        </pc:spChg>
        <pc:spChg chg="mod">
          <ac:chgData name="Diswel Khriam [Chillibreeze]" userId="fbeec9ff-bca4-44d8-a970-c64a780118de" providerId="ADAL" clId="{91ABEBAD-729F-4C58-8B62-D8B2C58133C9}" dt="2020-07-22T07:33:41.120" v="3373" actId="164"/>
          <ac:spMkLst>
            <pc:docMk/>
            <pc:sldMk cId="2629349643" sldId="1842"/>
            <ac:spMk id="6" creationId="{92C6B58E-EDF7-490B-9229-9BAA6F60C2F1}"/>
          </ac:spMkLst>
        </pc:spChg>
        <pc:spChg chg="mod topLvl">
          <ac:chgData name="Diswel Khriam [Chillibreeze]" userId="fbeec9ff-bca4-44d8-a970-c64a780118de" providerId="ADAL" clId="{91ABEBAD-729F-4C58-8B62-D8B2C58133C9}" dt="2020-07-22T09:05:09.549" v="4903" actId="14100"/>
          <ac:spMkLst>
            <pc:docMk/>
            <pc:sldMk cId="2629349643" sldId="1842"/>
            <ac:spMk id="16" creationId="{1FC2A810-2F6A-421C-B3C7-B15B09E7D0F9}"/>
          </ac:spMkLst>
        </pc:spChg>
        <pc:spChg chg="mod topLvl">
          <ac:chgData name="Diswel Khriam [Chillibreeze]" userId="fbeec9ff-bca4-44d8-a970-c64a780118de" providerId="ADAL" clId="{91ABEBAD-729F-4C58-8B62-D8B2C58133C9}" dt="2020-07-22T09:05:22.806" v="4911" actId="465"/>
          <ac:spMkLst>
            <pc:docMk/>
            <pc:sldMk cId="2629349643" sldId="1842"/>
            <ac:spMk id="17" creationId="{47B6C444-3E7C-4D33-86AE-3D0FFD1FEABB}"/>
          </ac:spMkLst>
        </pc:spChg>
        <pc:spChg chg="mod topLvl">
          <ac:chgData name="Diswel Khriam [Chillibreeze]" userId="fbeec9ff-bca4-44d8-a970-c64a780118de" providerId="ADAL" clId="{91ABEBAD-729F-4C58-8B62-D8B2C58133C9}" dt="2020-07-22T09:05:20.185" v="4910"/>
          <ac:spMkLst>
            <pc:docMk/>
            <pc:sldMk cId="2629349643" sldId="1842"/>
            <ac:spMk id="18" creationId="{F92AF371-FB8A-4298-AA19-67676C6E0186}"/>
          </ac:spMkLst>
        </pc:spChg>
        <pc:spChg chg="add del mod topLvl">
          <ac:chgData name="Diswel Khriam [Chillibreeze]" userId="fbeec9ff-bca4-44d8-a970-c64a780118de" providerId="ADAL" clId="{91ABEBAD-729F-4C58-8B62-D8B2C58133C9}" dt="2020-07-22T08:37:12.236" v="3523" actId="478"/>
          <ac:spMkLst>
            <pc:docMk/>
            <pc:sldMk cId="2629349643" sldId="1842"/>
            <ac:spMk id="19" creationId="{E75CD438-AA85-4087-A8B9-8009C078FAEE}"/>
          </ac:spMkLst>
        </pc:spChg>
        <pc:grpChg chg="add del mod">
          <ac:chgData name="Diswel Khriam [Chillibreeze]" userId="fbeec9ff-bca4-44d8-a970-c64a780118de" providerId="ADAL" clId="{91ABEBAD-729F-4C58-8B62-D8B2C58133C9}" dt="2020-07-22T07:34:04.788" v="3382" actId="478"/>
          <ac:grpSpMkLst>
            <pc:docMk/>
            <pc:sldMk cId="2629349643" sldId="1842"/>
            <ac:grpSpMk id="8" creationId="{35122BC6-687D-40B5-A2CB-B42C7FEBBB44}"/>
          </ac:grpSpMkLst>
        </pc:grpChg>
        <pc:grpChg chg="del mod">
          <ac:chgData name="Diswel Khriam [Chillibreeze]" userId="fbeec9ff-bca4-44d8-a970-c64a780118de" providerId="ADAL" clId="{91ABEBAD-729F-4C58-8B62-D8B2C58133C9}" dt="2020-07-22T08:36:01.180" v="3510" actId="165"/>
          <ac:grpSpMkLst>
            <pc:docMk/>
            <pc:sldMk cId="2629349643" sldId="1842"/>
            <ac:grpSpMk id="15" creationId="{3A9DF263-A8BB-41DE-BA1E-3F0784A199F8}"/>
          </ac:grpSpMkLst>
        </pc:grpChg>
        <pc:graphicFrameChg chg="add del mod">
          <ac:chgData name="Diswel Khriam [Chillibreeze]" userId="fbeec9ff-bca4-44d8-a970-c64a780118de" providerId="ADAL" clId="{91ABEBAD-729F-4C58-8B62-D8B2C58133C9}" dt="2020-07-22T08:35:54.357" v="3509" actId="18245"/>
          <ac:graphicFrameMkLst>
            <pc:docMk/>
            <pc:sldMk cId="2629349643" sldId="1842"/>
            <ac:graphicFrameMk id="14" creationId="{F1984567-A360-489A-84DD-8FB55D16C107}"/>
          </ac:graphicFrameMkLst>
        </pc:graphicFrameChg>
        <pc:picChg chg="add del mod">
          <ac:chgData name="Diswel Khriam [Chillibreeze]" userId="fbeec9ff-bca4-44d8-a970-c64a780118de" providerId="ADAL" clId="{91ABEBAD-729F-4C58-8B62-D8B2C58133C9}" dt="2020-07-22T07:33:49.844" v="3376" actId="962"/>
          <ac:picMkLst>
            <pc:docMk/>
            <pc:sldMk cId="2629349643" sldId="1842"/>
            <ac:picMk id="5" creationId="{F7DD1AE4-0F57-40F5-B468-D58CA6A82E10}"/>
          </ac:picMkLst>
        </pc:picChg>
        <pc:picChg chg="add del mod">
          <ac:chgData name="Diswel Khriam [Chillibreeze]" userId="fbeec9ff-bca4-44d8-a970-c64a780118de" providerId="ADAL" clId="{91ABEBAD-729F-4C58-8B62-D8B2C58133C9}" dt="2020-07-22T07:34:02.218" v="3381" actId="21"/>
          <ac:picMkLst>
            <pc:docMk/>
            <pc:sldMk cId="2629349643" sldId="1842"/>
            <ac:picMk id="10" creationId="{F5CA692B-AB69-4590-86BF-8EFFD45216C8}"/>
          </ac:picMkLst>
        </pc:picChg>
        <pc:picChg chg="add del">
          <ac:chgData name="Diswel Khriam [Chillibreeze]" userId="fbeec9ff-bca4-44d8-a970-c64a780118de" providerId="ADAL" clId="{91ABEBAD-729F-4C58-8B62-D8B2C58133C9}" dt="2020-07-22T07:31:47.229" v="3346" actId="478"/>
          <ac:picMkLst>
            <pc:docMk/>
            <pc:sldMk cId="2629349643" sldId="1842"/>
            <ac:picMk id="11" creationId="{033FBD55-A8FB-40D6-A94E-F822BB3874E3}"/>
          </ac:picMkLst>
        </pc:picChg>
        <pc:picChg chg="add">
          <ac:chgData name="Diswel Khriam [Chillibreeze]" userId="fbeec9ff-bca4-44d8-a970-c64a780118de" providerId="ADAL" clId="{91ABEBAD-729F-4C58-8B62-D8B2C58133C9}" dt="2020-07-22T07:34:05.370" v="3383" actId="22"/>
          <ac:picMkLst>
            <pc:docMk/>
            <pc:sldMk cId="2629349643" sldId="1842"/>
            <ac:picMk id="13" creationId="{801D865C-869B-482A-8854-7C21D6F33DC8}"/>
          </ac:picMkLst>
        </pc:picChg>
      </pc:sldChg>
      <pc:sldMasterChg chg="addSldLayout modSldLayout">
        <pc:chgData name="Diswel Khriam [Chillibreeze]" userId="fbeec9ff-bca4-44d8-a970-c64a780118de" providerId="ADAL" clId="{91ABEBAD-729F-4C58-8B62-D8B2C58133C9}" dt="2020-07-18T07:52:00.946" v="447" actId="404"/>
        <pc:sldMasterMkLst>
          <pc:docMk/>
          <pc:sldMasterMk cId="3263374804" sldId="2147484715"/>
        </pc:sldMasterMkLst>
        <pc:sldLayoutChg chg="modSp">
          <pc:chgData name="Diswel Khriam [Chillibreeze]" userId="fbeec9ff-bca4-44d8-a970-c64a780118de" providerId="ADAL" clId="{91ABEBAD-729F-4C58-8B62-D8B2C58133C9}" dt="2020-07-18T07:51:02.768" v="434" actId="404"/>
          <pc:sldLayoutMkLst>
            <pc:docMk/>
            <pc:sldMasterMk cId="3263374804" sldId="2147484715"/>
            <pc:sldLayoutMk cId="2216928601" sldId="2147484744"/>
          </pc:sldLayoutMkLst>
          <pc:spChg chg="mod">
            <ac:chgData name="Diswel Khriam [Chillibreeze]" userId="fbeec9ff-bca4-44d8-a970-c64a780118de" providerId="ADAL" clId="{91ABEBAD-729F-4C58-8B62-D8B2C58133C9}" dt="2020-07-18T07:51:02.768" v="434" actId="404"/>
            <ac:spMkLst>
              <pc:docMk/>
              <pc:sldMasterMk cId="3263374804" sldId="2147484715"/>
              <pc:sldLayoutMk cId="2216928601" sldId="2147484744"/>
              <ac:spMk id="4" creationId="{D1FDE817-4581-481C-9C54-D23C2F82ACA3}"/>
            </ac:spMkLst>
          </pc:spChg>
        </pc:sldLayoutChg>
        <pc:sldLayoutChg chg="modSp add">
          <pc:chgData name="Diswel Khriam [Chillibreeze]" userId="fbeec9ff-bca4-44d8-a970-c64a780118de" providerId="ADAL" clId="{91ABEBAD-729F-4C58-8B62-D8B2C58133C9}" dt="2020-07-18T07:52:00.946" v="447" actId="404"/>
          <pc:sldLayoutMkLst>
            <pc:docMk/>
            <pc:sldMasterMk cId="3263374804" sldId="2147484715"/>
            <pc:sldLayoutMk cId="2390295370" sldId="2147484748"/>
          </pc:sldLayoutMkLst>
          <pc:spChg chg="mod">
            <ac:chgData name="Diswel Khriam [Chillibreeze]" userId="fbeec9ff-bca4-44d8-a970-c64a780118de" providerId="ADAL" clId="{91ABEBAD-729F-4C58-8B62-D8B2C58133C9}" dt="2020-07-18T07:52:00.946" v="447" actId="404"/>
            <ac:spMkLst>
              <pc:docMk/>
              <pc:sldMasterMk cId="3263374804" sldId="2147484715"/>
              <pc:sldLayoutMk cId="2390295370" sldId="2147484748"/>
              <ac:spMk id="4" creationId="{D1FDE817-4581-481C-9C54-D23C2F82ACA3}"/>
            </ac:spMkLst>
          </pc:spChg>
        </pc:sldLayoutChg>
      </pc:sldMasterChg>
    </pc:docChg>
  </pc:docChgLst>
  <pc:docChgLst>
    <pc:chgData name="Marbahun" userId="f9980d50-8f48-457e-a9e2-6a97b313c7f2" providerId="ADAL" clId="{52087BEF-85DB-48B3-A922-145DC82E4429}"/>
    <pc:docChg chg="modSld">
      <pc:chgData name="Marbahun" userId="f9980d50-8f48-457e-a9e2-6a97b313c7f2" providerId="ADAL" clId="{52087BEF-85DB-48B3-A922-145DC82E4429}" dt="2020-08-01T14:25:05.330" v="16" actId="14100"/>
      <pc:docMkLst>
        <pc:docMk/>
      </pc:docMkLst>
      <pc:sldChg chg="modSp mod">
        <pc:chgData name="Marbahun" userId="f9980d50-8f48-457e-a9e2-6a97b313c7f2" providerId="ADAL" clId="{52087BEF-85DB-48B3-A922-145DC82E4429}" dt="2020-08-01T14:24:44.899" v="14" actId="14100"/>
        <pc:sldMkLst>
          <pc:docMk/>
          <pc:sldMk cId="4098579483" sldId="1791"/>
        </pc:sldMkLst>
        <pc:spChg chg="mod">
          <ac:chgData name="Marbahun" userId="f9980d50-8f48-457e-a9e2-6a97b313c7f2" providerId="ADAL" clId="{52087BEF-85DB-48B3-A922-145DC82E4429}" dt="2020-08-01T14:24:44.899" v="14" actId="14100"/>
          <ac:spMkLst>
            <pc:docMk/>
            <pc:sldMk cId="4098579483" sldId="1791"/>
            <ac:spMk id="14" creationId="{BA56046C-D973-49D0-ADDE-D71894F71F20}"/>
          </ac:spMkLst>
        </pc:spChg>
      </pc:sldChg>
      <pc:sldChg chg="modSp mod">
        <pc:chgData name="Marbahun" userId="f9980d50-8f48-457e-a9e2-6a97b313c7f2" providerId="ADAL" clId="{52087BEF-85DB-48B3-A922-145DC82E4429}" dt="2020-08-01T14:19:46.037" v="11" actId="6559"/>
        <pc:sldMkLst>
          <pc:docMk/>
          <pc:sldMk cId="2698537591" sldId="1822"/>
        </pc:sldMkLst>
        <pc:spChg chg="mod">
          <ac:chgData name="Marbahun" userId="f9980d50-8f48-457e-a9e2-6a97b313c7f2" providerId="ADAL" clId="{52087BEF-85DB-48B3-A922-145DC82E4429}" dt="2020-08-01T14:19:46.037" v="11" actId="6559"/>
          <ac:spMkLst>
            <pc:docMk/>
            <pc:sldMk cId="2698537591" sldId="1822"/>
            <ac:spMk id="2" creationId="{00000000-0000-0000-0000-000000000000}"/>
          </ac:spMkLst>
        </pc:spChg>
      </pc:sldChg>
      <pc:sldChg chg="modSp mod">
        <pc:chgData name="Marbahun" userId="f9980d50-8f48-457e-a9e2-6a97b313c7f2" providerId="ADAL" clId="{52087BEF-85DB-48B3-A922-145DC82E4429}" dt="2020-08-01T14:22:19.363" v="12" actId="14100"/>
        <pc:sldMkLst>
          <pc:docMk/>
          <pc:sldMk cId="4106374553" sldId="1828"/>
        </pc:sldMkLst>
        <pc:spChg chg="mod">
          <ac:chgData name="Marbahun" userId="f9980d50-8f48-457e-a9e2-6a97b313c7f2" providerId="ADAL" clId="{52087BEF-85DB-48B3-A922-145DC82E4429}" dt="2020-08-01T14:22:19.363" v="12" actId="14100"/>
          <ac:spMkLst>
            <pc:docMk/>
            <pc:sldMk cId="4106374553" sldId="1828"/>
            <ac:spMk id="9" creationId="{2E73C29A-898D-4919-9ED6-8A583BC9E7F2}"/>
          </ac:spMkLst>
        </pc:spChg>
      </pc:sldChg>
      <pc:sldChg chg="modSp mod">
        <pc:chgData name="Marbahun" userId="f9980d50-8f48-457e-a9e2-6a97b313c7f2" providerId="ADAL" clId="{52087BEF-85DB-48B3-A922-145DC82E4429}" dt="2020-08-01T14:14:23.368" v="8" actId="20577"/>
        <pc:sldMkLst>
          <pc:docMk/>
          <pc:sldMk cId="1114070547" sldId="1830"/>
        </pc:sldMkLst>
        <pc:spChg chg="mod">
          <ac:chgData name="Marbahun" userId="f9980d50-8f48-457e-a9e2-6a97b313c7f2" providerId="ADAL" clId="{52087BEF-85DB-48B3-A922-145DC82E4429}" dt="2020-08-01T14:14:23.368" v="8" actId="20577"/>
          <ac:spMkLst>
            <pc:docMk/>
            <pc:sldMk cId="1114070547" sldId="1830"/>
            <ac:spMk id="2" creationId="{F5FA1086-31AD-4D8D-96E0-F791382FE717}"/>
          </ac:spMkLst>
        </pc:spChg>
      </pc:sldChg>
      <pc:sldChg chg="modSp mod">
        <pc:chgData name="Marbahun" userId="f9980d50-8f48-457e-a9e2-6a97b313c7f2" providerId="ADAL" clId="{52087BEF-85DB-48B3-A922-145DC82E4429}" dt="2020-08-01T14:22:37.135" v="13" actId="6559"/>
        <pc:sldMkLst>
          <pc:docMk/>
          <pc:sldMk cId="1711597888" sldId="1832"/>
        </pc:sldMkLst>
        <pc:spChg chg="mod">
          <ac:chgData name="Marbahun" userId="f9980d50-8f48-457e-a9e2-6a97b313c7f2" providerId="ADAL" clId="{52087BEF-85DB-48B3-A922-145DC82E4429}" dt="2020-08-01T14:22:37.135" v="13" actId="6559"/>
          <ac:spMkLst>
            <pc:docMk/>
            <pc:sldMk cId="1711597888" sldId="1832"/>
            <ac:spMk id="2" creationId="{00000000-0000-0000-0000-000000000000}"/>
          </ac:spMkLst>
        </pc:spChg>
      </pc:sldChg>
      <pc:sldChg chg="modSp mod">
        <pc:chgData name="Marbahun" userId="f9980d50-8f48-457e-a9e2-6a97b313c7f2" providerId="ADAL" clId="{52087BEF-85DB-48B3-A922-145DC82E4429}" dt="2020-08-01T14:15:45.200" v="10" actId="6549"/>
        <pc:sldMkLst>
          <pc:docMk/>
          <pc:sldMk cId="1489115866" sldId="1836"/>
        </pc:sldMkLst>
        <pc:spChg chg="mod">
          <ac:chgData name="Marbahun" userId="f9980d50-8f48-457e-a9e2-6a97b313c7f2" providerId="ADAL" clId="{52087BEF-85DB-48B3-A922-145DC82E4429}" dt="2020-08-01T14:15:45.200" v="10" actId="6549"/>
          <ac:spMkLst>
            <pc:docMk/>
            <pc:sldMk cId="1489115866" sldId="1836"/>
            <ac:spMk id="2" creationId="{1B4D3D0E-B858-442B-AF63-B789C16670E5}"/>
          </ac:spMkLst>
        </pc:spChg>
      </pc:sldChg>
      <pc:sldChg chg="modSp mod">
        <pc:chgData name="Marbahun" userId="f9980d50-8f48-457e-a9e2-6a97b313c7f2" providerId="ADAL" clId="{52087BEF-85DB-48B3-A922-145DC82E4429}" dt="2020-08-01T14:13:55.145" v="7" actId="1035"/>
        <pc:sldMkLst>
          <pc:docMk/>
          <pc:sldMk cId="3014129377" sldId="1839"/>
        </pc:sldMkLst>
        <pc:spChg chg="mod">
          <ac:chgData name="Marbahun" userId="f9980d50-8f48-457e-a9e2-6a97b313c7f2" providerId="ADAL" clId="{52087BEF-85DB-48B3-A922-145DC82E4429}" dt="2020-08-01T14:13:40.034" v="4" actId="14100"/>
          <ac:spMkLst>
            <pc:docMk/>
            <pc:sldMk cId="3014129377" sldId="1839"/>
            <ac:spMk id="7" creationId="{BAF32C21-50AF-4D55-9696-5B6553E75383}"/>
          </ac:spMkLst>
        </pc:spChg>
        <pc:picChg chg="mod">
          <ac:chgData name="Marbahun" userId="f9980d50-8f48-457e-a9e2-6a97b313c7f2" providerId="ADAL" clId="{52087BEF-85DB-48B3-A922-145DC82E4429}" dt="2020-08-01T14:13:55.145" v="7" actId="1035"/>
          <ac:picMkLst>
            <pc:docMk/>
            <pc:sldMk cId="3014129377" sldId="1839"/>
            <ac:picMk id="11" creationId="{F93BA7DE-C24F-47E5-BCDC-268869D61742}"/>
          </ac:picMkLst>
        </pc:picChg>
      </pc:sldChg>
      <pc:sldChg chg="modSp mod">
        <pc:chgData name="Marbahun" userId="f9980d50-8f48-457e-a9e2-6a97b313c7f2" providerId="ADAL" clId="{52087BEF-85DB-48B3-A922-145DC82E4429}" dt="2020-08-01T14:24:55.483" v="15" actId="14100"/>
        <pc:sldMkLst>
          <pc:docMk/>
          <pc:sldMk cId="3825666619" sldId="1841"/>
        </pc:sldMkLst>
        <pc:spChg chg="mod">
          <ac:chgData name="Marbahun" userId="f9980d50-8f48-457e-a9e2-6a97b313c7f2" providerId="ADAL" clId="{52087BEF-85DB-48B3-A922-145DC82E4429}" dt="2020-08-01T14:24:55.483" v="15" actId="14100"/>
          <ac:spMkLst>
            <pc:docMk/>
            <pc:sldMk cId="3825666619" sldId="1841"/>
            <ac:spMk id="16" creationId="{C894A596-4799-429E-9F30-2C14DACA0F27}"/>
          </ac:spMkLst>
        </pc:spChg>
      </pc:sldChg>
      <pc:sldChg chg="modSp mod">
        <pc:chgData name="Marbahun" userId="f9980d50-8f48-457e-a9e2-6a97b313c7f2" providerId="ADAL" clId="{52087BEF-85DB-48B3-A922-145DC82E4429}" dt="2020-08-01T14:25:05.330" v="16" actId="14100"/>
        <pc:sldMkLst>
          <pc:docMk/>
          <pc:sldMk cId="2629349643" sldId="1842"/>
        </pc:sldMkLst>
        <pc:spChg chg="mod">
          <ac:chgData name="Marbahun" userId="f9980d50-8f48-457e-a9e2-6a97b313c7f2" providerId="ADAL" clId="{52087BEF-85DB-48B3-A922-145DC82E4429}" dt="2020-08-01T14:25:05.330" v="16" actId="14100"/>
          <ac:spMkLst>
            <pc:docMk/>
            <pc:sldMk cId="2629349643" sldId="1842"/>
            <ac:spMk id="16" creationId="{1FC2A810-2F6A-421C-B3C7-B15B09E7D0F9}"/>
          </ac:spMkLst>
        </pc:spChg>
      </pc:sldChg>
    </pc:docChg>
  </pc:docChgLst>
  <pc:docChgLst>
    <pc:chgData name="Jenny Chen" userId="3fd3e1b3-2829-4b83-a999-09ceb7240592" providerId="ADAL" clId="{F26BE25C-EC13-43F6-B9B5-6759FF47361F}"/>
    <pc:docChg chg="modSld">
      <pc:chgData name="Jenny Chen" userId="3fd3e1b3-2829-4b83-a999-09ceb7240592" providerId="ADAL" clId="{F26BE25C-EC13-43F6-B9B5-6759FF47361F}" dt="2020-09-23T23:27:22.475" v="0" actId="6549"/>
      <pc:docMkLst>
        <pc:docMk/>
      </pc:docMkLst>
      <pc:sldChg chg="modSp mod">
        <pc:chgData name="Jenny Chen" userId="3fd3e1b3-2829-4b83-a999-09ceb7240592" providerId="ADAL" clId="{F26BE25C-EC13-43F6-B9B5-6759FF47361F}" dt="2020-09-23T23:27:22.475" v="0" actId="6549"/>
        <pc:sldMkLst>
          <pc:docMk/>
          <pc:sldMk cId="4106374553" sldId="1828"/>
        </pc:sldMkLst>
        <pc:spChg chg="mod">
          <ac:chgData name="Jenny Chen" userId="3fd3e1b3-2829-4b83-a999-09ceb7240592" providerId="ADAL" clId="{F26BE25C-EC13-43F6-B9B5-6759FF47361F}" dt="2020-09-23T23:27:22.475" v="0" actId="6549"/>
          <ac:spMkLst>
            <pc:docMk/>
            <pc:sldMk cId="4106374553" sldId="1828"/>
            <ac:spMk id="9" creationId="{2E73C29A-898D-4919-9ED6-8A583BC9E7F2}"/>
          </ac:spMkLst>
        </pc:spChg>
      </pc:sldChg>
    </pc:docChg>
  </pc:docChgLst>
  <pc:docChgLst>
    <pc:chgData name="Mili Diengdoh" userId="4e667e83-9d62-4727-9cfb-ee24b16ffb56" providerId="ADAL" clId="{5BDDFE11-E28D-4B62-9384-C5E8C6F9C105}"/>
    <pc:docChg chg="undo redo custSel modSld modMainMaster">
      <pc:chgData name="Mili Diengdoh" userId="4e667e83-9d62-4727-9cfb-ee24b16ffb56" providerId="ADAL" clId="{5BDDFE11-E28D-4B62-9384-C5E8C6F9C105}" dt="2020-07-30T05:11:22.567" v="1400"/>
      <pc:docMkLst>
        <pc:docMk/>
      </pc:docMkLst>
      <pc:sldChg chg="addSp delSp modSp mod">
        <pc:chgData name="Mili Diengdoh" userId="4e667e83-9d62-4727-9cfb-ee24b16ffb56" providerId="ADAL" clId="{5BDDFE11-E28D-4B62-9384-C5E8C6F9C105}" dt="2020-07-30T05:07:31.148" v="1322"/>
        <pc:sldMkLst>
          <pc:docMk/>
          <pc:sldMk cId="3742052386" sldId="1723"/>
        </pc:sldMkLst>
        <pc:spChg chg="mod">
          <ac:chgData name="Mili Diengdoh" userId="4e667e83-9d62-4727-9cfb-ee24b16ffb56" providerId="ADAL" clId="{5BDDFE11-E28D-4B62-9384-C5E8C6F9C105}" dt="2020-07-30T05:07:31.148" v="1322"/>
          <ac:spMkLst>
            <pc:docMk/>
            <pc:sldMk cId="3742052386" sldId="1723"/>
            <ac:spMk id="2" creationId="{00000000-0000-0000-0000-000000000000}"/>
          </ac:spMkLst>
        </pc:spChg>
        <pc:spChg chg="add mod">
          <ac:chgData name="Mili Diengdoh" userId="4e667e83-9d62-4727-9cfb-ee24b16ffb56" providerId="ADAL" clId="{5BDDFE11-E28D-4B62-9384-C5E8C6F9C105}" dt="2020-07-29T14:42:53.400" v="532" actId="20577"/>
          <ac:spMkLst>
            <pc:docMk/>
            <pc:sldMk cId="3742052386" sldId="1723"/>
            <ac:spMk id="3" creationId="{A3A162AE-B960-49C6-AEF7-A29F98F751ED}"/>
          </ac:spMkLst>
        </pc:spChg>
        <pc:spChg chg="add del mod">
          <ac:chgData name="Mili Diengdoh" userId="4e667e83-9d62-4727-9cfb-ee24b16ffb56" providerId="ADAL" clId="{5BDDFE11-E28D-4B62-9384-C5E8C6F9C105}" dt="2020-07-30T05:07:31.148" v="1322"/>
          <ac:spMkLst>
            <pc:docMk/>
            <pc:sldMk cId="3742052386" sldId="1723"/>
            <ac:spMk id="4" creationId="{07CFB0E2-B610-4DB3-BCE6-A924D49C4DE0}"/>
          </ac:spMkLst>
        </pc:spChg>
      </pc:sldChg>
      <pc:sldChg chg="addSp modSp mod">
        <pc:chgData name="Mili Diengdoh" userId="4e667e83-9d62-4727-9cfb-ee24b16ffb56" providerId="ADAL" clId="{5BDDFE11-E28D-4B62-9384-C5E8C6F9C105}" dt="2020-07-30T05:05:15.102" v="1319"/>
        <pc:sldMkLst>
          <pc:docMk/>
          <pc:sldMk cId="3244468067" sldId="1760"/>
        </pc:sldMkLst>
        <pc:spChg chg="add mod">
          <ac:chgData name="Mili Diengdoh" userId="4e667e83-9d62-4727-9cfb-ee24b16ffb56" providerId="ADAL" clId="{5BDDFE11-E28D-4B62-9384-C5E8C6F9C105}" dt="2020-07-29T14:47:00.973" v="717" actId="20577"/>
          <ac:spMkLst>
            <pc:docMk/>
            <pc:sldMk cId="3244468067" sldId="1760"/>
            <ac:spMk id="5" creationId="{67FB5885-1C64-4E97-BDDF-66C1D99FB77A}"/>
          </ac:spMkLst>
        </pc:spChg>
        <pc:spChg chg="mod">
          <ac:chgData name="Mili Diengdoh" userId="4e667e83-9d62-4727-9cfb-ee24b16ffb56" providerId="ADAL" clId="{5BDDFE11-E28D-4B62-9384-C5E8C6F9C105}" dt="2020-07-29T14:46:28.666" v="681" actId="552"/>
          <ac:spMkLst>
            <pc:docMk/>
            <pc:sldMk cId="3244468067" sldId="1760"/>
            <ac:spMk id="7" creationId="{AFFCD37F-E6AB-4036-AB3F-23ADE2927802}"/>
          </ac:spMkLst>
        </pc:spChg>
        <pc:spChg chg="mod">
          <ac:chgData name="Mili Diengdoh" userId="4e667e83-9d62-4727-9cfb-ee24b16ffb56" providerId="ADAL" clId="{5BDDFE11-E28D-4B62-9384-C5E8C6F9C105}" dt="2020-07-29T14:46:28.666" v="681" actId="552"/>
          <ac:spMkLst>
            <pc:docMk/>
            <pc:sldMk cId="3244468067" sldId="1760"/>
            <ac:spMk id="10" creationId="{28FA77D5-93B5-43DC-A109-AE1E798354A3}"/>
          </ac:spMkLst>
        </pc:spChg>
        <pc:spChg chg="mod">
          <ac:chgData name="Mili Diengdoh" userId="4e667e83-9d62-4727-9cfb-ee24b16ffb56" providerId="ADAL" clId="{5BDDFE11-E28D-4B62-9384-C5E8C6F9C105}" dt="2020-07-29T14:46:28.666" v="681" actId="552"/>
          <ac:spMkLst>
            <pc:docMk/>
            <pc:sldMk cId="3244468067" sldId="1760"/>
            <ac:spMk id="13" creationId="{D3F55FF5-05CA-4389-8DE8-73A8F5B06A51}"/>
          </ac:spMkLst>
        </pc:spChg>
        <pc:spChg chg="mod">
          <ac:chgData name="Mili Diengdoh" userId="4e667e83-9d62-4727-9cfb-ee24b16ffb56" providerId="ADAL" clId="{5BDDFE11-E28D-4B62-9384-C5E8C6F9C105}" dt="2020-07-30T05:05:15.102" v="1319"/>
          <ac:spMkLst>
            <pc:docMk/>
            <pc:sldMk cId="3244468067" sldId="1760"/>
            <ac:spMk id="17" creationId="{00000000-0000-0000-0000-000000000000}"/>
          </ac:spMkLst>
        </pc:spChg>
        <pc:picChg chg="add mod">
          <ac:chgData name="Mili Diengdoh" userId="4e667e83-9d62-4727-9cfb-ee24b16ffb56" providerId="ADAL" clId="{5BDDFE11-E28D-4B62-9384-C5E8C6F9C105}" dt="2020-07-29T14:46:48.439" v="683" actId="1076"/>
          <ac:picMkLst>
            <pc:docMk/>
            <pc:sldMk cId="3244468067" sldId="1760"/>
            <ac:picMk id="4" creationId="{FC2F1F6F-29C5-4359-B9BF-2FDB824A2035}"/>
          </ac:picMkLst>
        </pc:picChg>
        <pc:cxnChg chg="mod">
          <ac:chgData name="Mili Diengdoh" userId="4e667e83-9d62-4727-9cfb-ee24b16ffb56" providerId="ADAL" clId="{5BDDFE11-E28D-4B62-9384-C5E8C6F9C105}" dt="2020-07-29T14:46:28.666" v="681" actId="552"/>
          <ac:cxnSpMkLst>
            <pc:docMk/>
            <pc:sldMk cId="3244468067" sldId="1760"/>
            <ac:cxnSpMk id="8" creationId="{66133103-1780-496C-AD04-993EE0E5B608}"/>
          </ac:cxnSpMkLst>
        </pc:cxnChg>
        <pc:cxnChg chg="mod">
          <ac:chgData name="Mili Diengdoh" userId="4e667e83-9d62-4727-9cfb-ee24b16ffb56" providerId="ADAL" clId="{5BDDFE11-E28D-4B62-9384-C5E8C6F9C105}" dt="2020-07-29T14:46:28.666" v="681" actId="552"/>
          <ac:cxnSpMkLst>
            <pc:docMk/>
            <pc:sldMk cId="3244468067" sldId="1760"/>
            <ac:cxnSpMk id="11" creationId="{95671D59-C4B0-44D6-AC0F-C003409FEDDC}"/>
          </ac:cxnSpMkLst>
        </pc:cxnChg>
      </pc:sldChg>
      <pc:sldChg chg="addSp delSp modSp mod">
        <pc:chgData name="Mili Diengdoh" userId="4e667e83-9d62-4727-9cfb-ee24b16ffb56" providerId="ADAL" clId="{5BDDFE11-E28D-4B62-9384-C5E8C6F9C105}" dt="2020-07-30T05:07:37.522" v="1323" actId="14100"/>
        <pc:sldMkLst>
          <pc:docMk/>
          <pc:sldMk cId="2867353121" sldId="1761"/>
        </pc:sldMkLst>
        <pc:spChg chg="mod">
          <ac:chgData name="Mili Diengdoh" userId="4e667e83-9d62-4727-9cfb-ee24b16ffb56" providerId="ADAL" clId="{5BDDFE11-E28D-4B62-9384-C5E8C6F9C105}" dt="2020-07-30T05:07:31.148" v="1322"/>
          <ac:spMkLst>
            <pc:docMk/>
            <pc:sldMk cId="2867353121" sldId="1761"/>
            <ac:spMk id="2" creationId="{00000000-0000-0000-0000-000000000000}"/>
          </ac:spMkLst>
        </pc:spChg>
        <pc:spChg chg="add">
          <ac:chgData name="Mili Diengdoh" userId="4e667e83-9d62-4727-9cfb-ee24b16ffb56" providerId="ADAL" clId="{5BDDFE11-E28D-4B62-9384-C5E8C6F9C105}" dt="2020-07-29T14:46:21.979" v="679" actId="22"/>
          <ac:spMkLst>
            <pc:docMk/>
            <pc:sldMk cId="2867353121" sldId="1761"/>
            <ac:spMk id="3" creationId="{B017C57C-E7A8-48B6-AA9D-3D9C7FD70C60}"/>
          </ac:spMkLst>
        </pc:spChg>
        <pc:spChg chg="add del mod">
          <ac:chgData name="Mili Diengdoh" userId="4e667e83-9d62-4727-9cfb-ee24b16ffb56" providerId="ADAL" clId="{5BDDFE11-E28D-4B62-9384-C5E8C6F9C105}" dt="2020-07-30T05:07:31.148" v="1322"/>
          <ac:spMkLst>
            <pc:docMk/>
            <pc:sldMk cId="2867353121" sldId="1761"/>
            <ac:spMk id="4" creationId="{399349D0-B04C-4782-9E02-4DC07B4958B5}"/>
          </ac:spMkLst>
        </pc:spChg>
        <pc:picChg chg="mod">
          <ac:chgData name="Mili Diengdoh" userId="4e667e83-9d62-4727-9cfb-ee24b16ffb56" providerId="ADAL" clId="{5BDDFE11-E28D-4B62-9384-C5E8C6F9C105}" dt="2020-07-30T05:07:37.522" v="1323" actId="14100"/>
          <ac:picMkLst>
            <pc:docMk/>
            <pc:sldMk cId="2867353121" sldId="1761"/>
            <ac:picMk id="10" creationId="{4189C7F1-A1AA-4F9A-A3B1-256BE89FCAD1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07:31.148" v="1322"/>
        <pc:sldMkLst>
          <pc:docMk/>
          <pc:sldMk cId="853031040" sldId="1786"/>
        </pc:sldMkLst>
        <pc:spChg chg="mod">
          <ac:chgData name="Mili Diengdoh" userId="4e667e83-9d62-4727-9cfb-ee24b16ffb56" providerId="ADAL" clId="{5BDDFE11-E28D-4B62-9384-C5E8C6F9C105}" dt="2020-07-30T05:07:31.148" v="1322"/>
          <ac:spMkLst>
            <pc:docMk/>
            <pc:sldMk cId="853031040" sldId="1786"/>
            <ac:spMk id="2" creationId="{00000000-0000-0000-0000-000000000000}"/>
          </ac:spMkLst>
        </pc:spChg>
        <pc:spChg chg="add">
          <ac:chgData name="Mili Diengdoh" userId="4e667e83-9d62-4727-9cfb-ee24b16ffb56" providerId="ADAL" clId="{5BDDFE11-E28D-4B62-9384-C5E8C6F9C105}" dt="2020-07-29T14:44:26.518" v="569" actId="22"/>
          <ac:spMkLst>
            <pc:docMk/>
            <pc:sldMk cId="853031040" sldId="1786"/>
            <ac:spMk id="3" creationId="{C7A67A29-0005-4008-8578-942146034BBE}"/>
          </ac:spMkLst>
        </pc:spChg>
        <pc:spChg chg="add del mod">
          <ac:chgData name="Mili Diengdoh" userId="4e667e83-9d62-4727-9cfb-ee24b16ffb56" providerId="ADAL" clId="{5BDDFE11-E28D-4B62-9384-C5E8C6F9C105}" dt="2020-07-30T05:07:31.148" v="1322"/>
          <ac:spMkLst>
            <pc:docMk/>
            <pc:sldMk cId="853031040" sldId="1786"/>
            <ac:spMk id="4" creationId="{FDA747A3-0567-4008-BDE8-F3AC057C8BC5}"/>
          </ac:spMkLst>
        </pc:spChg>
      </pc:sldChg>
      <pc:sldChg chg="addSp delSp modSp mod">
        <pc:chgData name="Mili Diengdoh" userId="4e667e83-9d62-4727-9cfb-ee24b16ffb56" providerId="ADAL" clId="{5BDDFE11-E28D-4B62-9384-C5E8C6F9C105}" dt="2020-07-30T05:10:39.509" v="1398" actId="13244"/>
        <pc:sldMkLst>
          <pc:docMk/>
          <pc:sldMk cId="4098579483" sldId="1791"/>
        </pc:sldMkLst>
        <pc:spChg chg="add">
          <ac:chgData name="Mili Diengdoh" userId="4e667e83-9d62-4727-9cfb-ee24b16ffb56" providerId="ADAL" clId="{5BDDFE11-E28D-4B62-9384-C5E8C6F9C105}" dt="2020-07-29T14:45:35.944" v="657" actId="22"/>
          <ac:spMkLst>
            <pc:docMk/>
            <pc:sldMk cId="4098579483" sldId="1791"/>
            <ac:spMk id="3" creationId="{716B2BDF-11F0-4528-8214-8AB8C0E967DE}"/>
          </ac:spMkLst>
        </pc:spChg>
        <pc:spChg chg="add">
          <ac:chgData name="Mili Diengdoh" userId="4e667e83-9d62-4727-9cfb-ee24b16ffb56" providerId="ADAL" clId="{5BDDFE11-E28D-4B62-9384-C5E8C6F9C105}" dt="2020-07-29T14:45:53.722" v="677" actId="22"/>
          <ac:spMkLst>
            <pc:docMk/>
            <pc:sldMk cId="4098579483" sldId="1791"/>
            <ac:spMk id="4" creationId="{D3E627B0-69A6-4E67-BE6A-9AC53D716073}"/>
          </ac:spMkLst>
        </pc:spChg>
        <pc:spChg chg="mod">
          <ac:chgData name="Mili Diengdoh" userId="4e667e83-9d62-4727-9cfb-ee24b16ffb56" providerId="ADAL" clId="{5BDDFE11-E28D-4B62-9384-C5E8C6F9C105}" dt="2020-07-30T05:10:39.509" v="1398" actId="13244"/>
          <ac:spMkLst>
            <pc:docMk/>
            <pc:sldMk cId="4098579483" sldId="1791"/>
            <ac:spMk id="5" creationId="{CE3D1D40-69E9-4B82-AF5F-5A4DBD64D8F0}"/>
          </ac:spMkLst>
        </pc:spChg>
        <pc:spChg chg="del mod">
          <ac:chgData name="Mili Diengdoh" userId="4e667e83-9d62-4727-9cfb-ee24b16ffb56" providerId="ADAL" clId="{5BDDFE11-E28D-4B62-9384-C5E8C6F9C105}" dt="2020-07-30T05:01:36.085" v="1223" actId="478"/>
          <ac:spMkLst>
            <pc:docMk/>
            <pc:sldMk cId="4098579483" sldId="1791"/>
            <ac:spMk id="8" creationId="{57E115FF-9604-4CF9-AD30-7D19C87AEAA5}"/>
          </ac:spMkLst>
        </pc:spChg>
        <pc:spChg chg="mod">
          <ac:chgData name="Mili Diengdoh" userId="4e667e83-9d62-4727-9cfb-ee24b16ffb56" providerId="ADAL" clId="{5BDDFE11-E28D-4B62-9384-C5E8C6F9C105}" dt="2020-07-30T05:02:46.784" v="1238" actId="948"/>
          <ac:spMkLst>
            <pc:docMk/>
            <pc:sldMk cId="4098579483" sldId="1791"/>
            <ac:spMk id="14" creationId="{BA56046C-D973-49D0-ADDE-D71894F71F20}"/>
          </ac:spMkLst>
        </pc:spChg>
        <pc:spChg chg="del">
          <ac:chgData name="Mili Diengdoh" userId="4e667e83-9d62-4727-9cfb-ee24b16ffb56" providerId="ADAL" clId="{5BDDFE11-E28D-4B62-9384-C5E8C6F9C105}" dt="2020-07-30T05:01:43.862" v="1224" actId="478"/>
          <ac:spMkLst>
            <pc:docMk/>
            <pc:sldMk cId="4098579483" sldId="1791"/>
            <ac:spMk id="15" creationId="{9B15CFD9-D3DE-4913-AE21-B8667F021735}"/>
          </ac:spMkLst>
        </pc:spChg>
        <pc:spChg chg="del">
          <ac:chgData name="Mili Diengdoh" userId="4e667e83-9d62-4727-9cfb-ee24b16ffb56" providerId="ADAL" clId="{5BDDFE11-E28D-4B62-9384-C5E8C6F9C105}" dt="2020-07-30T05:01:43.862" v="1224" actId="478"/>
          <ac:spMkLst>
            <pc:docMk/>
            <pc:sldMk cId="4098579483" sldId="1791"/>
            <ac:spMk id="17" creationId="{FA99F9C7-BB18-4D9E-AC03-E7767B1E286E}"/>
          </ac:spMkLst>
        </pc:spChg>
        <pc:picChg chg="mod modCrop">
          <ac:chgData name="Mili Diengdoh" userId="4e667e83-9d62-4727-9cfb-ee24b16ffb56" providerId="ADAL" clId="{5BDDFE11-E28D-4B62-9384-C5E8C6F9C105}" dt="2020-07-30T05:03:03.753" v="1269" actId="962"/>
          <ac:picMkLst>
            <pc:docMk/>
            <pc:sldMk cId="4098579483" sldId="1791"/>
            <ac:picMk id="49" creationId="{E507BDB5-0F4F-4869-85B3-8F167E6B43C5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55:40.820" v="1026" actId="962"/>
        <pc:sldMkLst>
          <pc:docMk/>
          <pc:sldMk cId="2908777215" sldId="1807"/>
        </pc:sldMkLst>
        <pc:spChg chg="add del mod">
          <ac:chgData name="Mili Diengdoh" userId="4e667e83-9d62-4727-9cfb-ee24b16ffb56" providerId="ADAL" clId="{5BDDFE11-E28D-4B62-9384-C5E8C6F9C105}" dt="2020-07-30T04:55:18.386" v="989" actId="12789"/>
          <ac:spMkLst>
            <pc:docMk/>
            <pc:sldMk cId="2908777215" sldId="1807"/>
            <ac:spMk id="3" creationId="{6D1AF48C-F84C-49C1-A469-2029A053A8FF}"/>
          </ac:spMkLst>
        </pc:spChg>
        <pc:spChg chg="mod">
          <ac:chgData name="Mili Diengdoh" userId="4e667e83-9d62-4727-9cfb-ee24b16ffb56" providerId="ADAL" clId="{5BDDFE11-E28D-4B62-9384-C5E8C6F9C105}" dt="2020-07-30T04:54:51.934" v="976" actId="554"/>
          <ac:spMkLst>
            <pc:docMk/>
            <pc:sldMk cId="2908777215" sldId="1807"/>
            <ac:spMk id="23" creationId="{9D7F4E8C-8FCF-43C8-A2EA-DEFD5959EF44}"/>
          </ac:spMkLst>
        </pc:spChg>
        <pc:grpChg chg="add del mod">
          <ac:chgData name="Mili Diengdoh" userId="4e667e83-9d62-4727-9cfb-ee24b16ffb56" providerId="ADAL" clId="{5BDDFE11-E28D-4B62-9384-C5E8C6F9C105}" dt="2020-07-30T04:55:20.428" v="990" actId="165"/>
          <ac:grpSpMkLst>
            <pc:docMk/>
            <pc:sldMk cId="2908777215" sldId="1807"/>
            <ac:grpSpMk id="6" creationId="{CE60CE6F-8CA7-4A19-9107-CA4D396D64F1}"/>
          </ac:grpSpMkLst>
        </pc:grpChg>
        <pc:picChg chg="add mod topLvl">
          <ac:chgData name="Mili Diengdoh" userId="4e667e83-9d62-4727-9cfb-ee24b16ffb56" providerId="ADAL" clId="{5BDDFE11-E28D-4B62-9384-C5E8C6F9C105}" dt="2020-07-30T04:55:33.801" v="1024" actId="962"/>
          <ac:picMkLst>
            <pc:docMk/>
            <pc:sldMk cId="2908777215" sldId="1807"/>
            <ac:picMk id="4" creationId="{0EE97630-53BB-4EB7-91A6-CCC8CBBD72FB}"/>
          </ac:picMkLst>
        </pc:picChg>
        <pc:picChg chg="add mod topLvl">
          <ac:chgData name="Mili Diengdoh" userId="4e667e83-9d62-4727-9cfb-ee24b16ffb56" providerId="ADAL" clId="{5BDDFE11-E28D-4B62-9384-C5E8C6F9C105}" dt="2020-07-30T04:55:40.820" v="1026" actId="962"/>
          <ac:picMkLst>
            <pc:docMk/>
            <pc:sldMk cId="2908777215" sldId="1807"/>
            <ac:picMk id="5" creationId="{8724C262-C6F4-438B-BB04-2660BC6E4CB3}"/>
          </ac:picMkLst>
        </pc:picChg>
        <pc:picChg chg="del mod modCrop">
          <ac:chgData name="Mili Diengdoh" userId="4e667e83-9d62-4727-9cfb-ee24b16ffb56" providerId="ADAL" clId="{5BDDFE11-E28D-4B62-9384-C5E8C6F9C105}" dt="2020-07-30T04:55:03.346" v="981" actId="478"/>
          <ac:picMkLst>
            <pc:docMk/>
            <pc:sldMk cId="2908777215" sldId="1807"/>
            <ac:picMk id="20" creationId="{6C2E24BA-75EC-4229-B2B3-000B34B75364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57:28.425" v="1093" actId="3064"/>
        <pc:sldMkLst>
          <pc:docMk/>
          <pc:sldMk cId="1909442757" sldId="1810"/>
        </pc:sldMkLst>
        <pc:spChg chg="del">
          <ac:chgData name="Mili Diengdoh" userId="4e667e83-9d62-4727-9cfb-ee24b16ffb56" providerId="ADAL" clId="{5BDDFE11-E28D-4B62-9384-C5E8C6F9C105}" dt="2020-07-30T04:57:18.828" v="1083" actId="478"/>
          <ac:spMkLst>
            <pc:docMk/>
            <pc:sldMk cId="1909442757" sldId="1810"/>
            <ac:spMk id="3" creationId="{F9A77C65-56CA-42C9-B39D-2CA626DAA09A}"/>
          </ac:spMkLst>
        </pc:spChg>
        <pc:spChg chg="add del">
          <ac:chgData name="Mili Diengdoh" userId="4e667e83-9d62-4727-9cfb-ee24b16ffb56" providerId="ADAL" clId="{5BDDFE11-E28D-4B62-9384-C5E8C6F9C105}" dt="2020-07-29T14:43:33.695" v="557" actId="478"/>
          <ac:spMkLst>
            <pc:docMk/>
            <pc:sldMk cId="1909442757" sldId="1810"/>
            <ac:spMk id="4" creationId="{083E2E6B-A245-4ABB-9CF3-267E06E909A8}"/>
          </ac:spMkLst>
        </pc:spChg>
        <pc:spChg chg="add">
          <ac:chgData name="Mili Diengdoh" userId="4e667e83-9d62-4727-9cfb-ee24b16ffb56" providerId="ADAL" clId="{5BDDFE11-E28D-4B62-9384-C5E8C6F9C105}" dt="2020-07-29T14:43:40.514" v="558" actId="22"/>
          <ac:spMkLst>
            <pc:docMk/>
            <pc:sldMk cId="1909442757" sldId="1810"/>
            <ac:spMk id="5" creationId="{509C0EB8-6357-408C-97E6-647306C608D1}"/>
          </ac:spMkLst>
        </pc:spChg>
        <pc:spChg chg="mod">
          <ac:chgData name="Mili Diengdoh" userId="4e667e83-9d62-4727-9cfb-ee24b16ffb56" providerId="ADAL" clId="{5BDDFE11-E28D-4B62-9384-C5E8C6F9C105}" dt="2020-07-30T04:57:28.425" v="1093" actId="3064"/>
          <ac:spMkLst>
            <pc:docMk/>
            <pc:sldMk cId="1909442757" sldId="1810"/>
            <ac:spMk id="9" creationId="{9FF69971-177C-471C-9146-448A25598792}"/>
          </ac:spMkLst>
        </pc:spChg>
        <pc:spChg chg="mod">
          <ac:chgData name="Mili Diengdoh" userId="4e667e83-9d62-4727-9cfb-ee24b16ffb56" providerId="ADAL" clId="{5BDDFE11-E28D-4B62-9384-C5E8C6F9C105}" dt="2020-07-30T04:57:28.425" v="1093" actId="3064"/>
          <ac:spMkLst>
            <pc:docMk/>
            <pc:sldMk cId="1909442757" sldId="1810"/>
            <ac:spMk id="17" creationId="{F1956C3C-47B8-4DC3-92A0-163E74A234B2}"/>
          </ac:spMkLst>
        </pc:spChg>
        <pc:spChg chg="mod">
          <ac:chgData name="Mili Diengdoh" userId="4e667e83-9d62-4727-9cfb-ee24b16ffb56" providerId="ADAL" clId="{5BDDFE11-E28D-4B62-9384-C5E8C6F9C105}" dt="2020-07-30T04:57:28.425" v="1093" actId="3064"/>
          <ac:spMkLst>
            <pc:docMk/>
            <pc:sldMk cId="1909442757" sldId="1810"/>
            <ac:spMk id="18" creationId="{44F46A83-1148-4973-B427-F4938843BA13}"/>
          </ac:spMkLst>
        </pc:spChg>
        <pc:spChg chg="mod">
          <ac:chgData name="Mili Diengdoh" userId="4e667e83-9d62-4727-9cfb-ee24b16ffb56" providerId="ADAL" clId="{5BDDFE11-E28D-4B62-9384-C5E8C6F9C105}" dt="2020-07-30T04:57:28.425" v="1093" actId="3064"/>
          <ac:spMkLst>
            <pc:docMk/>
            <pc:sldMk cId="1909442757" sldId="1810"/>
            <ac:spMk id="19" creationId="{DACADA32-2886-4A6B-AEE8-0BC33ABD2243}"/>
          </ac:spMkLst>
        </pc:spChg>
        <pc:picChg chg="mod modCrop">
          <ac:chgData name="Mili Diengdoh" userId="4e667e83-9d62-4727-9cfb-ee24b16ffb56" providerId="ADAL" clId="{5BDDFE11-E28D-4B62-9384-C5E8C6F9C105}" dt="2020-07-30T04:57:15.651" v="1082" actId="108"/>
          <ac:picMkLst>
            <pc:docMk/>
            <pc:sldMk cId="1909442757" sldId="1810"/>
            <ac:picMk id="35" creationId="{9B7FC687-6F9C-4535-937A-362345480916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58:04.333" v="1106" actId="465"/>
        <pc:sldMkLst>
          <pc:docMk/>
          <pc:sldMk cId="2930942854" sldId="1811"/>
        </pc:sldMkLst>
        <pc:spChg chg="mod">
          <ac:chgData name="Mili Diengdoh" userId="4e667e83-9d62-4727-9cfb-ee24b16ffb56" providerId="ADAL" clId="{5BDDFE11-E28D-4B62-9384-C5E8C6F9C105}" dt="2020-07-30T04:57:53.459" v="1101" actId="20577"/>
          <ac:spMkLst>
            <pc:docMk/>
            <pc:sldMk cId="2930942854" sldId="1811"/>
            <ac:spMk id="3" creationId="{75D59878-50DC-4B36-85FC-AEDC17C2AE0B}"/>
          </ac:spMkLst>
        </pc:spChg>
        <pc:spChg chg="del">
          <ac:chgData name="Mili Diengdoh" userId="4e667e83-9d62-4727-9cfb-ee24b16ffb56" providerId="ADAL" clId="{5BDDFE11-E28D-4B62-9384-C5E8C6F9C105}" dt="2020-07-30T04:57:43.428" v="1097" actId="478"/>
          <ac:spMkLst>
            <pc:docMk/>
            <pc:sldMk cId="2930942854" sldId="1811"/>
            <ac:spMk id="4" creationId="{710B0BA4-88AA-4C82-843E-BFF787C3E0E2}"/>
          </ac:spMkLst>
        </pc:spChg>
        <pc:spChg chg="add">
          <ac:chgData name="Mili Diengdoh" userId="4e667e83-9d62-4727-9cfb-ee24b16ffb56" providerId="ADAL" clId="{5BDDFE11-E28D-4B62-9384-C5E8C6F9C105}" dt="2020-07-29T14:43:49.871" v="561" actId="22"/>
          <ac:spMkLst>
            <pc:docMk/>
            <pc:sldMk cId="2930942854" sldId="1811"/>
            <ac:spMk id="5" creationId="{EC6D4638-C9DB-45DB-B4DF-BA3CCAAB27BD}"/>
          </ac:spMkLst>
        </pc:spChg>
        <pc:spChg chg="mod topLvl">
          <ac:chgData name="Mili Diengdoh" userId="4e667e83-9d62-4727-9cfb-ee24b16ffb56" providerId="ADAL" clId="{5BDDFE11-E28D-4B62-9384-C5E8C6F9C105}" dt="2020-07-30T04:58:03.126" v="1105" actId="165"/>
          <ac:spMkLst>
            <pc:docMk/>
            <pc:sldMk cId="2930942854" sldId="1811"/>
            <ac:spMk id="6" creationId="{C1114483-30CA-41AD-9EB4-8D51D5CF931D}"/>
          </ac:spMkLst>
        </pc:spChg>
        <pc:spChg chg="mod topLvl">
          <ac:chgData name="Mili Diengdoh" userId="4e667e83-9d62-4727-9cfb-ee24b16ffb56" providerId="ADAL" clId="{5BDDFE11-E28D-4B62-9384-C5E8C6F9C105}" dt="2020-07-30T04:58:04.333" v="1106" actId="465"/>
          <ac:spMkLst>
            <pc:docMk/>
            <pc:sldMk cId="2930942854" sldId="1811"/>
            <ac:spMk id="7" creationId="{A54976D1-0C14-470C-B6B3-836A12129E83}"/>
          </ac:spMkLst>
        </pc:spChg>
        <pc:spChg chg="mod">
          <ac:chgData name="Mili Diengdoh" userId="4e667e83-9d62-4727-9cfb-ee24b16ffb56" providerId="ADAL" clId="{5BDDFE11-E28D-4B62-9384-C5E8C6F9C105}" dt="2020-07-30T04:58:02.066" v="1104" actId="14100"/>
          <ac:spMkLst>
            <pc:docMk/>
            <pc:sldMk cId="2930942854" sldId="1811"/>
            <ac:spMk id="15" creationId="{963E636B-CFC8-4518-9B5B-0BB554450E82}"/>
          </ac:spMkLst>
        </pc:spChg>
        <pc:grpChg chg="add del mod">
          <ac:chgData name="Mili Diengdoh" userId="4e667e83-9d62-4727-9cfb-ee24b16ffb56" providerId="ADAL" clId="{5BDDFE11-E28D-4B62-9384-C5E8C6F9C105}" dt="2020-07-30T04:58:03.126" v="1105" actId="165"/>
          <ac:grpSpMkLst>
            <pc:docMk/>
            <pc:sldMk cId="2930942854" sldId="1811"/>
            <ac:grpSpMk id="8" creationId="{7C99C3A7-04BA-470B-88F0-1F625333004E}"/>
          </ac:grpSpMkLst>
        </pc:grpChg>
        <pc:picChg chg="mod modCrop">
          <ac:chgData name="Mili Diengdoh" userId="4e667e83-9d62-4727-9cfb-ee24b16ffb56" providerId="ADAL" clId="{5BDDFE11-E28D-4B62-9384-C5E8C6F9C105}" dt="2020-07-30T04:57:41.409" v="1096" actId="108"/>
          <ac:picMkLst>
            <pc:docMk/>
            <pc:sldMk cId="2930942854" sldId="1811"/>
            <ac:picMk id="34" creationId="{5D624A50-E865-4018-AAD4-B22135DFF2A4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10:59.819" v="1399" actId="13244"/>
        <pc:sldMkLst>
          <pc:docMk/>
          <pc:sldMk cId="1403992434" sldId="1812"/>
        </pc:sldMkLst>
        <pc:spChg chg="mod">
          <ac:chgData name="Mili Diengdoh" userId="4e667e83-9d62-4727-9cfb-ee24b16ffb56" providerId="ADAL" clId="{5BDDFE11-E28D-4B62-9384-C5E8C6F9C105}" dt="2020-07-30T04:59:08.731" v="1125" actId="14100"/>
          <ac:spMkLst>
            <pc:docMk/>
            <pc:sldMk cId="1403992434" sldId="1812"/>
            <ac:spMk id="3" creationId="{732E4541-1043-4121-94EA-5480F1071773}"/>
          </ac:spMkLst>
        </pc:spChg>
        <pc:spChg chg="add del mod">
          <ac:chgData name="Mili Diengdoh" userId="4e667e83-9d62-4727-9cfb-ee24b16ffb56" providerId="ADAL" clId="{5BDDFE11-E28D-4B62-9384-C5E8C6F9C105}" dt="2020-07-29T14:44:10.870" v="565" actId="478"/>
          <ac:spMkLst>
            <pc:docMk/>
            <pc:sldMk cId="1403992434" sldId="1812"/>
            <ac:spMk id="4" creationId="{F3880416-B983-42AD-9636-8FE3C0F3856A}"/>
          </ac:spMkLst>
        </pc:spChg>
        <pc:spChg chg="add">
          <ac:chgData name="Mili Diengdoh" userId="4e667e83-9d62-4727-9cfb-ee24b16ffb56" providerId="ADAL" clId="{5BDDFE11-E28D-4B62-9384-C5E8C6F9C105}" dt="2020-07-29T14:44:11.607" v="566" actId="22"/>
          <ac:spMkLst>
            <pc:docMk/>
            <pc:sldMk cId="1403992434" sldId="1812"/>
            <ac:spMk id="10" creationId="{31C052E5-F1F9-448A-AC9F-21115ED6D096}"/>
          </ac:spMkLst>
        </pc:spChg>
        <pc:grpChg chg="add del mod">
          <ac:chgData name="Mili Diengdoh" userId="4e667e83-9d62-4727-9cfb-ee24b16ffb56" providerId="ADAL" clId="{5BDDFE11-E28D-4B62-9384-C5E8C6F9C105}" dt="2020-07-30T04:59:04.864" v="1124" actId="165"/>
          <ac:grpSpMkLst>
            <pc:docMk/>
            <pc:sldMk cId="1403992434" sldId="1812"/>
            <ac:grpSpMk id="13" creationId="{D2A3762D-698C-40EB-9372-807F51EFDACD}"/>
          </ac:grpSpMkLst>
        </pc:grpChg>
        <pc:picChg chg="add mod topLvl">
          <ac:chgData name="Mili Diengdoh" userId="4e667e83-9d62-4727-9cfb-ee24b16ffb56" providerId="ADAL" clId="{5BDDFE11-E28D-4B62-9384-C5E8C6F9C105}" dt="2020-07-30T05:00:15.439" v="1211" actId="962"/>
          <ac:picMkLst>
            <pc:docMk/>
            <pc:sldMk cId="1403992434" sldId="1812"/>
            <ac:picMk id="4" creationId="{73910BB5-F9F7-406D-B5CA-04DE1BDDE1F8}"/>
          </ac:picMkLst>
        </pc:picChg>
        <pc:picChg chg="add mod topLvl">
          <ac:chgData name="Mili Diengdoh" userId="4e667e83-9d62-4727-9cfb-ee24b16ffb56" providerId="ADAL" clId="{5BDDFE11-E28D-4B62-9384-C5E8C6F9C105}" dt="2020-07-30T05:10:59.819" v="1399" actId="13244"/>
          <ac:picMkLst>
            <pc:docMk/>
            <pc:sldMk cId="1403992434" sldId="1812"/>
            <ac:picMk id="9" creationId="{BE74394B-9BEE-4DFE-B206-95032A5A330B}"/>
          </ac:picMkLst>
        </pc:picChg>
        <pc:picChg chg="del">
          <ac:chgData name="Mili Diengdoh" userId="4e667e83-9d62-4727-9cfb-ee24b16ffb56" providerId="ADAL" clId="{5BDDFE11-E28D-4B62-9384-C5E8C6F9C105}" dt="2020-07-30T04:58:31.606" v="1107" actId="478"/>
          <ac:picMkLst>
            <pc:docMk/>
            <pc:sldMk cId="1403992434" sldId="1812"/>
            <ac:picMk id="38" creationId="{F7C8E064-359E-47CC-9255-E062D72637A7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56:58.801" v="1075" actId="962"/>
        <pc:sldMkLst>
          <pc:docMk/>
          <pc:sldMk cId="2300067514" sldId="1815"/>
        </pc:sldMkLst>
        <pc:spChg chg="add del">
          <ac:chgData name="Mili Diengdoh" userId="4e667e83-9d62-4727-9cfb-ee24b16ffb56" providerId="ADAL" clId="{5BDDFE11-E28D-4B62-9384-C5E8C6F9C105}" dt="2020-07-29T14:43:45.727" v="559" actId="478"/>
          <ac:spMkLst>
            <pc:docMk/>
            <pc:sldMk cId="2300067514" sldId="1815"/>
            <ac:spMk id="4" creationId="{FA02C800-B385-4656-8059-3F62B57F0A43}"/>
          </ac:spMkLst>
        </pc:spChg>
        <pc:spChg chg="del">
          <ac:chgData name="Mili Diengdoh" userId="4e667e83-9d62-4727-9cfb-ee24b16ffb56" providerId="ADAL" clId="{5BDDFE11-E28D-4B62-9384-C5E8C6F9C105}" dt="2020-07-30T04:56:34.731" v="1068" actId="478"/>
          <ac:spMkLst>
            <pc:docMk/>
            <pc:sldMk cId="2300067514" sldId="1815"/>
            <ac:spMk id="5" creationId="{2960EF9C-A095-4D50-9651-DC656710AE6C}"/>
          </ac:spMkLst>
        </pc:spChg>
        <pc:spChg chg="add">
          <ac:chgData name="Mili Diengdoh" userId="4e667e83-9d62-4727-9cfb-ee24b16ffb56" providerId="ADAL" clId="{5BDDFE11-E28D-4B62-9384-C5E8C6F9C105}" dt="2020-07-29T14:43:46.302" v="560" actId="22"/>
          <ac:spMkLst>
            <pc:docMk/>
            <pc:sldMk cId="2300067514" sldId="1815"/>
            <ac:spMk id="6" creationId="{4B75779C-DC64-4E56-89AD-F29517D21404}"/>
          </ac:spMkLst>
        </pc:spChg>
        <pc:spChg chg="mod">
          <ac:chgData name="Mili Diengdoh" userId="4e667e83-9d62-4727-9cfb-ee24b16ffb56" providerId="ADAL" clId="{5BDDFE11-E28D-4B62-9384-C5E8C6F9C105}" dt="2020-07-30T04:56:37.806" v="1069" actId="555"/>
          <ac:spMkLst>
            <pc:docMk/>
            <pc:sldMk cId="2300067514" sldId="1815"/>
            <ac:spMk id="33" creationId="{0417F3C4-1235-4D4F-9493-258A6D453DCC}"/>
          </ac:spMkLst>
        </pc:spChg>
        <pc:spChg chg="mod">
          <ac:chgData name="Mili Diengdoh" userId="4e667e83-9d62-4727-9cfb-ee24b16ffb56" providerId="ADAL" clId="{5BDDFE11-E28D-4B62-9384-C5E8C6F9C105}" dt="2020-07-30T04:56:45.417" v="1071" actId="1076"/>
          <ac:spMkLst>
            <pc:docMk/>
            <pc:sldMk cId="2300067514" sldId="1815"/>
            <ac:spMk id="35" creationId="{C4A55031-D631-4C4C-89C6-3A9B1B792771}"/>
          </ac:spMkLst>
        </pc:spChg>
        <pc:picChg chg="mod modCrop">
          <ac:chgData name="Mili Diengdoh" userId="4e667e83-9d62-4727-9cfb-ee24b16ffb56" providerId="ADAL" clId="{5BDDFE11-E28D-4B62-9384-C5E8C6F9C105}" dt="2020-07-30T04:56:58.801" v="1075" actId="962"/>
          <ac:picMkLst>
            <pc:docMk/>
            <pc:sldMk cId="2300067514" sldId="1815"/>
            <ac:picMk id="3" creationId="{42B8C317-B7FA-4F0A-9FBA-8D7773F8A3DB}"/>
          </ac:picMkLst>
        </pc:picChg>
      </pc:sldChg>
      <pc:sldChg chg="addSp modSp mod">
        <pc:chgData name="Mili Diengdoh" userId="4e667e83-9d62-4727-9cfb-ee24b16ffb56" providerId="ADAL" clId="{5BDDFE11-E28D-4B62-9384-C5E8C6F9C105}" dt="2020-07-30T04:56:12.623" v="1062" actId="962"/>
        <pc:sldMkLst>
          <pc:docMk/>
          <pc:sldMk cId="739787725" sldId="1816"/>
        </pc:sldMkLst>
        <pc:spChg chg="add mod">
          <ac:chgData name="Mili Diengdoh" userId="4e667e83-9d62-4727-9cfb-ee24b16ffb56" providerId="ADAL" clId="{5BDDFE11-E28D-4B62-9384-C5E8C6F9C105}" dt="2020-07-29T14:43:18.463" v="553" actId="20577"/>
          <ac:spMkLst>
            <pc:docMk/>
            <pc:sldMk cId="739787725" sldId="1816"/>
            <ac:spMk id="3" creationId="{CCED30B0-DE5C-4D23-945B-9E3C5E13A6B8}"/>
          </ac:spMkLst>
        </pc:spChg>
        <pc:spChg chg="mod">
          <ac:chgData name="Mili Diengdoh" userId="4e667e83-9d62-4727-9cfb-ee24b16ffb56" providerId="ADAL" clId="{5BDDFE11-E28D-4B62-9384-C5E8C6F9C105}" dt="2020-07-29T14:43:23.648" v="554" actId="242"/>
          <ac:spMkLst>
            <pc:docMk/>
            <pc:sldMk cId="739787725" sldId="1816"/>
            <ac:spMk id="8" creationId="{6E8E4C4C-44A1-4AF1-96B0-14D6EEDBC221}"/>
          </ac:spMkLst>
        </pc:spChg>
        <pc:spChg chg="mod">
          <ac:chgData name="Mili Diengdoh" userId="4e667e83-9d62-4727-9cfb-ee24b16ffb56" providerId="ADAL" clId="{5BDDFE11-E28D-4B62-9384-C5E8C6F9C105}" dt="2020-07-29T14:43:23.648" v="554" actId="242"/>
          <ac:spMkLst>
            <pc:docMk/>
            <pc:sldMk cId="739787725" sldId="1816"/>
            <ac:spMk id="9" creationId="{43078061-D4C3-4ECF-8184-F5AD34B4EC95}"/>
          </ac:spMkLst>
        </pc:spChg>
        <pc:spChg chg="mod">
          <ac:chgData name="Mili Diengdoh" userId="4e667e83-9d62-4727-9cfb-ee24b16ffb56" providerId="ADAL" clId="{5BDDFE11-E28D-4B62-9384-C5E8C6F9C105}" dt="2020-07-29T14:43:23.648" v="554" actId="242"/>
          <ac:spMkLst>
            <pc:docMk/>
            <pc:sldMk cId="739787725" sldId="1816"/>
            <ac:spMk id="10" creationId="{5A9484B7-2481-418E-91FF-DAAF188973FC}"/>
          </ac:spMkLst>
        </pc:spChg>
        <pc:spChg chg="mod">
          <ac:chgData name="Mili Diengdoh" userId="4e667e83-9d62-4727-9cfb-ee24b16ffb56" providerId="ADAL" clId="{5BDDFE11-E28D-4B62-9384-C5E8C6F9C105}" dt="2020-07-29T14:43:23.648" v="554" actId="242"/>
          <ac:spMkLst>
            <pc:docMk/>
            <pc:sldMk cId="739787725" sldId="1816"/>
            <ac:spMk id="11" creationId="{20FFA4D2-0A25-4781-A4A1-FEB07EC28563}"/>
          </ac:spMkLst>
        </pc:spChg>
        <pc:picChg chg="mod">
          <ac:chgData name="Mili Diengdoh" userId="4e667e83-9d62-4727-9cfb-ee24b16ffb56" providerId="ADAL" clId="{5BDDFE11-E28D-4B62-9384-C5E8C6F9C105}" dt="2020-07-30T04:56:09.957" v="1060" actId="962"/>
          <ac:picMkLst>
            <pc:docMk/>
            <pc:sldMk cId="739787725" sldId="1816"/>
            <ac:picMk id="4" creationId="{4329F985-9F99-4330-BC7B-58DF9351B36F}"/>
          </ac:picMkLst>
        </pc:picChg>
        <pc:picChg chg="mod">
          <ac:chgData name="Mili Diengdoh" userId="4e667e83-9d62-4727-9cfb-ee24b16ffb56" providerId="ADAL" clId="{5BDDFE11-E28D-4B62-9384-C5E8C6F9C105}" dt="2020-07-30T04:56:05.651" v="1058" actId="962"/>
          <ac:picMkLst>
            <pc:docMk/>
            <pc:sldMk cId="739787725" sldId="1816"/>
            <ac:picMk id="6" creationId="{B4862A41-2E5C-4F7D-8FA3-280A7C0C7DC0}"/>
          </ac:picMkLst>
        </pc:picChg>
        <pc:picChg chg="mod">
          <ac:chgData name="Mili Diengdoh" userId="4e667e83-9d62-4727-9cfb-ee24b16ffb56" providerId="ADAL" clId="{5BDDFE11-E28D-4B62-9384-C5E8C6F9C105}" dt="2020-07-30T04:56:12.623" v="1062" actId="962"/>
          <ac:picMkLst>
            <pc:docMk/>
            <pc:sldMk cId="739787725" sldId="1816"/>
            <ac:picMk id="16" creationId="{B41357C4-EDB4-4EA2-B529-280178760CE1}"/>
          </ac:picMkLst>
        </pc:picChg>
      </pc:sldChg>
      <pc:sldChg chg="addSp delSp mod">
        <pc:chgData name="Mili Diengdoh" userId="4e667e83-9d62-4727-9cfb-ee24b16ffb56" providerId="ADAL" clId="{5BDDFE11-E28D-4B62-9384-C5E8C6F9C105}" dt="2020-07-29T14:44:25.464" v="568" actId="22"/>
        <pc:sldMkLst>
          <pc:docMk/>
          <pc:sldMk cId="1859127728" sldId="1817"/>
        </pc:sldMkLst>
        <pc:spChg chg="add del">
          <ac:chgData name="Mili Diengdoh" userId="4e667e83-9d62-4727-9cfb-ee24b16ffb56" providerId="ADAL" clId="{5BDDFE11-E28D-4B62-9384-C5E8C6F9C105}" dt="2020-07-29T14:44:25.464" v="568" actId="22"/>
          <ac:spMkLst>
            <pc:docMk/>
            <pc:sldMk cId="1859127728" sldId="1817"/>
            <ac:spMk id="3" creationId="{BBA2B415-7AD2-4DA2-A74A-6C7319E2CE5B}"/>
          </ac:spMkLst>
        </pc:spChg>
      </pc:sldChg>
      <pc:sldChg chg="addSp modSp mod modNotesTx">
        <pc:chgData name="Mili Diengdoh" userId="4e667e83-9d62-4727-9cfb-ee24b16ffb56" providerId="ADAL" clId="{5BDDFE11-E28D-4B62-9384-C5E8C6F9C105}" dt="2020-07-30T05:00:55.614" v="1218" actId="6549"/>
        <pc:sldMkLst>
          <pc:docMk/>
          <pc:sldMk cId="1660458577" sldId="1818"/>
        </pc:sldMkLst>
        <pc:spChg chg="mod">
          <ac:chgData name="Mili Diengdoh" userId="4e667e83-9d62-4727-9cfb-ee24b16ffb56" providerId="ADAL" clId="{5BDDFE11-E28D-4B62-9384-C5E8C6F9C105}" dt="2020-07-30T05:00:36.919" v="1213" actId="404"/>
          <ac:spMkLst>
            <pc:docMk/>
            <pc:sldMk cId="1660458577" sldId="1818"/>
            <ac:spMk id="4" creationId="{66DEE858-22C8-446A-96F0-5B6DC287B350}"/>
          </ac:spMkLst>
        </pc:spChg>
        <pc:spChg chg="add mod">
          <ac:chgData name="Mili Diengdoh" userId="4e667e83-9d62-4727-9cfb-ee24b16ffb56" providerId="ADAL" clId="{5BDDFE11-E28D-4B62-9384-C5E8C6F9C105}" dt="2020-07-29T14:44:45.759" v="589" actId="1076"/>
          <ac:spMkLst>
            <pc:docMk/>
            <pc:sldMk cId="1660458577" sldId="1818"/>
            <ac:spMk id="5" creationId="{272CBF64-CB21-4D96-8FA2-C12FC4A284E3}"/>
          </ac:spMkLst>
        </pc:spChg>
        <pc:spChg chg="mod">
          <ac:chgData name="Mili Diengdoh" userId="4e667e83-9d62-4727-9cfb-ee24b16ffb56" providerId="ADAL" clId="{5BDDFE11-E28D-4B62-9384-C5E8C6F9C105}" dt="2020-07-30T05:00:39.271" v="1214" actId="255"/>
          <ac:spMkLst>
            <pc:docMk/>
            <pc:sldMk cId="1660458577" sldId="1818"/>
            <ac:spMk id="146" creationId="{E6CA6FF8-D679-402E-8D28-A9A5F6E56678}"/>
          </ac:spMkLst>
        </pc:spChg>
        <pc:spChg chg="mod">
          <ac:chgData name="Mili Diengdoh" userId="4e667e83-9d62-4727-9cfb-ee24b16ffb56" providerId="ADAL" clId="{5BDDFE11-E28D-4B62-9384-C5E8C6F9C105}" dt="2020-07-30T05:00:45.413" v="1217" actId="20577"/>
          <ac:spMkLst>
            <pc:docMk/>
            <pc:sldMk cId="1660458577" sldId="1818"/>
            <ac:spMk id="155" creationId="{81D5121B-6204-4B80-9011-B1C7EA200E60}"/>
          </ac:spMkLst>
        </pc:spChg>
        <pc:spChg chg="mod">
          <ac:chgData name="Mili Diengdoh" userId="4e667e83-9d62-4727-9cfb-ee24b16ffb56" providerId="ADAL" clId="{5BDDFE11-E28D-4B62-9384-C5E8C6F9C105}" dt="2020-07-30T05:00:36.919" v="1213" actId="404"/>
          <ac:spMkLst>
            <pc:docMk/>
            <pc:sldMk cId="1660458577" sldId="1818"/>
            <ac:spMk id="162" creationId="{3D359E40-7B06-4E9B-A52C-A72E98209FA6}"/>
          </ac:spMkLst>
        </pc:spChg>
        <pc:picChg chg="mod">
          <ac:chgData name="Mili Diengdoh" userId="4e667e83-9d62-4727-9cfb-ee24b16ffb56" providerId="ADAL" clId="{5BDDFE11-E28D-4B62-9384-C5E8C6F9C105}" dt="2020-07-30T05:00:34.228" v="1212" actId="1076"/>
          <ac:picMkLst>
            <pc:docMk/>
            <pc:sldMk cId="1660458577" sldId="1818"/>
            <ac:picMk id="7" creationId="{0AF023E2-62F6-4C9C-8563-3590E8DF1E75}"/>
          </ac:picMkLst>
        </pc:picChg>
        <pc:picChg chg="mod">
          <ac:chgData name="Mili Diengdoh" userId="4e667e83-9d62-4727-9cfb-ee24b16ffb56" providerId="ADAL" clId="{5BDDFE11-E28D-4B62-9384-C5E8C6F9C105}" dt="2020-07-30T05:00:34.228" v="1212" actId="1076"/>
          <ac:picMkLst>
            <pc:docMk/>
            <pc:sldMk cId="1660458577" sldId="1818"/>
            <ac:picMk id="8" creationId="{EB73F86C-0836-41DC-ACED-E73B19E922A3}"/>
          </ac:picMkLst>
        </pc:picChg>
        <pc:picChg chg="mod">
          <ac:chgData name="Mili Diengdoh" userId="4e667e83-9d62-4727-9cfb-ee24b16ffb56" providerId="ADAL" clId="{5BDDFE11-E28D-4B62-9384-C5E8C6F9C105}" dt="2020-07-30T05:00:34.228" v="1212" actId="1076"/>
          <ac:picMkLst>
            <pc:docMk/>
            <pc:sldMk cId="1660458577" sldId="1818"/>
            <ac:picMk id="14" creationId="{121ECFF3-BA7C-476A-830A-703CBE18E2D1}"/>
          </ac:picMkLst>
        </pc:picChg>
        <pc:cxnChg chg="add mod">
          <ac:chgData name="Mili Diengdoh" userId="4e667e83-9d62-4727-9cfb-ee24b16ffb56" providerId="ADAL" clId="{5BDDFE11-E28D-4B62-9384-C5E8C6F9C105}" dt="2020-07-29T14:44:52.457" v="591" actId="208"/>
          <ac:cxnSpMkLst>
            <pc:docMk/>
            <pc:sldMk cId="1660458577" sldId="1818"/>
            <ac:cxnSpMk id="9" creationId="{A155D5AB-0DD5-46E7-B756-3767EEF5B664}"/>
          </ac:cxnSpMkLst>
        </pc:cxnChg>
        <pc:cxnChg chg="mod">
          <ac:chgData name="Mili Diengdoh" userId="4e667e83-9d62-4727-9cfb-ee24b16ffb56" providerId="ADAL" clId="{5BDDFE11-E28D-4B62-9384-C5E8C6F9C105}" dt="2020-07-30T05:00:34.228" v="1212" actId="1076"/>
          <ac:cxnSpMkLst>
            <pc:docMk/>
            <pc:sldMk cId="1660458577" sldId="1818"/>
            <ac:cxnSpMk id="151" creationId="{EAB8CCEC-1F2B-4D1E-BC9A-49A1C3E01CFF}"/>
          </ac:cxnSpMkLst>
        </pc:cxnChg>
        <pc:cxnChg chg="mod">
          <ac:chgData name="Mili Diengdoh" userId="4e667e83-9d62-4727-9cfb-ee24b16ffb56" providerId="ADAL" clId="{5BDDFE11-E28D-4B62-9384-C5E8C6F9C105}" dt="2020-07-30T05:00:34.228" v="1212" actId="1076"/>
          <ac:cxnSpMkLst>
            <pc:docMk/>
            <pc:sldMk cId="1660458577" sldId="1818"/>
            <ac:cxnSpMk id="156" creationId="{7B61FF90-267F-4189-82C0-5C052E75D27E}"/>
          </ac:cxnSpMkLst>
        </pc:cxnChg>
      </pc:sldChg>
      <pc:sldChg chg="addSp modSp mod">
        <pc:chgData name="Mili Diengdoh" userId="4e667e83-9d62-4727-9cfb-ee24b16ffb56" providerId="ADAL" clId="{5BDDFE11-E28D-4B62-9384-C5E8C6F9C105}" dt="2020-07-29T14:45:24.253" v="656" actId="20577"/>
        <pc:sldMkLst>
          <pc:docMk/>
          <pc:sldMk cId="537660805" sldId="1819"/>
        </pc:sldMkLst>
        <pc:spChg chg="add mod">
          <ac:chgData name="Mili Diengdoh" userId="4e667e83-9d62-4727-9cfb-ee24b16ffb56" providerId="ADAL" clId="{5BDDFE11-E28D-4B62-9384-C5E8C6F9C105}" dt="2020-07-29T14:45:03.135" v="595" actId="14100"/>
          <ac:spMkLst>
            <pc:docMk/>
            <pc:sldMk cId="537660805" sldId="1819"/>
            <ac:spMk id="3" creationId="{BD396E08-6FBF-4AA3-ACC8-622C556911DE}"/>
          </ac:spMkLst>
        </pc:spChg>
        <pc:spChg chg="mod">
          <ac:chgData name="Mili Diengdoh" userId="4e667e83-9d62-4727-9cfb-ee24b16ffb56" providerId="ADAL" clId="{5BDDFE11-E28D-4B62-9384-C5E8C6F9C105}" dt="2020-07-29T14:45:00.672" v="594" actId="1076"/>
          <ac:spMkLst>
            <pc:docMk/>
            <pc:sldMk cId="537660805" sldId="1819"/>
            <ac:spMk id="18" creationId="{BF9FED2A-90F6-42CA-8DCA-7D6ABE485C9E}"/>
          </ac:spMkLst>
        </pc:spChg>
        <pc:spChg chg="add mod">
          <ac:chgData name="Mili Diengdoh" userId="4e667e83-9d62-4727-9cfb-ee24b16ffb56" providerId="ADAL" clId="{5BDDFE11-E28D-4B62-9384-C5E8C6F9C105}" dt="2020-07-29T14:45:24.253" v="656" actId="20577"/>
          <ac:spMkLst>
            <pc:docMk/>
            <pc:sldMk cId="537660805" sldId="1819"/>
            <ac:spMk id="20" creationId="{9E408919-2735-4E61-9909-D31EBE3D2B09}"/>
          </ac:spMkLst>
        </pc:spChg>
      </pc:sldChg>
      <pc:sldChg chg="addSp delSp modSp mod">
        <pc:chgData name="Mili Diengdoh" userId="4e667e83-9d62-4727-9cfb-ee24b16ffb56" providerId="ADAL" clId="{5BDDFE11-E28D-4B62-9384-C5E8C6F9C105}" dt="2020-07-30T05:11:22.567" v="1400"/>
        <pc:sldMkLst>
          <pc:docMk/>
          <pc:sldMk cId="546707467" sldId="1820"/>
        </pc:sldMkLst>
        <pc:spChg chg="mod">
          <ac:chgData name="Mili Diengdoh" userId="4e667e83-9d62-4727-9cfb-ee24b16ffb56" providerId="ADAL" clId="{5BDDFE11-E28D-4B62-9384-C5E8C6F9C105}" dt="2020-07-30T05:11:22.567" v="1400"/>
          <ac:spMkLst>
            <pc:docMk/>
            <pc:sldMk cId="546707467" sldId="1820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5BDDFE11-E28D-4B62-9384-C5E8C6F9C105}" dt="2020-07-30T05:11:22.567" v="1400"/>
          <ac:spMkLst>
            <pc:docMk/>
            <pc:sldMk cId="546707467" sldId="1820"/>
            <ac:spMk id="3" creationId="{733A3301-52AD-4916-ABA9-D4E8AADF4839}"/>
          </ac:spMkLst>
        </pc:spChg>
        <pc:spChg chg="add mod">
          <ac:chgData name="Mili Diengdoh" userId="4e667e83-9d62-4727-9cfb-ee24b16ffb56" providerId="ADAL" clId="{5BDDFE11-E28D-4B62-9384-C5E8C6F9C105}" dt="2020-07-29T14:47:13.767" v="718" actId="1076"/>
          <ac:spMkLst>
            <pc:docMk/>
            <pc:sldMk cId="546707467" sldId="1820"/>
            <ac:spMk id="4" creationId="{E49BFC35-3E99-4601-8E1A-A819BB5683CC}"/>
          </ac:spMkLst>
        </pc:spChg>
      </pc:sldChg>
      <pc:sldChg chg="addSp modSp mod">
        <pc:chgData name="Mili Diengdoh" userId="4e667e83-9d62-4727-9cfb-ee24b16ffb56" providerId="ADAL" clId="{5BDDFE11-E28D-4B62-9384-C5E8C6F9C105}" dt="2020-07-30T04:41:05.095" v="725" actId="1037"/>
        <pc:sldMkLst>
          <pc:docMk/>
          <pc:sldMk cId="1622630864" sldId="1821"/>
        </pc:sldMkLst>
        <pc:spChg chg="add mod">
          <ac:chgData name="Mili Diengdoh" userId="4e667e83-9d62-4727-9cfb-ee24b16ffb56" providerId="ADAL" clId="{5BDDFE11-E28D-4B62-9384-C5E8C6F9C105}" dt="2020-07-29T14:33:10.224" v="41" actId="14100"/>
          <ac:spMkLst>
            <pc:docMk/>
            <pc:sldMk cId="1622630864" sldId="1821"/>
            <ac:spMk id="2" creationId="{B060A589-34F1-4AF3-8FC1-7544F0C4F970}"/>
          </ac:spMkLst>
        </pc:spChg>
        <pc:spChg chg="mod">
          <ac:chgData name="Mili Diengdoh" userId="4e667e83-9d62-4727-9cfb-ee24b16ffb56" providerId="ADAL" clId="{5BDDFE11-E28D-4B62-9384-C5E8C6F9C105}" dt="2020-07-30T04:41:05.095" v="725" actId="1037"/>
          <ac:spMkLst>
            <pc:docMk/>
            <pc:sldMk cId="1622630864" sldId="1821"/>
            <ac:spMk id="54" creationId="{1582106D-E9C3-4FC5-B879-BB63B2B87381}"/>
          </ac:spMkLst>
        </pc:spChg>
        <pc:spChg chg="mod">
          <ac:chgData name="Mili Diengdoh" userId="4e667e83-9d62-4727-9cfb-ee24b16ffb56" providerId="ADAL" clId="{5BDDFE11-E28D-4B62-9384-C5E8C6F9C105}" dt="2020-07-30T04:41:05.095" v="725" actId="1037"/>
          <ac:spMkLst>
            <pc:docMk/>
            <pc:sldMk cId="1622630864" sldId="1821"/>
            <ac:spMk id="57" creationId="{A175F351-5D93-4401-9ADD-198DB30C1C33}"/>
          </ac:spMkLst>
        </pc:spChg>
        <pc:spChg chg="mod">
          <ac:chgData name="Mili Diengdoh" userId="4e667e83-9d62-4727-9cfb-ee24b16ffb56" providerId="ADAL" clId="{5BDDFE11-E28D-4B62-9384-C5E8C6F9C105}" dt="2020-07-30T04:41:05.095" v="725" actId="1037"/>
          <ac:spMkLst>
            <pc:docMk/>
            <pc:sldMk cId="1622630864" sldId="1821"/>
            <ac:spMk id="61" creationId="{C8795538-BBF8-40D7-86CB-403AC5658CDF}"/>
          </ac:spMkLst>
        </pc:spChg>
        <pc:spChg chg="mod">
          <ac:chgData name="Mili Diengdoh" userId="4e667e83-9d62-4727-9cfb-ee24b16ffb56" providerId="ADAL" clId="{5BDDFE11-E28D-4B62-9384-C5E8C6F9C105}" dt="2020-07-30T04:41:05.095" v="725" actId="1037"/>
          <ac:spMkLst>
            <pc:docMk/>
            <pc:sldMk cId="1622630864" sldId="1821"/>
            <ac:spMk id="64" creationId="{5B47970C-E40C-44FB-85A1-9044DB7F8A1F}"/>
          </ac:spMkLst>
        </pc:spChg>
      </pc:sldChg>
      <pc:sldChg chg="addSp delSp modSp mod">
        <pc:chgData name="Mili Diengdoh" userId="4e667e83-9d62-4727-9cfb-ee24b16ffb56" providerId="ADAL" clId="{5BDDFE11-E28D-4B62-9384-C5E8C6F9C105}" dt="2020-07-30T05:07:31.148" v="1322"/>
        <pc:sldMkLst>
          <pc:docMk/>
          <pc:sldMk cId="2698537591" sldId="1822"/>
        </pc:sldMkLst>
        <pc:spChg chg="mod">
          <ac:chgData name="Mili Diengdoh" userId="4e667e83-9d62-4727-9cfb-ee24b16ffb56" providerId="ADAL" clId="{5BDDFE11-E28D-4B62-9384-C5E8C6F9C105}" dt="2020-07-30T05:07:31.148" v="1322"/>
          <ac:spMkLst>
            <pc:docMk/>
            <pc:sldMk cId="2698537591" sldId="1822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5BDDFE11-E28D-4B62-9384-C5E8C6F9C105}" dt="2020-07-30T05:07:31.148" v="1322"/>
          <ac:spMkLst>
            <pc:docMk/>
            <pc:sldMk cId="2698537591" sldId="1822"/>
            <ac:spMk id="3" creationId="{49D0A9F7-6587-456E-A596-6F70E46435B7}"/>
          </ac:spMkLst>
        </pc:spChg>
      </pc:sldChg>
      <pc:sldChg chg="addSp delSp modSp mod">
        <pc:chgData name="Mili Diengdoh" userId="4e667e83-9d62-4727-9cfb-ee24b16ffb56" providerId="ADAL" clId="{5BDDFE11-E28D-4B62-9384-C5E8C6F9C105}" dt="2020-07-30T05:08:03.817" v="1325" actId="962"/>
        <pc:sldMkLst>
          <pc:docMk/>
          <pc:sldMk cId="3571128900" sldId="1823"/>
        </pc:sldMkLst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3" creationId="{3548D94B-006C-4321-BD84-F7F240C4D260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5" creationId="{1358CA04-B786-440B-876F-8174A0EB86E6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8" creationId="{87096C4F-4FD9-43BE-9289-7CBD1A17FC95}"/>
          </ac:spMkLst>
        </pc:spChg>
        <pc:spChg chg="add del mod">
          <ac:chgData name="Mili Diengdoh" userId="4e667e83-9d62-4727-9cfb-ee24b16ffb56" providerId="ADAL" clId="{5BDDFE11-E28D-4B62-9384-C5E8C6F9C105}" dt="2020-07-29T14:34:28.486" v="79" actId="22"/>
          <ac:spMkLst>
            <pc:docMk/>
            <pc:sldMk cId="3571128900" sldId="1823"/>
            <ac:spMk id="26" creationId="{8F13C69D-57E5-4C61-8DE4-874716D655C1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119" creationId="{62C05CE8-B2D6-4A0F-AD25-DB4041D37918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121" creationId="{4E352F9D-B5B5-4358-8987-B9BA35A13529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123" creationId="{D3EE79AB-FA26-4DFE-A1EE-C59BF2B4D567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125" creationId="{BD5CBB68-9964-45FA-882B-E92B1ED47511}"/>
          </ac:spMkLst>
        </pc:spChg>
        <pc:spChg chg="mod topLvl">
          <ac:chgData name="Mili Diengdoh" userId="4e667e83-9d62-4727-9cfb-ee24b16ffb56" providerId="ADAL" clId="{5BDDFE11-E28D-4B62-9384-C5E8C6F9C105}" dt="2020-07-29T14:34:34.538" v="82" actId="552"/>
          <ac:spMkLst>
            <pc:docMk/>
            <pc:sldMk cId="3571128900" sldId="1823"/>
            <ac:spMk id="127" creationId="{93E7BC7A-B4D7-4C40-90ED-96C4F346021C}"/>
          </ac:spMkLst>
        </pc:spChg>
        <pc:grpChg chg="add del mod">
          <ac:chgData name="Mili Diengdoh" userId="4e667e83-9d62-4727-9cfb-ee24b16ffb56" providerId="ADAL" clId="{5BDDFE11-E28D-4B62-9384-C5E8C6F9C105}" dt="2020-07-29T14:33:50.696" v="58" actId="165"/>
          <ac:grpSpMkLst>
            <pc:docMk/>
            <pc:sldMk cId="3571128900" sldId="1823"/>
            <ac:grpSpMk id="4" creationId="{240808B2-2E1B-408A-A804-1E1D76D0B183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6" creationId="{43A2A75A-70DA-47DD-9227-6E0F51AC3E74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9" creationId="{9FFCCA3F-23DB-4068-836F-EDA6490E0ACD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10" creationId="{04A8E971-A9A4-4BDA-94CD-E2AD8E4E5B10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11" creationId="{96B72BEA-7B4B-4049-A2D3-2730AE7DADEF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12" creationId="{E9F3E610-1E78-4C10-92C8-E0D1484ED0BC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13" creationId="{A6675D20-DD58-49BF-8242-0DE18A4297FB}"/>
          </ac:grpSpMkLst>
        </pc:grpChg>
        <pc:grpChg chg="add del mod">
          <ac:chgData name="Mili Diengdoh" userId="4e667e83-9d62-4727-9cfb-ee24b16ffb56" providerId="ADAL" clId="{5BDDFE11-E28D-4B62-9384-C5E8C6F9C105}" dt="2020-07-29T14:33:49.497" v="57" actId="165"/>
          <ac:grpSpMkLst>
            <pc:docMk/>
            <pc:sldMk cId="3571128900" sldId="1823"/>
            <ac:grpSpMk id="15" creationId="{CA24F500-EA87-4F14-900C-AE5B90A25BF6}"/>
          </ac:grpSpMkLst>
        </pc:grpChg>
        <pc:picChg chg="mod topLvl">
          <ac:chgData name="Mili Diengdoh" userId="4e667e83-9d62-4727-9cfb-ee24b16ffb56" providerId="ADAL" clId="{5BDDFE11-E28D-4B62-9384-C5E8C6F9C105}" dt="2020-07-29T14:33:50.696" v="58" actId="165"/>
          <ac:picMkLst>
            <pc:docMk/>
            <pc:sldMk cId="3571128900" sldId="1823"/>
            <ac:picMk id="2" creationId="{89833BDA-B61C-4E76-B724-9D58C2AD8432}"/>
          </ac:picMkLst>
        </pc:picChg>
        <pc:picChg chg="mod topLvl">
          <ac:chgData name="Mili Diengdoh" userId="4e667e83-9d62-4727-9cfb-ee24b16ffb56" providerId="ADAL" clId="{5BDDFE11-E28D-4B62-9384-C5E8C6F9C105}" dt="2020-07-29T14:33:49.497" v="57" actId="165"/>
          <ac:picMkLst>
            <pc:docMk/>
            <pc:sldMk cId="3571128900" sldId="1823"/>
            <ac:picMk id="14" creationId="{E8608DF4-C1D0-4CFD-B532-3FAEE2E3D2BA}"/>
          </ac:picMkLst>
        </pc:picChg>
        <pc:picChg chg="mod topLvl">
          <ac:chgData name="Mili Diengdoh" userId="4e667e83-9d62-4727-9cfb-ee24b16ffb56" providerId="ADAL" clId="{5BDDFE11-E28D-4B62-9384-C5E8C6F9C105}" dt="2020-07-30T05:08:03.817" v="1325" actId="962"/>
          <ac:picMkLst>
            <pc:docMk/>
            <pc:sldMk cId="3571128900" sldId="1823"/>
            <ac:picMk id="16" creationId="{0E6AF08E-1A15-476A-A285-2A4419F9C582}"/>
          </ac:picMkLst>
        </pc:picChg>
        <pc:picChg chg="mod topLvl">
          <ac:chgData name="Mili Diengdoh" userId="4e667e83-9d62-4727-9cfb-ee24b16ffb56" providerId="ADAL" clId="{5BDDFE11-E28D-4B62-9384-C5E8C6F9C105}" dt="2020-07-29T14:33:49.497" v="57" actId="165"/>
          <ac:picMkLst>
            <pc:docMk/>
            <pc:sldMk cId="3571128900" sldId="1823"/>
            <ac:picMk id="18" creationId="{9E7FF8E9-4448-48D4-9C19-2D376EB2EB3F}"/>
          </ac:picMkLst>
        </pc:picChg>
        <pc:picChg chg="mod topLvl">
          <ac:chgData name="Mili Diengdoh" userId="4e667e83-9d62-4727-9cfb-ee24b16ffb56" providerId="ADAL" clId="{5BDDFE11-E28D-4B62-9384-C5E8C6F9C105}" dt="2020-07-29T14:33:49.497" v="57" actId="165"/>
          <ac:picMkLst>
            <pc:docMk/>
            <pc:sldMk cId="3571128900" sldId="1823"/>
            <ac:picMk id="20" creationId="{ADE9427D-3211-483D-929D-B49CBB55A327}"/>
          </ac:picMkLst>
        </pc:picChg>
        <pc:picChg chg="mod topLvl">
          <ac:chgData name="Mili Diengdoh" userId="4e667e83-9d62-4727-9cfb-ee24b16ffb56" providerId="ADAL" clId="{5BDDFE11-E28D-4B62-9384-C5E8C6F9C105}" dt="2020-07-29T14:33:49.497" v="57" actId="165"/>
          <ac:picMkLst>
            <pc:docMk/>
            <pc:sldMk cId="3571128900" sldId="1823"/>
            <ac:picMk id="52" creationId="{17FB61B4-685B-43A8-9F2E-6E3B6A04F425}"/>
          </ac:picMkLst>
        </pc:picChg>
        <pc:picChg chg="mod topLvl">
          <ac:chgData name="Mili Diengdoh" userId="4e667e83-9d62-4727-9cfb-ee24b16ffb56" providerId="ADAL" clId="{5BDDFE11-E28D-4B62-9384-C5E8C6F9C105}" dt="2020-07-29T14:33:49.497" v="57" actId="165"/>
          <ac:picMkLst>
            <pc:docMk/>
            <pc:sldMk cId="3571128900" sldId="1823"/>
            <ac:picMk id="54" creationId="{D77A4F29-1180-4F69-9B99-A3A66B859CB0}"/>
          </ac:picMkLst>
        </pc:picChg>
        <pc:picChg chg="mod topLvl">
          <ac:chgData name="Mili Diengdoh" userId="4e667e83-9d62-4727-9cfb-ee24b16ffb56" providerId="ADAL" clId="{5BDDFE11-E28D-4B62-9384-C5E8C6F9C105}" dt="2020-07-29T14:33:49.497" v="57" actId="165"/>
          <ac:picMkLst>
            <pc:docMk/>
            <pc:sldMk cId="3571128900" sldId="1823"/>
            <ac:picMk id="124" creationId="{76699B0A-CE63-4378-93DF-5CB23157ADFE}"/>
          </ac:picMkLst>
        </pc:pic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28" creationId="{219E440C-D439-4886-83F6-4AFB0540BFE7}"/>
          </ac:cxnSpMkLst>
        </pc:cxn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29" creationId="{DEB39563-F2C5-4324-A3EE-A1003F44F045}"/>
          </ac:cxnSpMkLst>
        </pc:cxn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30" creationId="{820C329E-2947-4AE3-BA4A-DC4577C45AAA}"/>
          </ac:cxnSpMkLst>
        </pc:cxn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31" creationId="{64356F0E-900A-4EEE-BB1A-2EBD782A84BE}"/>
          </ac:cxnSpMkLst>
        </pc:cxn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32" creationId="{F0CBE57B-478E-4641-9AD2-62BC0F843547}"/>
          </ac:cxnSpMkLst>
        </pc:cxn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33" creationId="{DA313FA3-EEB7-4D08-A720-20BDA94B922A}"/>
          </ac:cxnSpMkLst>
        </pc:cxnChg>
        <pc:cxnChg chg="mod">
          <ac:chgData name="Mili Diengdoh" userId="4e667e83-9d62-4727-9cfb-ee24b16ffb56" providerId="ADAL" clId="{5BDDFE11-E28D-4B62-9384-C5E8C6F9C105}" dt="2020-07-29T14:34:34.538" v="82" actId="552"/>
          <ac:cxnSpMkLst>
            <pc:docMk/>
            <pc:sldMk cId="3571128900" sldId="1823"/>
            <ac:cxnSpMk id="34" creationId="{390F2E80-5F67-40D6-9AB8-64171E94BF5C}"/>
          </ac:cxnSpMkLst>
        </pc:cxnChg>
      </pc:sldChg>
      <pc:sldChg chg="addSp delSp modSp mod">
        <pc:chgData name="Mili Diengdoh" userId="4e667e83-9d62-4727-9cfb-ee24b16ffb56" providerId="ADAL" clId="{5BDDFE11-E28D-4B62-9384-C5E8C6F9C105}" dt="2020-07-30T04:42:25.440" v="737" actId="165"/>
        <pc:sldMkLst>
          <pc:docMk/>
          <pc:sldMk cId="198186383" sldId="1824"/>
        </pc:sldMkLst>
        <pc:spChg chg="add mod">
          <ac:chgData name="Mili Diengdoh" userId="4e667e83-9d62-4727-9cfb-ee24b16ffb56" providerId="ADAL" clId="{5BDDFE11-E28D-4B62-9384-C5E8C6F9C105}" dt="2020-07-29T14:35:15.704" v="141" actId="14100"/>
          <ac:spMkLst>
            <pc:docMk/>
            <pc:sldMk cId="198186383" sldId="1824"/>
            <ac:spMk id="2" creationId="{C560C42D-D86D-4046-BED6-8782A65131D8}"/>
          </ac:spMkLst>
        </pc:spChg>
        <pc:spChg chg="mod topLvl">
          <ac:chgData name="Mili Diengdoh" userId="4e667e83-9d62-4727-9cfb-ee24b16ffb56" providerId="ADAL" clId="{5BDDFE11-E28D-4B62-9384-C5E8C6F9C105}" dt="2020-07-30T04:42:25.440" v="737" actId="165"/>
          <ac:spMkLst>
            <pc:docMk/>
            <pc:sldMk cId="198186383" sldId="1824"/>
            <ac:spMk id="45" creationId="{D52B795C-CF60-4D1D-88D3-F584290CF33E}"/>
          </ac:spMkLst>
        </pc:spChg>
        <pc:spChg chg="mod topLvl">
          <ac:chgData name="Mili Diengdoh" userId="4e667e83-9d62-4727-9cfb-ee24b16ffb56" providerId="ADAL" clId="{5BDDFE11-E28D-4B62-9384-C5E8C6F9C105}" dt="2020-07-30T04:42:25.440" v="737" actId="165"/>
          <ac:spMkLst>
            <pc:docMk/>
            <pc:sldMk cId="198186383" sldId="1824"/>
            <ac:spMk id="48" creationId="{7EAE1A73-0B92-45BC-AB35-AD9087E2F7B7}"/>
          </ac:spMkLst>
        </pc:spChg>
        <pc:spChg chg="mod topLvl">
          <ac:chgData name="Mili Diengdoh" userId="4e667e83-9d62-4727-9cfb-ee24b16ffb56" providerId="ADAL" clId="{5BDDFE11-E28D-4B62-9384-C5E8C6F9C105}" dt="2020-07-30T04:42:25.440" v="737" actId="165"/>
          <ac:spMkLst>
            <pc:docMk/>
            <pc:sldMk cId="198186383" sldId="1824"/>
            <ac:spMk id="51" creationId="{C5FC2D2A-F72D-48F8-8298-FF4BBF1B2362}"/>
          </ac:spMkLst>
        </pc:spChg>
        <pc:spChg chg="mod topLvl">
          <ac:chgData name="Mili Diengdoh" userId="4e667e83-9d62-4727-9cfb-ee24b16ffb56" providerId="ADAL" clId="{5BDDFE11-E28D-4B62-9384-C5E8C6F9C105}" dt="2020-07-30T04:42:25.440" v="737" actId="165"/>
          <ac:spMkLst>
            <pc:docMk/>
            <pc:sldMk cId="198186383" sldId="1824"/>
            <ac:spMk id="54" creationId="{F43949D0-25AD-49D4-9E93-BF5D222BA037}"/>
          </ac:spMkLst>
        </pc:spChg>
        <pc:grpChg chg="add del mod">
          <ac:chgData name="Mili Diengdoh" userId="4e667e83-9d62-4727-9cfb-ee24b16ffb56" providerId="ADAL" clId="{5BDDFE11-E28D-4B62-9384-C5E8C6F9C105}" dt="2020-07-30T04:42:25.440" v="737" actId="165"/>
          <ac:grpSpMkLst>
            <pc:docMk/>
            <pc:sldMk cId="198186383" sldId="1824"/>
            <ac:grpSpMk id="3" creationId="{0BE500E5-B383-4928-BA01-630713879153}"/>
          </ac:grpSpMkLst>
        </pc:grpChg>
        <pc:grpChg chg="add del mod">
          <ac:chgData name="Mili Diengdoh" userId="4e667e83-9d62-4727-9cfb-ee24b16ffb56" providerId="ADAL" clId="{5BDDFE11-E28D-4B62-9384-C5E8C6F9C105}" dt="2020-07-30T04:42:25.440" v="737" actId="165"/>
          <ac:grpSpMkLst>
            <pc:docMk/>
            <pc:sldMk cId="198186383" sldId="1824"/>
            <ac:grpSpMk id="4" creationId="{02B58098-F7F3-42EC-B236-CCB9C15ABA82}"/>
          </ac:grpSpMkLst>
        </pc:grpChg>
        <pc:grpChg chg="add del mod">
          <ac:chgData name="Mili Diengdoh" userId="4e667e83-9d62-4727-9cfb-ee24b16ffb56" providerId="ADAL" clId="{5BDDFE11-E28D-4B62-9384-C5E8C6F9C105}" dt="2020-07-30T04:42:25.440" v="737" actId="165"/>
          <ac:grpSpMkLst>
            <pc:docMk/>
            <pc:sldMk cId="198186383" sldId="1824"/>
            <ac:grpSpMk id="6" creationId="{B2B41828-CA2A-48C6-A316-E2EBE13E42BA}"/>
          </ac:grpSpMkLst>
        </pc:grpChg>
        <pc:grpChg chg="add del mod">
          <ac:chgData name="Mili Diengdoh" userId="4e667e83-9d62-4727-9cfb-ee24b16ffb56" providerId="ADAL" clId="{5BDDFE11-E28D-4B62-9384-C5E8C6F9C105}" dt="2020-07-30T04:42:25.440" v="737" actId="165"/>
          <ac:grpSpMkLst>
            <pc:docMk/>
            <pc:sldMk cId="198186383" sldId="1824"/>
            <ac:grpSpMk id="7" creationId="{1EDCFE96-DB41-4D07-A354-E227C44B35D5}"/>
          </ac:grpSpMkLst>
        </pc:grpChg>
        <pc:picChg chg="mod topLvl">
          <ac:chgData name="Mili Diengdoh" userId="4e667e83-9d62-4727-9cfb-ee24b16ffb56" providerId="ADAL" clId="{5BDDFE11-E28D-4B62-9384-C5E8C6F9C105}" dt="2020-07-30T04:42:25.440" v="737" actId="165"/>
          <ac:picMkLst>
            <pc:docMk/>
            <pc:sldMk cId="198186383" sldId="1824"/>
            <ac:picMk id="5" creationId="{41899E60-A9BC-4135-9A9A-7131E98803A4}"/>
          </ac:picMkLst>
        </pc:picChg>
        <pc:picChg chg="mod topLvl">
          <ac:chgData name="Mili Diengdoh" userId="4e667e83-9d62-4727-9cfb-ee24b16ffb56" providerId="ADAL" clId="{5BDDFE11-E28D-4B62-9384-C5E8C6F9C105}" dt="2020-07-30T04:42:25.440" v="737" actId="165"/>
          <ac:picMkLst>
            <pc:docMk/>
            <pc:sldMk cId="198186383" sldId="1824"/>
            <ac:picMk id="10" creationId="{E50C4285-2487-46E3-AF9C-C701A450A24A}"/>
          </ac:picMkLst>
        </pc:picChg>
        <pc:picChg chg="mod topLvl">
          <ac:chgData name="Mili Diengdoh" userId="4e667e83-9d62-4727-9cfb-ee24b16ffb56" providerId="ADAL" clId="{5BDDFE11-E28D-4B62-9384-C5E8C6F9C105}" dt="2020-07-30T04:42:25.440" v="737" actId="165"/>
          <ac:picMkLst>
            <pc:docMk/>
            <pc:sldMk cId="198186383" sldId="1824"/>
            <ac:picMk id="12" creationId="{3E14BC67-1E17-4138-8408-11D8B32D67FC}"/>
          </ac:picMkLst>
        </pc:picChg>
        <pc:picChg chg="mod topLvl">
          <ac:chgData name="Mili Diengdoh" userId="4e667e83-9d62-4727-9cfb-ee24b16ffb56" providerId="ADAL" clId="{5BDDFE11-E28D-4B62-9384-C5E8C6F9C105}" dt="2020-07-30T04:42:25.440" v="737" actId="165"/>
          <ac:picMkLst>
            <pc:docMk/>
            <pc:sldMk cId="198186383" sldId="1824"/>
            <ac:picMk id="14" creationId="{9C161545-AF15-4F2B-A544-B82F472E7F6D}"/>
          </ac:picMkLst>
        </pc:picChg>
        <pc:cxnChg chg="mod">
          <ac:chgData name="Mili Diengdoh" userId="4e667e83-9d62-4727-9cfb-ee24b16ffb56" providerId="ADAL" clId="{5BDDFE11-E28D-4B62-9384-C5E8C6F9C105}" dt="2020-07-30T04:42:23.895" v="736" actId="465"/>
          <ac:cxnSpMkLst>
            <pc:docMk/>
            <pc:sldMk cId="198186383" sldId="1824"/>
            <ac:cxnSpMk id="46" creationId="{40608E93-D944-4D9D-9A64-E19658012A62}"/>
          </ac:cxnSpMkLst>
        </pc:cxnChg>
        <pc:cxnChg chg="mod">
          <ac:chgData name="Mili Diengdoh" userId="4e667e83-9d62-4727-9cfb-ee24b16ffb56" providerId="ADAL" clId="{5BDDFE11-E28D-4B62-9384-C5E8C6F9C105}" dt="2020-07-30T04:42:23.895" v="736" actId="465"/>
          <ac:cxnSpMkLst>
            <pc:docMk/>
            <pc:sldMk cId="198186383" sldId="1824"/>
            <ac:cxnSpMk id="49" creationId="{9A045E86-D41E-4AC1-A974-4474B4968147}"/>
          </ac:cxnSpMkLst>
        </pc:cxnChg>
        <pc:cxnChg chg="mod">
          <ac:chgData name="Mili Diengdoh" userId="4e667e83-9d62-4727-9cfb-ee24b16ffb56" providerId="ADAL" clId="{5BDDFE11-E28D-4B62-9384-C5E8C6F9C105}" dt="2020-07-30T04:42:23.895" v="736" actId="465"/>
          <ac:cxnSpMkLst>
            <pc:docMk/>
            <pc:sldMk cId="198186383" sldId="1824"/>
            <ac:cxnSpMk id="52" creationId="{0F5B9C18-11D9-4918-B2FD-914A0989EFAC}"/>
          </ac:cxnSpMkLst>
        </pc:cxnChg>
      </pc:sldChg>
      <pc:sldChg chg="addSp delSp modSp mod">
        <pc:chgData name="Mili Diengdoh" userId="4e667e83-9d62-4727-9cfb-ee24b16ffb56" providerId="ADAL" clId="{5BDDFE11-E28D-4B62-9384-C5E8C6F9C105}" dt="2020-07-30T05:08:45.773" v="1391" actId="962"/>
        <pc:sldMkLst>
          <pc:docMk/>
          <pc:sldMk cId="1368215429" sldId="1826"/>
        </pc:sldMkLst>
        <pc:spChg chg="add del">
          <ac:chgData name="Mili Diengdoh" userId="4e667e83-9d62-4727-9cfb-ee24b16ffb56" providerId="ADAL" clId="{5BDDFE11-E28D-4B62-9384-C5E8C6F9C105}" dt="2020-07-29T14:36:32.660" v="174" actId="22"/>
          <ac:spMkLst>
            <pc:docMk/>
            <pc:sldMk cId="1368215429" sldId="1826"/>
            <ac:spMk id="4" creationId="{16138D05-D136-49E4-8DDF-DCE7212047D7}"/>
          </ac:spMkLst>
        </pc:spChg>
        <pc:spChg chg="mod topLvl">
          <ac:chgData name="Mili Diengdoh" userId="4e667e83-9d62-4727-9cfb-ee24b16ffb56" providerId="ADAL" clId="{5BDDFE11-E28D-4B62-9384-C5E8C6F9C105}" dt="2020-07-29T14:37:43.925" v="193" actId="14100"/>
          <ac:spMkLst>
            <pc:docMk/>
            <pc:sldMk cId="1368215429" sldId="1826"/>
            <ac:spMk id="6" creationId="{2331AEB2-63AF-401E-92DE-95601D748564}"/>
          </ac:spMkLst>
        </pc:spChg>
        <pc:spChg chg="mod topLvl">
          <ac:chgData name="Mili Diengdoh" userId="4e667e83-9d62-4727-9cfb-ee24b16ffb56" providerId="ADAL" clId="{5BDDFE11-E28D-4B62-9384-C5E8C6F9C105}" dt="2020-07-29T14:38:05.811" v="207" actId="465"/>
          <ac:spMkLst>
            <pc:docMk/>
            <pc:sldMk cId="1368215429" sldId="1826"/>
            <ac:spMk id="7" creationId="{BB02CDF0-9FFE-4BE6-832B-D7EC5F47484F}"/>
          </ac:spMkLst>
        </pc:spChg>
        <pc:spChg chg="mod topLvl">
          <ac:chgData name="Mili Diengdoh" userId="4e667e83-9d62-4727-9cfb-ee24b16ffb56" providerId="ADAL" clId="{5BDDFE11-E28D-4B62-9384-C5E8C6F9C105}" dt="2020-07-29T14:37:59.841" v="202" actId="14100"/>
          <ac:spMkLst>
            <pc:docMk/>
            <pc:sldMk cId="1368215429" sldId="1826"/>
            <ac:spMk id="8" creationId="{D304B92C-52F9-4890-AFFD-23219C2E8DD5}"/>
          </ac:spMkLst>
        </pc:spChg>
        <pc:spChg chg="del mod">
          <ac:chgData name="Mili Diengdoh" userId="4e667e83-9d62-4727-9cfb-ee24b16ffb56" providerId="ADAL" clId="{5BDDFE11-E28D-4B62-9384-C5E8C6F9C105}" dt="2020-07-30T04:43:18.041" v="746" actId="478"/>
          <ac:spMkLst>
            <pc:docMk/>
            <pc:sldMk cId="1368215429" sldId="1826"/>
            <ac:spMk id="10" creationId="{0C0BE94D-847F-4A05-BEEB-B69A956A84DB}"/>
          </ac:spMkLst>
        </pc:spChg>
        <pc:spChg chg="mod topLvl">
          <ac:chgData name="Mili Diengdoh" userId="4e667e83-9d62-4727-9cfb-ee24b16ffb56" providerId="ADAL" clId="{5BDDFE11-E28D-4B62-9384-C5E8C6F9C105}" dt="2020-07-30T04:47:41.660" v="803" actId="20577"/>
          <ac:spMkLst>
            <pc:docMk/>
            <pc:sldMk cId="1368215429" sldId="1826"/>
            <ac:spMk id="20" creationId="{C357EC97-A5CE-48EF-B179-8131CFBEA844}"/>
          </ac:spMkLst>
        </pc:spChg>
        <pc:grpChg chg="add del mod">
          <ac:chgData name="Mili Diengdoh" userId="4e667e83-9d62-4727-9cfb-ee24b16ffb56" providerId="ADAL" clId="{5BDDFE11-E28D-4B62-9384-C5E8C6F9C105}" dt="2020-07-29T14:36:16.514" v="172" actId="165"/>
          <ac:grpSpMkLst>
            <pc:docMk/>
            <pc:sldMk cId="1368215429" sldId="1826"/>
            <ac:grpSpMk id="3" creationId="{7437B6BD-C230-47B7-B71F-026FBCC1CBD3}"/>
          </ac:grpSpMkLst>
        </pc:grpChg>
        <pc:grpChg chg="add mod">
          <ac:chgData name="Mili Diengdoh" userId="4e667e83-9d62-4727-9cfb-ee24b16ffb56" providerId="ADAL" clId="{5BDDFE11-E28D-4B62-9384-C5E8C6F9C105}" dt="2020-07-29T14:36:36.367" v="176" actId="14100"/>
          <ac:grpSpMkLst>
            <pc:docMk/>
            <pc:sldMk cId="1368215429" sldId="1826"/>
            <ac:grpSpMk id="5" creationId="{64B6088C-32EB-42BC-A122-6A38917A6D1F}"/>
          </ac:grpSpMkLst>
        </pc:grpChg>
        <pc:grpChg chg="add del mod">
          <ac:chgData name="Mili Diengdoh" userId="4e667e83-9d62-4727-9cfb-ee24b16ffb56" providerId="ADAL" clId="{5BDDFE11-E28D-4B62-9384-C5E8C6F9C105}" dt="2020-07-29T14:36:47.707" v="181" actId="165"/>
          <ac:grpSpMkLst>
            <pc:docMk/>
            <pc:sldMk cId="1368215429" sldId="1826"/>
            <ac:grpSpMk id="9" creationId="{E409E9F9-4F54-4D75-9BD4-0987FDE286EC}"/>
          </ac:grpSpMkLst>
        </pc:grpChg>
        <pc:grpChg chg="add del mod">
          <ac:chgData name="Mili Diengdoh" userId="4e667e83-9d62-4727-9cfb-ee24b16ffb56" providerId="ADAL" clId="{5BDDFE11-E28D-4B62-9384-C5E8C6F9C105}" dt="2020-07-29T14:37:49.617" v="196" actId="165"/>
          <ac:grpSpMkLst>
            <pc:docMk/>
            <pc:sldMk cId="1368215429" sldId="1826"/>
            <ac:grpSpMk id="13" creationId="{DC0E7FD6-B19D-4BFB-A8FD-8D6FBAAFD7FC}"/>
          </ac:grpSpMkLst>
        </pc:grpChg>
        <pc:grpChg chg="add del mod">
          <ac:chgData name="Mili Diengdoh" userId="4e667e83-9d62-4727-9cfb-ee24b16ffb56" providerId="ADAL" clId="{5BDDFE11-E28D-4B62-9384-C5E8C6F9C105}" dt="2020-07-29T14:38:00.819" v="203" actId="165"/>
          <ac:grpSpMkLst>
            <pc:docMk/>
            <pc:sldMk cId="1368215429" sldId="1826"/>
            <ac:grpSpMk id="14" creationId="{C58DBD0B-3DF3-496F-9E12-AEE9062FC01E}"/>
          </ac:grpSpMkLst>
        </pc:grpChg>
        <pc:grpChg chg="add del mod">
          <ac:chgData name="Mili Diengdoh" userId="4e667e83-9d62-4727-9cfb-ee24b16ffb56" providerId="ADAL" clId="{5BDDFE11-E28D-4B62-9384-C5E8C6F9C105}" dt="2020-07-29T14:38:04.395" v="206" actId="165"/>
          <ac:grpSpMkLst>
            <pc:docMk/>
            <pc:sldMk cId="1368215429" sldId="1826"/>
            <ac:grpSpMk id="15" creationId="{1051BB2B-5867-4BF1-A633-527886C2C6E3}"/>
          </ac:grpSpMkLst>
        </pc:grpChg>
        <pc:picChg chg="mod modCrop">
          <ac:chgData name="Mili Diengdoh" userId="4e667e83-9d62-4727-9cfb-ee24b16ffb56" providerId="ADAL" clId="{5BDDFE11-E28D-4B62-9384-C5E8C6F9C105}" dt="2020-07-30T05:08:45.773" v="1391" actId="962"/>
          <ac:picMkLst>
            <pc:docMk/>
            <pc:sldMk cId="1368215429" sldId="1826"/>
            <ac:picMk id="11" creationId="{DB77CD4E-EBB0-4C6A-970D-A4F57CA0AF1E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08:54.805" v="1395" actId="962"/>
        <pc:sldMkLst>
          <pc:docMk/>
          <pc:sldMk cId="3127408853" sldId="1827"/>
        </pc:sldMkLst>
        <pc:spChg chg="add mod">
          <ac:chgData name="Mili Diengdoh" userId="4e667e83-9d62-4727-9cfb-ee24b16ffb56" providerId="ADAL" clId="{5BDDFE11-E28D-4B62-9384-C5E8C6F9C105}" dt="2020-07-29T14:39:10.704" v="292" actId="14100"/>
          <ac:spMkLst>
            <pc:docMk/>
            <pc:sldMk cId="3127408853" sldId="1827"/>
            <ac:spMk id="3" creationId="{CD62F5EA-D363-452B-A59F-EB3B723F1140}"/>
          </ac:spMkLst>
        </pc:spChg>
        <pc:spChg chg="mod">
          <ac:chgData name="Mili Diengdoh" userId="4e667e83-9d62-4727-9cfb-ee24b16ffb56" providerId="ADAL" clId="{5BDDFE11-E28D-4B62-9384-C5E8C6F9C105}" dt="2020-07-30T04:46:05.952" v="783" actId="20577"/>
          <ac:spMkLst>
            <pc:docMk/>
            <pc:sldMk cId="3127408853" sldId="1827"/>
            <ac:spMk id="9" creationId="{61DED333-4808-49CD-88AD-1F462A4A9F71}"/>
          </ac:spMkLst>
        </pc:spChg>
        <pc:spChg chg="del">
          <ac:chgData name="Mili Diengdoh" userId="4e667e83-9d62-4727-9cfb-ee24b16ffb56" providerId="ADAL" clId="{5BDDFE11-E28D-4B62-9384-C5E8C6F9C105}" dt="2020-07-30T04:43:45.637" v="751" actId="478"/>
          <ac:spMkLst>
            <pc:docMk/>
            <pc:sldMk cId="3127408853" sldId="1827"/>
            <ac:spMk id="10" creationId="{18AC8206-65DC-48A4-A0E9-BA3CF253E6A3}"/>
          </ac:spMkLst>
        </pc:spChg>
        <pc:picChg chg="mod modCrop">
          <ac:chgData name="Mili Diengdoh" userId="4e667e83-9d62-4727-9cfb-ee24b16ffb56" providerId="ADAL" clId="{5BDDFE11-E28D-4B62-9384-C5E8C6F9C105}" dt="2020-07-30T05:08:54.805" v="1395" actId="962"/>
          <ac:picMkLst>
            <pc:docMk/>
            <pc:sldMk cId="3127408853" sldId="1827"/>
            <ac:picMk id="11" creationId="{89F31DEE-EBFB-47DF-8A77-094B76910758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45:21.253" v="773" actId="6549"/>
        <pc:sldMkLst>
          <pc:docMk/>
          <pc:sldMk cId="4106374553" sldId="1828"/>
        </pc:sldMkLst>
        <pc:spChg chg="add">
          <ac:chgData name="Mili Diengdoh" userId="4e667e83-9d62-4727-9cfb-ee24b16ffb56" providerId="ADAL" clId="{5BDDFE11-E28D-4B62-9384-C5E8C6F9C105}" dt="2020-07-29T14:39:14.368" v="293" actId="22"/>
          <ac:spMkLst>
            <pc:docMk/>
            <pc:sldMk cId="4106374553" sldId="1828"/>
            <ac:spMk id="3" creationId="{556A6201-1665-45B8-A72F-902B247C0A25}"/>
          </ac:spMkLst>
        </pc:spChg>
        <pc:spChg chg="mod">
          <ac:chgData name="Mili Diengdoh" userId="4e667e83-9d62-4727-9cfb-ee24b16ffb56" providerId="ADAL" clId="{5BDDFE11-E28D-4B62-9384-C5E8C6F9C105}" dt="2020-07-30T04:45:21.253" v="773" actId="6549"/>
          <ac:spMkLst>
            <pc:docMk/>
            <pc:sldMk cId="4106374553" sldId="1828"/>
            <ac:spMk id="9" creationId="{2E73C29A-898D-4919-9ED6-8A583BC9E7F2}"/>
          </ac:spMkLst>
        </pc:spChg>
        <pc:spChg chg="del">
          <ac:chgData name="Mili Diengdoh" userId="4e667e83-9d62-4727-9cfb-ee24b16ffb56" providerId="ADAL" clId="{5BDDFE11-E28D-4B62-9384-C5E8C6F9C105}" dt="2020-07-30T04:45:06.933" v="769" actId="478"/>
          <ac:spMkLst>
            <pc:docMk/>
            <pc:sldMk cId="4106374553" sldId="1828"/>
            <ac:spMk id="10" creationId="{5DCE7CAC-A7D7-4EFC-9C9E-C88113F27320}"/>
          </ac:spMkLst>
        </pc:spChg>
        <pc:picChg chg="mod modCrop">
          <ac:chgData name="Mili Diengdoh" userId="4e667e83-9d62-4727-9cfb-ee24b16ffb56" providerId="ADAL" clId="{5BDDFE11-E28D-4B62-9384-C5E8C6F9C105}" dt="2020-07-30T04:45:15.629" v="772" actId="18131"/>
          <ac:picMkLst>
            <pc:docMk/>
            <pc:sldMk cId="4106374553" sldId="1828"/>
            <ac:picMk id="11" creationId="{1910AE06-88EB-4CCD-B06A-6579CAC541AE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45:57.036" v="779" actId="20577"/>
        <pc:sldMkLst>
          <pc:docMk/>
          <pc:sldMk cId="1820727551" sldId="1829"/>
        </pc:sldMkLst>
        <pc:spChg chg="add del mod">
          <ac:chgData name="Mili Diengdoh" userId="4e667e83-9d62-4727-9cfb-ee24b16ffb56" providerId="ADAL" clId="{5BDDFE11-E28D-4B62-9384-C5E8C6F9C105}" dt="2020-07-29T14:39:55.992" v="340" actId="478"/>
          <ac:spMkLst>
            <pc:docMk/>
            <pc:sldMk cId="1820727551" sldId="1829"/>
            <ac:spMk id="3" creationId="{6FD4D876-59F6-480D-B08F-3DADF085E240}"/>
          </ac:spMkLst>
        </pc:spChg>
        <pc:spChg chg="mod">
          <ac:chgData name="Mili Diengdoh" userId="4e667e83-9d62-4727-9cfb-ee24b16ffb56" providerId="ADAL" clId="{5BDDFE11-E28D-4B62-9384-C5E8C6F9C105}" dt="2020-07-30T04:45:57.036" v="779" actId="20577"/>
          <ac:spMkLst>
            <pc:docMk/>
            <pc:sldMk cId="1820727551" sldId="1829"/>
            <ac:spMk id="13" creationId="{B5E6BC9E-1078-49D7-A4E1-D1A215C61D9C}"/>
          </ac:spMkLst>
        </pc:spChg>
        <pc:spChg chg="del mod">
          <ac:chgData name="Mili Diengdoh" userId="4e667e83-9d62-4727-9cfb-ee24b16ffb56" providerId="ADAL" clId="{5BDDFE11-E28D-4B62-9384-C5E8C6F9C105}" dt="2020-07-30T04:45:48.555" v="777" actId="478"/>
          <ac:spMkLst>
            <pc:docMk/>
            <pc:sldMk cId="1820727551" sldId="1829"/>
            <ac:spMk id="14" creationId="{3F46C4C3-E85C-4440-A765-8CE6A7A3B551}"/>
          </ac:spMkLst>
        </pc:spChg>
        <pc:picChg chg="mod modCrop">
          <ac:chgData name="Mili Diengdoh" userId="4e667e83-9d62-4727-9cfb-ee24b16ffb56" providerId="ADAL" clId="{5BDDFE11-E28D-4B62-9384-C5E8C6F9C105}" dt="2020-07-30T04:45:46.583" v="776" actId="108"/>
          <ac:picMkLst>
            <pc:docMk/>
            <pc:sldMk cId="1820727551" sldId="1829"/>
            <ac:picMk id="15" creationId="{2979153B-8F62-4B76-9C63-EEFB027EB128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47:14.734" v="800" actId="14100"/>
        <pc:sldMkLst>
          <pc:docMk/>
          <pc:sldMk cId="1114070547" sldId="1830"/>
        </pc:sldMkLst>
        <pc:spChg chg="add">
          <ac:chgData name="Mili Diengdoh" userId="4e667e83-9d62-4727-9cfb-ee24b16ffb56" providerId="ADAL" clId="{5BDDFE11-E28D-4B62-9384-C5E8C6F9C105}" dt="2020-07-29T14:46:11.532" v="678" actId="22"/>
          <ac:spMkLst>
            <pc:docMk/>
            <pc:sldMk cId="1114070547" sldId="1830"/>
            <ac:spMk id="4" creationId="{8EC138C4-2562-45AC-90A4-2956D1EE3CEE}"/>
          </ac:spMkLst>
        </pc:spChg>
        <pc:spChg chg="mod">
          <ac:chgData name="Mili Diengdoh" userId="4e667e83-9d62-4727-9cfb-ee24b16ffb56" providerId="ADAL" clId="{5BDDFE11-E28D-4B62-9384-C5E8C6F9C105}" dt="2020-07-30T04:47:14.734" v="800" actId="14100"/>
          <ac:spMkLst>
            <pc:docMk/>
            <pc:sldMk cId="1114070547" sldId="1830"/>
            <ac:spMk id="6" creationId="{4E49D54E-4213-422E-8EB0-2BF8BDD931C5}"/>
          </ac:spMkLst>
        </pc:spChg>
        <pc:spChg chg="del mod topLvl">
          <ac:chgData name="Mili Diengdoh" userId="4e667e83-9d62-4727-9cfb-ee24b16ffb56" providerId="ADAL" clId="{5BDDFE11-E28D-4B62-9384-C5E8C6F9C105}" dt="2020-07-30T04:46:35.045" v="789" actId="478"/>
          <ac:spMkLst>
            <pc:docMk/>
            <pc:sldMk cId="1114070547" sldId="1830"/>
            <ac:spMk id="7" creationId="{DD919600-1929-4F01-A322-F96657A220C6}"/>
          </ac:spMkLst>
        </pc:spChg>
        <pc:spChg chg="del mod topLvl">
          <ac:chgData name="Mili Diengdoh" userId="4e667e83-9d62-4727-9cfb-ee24b16ffb56" providerId="ADAL" clId="{5BDDFE11-E28D-4B62-9384-C5E8C6F9C105}" dt="2020-07-30T04:46:35.045" v="789" actId="478"/>
          <ac:spMkLst>
            <pc:docMk/>
            <pc:sldMk cId="1114070547" sldId="1830"/>
            <ac:spMk id="8" creationId="{6E065578-8AA3-45A5-8EC1-25FE969EF251}"/>
          </ac:spMkLst>
        </pc:spChg>
        <pc:spChg chg="del mod">
          <ac:chgData name="Mili Diengdoh" userId="4e667e83-9d62-4727-9cfb-ee24b16ffb56" providerId="ADAL" clId="{5BDDFE11-E28D-4B62-9384-C5E8C6F9C105}" dt="2020-07-30T04:46:59.459" v="796" actId="478"/>
          <ac:spMkLst>
            <pc:docMk/>
            <pc:sldMk cId="1114070547" sldId="1830"/>
            <ac:spMk id="11" creationId="{F0ADF296-1480-41B1-93C7-3D776D8171C4}"/>
          </ac:spMkLst>
        </pc:spChg>
        <pc:grpChg chg="add del mod">
          <ac:chgData name="Mili Diengdoh" userId="4e667e83-9d62-4727-9cfb-ee24b16ffb56" providerId="ADAL" clId="{5BDDFE11-E28D-4B62-9384-C5E8C6F9C105}" dt="2020-07-29T14:40:46.132" v="365" actId="165"/>
          <ac:grpSpMkLst>
            <pc:docMk/>
            <pc:sldMk cId="1114070547" sldId="1830"/>
            <ac:grpSpMk id="3" creationId="{8756FCCC-A6E8-47E4-93EE-1D8FC5C5D940}"/>
          </ac:grpSpMkLst>
        </pc:grpChg>
        <pc:picChg chg="mod modCrop">
          <ac:chgData name="Mili Diengdoh" userId="4e667e83-9d62-4727-9cfb-ee24b16ffb56" providerId="ADAL" clId="{5BDDFE11-E28D-4B62-9384-C5E8C6F9C105}" dt="2020-07-30T04:47:14.734" v="800" actId="14100"/>
          <ac:picMkLst>
            <pc:docMk/>
            <pc:sldMk cId="1114070547" sldId="1830"/>
            <ac:picMk id="12" creationId="{6FB6327A-5747-4EEA-A446-2FCA3E296068}"/>
          </ac:picMkLst>
        </pc:picChg>
      </pc:sldChg>
      <pc:sldChg chg="addSp modSp mod">
        <pc:chgData name="Mili Diengdoh" userId="4e667e83-9d62-4727-9cfb-ee24b16ffb56" providerId="ADAL" clId="{5BDDFE11-E28D-4B62-9384-C5E8C6F9C105}" dt="2020-07-30T04:47:24.748" v="802" actId="552"/>
        <pc:sldMkLst>
          <pc:docMk/>
          <pc:sldMk cId="4244776696" sldId="1831"/>
        </pc:sldMkLst>
        <pc:spChg chg="mod">
          <ac:chgData name="Mili Diengdoh" userId="4e667e83-9d62-4727-9cfb-ee24b16ffb56" providerId="ADAL" clId="{5BDDFE11-E28D-4B62-9384-C5E8C6F9C105}" dt="2020-07-30T04:47:24.748" v="802" actId="552"/>
          <ac:spMkLst>
            <pc:docMk/>
            <pc:sldMk cId="4244776696" sldId="1831"/>
            <ac:spMk id="58" creationId="{1AC614D2-3861-41B7-A07D-824A2657BED1}"/>
          </ac:spMkLst>
        </pc:spChg>
        <pc:spChg chg="mod">
          <ac:chgData name="Mili Diengdoh" userId="4e667e83-9d62-4727-9cfb-ee24b16ffb56" providerId="ADAL" clId="{5BDDFE11-E28D-4B62-9384-C5E8C6F9C105}" dt="2020-07-30T04:47:24.748" v="802" actId="552"/>
          <ac:spMkLst>
            <pc:docMk/>
            <pc:sldMk cId="4244776696" sldId="1831"/>
            <ac:spMk id="61" creationId="{76366FD9-C835-463E-9E6B-A64EB6D24DFF}"/>
          </ac:spMkLst>
        </pc:spChg>
        <pc:spChg chg="mod">
          <ac:chgData name="Mili Diengdoh" userId="4e667e83-9d62-4727-9cfb-ee24b16ffb56" providerId="ADAL" clId="{5BDDFE11-E28D-4B62-9384-C5E8C6F9C105}" dt="2020-07-30T04:47:24.748" v="802" actId="552"/>
          <ac:spMkLst>
            <pc:docMk/>
            <pc:sldMk cId="4244776696" sldId="1831"/>
            <ac:spMk id="64" creationId="{234E9461-9D33-492E-8082-ABD63290970D}"/>
          </ac:spMkLst>
        </pc:spChg>
        <pc:spChg chg="mod">
          <ac:chgData name="Mili Diengdoh" userId="4e667e83-9d62-4727-9cfb-ee24b16ffb56" providerId="ADAL" clId="{5BDDFE11-E28D-4B62-9384-C5E8C6F9C105}" dt="2020-07-30T04:47:24.748" v="802" actId="552"/>
          <ac:spMkLst>
            <pc:docMk/>
            <pc:sldMk cId="4244776696" sldId="1831"/>
            <ac:spMk id="67" creationId="{9ADFB011-4BD5-4E93-8C48-C1DB3A71B594}"/>
          </ac:spMkLst>
        </pc:spChg>
        <pc:grpChg chg="add mod">
          <ac:chgData name="Mili Diengdoh" userId="4e667e83-9d62-4727-9cfb-ee24b16ffb56" providerId="ADAL" clId="{5BDDFE11-E28D-4B62-9384-C5E8C6F9C105}" dt="2020-07-29T14:41:18.335" v="378" actId="164"/>
          <ac:grpSpMkLst>
            <pc:docMk/>
            <pc:sldMk cId="4244776696" sldId="1831"/>
            <ac:grpSpMk id="6" creationId="{67F9512D-A1E5-4CD4-BC3A-6FD787D2C6F1}"/>
          </ac:grpSpMkLst>
        </pc:grpChg>
        <pc:cxnChg chg="mod">
          <ac:chgData name="Mili Diengdoh" userId="4e667e83-9d62-4727-9cfb-ee24b16ffb56" providerId="ADAL" clId="{5BDDFE11-E28D-4B62-9384-C5E8C6F9C105}" dt="2020-07-30T04:47:24.748" v="802" actId="552"/>
          <ac:cxnSpMkLst>
            <pc:docMk/>
            <pc:sldMk cId="4244776696" sldId="1831"/>
            <ac:cxnSpMk id="59" creationId="{343D35BB-A931-4F96-8CFD-2DFD696A93FE}"/>
          </ac:cxnSpMkLst>
        </pc:cxnChg>
        <pc:cxnChg chg="mod">
          <ac:chgData name="Mili Diengdoh" userId="4e667e83-9d62-4727-9cfb-ee24b16ffb56" providerId="ADAL" clId="{5BDDFE11-E28D-4B62-9384-C5E8C6F9C105}" dt="2020-07-30T04:47:24.748" v="802" actId="552"/>
          <ac:cxnSpMkLst>
            <pc:docMk/>
            <pc:sldMk cId="4244776696" sldId="1831"/>
            <ac:cxnSpMk id="62" creationId="{7E101EF6-39D8-4555-8C6C-16353AB14DE4}"/>
          </ac:cxnSpMkLst>
        </pc:cxnChg>
        <pc:cxnChg chg="mod">
          <ac:chgData name="Mili Diengdoh" userId="4e667e83-9d62-4727-9cfb-ee24b16ffb56" providerId="ADAL" clId="{5BDDFE11-E28D-4B62-9384-C5E8C6F9C105}" dt="2020-07-30T04:47:24.748" v="802" actId="552"/>
          <ac:cxnSpMkLst>
            <pc:docMk/>
            <pc:sldMk cId="4244776696" sldId="1831"/>
            <ac:cxnSpMk id="65" creationId="{52AF2E45-086E-4741-89A9-34B3E9B64B80}"/>
          </ac:cxnSpMkLst>
        </pc:cxnChg>
      </pc:sldChg>
      <pc:sldChg chg="addSp delSp modSp">
        <pc:chgData name="Mili Diengdoh" userId="4e667e83-9d62-4727-9cfb-ee24b16ffb56" providerId="ADAL" clId="{5BDDFE11-E28D-4B62-9384-C5E8C6F9C105}" dt="2020-07-30T05:07:31.148" v="1322"/>
        <pc:sldMkLst>
          <pc:docMk/>
          <pc:sldMk cId="1711597888" sldId="1832"/>
        </pc:sldMkLst>
        <pc:spChg chg="mod">
          <ac:chgData name="Mili Diengdoh" userId="4e667e83-9d62-4727-9cfb-ee24b16ffb56" providerId="ADAL" clId="{5BDDFE11-E28D-4B62-9384-C5E8C6F9C105}" dt="2020-07-30T05:07:31.148" v="1322"/>
          <ac:spMkLst>
            <pc:docMk/>
            <pc:sldMk cId="1711597888" sldId="1832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5BDDFE11-E28D-4B62-9384-C5E8C6F9C105}" dt="2020-07-30T05:07:31.148" v="1322"/>
          <ac:spMkLst>
            <pc:docMk/>
            <pc:sldMk cId="1711597888" sldId="1832"/>
            <ac:spMk id="3" creationId="{34E6A025-EB72-423A-B0B5-C3B5F68A4A39}"/>
          </ac:spMkLst>
        </pc:spChg>
      </pc:sldChg>
      <pc:sldChg chg="addSp delSp modSp mod">
        <pc:chgData name="Mili Diengdoh" userId="4e667e83-9d62-4727-9cfb-ee24b16ffb56" providerId="ADAL" clId="{5BDDFE11-E28D-4B62-9384-C5E8C6F9C105}" dt="2020-07-30T04:48:56.014" v="820" actId="13244"/>
        <pc:sldMkLst>
          <pc:docMk/>
          <pc:sldMk cId="2753844860" sldId="1833"/>
        </pc:sldMkLst>
        <pc:spChg chg="mod">
          <ac:chgData name="Mili Diengdoh" userId="4e667e83-9d62-4727-9cfb-ee24b16ffb56" providerId="ADAL" clId="{5BDDFE11-E28D-4B62-9384-C5E8C6F9C105}" dt="2020-07-30T04:48:17.672" v="813" actId="1035"/>
          <ac:spMkLst>
            <pc:docMk/>
            <pc:sldMk cId="2753844860" sldId="1833"/>
            <ac:spMk id="113" creationId="{B1F6A0CB-29AE-4689-99D9-70AD94EAD4F7}"/>
          </ac:spMkLst>
        </pc:spChg>
        <pc:spChg chg="mod">
          <ac:chgData name="Mili Diengdoh" userId="4e667e83-9d62-4727-9cfb-ee24b16ffb56" providerId="ADAL" clId="{5BDDFE11-E28D-4B62-9384-C5E8C6F9C105}" dt="2020-07-30T04:48:17.672" v="813" actId="1035"/>
          <ac:spMkLst>
            <pc:docMk/>
            <pc:sldMk cId="2753844860" sldId="1833"/>
            <ac:spMk id="116" creationId="{481C864F-C877-440E-950E-538E2E46803D}"/>
          </ac:spMkLst>
        </pc:spChg>
        <pc:spChg chg="mod">
          <ac:chgData name="Mili Diengdoh" userId="4e667e83-9d62-4727-9cfb-ee24b16ffb56" providerId="ADAL" clId="{5BDDFE11-E28D-4B62-9384-C5E8C6F9C105}" dt="2020-07-30T04:48:17.672" v="813" actId="1035"/>
          <ac:spMkLst>
            <pc:docMk/>
            <pc:sldMk cId="2753844860" sldId="1833"/>
            <ac:spMk id="119" creationId="{EC2F6CA3-9686-45EE-815A-898CA2F599A5}"/>
          </ac:spMkLst>
        </pc:spChg>
        <pc:spChg chg="mod">
          <ac:chgData name="Mili Diengdoh" userId="4e667e83-9d62-4727-9cfb-ee24b16ffb56" providerId="ADAL" clId="{5BDDFE11-E28D-4B62-9384-C5E8C6F9C105}" dt="2020-07-30T04:48:17.672" v="813" actId="1035"/>
          <ac:spMkLst>
            <pc:docMk/>
            <pc:sldMk cId="2753844860" sldId="1833"/>
            <ac:spMk id="122" creationId="{9816463B-9F12-4FA8-9A4F-61E35601C19A}"/>
          </ac:spMkLst>
        </pc:spChg>
        <pc:spChg chg="mod">
          <ac:chgData name="Mili Diengdoh" userId="4e667e83-9d62-4727-9cfb-ee24b16ffb56" providerId="ADAL" clId="{5BDDFE11-E28D-4B62-9384-C5E8C6F9C105}" dt="2020-07-30T04:48:17.672" v="813" actId="1035"/>
          <ac:spMkLst>
            <pc:docMk/>
            <pc:sldMk cId="2753844860" sldId="1833"/>
            <ac:spMk id="125" creationId="{172C9E08-AEC9-43DC-AB84-2F1FDB220CF4}"/>
          </ac:spMkLst>
        </pc:spChg>
        <pc:picChg chg="add mod">
          <ac:chgData name="Mili Diengdoh" userId="4e667e83-9d62-4727-9cfb-ee24b16ffb56" providerId="ADAL" clId="{5BDDFE11-E28D-4B62-9384-C5E8C6F9C105}" dt="2020-07-30T04:48:56.014" v="820" actId="13244"/>
          <ac:picMkLst>
            <pc:docMk/>
            <pc:sldMk cId="2753844860" sldId="1833"/>
            <ac:picMk id="2" creationId="{194F74B7-A158-43B9-B359-A5C0828A60C4}"/>
          </ac:picMkLst>
        </pc:picChg>
        <pc:picChg chg="mod">
          <ac:chgData name="Mili Diengdoh" userId="4e667e83-9d62-4727-9cfb-ee24b16ffb56" providerId="ADAL" clId="{5BDDFE11-E28D-4B62-9384-C5E8C6F9C105}" dt="2020-07-30T04:48:17.672" v="813" actId="1035"/>
          <ac:picMkLst>
            <pc:docMk/>
            <pc:sldMk cId="2753844860" sldId="1833"/>
            <ac:picMk id="4" creationId="{0C56C7C0-3506-4FE3-A1DA-7E44B4296F5E}"/>
          </ac:picMkLst>
        </pc:picChg>
        <pc:picChg chg="mod">
          <ac:chgData name="Mili Diengdoh" userId="4e667e83-9d62-4727-9cfb-ee24b16ffb56" providerId="ADAL" clId="{5BDDFE11-E28D-4B62-9384-C5E8C6F9C105}" dt="2020-07-30T04:48:17.672" v="813" actId="1035"/>
          <ac:picMkLst>
            <pc:docMk/>
            <pc:sldMk cId="2753844860" sldId="1833"/>
            <ac:picMk id="6" creationId="{177717F1-4C19-4E0B-A071-4D0CC556C714}"/>
          </ac:picMkLst>
        </pc:picChg>
        <pc:picChg chg="del mod">
          <ac:chgData name="Mili Diengdoh" userId="4e667e83-9d62-4727-9cfb-ee24b16ffb56" providerId="ADAL" clId="{5BDDFE11-E28D-4B62-9384-C5E8C6F9C105}" dt="2020-07-30T04:48:52.582" v="819" actId="478"/>
          <ac:picMkLst>
            <pc:docMk/>
            <pc:sldMk cId="2753844860" sldId="1833"/>
            <ac:picMk id="8" creationId="{AAD77602-78F2-4C82-8C76-3C1F70D87BC3}"/>
          </ac:picMkLst>
        </pc:picChg>
        <pc:picChg chg="mod">
          <ac:chgData name="Mili Diengdoh" userId="4e667e83-9d62-4727-9cfb-ee24b16ffb56" providerId="ADAL" clId="{5BDDFE11-E28D-4B62-9384-C5E8C6F9C105}" dt="2020-07-30T04:48:17.672" v="813" actId="1035"/>
          <ac:picMkLst>
            <pc:docMk/>
            <pc:sldMk cId="2753844860" sldId="1833"/>
            <ac:picMk id="10" creationId="{1E151C6F-1911-4218-A2C4-6AB820111269}"/>
          </ac:picMkLst>
        </pc:picChg>
        <pc:picChg chg="mod">
          <ac:chgData name="Mili Diengdoh" userId="4e667e83-9d62-4727-9cfb-ee24b16ffb56" providerId="ADAL" clId="{5BDDFE11-E28D-4B62-9384-C5E8C6F9C105}" dt="2020-07-30T04:48:17.672" v="813" actId="1035"/>
          <ac:picMkLst>
            <pc:docMk/>
            <pc:sldMk cId="2753844860" sldId="1833"/>
            <ac:picMk id="12" creationId="{D0F70A7E-229E-404A-95A6-1BDA670BCC30}"/>
          </ac:picMkLst>
        </pc:picChg>
        <pc:cxnChg chg="mod">
          <ac:chgData name="Mili Diengdoh" userId="4e667e83-9d62-4727-9cfb-ee24b16ffb56" providerId="ADAL" clId="{5BDDFE11-E28D-4B62-9384-C5E8C6F9C105}" dt="2020-07-30T04:48:17.672" v="813" actId="1035"/>
          <ac:cxnSpMkLst>
            <pc:docMk/>
            <pc:sldMk cId="2753844860" sldId="1833"/>
            <ac:cxnSpMk id="114" creationId="{68B6AABC-EE02-4559-AA19-6EF11CB91483}"/>
          </ac:cxnSpMkLst>
        </pc:cxnChg>
        <pc:cxnChg chg="mod">
          <ac:chgData name="Mili Diengdoh" userId="4e667e83-9d62-4727-9cfb-ee24b16ffb56" providerId="ADAL" clId="{5BDDFE11-E28D-4B62-9384-C5E8C6F9C105}" dt="2020-07-30T04:48:17.672" v="813" actId="1035"/>
          <ac:cxnSpMkLst>
            <pc:docMk/>
            <pc:sldMk cId="2753844860" sldId="1833"/>
            <ac:cxnSpMk id="117" creationId="{9D62EB72-420D-4482-8D35-7A4E6E7114F0}"/>
          </ac:cxnSpMkLst>
        </pc:cxnChg>
        <pc:cxnChg chg="mod">
          <ac:chgData name="Mili Diengdoh" userId="4e667e83-9d62-4727-9cfb-ee24b16ffb56" providerId="ADAL" clId="{5BDDFE11-E28D-4B62-9384-C5E8C6F9C105}" dt="2020-07-30T04:48:17.672" v="813" actId="1035"/>
          <ac:cxnSpMkLst>
            <pc:docMk/>
            <pc:sldMk cId="2753844860" sldId="1833"/>
            <ac:cxnSpMk id="120" creationId="{727180DE-F349-4BA2-9645-06B99FDA248A}"/>
          </ac:cxnSpMkLst>
        </pc:cxnChg>
        <pc:cxnChg chg="mod">
          <ac:chgData name="Mili Diengdoh" userId="4e667e83-9d62-4727-9cfb-ee24b16ffb56" providerId="ADAL" clId="{5BDDFE11-E28D-4B62-9384-C5E8C6F9C105}" dt="2020-07-30T04:48:17.672" v="813" actId="1035"/>
          <ac:cxnSpMkLst>
            <pc:docMk/>
            <pc:sldMk cId="2753844860" sldId="1833"/>
            <ac:cxnSpMk id="123" creationId="{D0BA4CE9-1388-4305-9BDD-5701E1447C79}"/>
          </ac:cxnSpMkLst>
        </pc:cxnChg>
      </pc:sldChg>
      <pc:sldChg chg="addSp delSp modSp mod">
        <pc:chgData name="Mili Diengdoh" userId="4e667e83-9d62-4727-9cfb-ee24b16ffb56" providerId="ADAL" clId="{5BDDFE11-E28D-4B62-9384-C5E8C6F9C105}" dt="2020-07-30T04:51:15.127" v="885" actId="14100"/>
        <pc:sldMkLst>
          <pc:docMk/>
          <pc:sldMk cId="4015836334" sldId="1835"/>
        </pc:sldMkLst>
        <pc:spChg chg="add">
          <ac:chgData name="Mili Diengdoh" userId="4e667e83-9d62-4727-9cfb-ee24b16ffb56" providerId="ADAL" clId="{5BDDFE11-E28D-4B62-9384-C5E8C6F9C105}" dt="2020-07-29T14:41:59.833" v="490" actId="22"/>
          <ac:spMkLst>
            <pc:docMk/>
            <pc:sldMk cId="4015836334" sldId="1835"/>
            <ac:spMk id="3" creationId="{83C69588-4D4A-476D-9381-251C9D4549C7}"/>
          </ac:spMkLst>
        </pc:spChg>
        <pc:spChg chg="del">
          <ac:chgData name="Mili Diengdoh" userId="4e667e83-9d62-4727-9cfb-ee24b16ffb56" providerId="ADAL" clId="{5BDDFE11-E28D-4B62-9384-C5E8C6F9C105}" dt="2020-07-30T04:50:59.934" v="882" actId="478"/>
          <ac:spMkLst>
            <pc:docMk/>
            <pc:sldMk cId="4015836334" sldId="1835"/>
            <ac:spMk id="10" creationId="{5E3C3982-3580-468E-B94A-BD000F225006}"/>
          </ac:spMkLst>
        </pc:spChg>
        <pc:spChg chg="mod">
          <ac:chgData name="Mili Diengdoh" userId="4e667e83-9d62-4727-9cfb-ee24b16ffb56" providerId="ADAL" clId="{5BDDFE11-E28D-4B62-9384-C5E8C6F9C105}" dt="2020-07-30T04:51:15.127" v="885" actId="14100"/>
          <ac:spMkLst>
            <pc:docMk/>
            <pc:sldMk cId="4015836334" sldId="1835"/>
            <ac:spMk id="13" creationId="{4223CEDC-5C14-4E6A-85B0-C6053734C052}"/>
          </ac:spMkLst>
        </pc:spChg>
        <pc:spChg chg="mod">
          <ac:chgData name="Mili Diengdoh" userId="4e667e83-9d62-4727-9cfb-ee24b16ffb56" providerId="ADAL" clId="{5BDDFE11-E28D-4B62-9384-C5E8C6F9C105}" dt="2020-07-30T04:51:15.127" v="885" actId="14100"/>
          <ac:spMkLst>
            <pc:docMk/>
            <pc:sldMk cId="4015836334" sldId="1835"/>
            <ac:spMk id="14" creationId="{0949EB0D-57C6-4E2F-8EAB-3A8266834A9A}"/>
          </ac:spMkLst>
        </pc:spChg>
        <pc:spChg chg="mod">
          <ac:chgData name="Mili Diengdoh" userId="4e667e83-9d62-4727-9cfb-ee24b16ffb56" providerId="ADAL" clId="{5BDDFE11-E28D-4B62-9384-C5E8C6F9C105}" dt="2020-07-30T04:51:15.127" v="885" actId="14100"/>
          <ac:spMkLst>
            <pc:docMk/>
            <pc:sldMk cId="4015836334" sldId="1835"/>
            <ac:spMk id="15" creationId="{976E80E4-D0AA-4DD3-BC9B-0092C5F1C2A6}"/>
          </ac:spMkLst>
        </pc:spChg>
        <pc:picChg chg="add mod modCrop">
          <ac:chgData name="Mili Diengdoh" userId="4e667e83-9d62-4727-9cfb-ee24b16ffb56" providerId="ADAL" clId="{5BDDFE11-E28D-4B62-9384-C5E8C6F9C105}" dt="2020-07-30T04:51:02.694" v="883" actId="554"/>
          <ac:picMkLst>
            <pc:docMk/>
            <pc:sldMk cId="4015836334" sldId="1835"/>
            <ac:picMk id="5" creationId="{1342D5D5-1901-4082-87F0-3AD8337B3EB7}"/>
          </ac:picMkLst>
        </pc:picChg>
        <pc:picChg chg="add del mod">
          <ac:chgData name="Mili Diengdoh" userId="4e667e83-9d62-4727-9cfb-ee24b16ffb56" providerId="ADAL" clId="{5BDDFE11-E28D-4B62-9384-C5E8C6F9C105}" dt="2020-07-30T04:50:16.544" v="842" actId="21"/>
          <ac:picMkLst>
            <pc:docMk/>
            <pc:sldMk cId="4015836334" sldId="1835"/>
            <ac:picMk id="9" creationId="{D923DD77-7E65-4475-8244-BD5761B7FF7A}"/>
          </ac:picMkLst>
        </pc:picChg>
        <pc:picChg chg="del mod">
          <ac:chgData name="Mili Diengdoh" userId="4e667e83-9d62-4727-9cfb-ee24b16ffb56" providerId="ADAL" clId="{5BDDFE11-E28D-4B62-9384-C5E8C6F9C105}" dt="2020-07-30T04:50:50.057" v="878" actId="478"/>
          <ac:picMkLst>
            <pc:docMk/>
            <pc:sldMk cId="4015836334" sldId="1835"/>
            <ac:picMk id="11" creationId="{E3EF8029-F4D7-4E66-99D5-525B69873CF3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51:57.019" v="922" actId="962"/>
        <pc:sldMkLst>
          <pc:docMk/>
          <pc:sldMk cId="1489115866" sldId="1836"/>
        </pc:sldMkLst>
        <pc:spChg chg="mod topLvl">
          <ac:chgData name="Mili Diengdoh" userId="4e667e83-9d62-4727-9cfb-ee24b16ffb56" providerId="ADAL" clId="{5BDDFE11-E28D-4B62-9384-C5E8C6F9C105}" dt="2020-07-30T04:51:41.351" v="894" actId="403"/>
          <ac:spMkLst>
            <pc:docMk/>
            <pc:sldMk cId="1489115866" sldId="1836"/>
            <ac:spMk id="3" creationId="{62F6D893-D034-453E-B95A-06DA2ABB2594}"/>
          </ac:spMkLst>
        </pc:spChg>
        <pc:spChg chg="mod topLvl">
          <ac:chgData name="Mili Diengdoh" userId="4e667e83-9d62-4727-9cfb-ee24b16ffb56" providerId="ADAL" clId="{5BDDFE11-E28D-4B62-9384-C5E8C6F9C105}" dt="2020-07-30T04:51:41.351" v="894" actId="403"/>
          <ac:spMkLst>
            <pc:docMk/>
            <pc:sldMk cId="1489115866" sldId="1836"/>
            <ac:spMk id="4" creationId="{BAB4F4AE-7933-417F-82A9-E0EABFF8D683}"/>
          </ac:spMkLst>
        </pc:spChg>
        <pc:spChg chg="mod topLvl">
          <ac:chgData name="Mili Diengdoh" userId="4e667e83-9d62-4727-9cfb-ee24b16ffb56" providerId="ADAL" clId="{5BDDFE11-E28D-4B62-9384-C5E8C6F9C105}" dt="2020-07-30T04:51:41.351" v="894" actId="403"/>
          <ac:spMkLst>
            <pc:docMk/>
            <pc:sldMk cId="1489115866" sldId="1836"/>
            <ac:spMk id="5" creationId="{55E8396E-E057-49A7-BAD2-45A8F2381327}"/>
          </ac:spMkLst>
        </pc:spChg>
        <pc:spChg chg="add">
          <ac:chgData name="Mili Diengdoh" userId="4e667e83-9d62-4727-9cfb-ee24b16ffb56" providerId="ADAL" clId="{5BDDFE11-E28D-4B62-9384-C5E8C6F9C105}" dt="2020-07-29T14:42:04.838" v="491" actId="22"/>
          <ac:spMkLst>
            <pc:docMk/>
            <pc:sldMk cId="1489115866" sldId="1836"/>
            <ac:spMk id="6" creationId="{EA1896CF-DB71-4692-A443-7C62152139B7}"/>
          </ac:spMkLst>
        </pc:spChg>
        <pc:spChg chg="del">
          <ac:chgData name="Mili Diengdoh" userId="4e667e83-9d62-4727-9cfb-ee24b16ffb56" providerId="ADAL" clId="{5BDDFE11-E28D-4B62-9384-C5E8C6F9C105}" dt="2020-07-30T04:51:32.382" v="889" actId="478"/>
          <ac:spMkLst>
            <pc:docMk/>
            <pc:sldMk cId="1489115866" sldId="1836"/>
            <ac:spMk id="12" creationId="{476E5B1D-AA9B-4DA8-81C0-CFEF482E9CAF}"/>
          </ac:spMkLst>
        </pc:spChg>
        <pc:grpChg chg="add del mod">
          <ac:chgData name="Mili Diengdoh" userId="4e667e83-9d62-4727-9cfb-ee24b16ffb56" providerId="ADAL" clId="{5BDDFE11-E28D-4B62-9384-C5E8C6F9C105}" dt="2020-07-30T04:51:38.524" v="893" actId="165"/>
          <ac:grpSpMkLst>
            <pc:docMk/>
            <pc:sldMk cId="1489115866" sldId="1836"/>
            <ac:grpSpMk id="7" creationId="{5669657F-A08E-4A8A-BBE4-66B04CF3636C}"/>
          </ac:grpSpMkLst>
        </pc:grpChg>
        <pc:picChg chg="mod modCrop">
          <ac:chgData name="Mili Diengdoh" userId="4e667e83-9d62-4727-9cfb-ee24b16ffb56" providerId="ADAL" clId="{5BDDFE11-E28D-4B62-9384-C5E8C6F9C105}" dt="2020-07-30T04:51:57.019" v="922" actId="962"/>
          <ac:picMkLst>
            <pc:docMk/>
            <pc:sldMk cId="1489115866" sldId="1836"/>
            <ac:picMk id="13" creationId="{AD8045A9-3A4D-4D9E-BE49-BC2CCCE42F69}"/>
          </ac:picMkLst>
        </pc:picChg>
      </pc:sldChg>
      <pc:sldChg chg="addSp modSp mod">
        <pc:chgData name="Mili Diengdoh" userId="4e667e83-9d62-4727-9cfb-ee24b16ffb56" providerId="ADAL" clId="{5BDDFE11-E28D-4B62-9384-C5E8C6F9C105}" dt="2020-07-30T04:52:29.649" v="956" actId="962"/>
        <pc:sldMkLst>
          <pc:docMk/>
          <pc:sldMk cId="2253615871" sldId="1837"/>
        </pc:sldMkLst>
        <pc:spChg chg="add">
          <ac:chgData name="Mili Diengdoh" userId="4e667e83-9d62-4727-9cfb-ee24b16ffb56" providerId="ADAL" clId="{5BDDFE11-E28D-4B62-9384-C5E8C6F9C105}" dt="2020-07-29T14:42:08.918" v="492" actId="22"/>
          <ac:spMkLst>
            <pc:docMk/>
            <pc:sldMk cId="2253615871" sldId="1837"/>
            <ac:spMk id="3" creationId="{017C0553-CDC6-49C1-A943-A06DF8D7433A}"/>
          </ac:spMkLst>
        </pc:spChg>
        <pc:spChg chg="mod">
          <ac:chgData name="Mili Diengdoh" userId="4e667e83-9d62-4727-9cfb-ee24b16ffb56" providerId="ADAL" clId="{5BDDFE11-E28D-4B62-9384-C5E8C6F9C105}" dt="2020-07-30T04:52:07.508" v="923" actId="14100"/>
          <ac:spMkLst>
            <pc:docMk/>
            <pc:sldMk cId="2253615871" sldId="1837"/>
            <ac:spMk id="13" creationId="{2EC01D35-5563-4F42-B24D-733899DB6982}"/>
          </ac:spMkLst>
        </pc:spChg>
        <pc:spChg chg="mod">
          <ac:chgData name="Mili Diengdoh" userId="4e667e83-9d62-4727-9cfb-ee24b16ffb56" providerId="ADAL" clId="{5BDDFE11-E28D-4B62-9384-C5E8C6F9C105}" dt="2020-07-30T04:52:07.508" v="923" actId="14100"/>
          <ac:spMkLst>
            <pc:docMk/>
            <pc:sldMk cId="2253615871" sldId="1837"/>
            <ac:spMk id="14" creationId="{CAF0485C-2A9E-425A-9EC5-988DFA319385}"/>
          </ac:spMkLst>
        </pc:spChg>
        <pc:spChg chg="mod">
          <ac:chgData name="Mili Diengdoh" userId="4e667e83-9d62-4727-9cfb-ee24b16ffb56" providerId="ADAL" clId="{5BDDFE11-E28D-4B62-9384-C5E8C6F9C105}" dt="2020-07-30T04:52:07.508" v="923" actId="14100"/>
          <ac:spMkLst>
            <pc:docMk/>
            <pc:sldMk cId="2253615871" sldId="1837"/>
            <ac:spMk id="15" creationId="{818AB3F1-E675-42BB-B77F-F97E1D6908EB}"/>
          </ac:spMkLst>
        </pc:spChg>
        <pc:picChg chg="mod">
          <ac:chgData name="Mili Diengdoh" userId="4e667e83-9d62-4727-9cfb-ee24b16ffb56" providerId="ADAL" clId="{5BDDFE11-E28D-4B62-9384-C5E8C6F9C105}" dt="2020-07-30T04:52:29.649" v="956" actId="962"/>
          <ac:picMkLst>
            <pc:docMk/>
            <pc:sldMk cId="2253615871" sldId="1837"/>
            <ac:picMk id="11" creationId="{1D8C858D-D819-4631-B83F-9A4DEFD2E7C3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4:53:00.115" v="957" actId="14100"/>
        <pc:sldMkLst>
          <pc:docMk/>
          <pc:sldMk cId="470683896" sldId="1838"/>
        </pc:sldMkLst>
        <pc:spChg chg="mod">
          <ac:chgData name="Mili Diengdoh" userId="4e667e83-9d62-4727-9cfb-ee24b16ffb56" providerId="ADAL" clId="{5BDDFE11-E28D-4B62-9384-C5E8C6F9C105}" dt="2020-07-30T04:53:00.115" v="957" actId="14100"/>
          <ac:spMkLst>
            <pc:docMk/>
            <pc:sldMk cId="470683896" sldId="1838"/>
            <ac:spMk id="9" creationId="{31B915CA-2AEA-4563-A9A5-50CD5E5133A6}"/>
          </ac:spMkLst>
        </pc:spChg>
        <pc:grpChg chg="add del mod">
          <ac:chgData name="Mili Diengdoh" userId="4e667e83-9d62-4727-9cfb-ee24b16ffb56" providerId="ADAL" clId="{5BDDFE11-E28D-4B62-9384-C5E8C6F9C105}" dt="2020-07-29T14:42:25.477" v="497" actId="165"/>
          <ac:grpSpMkLst>
            <pc:docMk/>
            <pc:sldMk cId="470683896" sldId="1838"/>
            <ac:grpSpMk id="3" creationId="{A828CC1B-7B13-4A98-8B34-C125B4AAE1A8}"/>
          </ac:grpSpMkLst>
        </pc:grpChg>
        <pc:picChg chg="mod topLvl">
          <ac:chgData name="Mili Diengdoh" userId="4e667e83-9d62-4727-9cfb-ee24b16ffb56" providerId="ADAL" clId="{5BDDFE11-E28D-4B62-9384-C5E8C6F9C105}" dt="2020-07-29T14:42:25.477" v="497" actId="165"/>
          <ac:picMkLst>
            <pc:docMk/>
            <pc:sldMk cId="470683896" sldId="1838"/>
            <ac:picMk id="10" creationId="{CEDA647B-46B0-4561-9C4A-E63493F16EFF}"/>
          </ac:picMkLst>
        </pc:picChg>
        <pc:picChg chg="mod topLvl">
          <ac:chgData name="Mili Diengdoh" userId="4e667e83-9d62-4727-9cfb-ee24b16ffb56" providerId="ADAL" clId="{5BDDFE11-E28D-4B62-9384-C5E8C6F9C105}" dt="2020-07-29T14:42:25.477" v="497" actId="165"/>
          <ac:picMkLst>
            <pc:docMk/>
            <pc:sldMk cId="470683896" sldId="1838"/>
            <ac:picMk id="11" creationId="{2CE48806-8315-48C3-A234-CD0CCB0C9601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08:32.296" v="1357" actId="962"/>
        <pc:sldMkLst>
          <pc:docMk/>
          <pc:sldMk cId="3014129377" sldId="1839"/>
        </pc:sldMkLst>
        <pc:spChg chg="mod">
          <ac:chgData name="Mili Diengdoh" userId="4e667e83-9d62-4727-9cfb-ee24b16ffb56" providerId="ADAL" clId="{5BDDFE11-E28D-4B62-9384-C5E8C6F9C105}" dt="2020-07-29T14:35:48.705" v="158" actId="14100"/>
          <ac:spMkLst>
            <pc:docMk/>
            <pc:sldMk cId="3014129377" sldId="1839"/>
            <ac:spMk id="5" creationId="{E86F5944-575C-4778-9735-5527BC8E1C9B}"/>
          </ac:spMkLst>
        </pc:spChg>
        <pc:spChg chg="mod">
          <ac:chgData name="Mili Diengdoh" userId="4e667e83-9d62-4727-9cfb-ee24b16ffb56" providerId="ADAL" clId="{5BDDFE11-E28D-4B62-9384-C5E8C6F9C105}" dt="2020-07-29T14:35:48.705" v="158" actId="14100"/>
          <ac:spMkLst>
            <pc:docMk/>
            <pc:sldMk cId="3014129377" sldId="1839"/>
            <ac:spMk id="7" creationId="{BAF32C21-50AF-4D55-9696-5B6553E75383}"/>
          </ac:spMkLst>
        </pc:spChg>
        <pc:spChg chg="mod">
          <ac:chgData name="Mili Diengdoh" userId="4e667e83-9d62-4727-9cfb-ee24b16ffb56" providerId="ADAL" clId="{5BDDFE11-E28D-4B62-9384-C5E8C6F9C105}" dt="2020-07-29T14:35:48.705" v="158" actId="14100"/>
          <ac:spMkLst>
            <pc:docMk/>
            <pc:sldMk cId="3014129377" sldId="1839"/>
            <ac:spMk id="8" creationId="{F09086B5-B35A-4983-B497-57754EA189EA}"/>
          </ac:spMkLst>
        </pc:spChg>
        <pc:spChg chg="del mod">
          <ac:chgData name="Mili Diengdoh" userId="4e667e83-9d62-4727-9cfb-ee24b16ffb56" providerId="ADAL" clId="{5BDDFE11-E28D-4B62-9384-C5E8C6F9C105}" dt="2020-07-30T04:42:59.962" v="741" actId="478"/>
          <ac:spMkLst>
            <pc:docMk/>
            <pc:sldMk cId="3014129377" sldId="1839"/>
            <ac:spMk id="10" creationId="{F8214D6E-061F-46B6-A7E8-A24FA83336E5}"/>
          </ac:spMkLst>
        </pc:spChg>
        <pc:grpChg chg="add mod">
          <ac:chgData name="Mili Diengdoh" userId="4e667e83-9d62-4727-9cfb-ee24b16ffb56" providerId="ADAL" clId="{5BDDFE11-E28D-4B62-9384-C5E8C6F9C105}" dt="2020-07-29T14:35:38.381" v="155" actId="14100"/>
          <ac:grpSpMkLst>
            <pc:docMk/>
            <pc:sldMk cId="3014129377" sldId="1839"/>
            <ac:grpSpMk id="3" creationId="{8A7FA592-34EB-4D75-9398-EE5624BAEA94}"/>
          </ac:grpSpMkLst>
        </pc:grpChg>
        <pc:picChg chg="mod modCrop">
          <ac:chgData name="Mili Diengdoh" userId="4e667e83-9d62-4727-9cfb-ee24b16ffb56" providerId="ADAL" clId="{5BDDFE11-E28D-4B62-9384-C5E8C6F9C105}" dt="2020-07-30T05:08:32.296" v="1357" actId="962"/>
          <ac:picMkLst>
            <pc:docMk/>
            <pc:sldMk cId="3014129377" sldId="1839"/>
            <ac:picMk id="11" creationId="{F93BA7DE-C24F-47E5-BCDC-268869D61742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03:51.287" v="1281" actId="14100"/>
        <pc:sldMkLst>
          <pc:docMk/>
          <pc:sldMk cId="3825666619" sldId="1841"/>
        </pc:sldMkLst>
        <pc:spChg chg="add">
          <ac:chgData name="Mili Diengdoh" userId="4e667e83-9d62-4727-9cfb-ee24b16ffb56" providerId="ADAL" clId="{5BDDFE11-E28D-4B62-9384-C5E8C6F9C105}" dt="2020-07-29T14:45:37.561" v="658" actId="22"/>
          <ac:spMkLst>
            <pc:docMk/>
            <pc:sldMk cId="3825666619" sldId="1841"/>
            <ac:spMk id="3" creationId="{C6F6959E-D4FD-4FB4-867A-EC6DEC03B265}"/>
          </ac:spMkLst>
        </pc:spChg>
        <pc:spChg chg="mod">
          <ac:chgData name="Mili Diengdoh" userId="4e667e83-9d62-4727-9cfb-ee24b16ffb56" providerId="ADAL" clId="{5BDDFE11-E28D-4B62-9384-C5E8C6F9C105}" dt="2020-07-30T05:03:51.287" v="1281" actId="14100"/>
          <ac:spMkLst>
            <pc:docMk/>
            <pc:sldMk cId="3825666619" sldId="1841"/>
            <ac:spMk id="16" creationId="{C894A596-4799-429E-9F30-2C14DACA0F27}"/>
          </ac:spMkLst>
        </pc:spChg>
        <pc:spChg chg="del">
          <ac:chgData name="Mili Diengdoh" userId="4e667e83-9d62-4727-9cfb-ee24b16ffb56" providerId="ADAL" clId="{5BDDFE11-E28D-4B62-9384-C5E8C6F9C105}" dt="2020-07-30T05:03:25.788" v="1273" actId="478"/>
          <ac:spMkLst>
            <pc:docMk/>
            <pc:sldMk cId="3825666619" sldId="1841"/>
            <ac:spMk id="19" creationId="{85D5A10E-5C2A-4900-9E11-FF98EFFEC371}"/>
          </ac:spMkLst>
        </pc:spChg>
        <pc:picChg chg="mod modCrop">
          <ac:chgData name="Mili Diengdoh" userId="4e667e83-9d62-4727-9cfb-ee24b16ffb56" providerId="ADAL" clId="{5BDDFE11-E28D-4B62-9384-C5E8C6F9C105}" dt="2020-07-30T05:03:43.853" v="1278" actId="1076"/>
          <ac:picMkLst>
            <pc:docMk/>
            <pc:sldMk cId="3825666619" sldId="1841"/>
            <ac:picMk id="8" creationId="{8E694B89-594E-42BA-920D-6A4BD85ADB5E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04:42.257" v="1317" actId="962"/>
        <pc:sldMkLst>
          <pc:docMk/>
          <pc:sldMk cId="2629349643" sldId="1842"/>
        </pc:sldMkLst>
        <pc:spChg chg="del">
          <ac:chgData name="Mili Diengdoh" userId="4e667e83-9d62-4727-9cfb-ee24b16ffb56" providerId="ADAL" clId="{5BDDFE11-E28D-4B62-9384-C5E8C6F9C105}" dt="2020-07-30T05:04:28.831" v="1287" actId="478"/>
          <ac:spMkLst>
            <pc:docMk/>
            <pc:sldMk cId="2629349643" sldId="1842"/>
            <ac:spMk id="3" creationId="{E82D6CD0-D834-4B1C-AF4E-EE6242609811}"/>
          </ac:spMkLst>
        </pc:spChg>
        <pc:spChg chg="add">
          <ac:chgData name="Mili Diengdoh" userId="4e667e83-9d62-4727-9cfb-ee24b16ffb56" providerId="ADAL" clId="{5BDDFE11-E28D-4B62-9384-C5E8C6F9C105}" dt="2020-07-29T14:45:41.362" v="659" actId="22"/>
          <ac:spMkLst>
            <pc:docMk/>
            <pc:sldMk cId="2629349643" sldId="1842"/>
            <ac:spMk id="4" creationId="{BE4B05CE-60D2-4F74-B90D-05566C6BB45F}"/>
          </ac:spMkLst>
        </pc:spChg>
        <pc:spChg chg="add mod">
          <ac:chgData name="Mili Diengdoh" userId="4e667e83-9d62-4727-9cfb-ee24b16ffb56" providerId="ADAL" clId="{5BDDFE11-E28D-4B62-9384-C5E8C6F9C105}" dt="2020-07-29T14:45:48.582" v="676" actId="20577"/>
          <ac:spMkLst>
            <pc:docMk/>
            <pc:sldMk cId="2629349643" sldId="1842"/>
            <ac:spMk id="10" creationId="{DA55D56A-2DF9-4949-8084-D1F67C470A80}"/>
          </ac:spMkLst>
        </pc:spChg>
        <pc:spChg chg="mod">
          <ac:chgData name="Mili Diengdoh" userId="4e667e83-9d62-4727-9cfb-ee24b16ffb56" providerId="ADAL" clId="{5BDDFE11-E28D-4B62-9384-C5E8C6F9C105}" dt="2020-07-30T05:04:35.821" v="1289" actId="14100"/>
          <ac:spMkLst>
            <pc:docMk/>
            <pc:sldMk cId="2629349643" sldId="1842"/>
            <ac:spMk id="16" creationId="{1FC2A810-2F6A-421C-B3C7-B15B09E7D0F9}"/>
          </ac:spMkLst>
        </pc:spChg>
        <pc:picChg chg="mod modCrop">
          <ac:chgData name="Mili Diengdoh" userId="4e667e83-9d62-4727-9cfb-ee24b16ffb56" providerId="ADAL" clId="{5BDDFE11-E28D-4B62-9384-C5E8C6F9C105}" dt="2020-07-30T05:04:42.257" v="1317" actId="962"/>
          <ac:picMkLst>
            <pc:docMk/>
            <pc:sldMk cId="2629349643" sldId="1842"/>
            <ac:picMk id="13" creationId="{801D865C-869B-482A-8854-7C21D6F33DC8}"/>
          </ac:picMkLst>
        </pc:picChg>
      </pc:sldChg>
      <pc:sldChg chg="addSp delSp modSp mod">
        <pc:chgData name="Mili Diengdoh" userId="4e667e83-9d62-4727-9cfb-ee24b16ffb56" providerId="ADAL" clId="{5BDDFE11-E28D-4B62-9384-C5E8C6F9C105}" dt="2020-07-30T05:09:47.984" v="1397" actId="22"/>
        <pc:sldMkLst>
          <pc:docMk/>
          <pc:sldMk cId="3225143702" sldId="1843"/>
        </pc:sldMkLst>
        <pc:spChg chg="mod">
          <ac:chgData name="Mili Diengdoh" userId="4e667e83-9d62-4727-9cfb-ee24b16ffb56" providerId="ADAL" clId="{5BDDFE11-E28D-4B62-9384-C5E8C6F9C105}" dt="2020-07-30T04:54:08.143" v="969" actId="12789"/>
          <ac:spMkLst>
            <pc:docMk/>
            <pc:sldMk cId="3225143702" sldId="1843"/>
            <ac:spMk id="3" creationId="{AE1AD53E-C5CB-496E-8907-63AE3E3A3A6C}"/>
          </ac:spMkLst>
        </pc:spChg>
        <pc:spChg chg="mod">
          <ac:chgData name="Mili Diengdoh" userId="4e667e83-9d62-4727-9cfb-ee24b16ffb56" providerId="ADAL" clId="{5BDDFE11-E28D-4B62-9384-C5E8C6F9C105}" dt="2020-07-30T04:53:53.940" v="964" actId="114"/>
          <ac:spMkLst>
            <pc:docMk/>
            <pc:sldMk cId="3225143702" sldId="1843"/>
            <ac:spMk id="4" creationId="{83A72EBD-D9B3-438C-B0BD-88E7B45090F7}"/>
          </ac:spMkLst>
        </pc:spChg>
        <pc:picChg chg="add">
          <ac:chgData name="Mili Diengdoh" userId="4e667e83-9d62-4727-9cfb-ee24b16ffb56" providerId="ADAL" clId="{5BDDFE11-E28D-4B62-9384-C5E8C6F9C105}" dt="2020-07-30T05:09:47.984" v="1397" actId="22"/>
          <ac:picMkLst>
            <pc:docMk/>
            <pc:sldMk cId="3225143702" sldId="1843"/>
            <ac:picMk id="5" creationId="{BDFA8E47-D153-40BD-9A76-5F4AF12F2CEF}"/>
          </ac:picMkLst>
        </pc:picChg>
        <pc:picChg chg="del mod modCrop">
          <ac:chgData name="Mili Diengdoh" userId="4e667e83-9d62-4727-9cfb-ee24b16ffb56" providerId="ADAL" clId="{5BDDFE11-E28D-4B62-9384-C5E8C6F9C105}" dt="2020-07-30T05:09:47.217" v="1396" actId="21"/>
          <ac:picMkLst>
            <pc:docMk/>
            <pc:sldMk cId="3225143702" sldId="1843"/>
            <ac:picMk id="18" creationId="{44504A27-0BD8-4A8E-B758-F9CD7FFE2CB9}"/>
          </ac:picMkLst>
        </pc:picChg>
      </pc:sldChg>
      <pc:sldMasterChg chg="modSldLayout">
        <pc:chgData name="Mili Diengdoh" userId="4e667e83-9d62-4727-9cfb-ee24b16ffb56" providerId="ADAL" clId="{5BDDFE11-E28D-4B62-9384-C5E8C6F9C105}" dt="2020-07-30T05:07:22.800" v="1321" actId="403"/>
        <pc:sldMasterMkLst>
          <pc:docMk/>
          <pc:sldMasterMk cId="3263374804" sldId="2147484715"/>
        </pc:sldMasterMkLst>
        <pc:sldLayoutChg chg="modSp">
          <pc:chgData name="Mili Diengdoh" userId="4e667e83-9d62-4727-9cfb-ee24b16ffb56" providerId="ADAL" clId="{5BDDFE11-E28D-4B62-9384-C5E8C6F9C105}" dt="2020-07-30T05:07:22.800" v="1321" actId="403"/>
          <pc:sldLayoutMkLst>
            <pc:docMk/>
            <pc:sldMasterMk cId="3263374804" sldId="2147484715"/>
            <pc:sldLayoutMk cId="2390295370" sldId="2147484748"/>
          </pc:sldLayoutMkLst>
          <pc:spChg chg="mod">
            <ac:chgData name="Mili Diengdoh" userId="4e667e83-9d62-4727-9cfb-ee24b16ffb56" providerId="ADAL" clId="{5BDDFE11-E28D-4B62-9384-C5E8C6F9C105}" dt="2020-07-30T05:07:22.800" v="1321" actId="403"/>
            <ac:spMkLst>
              <pc:docMk/>
              <pc:sldMasterMk cId="3263374804" sldId="2147484715"/>
              <pc:sldLayoutMk cId="2390295370" sldId="2147484748"/>
              <ac:spMk id="4" creationId="{D1FDE817-4581-481C-9C54-D23C2F82ACA3}"/>
            </ac:spMkLst>
          </pc:spChg>
        </pc:sldLayoutChg>
      </pc:sldMasterChg>
    </pc:docChg>
  </pc:docChgLst>
  <pc:docChgLst>
    <pc:chgData name="Saurav Borah [Chillibreeze]" userId="f2d98f85-adc7-4796-9b8d-26ac69cf0fcf" providerId="ADAL" clId="{DCB8E984-692C-44EC-80DF-705C28CC504E}"/>
    <pc:docChg chg="undo custSel delSld modSld">
      <pc:chgData name="Saurav Borah [Chillibreeze]" userId="f2d98f85-adc7-4796-9b8d-26ac69cf0fcf" providerId="ADAL" clId="{DCB8E984-692C-44EC-80DF-705C28CC504E}" dt="2020-07-22T06:48:37.760" v="575" actId="47"/>
      <pc:docMkLst>
        <pc:docMk/>
      </pc:docMkLst>
      <pc:sldChg chg="modSp mod">
        <pc:chgData name="Saurav Borah [Chillibreeze]" userId="f2d98f85-adc7-4796-9b8d-26ac69cf0fcf" providerId="ADAL" clId="{DCB8E984-692C-44EC-80DF-705C28CC504E}" dt="2020-07-22T06:15:53.448" v="0" actId="255"/>
        <pc:sldMkLst>
          <pc:docMk/>
          <pc:sldMk cId="3571128900" sldId="1823"/>
        </pc:sldMkLst>
        <pc:spChg chg="mod">
          <ac:chgData name="Saurav Borah [Chillibreeze]" userId="f2d98f85-adc7-4796-9b8d-26ac69cf0fcf" providerId="ADAL" clId="{DCB8E984-692C-44EC-80DF-705C28CC504E}" dt="2020-07-22T06:15:53.448" v="0" actId="255"/>
          <ac:spMkLst>
            <pc:docMk/>
            <pc:sldMk cId="3571128900" sldId="1823"/>
            <ac:spMk id="111" creationId="{DF4F7F81-1763-4F2E-B5E8-43A2D79E298A}"/>
          </ac:spMkLst>
        </pc:spChg>
      </pc:sldChg>
      <pc:sldChg chg="del">
        <pc:chgData name="Saurav Borah [Chillibreeze]" userId="f2d98f85-adc7-4796-9b8d-26ac69cf0fcf" providerId="ADAL" clId="{DCB8E984-692C-44EC-80DF-705C28CC504E}" dt="2020-07-22T06:48:37.760" v="575" actId="47"/>
        <pc:sldMkLst>
          <pc:docMk/>
          <pc:sldMk cId="3903040833" sldId="1825"/>
        </pc:sldMkLst>
      </pc:sldChg>
      <pc:sldChg chg="addSp delSp modSp mod">
        <pc:chgData name="Saurav Borah [Chillibreeze]" userId="f2d98f85-adc7-4796-9b8d-26ac69cf0fcf" providerId="ADAL" clId="{DCB8E984-692C-44EC-80DF-705C28CC504E}" dt="2020-07-22T06:48:21.027" v="574" actId="14100"/>
        <pc:sldMkLst>
          <pc:docMk/>
          <pc:sldMk cId="1368215429" sldId="1826"/>
        </pc:sldMkLst>
        <pc:spChg chg="add mod">
          <ac:chgData name="Saurav Borah [Chillibreeze]" userId="f2d98f85-adc7-4796-9b8d-26ac69cf0fcf" providerId="ADAL" clId="{DCB8E984-692C-44EC-80DF-705C28CC504E}" dt="2020-07-22T06:47:22.420" v="565" actId="179"/>
          <ac:spMkLst>
            <pc:docMk/>
            <pc:sldMk cId="1368215429" sldId="1826"/>
            <ac:spMk id="6" creationId="{2331AEB2-63AF-401E-92DE-95601D748564}"/>
          </ac:spMkLst>
        </pc:spChg>
        <pc:spChg chg="add mod">
          <ac:chgData name="Saurav Borah [Chillibreeze]" userId="f2d98f85-adc7-4796-9b8d-26ac69cf0fcf" providerId="ADAL" clId="{DCB8E984-692C-44EC-80DF-705C28CC504E}" dt="2020-07-22T06:48:01.417" v="570" actId="1035"/>
          <ac:spMkLst>
            <pc:docMk/>
            <pc:sldMk cId="1368215429" sldId="1826"/>
            <ac:spMk id="7" creationId="{BB02CDF0-9FFE-4BE6-832B-D7EC5F47484F}"/>
          </ac:spMkLst>
        </pc:spChg>
        <pc:spChg chg="add mod">
          <ac:chgData name="Saurav Borah [Chillibreeze]" userId="f2d98f85-adc7-4796-9b8d-26ac69cf0fcf" providerId="ADAL" clId="{DCB8E984-692C-44EC-80DF-705C28CC504E}" dt="2020-07-22T06:48:21.027" v="574" actId="14100"/>
          <ac:spMkLst>
            <pc:docMk/>
            <pc:sldMk cId="1368215429" sldId="1826"/>
            <ac:spMk id="8" creationId="{D304B92C-52F9-4890-AFFD-23219C2E8DD5}"/>
          </ac:spMkLst>
        </pc:spChg>
        <pc:spChg chg="del mod">
          <ac:chgData name="Saurav Borah [Chillibreeze]" userId="f2d98f85-adc7-4796-9b8d-26ac69cf0fcf" providerId="ADAL" clId="{DCB8E984-692C-44EC-80DF-705C28CC504E}" dt="2020-07-22T06:46:41.756" v="558" actId="478"/>
          <ac:spMkLst>
            <pc:docMk/>
            <pc:sldMk cId="1368215429" sldId="1826"/>
            <ac:spMk id="9" creationId="{4178C38D-3302-470B-9BB2-E791FC892667}"/>
          </ac:spMkLst>
        </pc:spChg>
      </pc:sldChg>
      <pc:sldChg chg="addSp delSp modSp mod">
        <pc:chgData name="Saurav Borah [Chillibreeze]" userId="f2d98f85-adc7-4796-9b8d-26ac69cf0fcf" providerId="ADAL" clId="{DCB8E984-692C-44EC-80DF-705C28CC504E}" dt="2020-07-22T06:43:27.771" v="501" actId="14100"/>
        <pc:sldMkLst>
          <pc:docMk/>
          <pc:sldMk cId="1114070547" sldId="1830"/>
        </pc:sldMkLst>
        <pc:spChg chg="add mod">
          <ac:chgData name="Saurav Borah [Chillibreeze]" userId="f2d98f85-adc7-4796-9b8d-26ac69cf0fcf" providerId="ADAL" clId="{DCB8E984-692C-44EC-80DF-705C28CC504E}" dt="2020-07-22T06:42:27.908" v="474" actId="299"/>
          <ac:spMkLst>
            <pc:docMk/>
            <pc:sldMk cId="1114070547" sldId="1830"/>
            <ac:spMk id="6" creationId="{4E49D54E-4213-422E-8EB0-2BF8BDD931C5}"/>
          </ac:spMkLst>
        </pc:spChg>
        <pc:spChg chg="add mod">
          <ac:chgData name="Saurav Borah [Chillibreeze]" userId="f2d98f85-adc7-4796-9b8d-26ac69cf0fcf" providerId="ADAL" clId="{DCB8E984-692C-44EC-80DF-705C28CC504E}" dt="2020-07-22T06:43:14.073" v="498" actId="1035"/>
          <ac:spMkLst>
            <pc:docMk/>
            <pc:sldMk cId="1114070547" sldId="1830"/>
            <ac:spMk id="7" creationId="{DD919600-1929-4F01-A322-F96657A220C6}"/>
          </ac:spMkLst>
        </pc:spChg>
        <pc:spChg chg="add mod">
          <ac:chgData name="Saurav Borah [Chillibreeze]" userId="f2d98f85-adc7-4796-9b8d-26ac69cf0fcf" providerId="ADAL" clId="{DCB8E984-692C-44EC-80DF-705C28CC504E}" dt="2020-07-22T06:43:27.771" v="501" actId="14100"/>
          <ac:spMkLst>
            <pc:docMk/>
            <pc:sldMk cId="1114070547" sldId="1830"/>
            <ac:spMk id="8" creationId="{6E065578-8AA3-45A5-8EC1-25FE969EF251}"/>
          </ac:spMkLst>
        </pc:spChg>
        <pc:spChg chg="del mod">
          <ac:chgData name="Saurav Borah [Chillibreeze]" userId="f2d98f85-adc7-4796-9b8d-26ac69cf0fcf" providerId="ADAL" clId="{DCB8E984-692C-44EC-80DF-705C28CC504E}" dt="2020-07-22T06:38:21.750" v="255" actId="478"/>
          <ac:spMkLst>
            <pc:docMk/>
            <pc:sldMk cId="1114070547" sldId="1830"/>
            <ac:spMk id="10" creationId="{A40CE0A5-04E9-4ED2-AF72-E076F180F3B2}"/>
          </ac:spMkLst>
        </pc:spChg>
      </pc:sldChg>
      <pc:sldChg chg="modSp mod">
        <pc:chgData name="Saurav Borah [Chillibreeze]" userId="f2d98f85-adc7-4796-9b8d-26ac69cf0fcf" providerId="ADAL" clId="{DCB8E984-692C-44EC-80DF-705C28CC504E}" dt="2020-07-22T06:16:09.096" v="1" actId="255"/>
        <pc:sldMkLst>
          <pc:docMk/>
          <pc:sldMk cId="2753844860" sldId="1833"/>
        </pc:sldMkLst>
        <pc:spChg chg="mod">
          <ac:chgData name="Saurav Borah [Chillibreeze]" userId="f2d98f85-adc7-4796-9b8d-26ac69cf0fcf" providerId="ADAL" clId="{DCB8E984-692C-44EC-80DF-705C28CC504E}" dt="2020-07-22T06:16:09.096" v="1" actId="255"/>
          <ac:spMkLst>
            <pc:docMk/>
            <pc:sldMk cId="2753844860" sldId="1833"/>
            <ac:spMk id="111" creationId="{C49250ED-9C21-46A0-BD57-900074E73DCA}"/>
          </ac:spMkLst>
        </pc:spChg>
      </pc:sldChg>
      <pc:sldChg chg="addSp delSp modSp mod">
        <pc:chgData name="Saurav Borah [Chillibreeze]" userId="f2d98f85-adc7-4796-9b8d-26ac69cf0fcf" providerId="ADAL" clId="{DCB8E984-692C-44EC-80DF-705C28CC504E}" dt="2020-07-22T06:44:59.203" v="546" actId="14100"/>
        <pc:sldMkLst>
          <pc:docMk/>
          <pc:sldMk cId="4015836334" sldId="1835"/>
        </pc:sldMkLst>
        <pc:spChg chg="del mod topLvl">
          <ac:chgData name="Saurav Borah [Chillibreeze]" userId="f2d98f85-adc7-4796-9b8d-26ac69cf0fcf" providerId="ADAL" clId="{DCB8E984-692C-44EC-80DF-705C28CC504E}" dt="2020-07-22T06:27:21.387" v="86" actId="478"/>
          <ac:spMkLst>
            <pc:docMk/>
            <pc:sldMk cId="4015836334" sldId="1835"/>
            <ac:spMk id="5" creationId="{71050EAC-E01B-4F92-A828-EFFB77457F28}"/>
          </ac:spMkLst>
        </pc:spChg>
        <pc:spChg chg="del mod topLvl">
          <ac:chgData name="Saurav Borah [Chillibreeze]" userId="f2d98f85-adc7-4796-9b8d-26ac69cf0fcf" providerId="ADAL" clId="{DCB8E984-692C-44EC-80DF-705C28CC504E}" dt="2020-07-22T06:35:27.786" v="196" actId="478"/>
          <ac:spMkLst>
            <pc:docMk/>
            <pc:sldMk cId="4015836334" sldId="1835"/>
            <ac:spMk id="6" creationId="{0C589F82-BAF5-43AE-9CCC-A3BF4E485C5C}"/>
          </ac:spMkLst>
        </pc:spChg>
        <pc:spChg chg="del mod topLvl">
          <ac:chgData name="Saurav Borah [Chillibreeze]" userId="f2d98f85-adc7-4796-9b8d-26ac69cf0fcf" providerId="ADAL" clId="{DCB8E984-692C-44EC-80DF-705C28CC504E}" dt="2020-07-22T06:27:45.954" v="91" actId="478"/>
          <ac:spMkLst>
            <pc:docMk/>
            <pc:sldMk cId="4015836334" sldId="1835"/>
            <ac:spMk id="7" creationId="{ECB58D9D-60DA-49B5-99DD-D8BDE8A65CA0}"/>
          </ac:spMkLst>
        </pc:spChg>
        <pc:spChg chg="del mod topLvl">
          <ac:chgData name="Saurav Borah [Chillibreeze]" userId="f2d98f85-adc7-4796-9b8d-26ac69cf0fcf" providerId="ADAL" clId="{DCB8E984-692C-44EC-80DF-705C28CC504E}" dt="2020-07-22T06:35:27.786" v="196" actId="478"/>
          <ac:spMkLst>
            <pc:docMk/>
            <pc:sldMk cId="4015836334" sldId="1835"/>
            <ac:spMk id="8" creationId="{5B69DB27-E4B8-468A-AA10-938CC20504F2}"/>
          </ac:spMkLst>
        </pc:spChg>
        <pc:spChg chg="del">
          <ac:chgData name="Saurav Borah [Chillibreeze]" userId="f2d98f85-adc7-4796-9b8d-26ac69cf0fcf" providerId="ADAL" clId="{DCB8E984-692C-44EC-80DF-705C28CC504E}" dt="2020-07-22T06:25:35.588" v="55" actId="12084"/>
          <ac:spMkLst>
            <pc:docMk/>
            <pc:sldMk cId="4015836334" sldId="1835"/>
            <ac:spMk id="9" creationId="{CC512231-C7F6-482F-8B27-BBEB14E92054}"/>
          </ac:spMkLst>
        </pc:spChg>
        <pc:spChg chg="mod">
          <ac:chgData name="Saurav Borah [Chillibreeze]" userId="f2d98f85-adc7-4796-9b8d-26ac69cf0fcf" providerId="ADAL" clId="{DCB8E984-692C-44EC-80DF-705C28CC504E}" dt="2020-07-22T06:35:32.463" v="197" actId="2710"/>
          <ac:spMkLst>
            <pc:docMk/>
            <pc:sldMk cId="4015836334" sldId="1835"/>
            <ac:spMk id="10" creationId="{5E3C3982-3580-468E-B94A-BD000F225006}"/>
          </ac:spMkLst>
        </pc:spChg>
        <pc:spChg chg="del mod topLvl">
          <ac:chgData name="Saurav Borah [Chillibreeze]" userId="f2d98f85-adc7-4796-9b8d-26ac69cf0fcf" providerId="ADAL" clId="{DCB8E984-692C-44EC-80DF-705C28CC504E}" dt="2020-07-22T06:31:46.977" v="144" actId="478"/>
          <ac:spMkLst>
            <pc:docMk/>
            <pc:sldMk cId="4015836334" sldId="1835"/>
            <ac:spMk id="12" creationId="{F1C14EDC-4801-4611-A3E1-4FA2FDBDBD0B}"/>
          </ac:spMkLst>
        </pc:spChg>
        <pc:spChg chg="add mod">
          <ac:chgData name="Saurav Borah [Chillibreeze]" userId="f2d98f85-adc7-4796-9b8d-26ac69cf0fcf" providerId="ADAL" clId="{DCB8E984-692C-44EC-80DF-705C28CC504E}" dt="2020-07-22T06:43:59.802" v="521" actId="299"/>
          <ac:spMkLst>
            <pc:docMk/>
            <pc:sldMk cId="4015836334" sldId="1835"/>
            <ac:spMk id="13" creationId="{4223CEDC-5C14-4E6A-85B0-C6053734C052}"/>
          </ac:spMkLst>
        </pc:spChg>
        <pc:spChg chg="add mod">
          <ac:chgData name="Saurav Borah [Chillibreeze]" userId="f2d98f85-adc7-4796-9b8d-26ac69cf0fcf" providerId="ADAL" clId="{DCB8E984-692C-44EC-80DF-705C28CC504E}" dt="2020-07-22T06:44:42.405" v="544" actId="1035"/>
          <ac:spMkLst>
            <pc:docMk/>
            <pc:sldMk cId="4015836334" sldId="1835"/>
            <ac:spMk id="14" creationId="{0949EB0D-57C6-4E2F-8EAB-3A8266834A9A}"/>
          </ac:spMkLst>
        </pc:spChg>
        <pc:spChg chg="add mod">
          <ac:chgData name="Saurav Borah [Chillibreeze]" userId="f2d98f85-adc7-4796-9b8d-26ac69cf0fcf" providerId="ADAL" clId="{DCB8E984-692C-44EC-80DF-705C28CC504E}" dt="2020-07-22T06:44:59.203" v="546" actId="14100"/>
          <ac:spMkLst>
            <pc:docMk/>
            <pc:sldMk cId="4015836334" sldId="1835"/>
            <ac:spMk id="15" creationId="{976E80E4-D0AA-4DD3-BC9B-0092C5F1C2A6}"/>
          </ac:spMkLst>
        </pc:spChg>
        <pc:grpChg chg="del mod">
          <ac:chgData name="Saurav Borah [Chillibreeze]" userId="f2d98f85-adc7-4796-9b8d-26ac69cf0fcf" providerId="ADAL" clId="{DCB8E984-692C-44EC-80DF-705C28CC504E}" dt="2020-07-22T06:25:53.306" v="57" actId="165"/>
          <ac:grpSpMkLst>
            <pc:docMk/>
            <pc:sldMk cId="4015836334" sldId="1835"/>
            <ac:grpSpMk id="4" creationId="{2A9D59FA-C4DD-442F-882B-EE6D737B5879}"/>
          </ac:grpSpMkLst>
        </pc:grpChg>
        <pc:graphicFrameChg chg="add del mod">
          <ac:chgData name="Saurav Borah [Chillibreeze]" userId="f2d98f85-adc7-4796-9b8d-26ac69cf0fcf" providerId="ADAL" clId="{DCB8E984-692C-44EC-80DF-705C28CC504E}" dt="2020-07-22T06:25:49.739" v="56" actId="18245"/>
          <ac:graphicFrameMkLst>
            <pc:docMk/>
            <pc:sldMk cId="4015836334" sldId="1835"/>
            <ac:graphicFrameMk id="3" creationId="{CDB70B86-A00B-48DA-A7B3-223BB1D468C7}"/>
          </ac:graphicFrameMkLst>
        </pc:graphicFrameChg>
      </pc:sldChg>
      <pc:sldChg chg="addSp delSp modSp mod">
        <pc:chgData name="Saurav Borah [Chillibreeze]" userId="f2d98f85-adc7-4796-9b8d-26ac69cf0fcf" providerId="ADAL" clId="{DCB8E984-692C-44EC-80DF-705C28CC504E}" dt="2020-07-22T06:29:50.098" v="117" actId="478"/>
        <pc:sldMkLst>
          <pc:docMk/>
          <pc:sldMk cId="2253615871" sldId="1837"/>
        </pc:sldMkLst>
        <pc:spChg chg="del mod topLvl">
          <ac:chgData name="Saurav Borah [Chillibreeze]" userId="f2d98f85-adc7-4796-9b8d-26ac69cf0fcf" providerId="ADAL" clId="{DCB8E984-692C-44EC-80DF-705C28CC504E}" dt="2020-07-22T06:25:22.810" v="54" actId="478"/>
          <ac:spMkLst>
            <pc:docMk/>
            <pc:sldMk cId="2253615871" sldId="1837"/>
            <ac:spMk id="5" creationId="{035ACAF3-D89E-41C5-92C2-8CD16C94E01D}"/>
          </ac:spMkLst>
        </pc:spChg>
        <pc:spChg chg="del mod topLvl">
          <ac:chgData name="Saurav Borah [Chillibreeze]" userId="f2d98f85-adc7-4796-9b8d-26ac69cf0fcf" providerId="ADAL" clId="{DCB8E984-692C-44EC-80DF-705C28CC504E}" dt="2020-07-22T06:25:22.810" v="54" actId="478"/>
          <ac:spMkLst>
            <pc:docMk/>
            <pc:sldMk cId="2253615871" sldId="1837"/>
            <ac:spMk id="6" creationId="{28F0035F-24F4-4B46-BB97-55AA0B8BC42C}"/>
          </ac:spMkLst>
        </pc:spChg>
        <pc:spChg chg="del mod topLvl">
          <ac:chgData name="Saurav Borah [Chillibreeze]" userId="f2d98f85-adc7-4796-9b8d-26ac69cf0fcf" providerId="ADAL" clId="{DCB8E984-692C-44EC-80DF-705C28CC504E}" dt="2020-07-22T06:25:22.810" v="54" actId="478"/>
          <ac:spMkLst>
            <pc:docMk/>
            <pc:sldMk cId="2253615871" sldId="1837"/>
            <ac:spMk id="7" creationId="{8B4D90FE-3E8A-410C-BEA9-C94EB1DCC1DF}"/>
          </ac:spMkLst>
        </pc:spChg>
        <pc:spChg chg="del">
          <ac:chgData name="Saurav Borah [Chillibreeze]" userId="f2d98f85-adc7-4796-9b8d-26ac69cf0fcf" providerId="ADAL" clId="{DCB8E984-692C-44EC-80DF-705C28CC504E}" dt="2020-07-22T06:19:43.127" v="2" actId="12084"/>
          <ac:spMkLst>
            <pc:docMk/>
            <pc:sldMk cId="2253615871" sldId="1837"/>
            <ac:spMk id="9" creationId="{8864A170-E01D-46E2-8D6E-0494A714664F}"/>
          </ac:spMkLst>
        </pc:spChg>
        <pc:spChg chg="mod">
          <ac:chgData name="Saurav Borah [Chillibreeze]" userId="f2d98f85-adc7-4796-9b8d-26ac69cf0fcf" providerId="ADAL" clId="{DCB8E984-692C-44EC-80DF-705C28CC504E}" dt="2020-07-22T06:23:57.276" v="33" actId="554"/>
          <ac:spMkLst>
            <pc:docMk/>
            <pc:sldMk cId="2253615871" sldId="1837"/>
            <ac:spMk id="10" creationId="{16B11E02-8CDB-4999-AB39-ADAA867E8079}"/>
          </ac:spMkLst>
        </pc:spChg>
        <pc:spChg chg="add del mod">
          <ac:chgData name="Saurav Borah [Chillibreeze]" userId="f2d98f85-adc7-4796-9b8d-26ac69cf0fcf" providerId="ADAL" clId="{DCB8E984-692C-44EC-80DF-705C28CC504E}" dt="2020-07-22T06:29:50.098" v="117" actId="478"/>
          <ac:spMkLst>
            <pc:docMk/>
            <pc:sldMk cId="2253615871" sldId="1837"/>
            <ac:spMk id="12" creationId="{AA686C74-1430-4D46-8658-4B646F47F597}"/>
          </ac:spMkLst>
        </pc:spChg>
        <pc:spChg chg="add mod">
          <ac:chgData name="Saurav Borah [Chillibreeze]" userId="f2d98f85-adc7-4796-9b8d-26ac69cf0fcf" providerId="ADAL" clId="{DCB8E984-692C-44EC-80DF-705C28CC504E}" dt="2020-07-22T06:29:39.900" v="111"/>
          <ac:spMkLst>
            <pc:docMk/>
            <pc:sldMk cId="2253615871" sldId="1837"/>
            <ac:spMk id="13" creationId="{2EC01D35-5563-4F42-B24D-733899DB6982}"/>
          </ac:spMkLst>
        </pc:spChg>
        <pc:spChg chg="add mod">
          <ac:chgData name="Saurav Borah [Chillibreeze]" userId="f2d98f85-adc7-4796-9b8d-26ac69cf0fcf" providerId="ADAL" clId="{DCB8E984-692C-44EC-80DF-705C28CC504E}" dt="2020-07-22T06:29:45.025" v="114"/>
          <ac:spMkLst>
            <pc:docMk/>
            <pc:sldMk cId="2253615871" sldId="1837"/>
            <ac:spMk id="14" creationId="{CAF0485C-2A9E-425A-9EC5-988DFA319385}"/>
          </ac:spMkLst>
        </pc:spChg>
        <pc:spChg chg="add mod">
          <ac:chgData name="Saurav Borah [Chillibreeze]" userId="f2d98f85-adc7-4796-9b8d-26ac69cf0fcf" providerId="ADAL" clId="{DCB8E984-692C-44EC-80DF-705C28CC504E}" dt="2020-07-22T06:29:48.500" v="116"/>
          <ac:spMkLst>
            <pc:docMk/>
            <pc:sldMk cId="2253615871" sldId="1837"/>
            <ac:spMk id="15" creationId="{818AB3F1-E675-42BB-B77F-F97E1D6908EB}"/>
          </ac:spMkLst>
        </pc:spChg>
        <pc:grpChg chg="del mod">
          <ac:chgData name="Saurav Borah [Chillibreeze]" userId="f2d98f85-adc7-4796-9b8d-26ac69cf0fcf" providerId="ADAL" clId="{DCB8E984-692C-44EC-80DF-705C28CC504E}" dt="2020-07-22T06:21:19.814" v="6" actId="165"/>
          <ac:grpSpMkLst>
            <pc:docMk/>
            <pc:sldMk cId="2253615871" sldId="1837"/>
            <ac:grpSpMk id="4" creationId="{A7321A1A-3932-470A-83AE-C710AA5E54E3}"/>
          </ac:grpSpMkLst>
        </pc:grpChg>
        <pc:graphicFrameChg chg="add del mod">
          <ac:chgData name="Saurav Borah [Chillibreeze]" userId="f2d98f85-adc7-4796-9b8d-26ac69cf0fcf" providerId="ADAL" clId="{DCB8E984-692C-44EC-80DF-705C28CC504E}" dt="2020-07-22T06:20:58.829" v="4" actId="18245"/>
          <ac:graphicFrameMkLst>
            <pc:docMk/>
            <pc:sldMk cId="2253615871" sldId="1837"/>
            <ac:graphicFrameMk id="3" creationId="{E89CD81E-DDE7-4077-812B-648F1606B11F}"/>
          </ac:graphicFrameMkLst>
        </pc:graphicFrameChg>
      </pc:sldChg>
    </pc:docChg>
  </pc:docChgLst>
  <pc:docChgLst>
    <pc:chgData name="Hopefirmly Lyngdoh [Chillibreeze]" userId="01a7a686-b86c-48d4-b45c-9f5406d63a6c" providerId="ADAL" clId="{6836B20E-940C-4654-A92B-96BABB82BFD0}"/>
    <pc:docChg chg="undo redo custSel addSld delSld modSld">
      <pc:chgData name="Hopefirmly Lyngdoh [Chillibreeze]" userId="01a7a686-b86c-48d4-b45c-9f5406d63a6c" providerId="ADAL" clId="{6836B20E-940C-4654-A92B-96BABB82BFD0}" dt="2020-07-30T10:51:37.288" v="5582" actId="790"/>
      <pc:docMkLst>
        <pc:docMk/>
      </pc:docMkLst>
      <pc:sldChg chg="modSp mod modNotes">
        <pc:chgData name="Hopefirmly Lyngdoh [Chillibreeze]" userId="01a7a686-b86c-48d4-b45c-9f5406d63a6c" providerId="ADAL" clId="{6836B20E-940C-4654-A92B-96BABB82BFD0}" dt="2020-07-30T10:51:37.288" v="5582" actId="790"/>
        <pc:sldMkLst>
          <pc:docMk/>
          <pc:sldMk cId="2402828649" sldId="1532"/>
        </pc:sldMkLst>
        <pc:spChg chg="mod">
          <ac:chgData name="Hopefirmly Lyngdoh [Chillibreeze]" userId="01a7a686-b86c-48d4-b45c-9f5406d63a6c" providerId="ADAL" clId="{6836B20E-940C-4654-A92B-96BABB82BFD0}" dt="2020-07-30T10:51:37.282" v="5577" actId="790"/>
          <ac:spMkLst>
            <pc:docMk/>
            <pc:sldMk cId="2402828649" sldId="1532"/>
            <ac:spMk id="3" creationId="{CC7CF7FD-0FB2-485F-B5F7-5E04E1F8D546}"/>
          </ac:spMkLst>
        </pc:spChg>
      </pc:sldChg>
      <pc:sldChg chg="addSp delSp modSp mod modClrScheme chgLayout modNotes">
        <pc:chgData name="Hopefirmly Lyngdoh [Chillibreeze]" userId="01a7a686-b86c-48d4-b45c-9f5406d63a6c" providerId="ADAL" clId="{6836B20E-940C-4654-A92B-96BABB82BFD0}" dt="2020-07-30T10:51:37.072" v="5416" actId="790"/>
        <pc:sldMkLst>
          <pc:docMk/>
          <pc:sldMk cId="3742052386" sldId="1723"/>
        </pc:sldMkLst>
        <pc:spChg chg="mod ord">
          <ac:chgData name="Hopefirmly Lyngdoh [Chillibreeze]" userId="01a7a686-b86c-48d4-b45c-9f5406d63a6c" providerId="ADAL" clId="{6836B20E-940C-4654-A92B-96BABB82BFD0}" dt="2020-07-30T10:51:37.067" v="5411" actId="790"/>
          <ac:spMkLst>
            <pc:docMk/>
            <pc:sldMk cId="3742052386" sldId="1723"/>
            <ac:spMk id="2" creationId="{00000000-0000-0000-0000-000000000000}"/>
          </ac:spMkLst>
        </pc:spChg>
        <pc:spChg chg="add del">
          <ac:chgData name="Hopefirmly Lyngdoh [Chillibreeze]" userId="01a7a686-b86c-48d4-b45c-9f5406d63a6c" providerId="ADAL" clId="{6836B20E-940C-4654-A92B-96BABB82BFD0}" dt="2020-07-30T03:29:24.333" v="4354" actId="21"/>
          <ac:spMkLst>
            <pc:docMk/>
            <pc:sldMk cId="3742052386" sldId="1723"/>
            <ac:spMk id="3" creationId="{A3A162AE-B960-49C6-AEF7-A29F98F751ED}"/>
          </ac:spMkLst>
        </pc:spChg>
        <pc:picChg chg="mod">
          <ac:chgData name="Hopefirmly Lyngdoh [Chillibreeze]" userId="01a7a686-b86c-48d4-b45c-9f5406d63a6c" providerId="ADAL" clId="{6836B20E-940C-4654-A92B-96BABB82BFD0}" dt="2020-07-30T03:29:41.830" v="4358" actId="1076"/>
          <ac:picMkLst>
            <pc:docMk/>
            <pc:sldMk cId="3742052386" sldId="1723"/>
            <ac:picMk id="5" creationId="{9F9B984D-F139-493B-8136-D8C47E024425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280" v="5576" actId="790"/>
        <pc:sldMkLst>
          <pc:docMk/>
          <pc:sldMk cId="3244468067" sldId="1760"/>
        </pc:sldMkLst>
        <pc:spChg chg="del mod">
          <ac:chgData name="Hopefirmly Lyngdoh [Chillibreeze]" userId="01a7a686-b86c-48d4-b45c-9f5406d63a6c" providerId="ADAL" clId="{6836B20E-940C-4654-A92B-96BABB82BFD0}" dt="2020-07-29T06:27:23.786" v="1344" actId="21"/>
          <ac:spMkLst>
            <pc:docMk/>
            <pc:sldMk cId="3244468067" sldId="1760"/>
            <ac:spMk id="2" creationId="{15351925-4B79-403C-9E31-EC87D1622BA1}"/>
          </ac:spMkLst>
        </pc:spChg>
        <pc:spChg chg="add del mod">
          <ac:chgData name="Hopefirmly Lyngdoh [Chillibreeze]" userId="01a7a686-b86c-48d4-b45c-9f5406d63a6c" providerId="ADAL" clId="{6836B20E-940C-4654-A92B-96BABB82BFD0}" dt="2020-07-30T03:49:16.968" v="4959"/>
          <ac:spMkLst>
            <pc:docMk/>
            <pc:sldMk cId="3244468067" sldId="1760"/>
            <ac:spMk id="2" creationId="{603FD7CC-409A-4821-8C9C-D385D982AEE7}"/>
          </ac:spMkLst>
        </pc:spChg>
        <pc:spChg chg="del mod">
          <ac:chgData name="Hopefirmly Lyngdoh [Chillibreeze]" userId="01a7a686-b86c-48d4-b45c-9f5406d63a6c" providerId="ADAL" clId="{6836B20E-940C-4654-A92B-96BABB82BFD0}" dt="2020-07-29T06:27:23.786" v="1344" actId="21"/>
          <ac:spMkLst>
            <pc:docMk/>
            <pc:sldMk cId="3244468067" sldId="1760"/>
            <ac:spMk id="3" creationId="{3BFDC081-683A-455D-8CF8-F942499F89AC}"/>
          </ac:spMkLst>
        </pc:spChg>
        <pc:spChg chg="del mod">
          <ac:chgData name="Hopefirmly Lyngdoh [Chillibreeze]" userId="01a7a686-b86c-48d4-b45c-9f5406d63a6c" providerId="ADAL" clId="{6836B20E-940C-4654-A92B-96BABB82BFD0}" dt="2020-07-29T06:27:23.786" v="1344" actId="21"/>
          <ac:spMkLst>
            <pc:docMk/>
            <pc:sldMk cId="3244468067" sldId="1760"/>
            <ac:spMk id="5" creationId="{12CB2578-E66C-4762-92A0-A8396B9D2D23}"/>
          </ac:spMkLst>
        </pc:spChg>
        <pc:spChg chg="del">
          <ac:chgData name="Hopefirmly Lyngdoh [Chillibreeze]" userId="01a7a686-b86c-48d4-b45c-9f5406d63a6c" providerId="ADAL" clId="{6836B20E-940C-4654-A92B-96BABB82BFD0}" dt="2020-07-30T03:55:17.971" v="5171" actId="21"/>
          <ac:spMkLst>
            <pc:docMk/>
            <pc:sldMk cId="3244468067" sldId="1760"/>
            <ac:spMk id="5" creationId="{67FB5885-1C64-4E97-BDDF-66C1D99FB77A}"/>
          </ac:spMkLst>
        </pc:spChg>
        <pc:spChg chg="add mod">
          <ac:chgData name="Hopefirmly Lyngdoh [Chillibreeze]" userId="01a7a686-b86c-48d4-b45c-9f5406d63a6c" providerId="ADAL" clId="{6836B20E-940C-4654-A92B-96BABB82BFD0}" dt="2020-07-30T10:51:37.270" v="5569" actId="790"/>
          <ac:spMkLst>
            <pc:docMk/>
            <pc:sldMk cId="3244468067" sldId="1760"/>
            <ac:spMk id="7" creationId="{AFFCD37F-E6AB-4036-AB3F-23ADE2927802}"/>
          </ac:spMkLst>
        </pc:spChg>
        <pc:spChg chg="add mod">
          <ac:chgData name="Hopefirmly Lyngdoh [Chillibreeze]" userId="01a7a686-b86c-48d4-b45c-9f5406d63a6c" providerId="ADAL" clId="{6836B20E-940C-4654-A92B-96BABB82BFD0}" dt="2020-07-30T10:51:37.271" v="5570" actId="790"/>
          <ac:spMkLst>
            <pc:docMk/>
            <pc:sldMk cId="3244468067" sldId="1760"/>
            <ac:spMk id="10" creationId="{28FA77D5-93B5-43DC-A109-AE1E798354A3}"/>
          </ac:spMkLst>
        </pc:spChg>
        <pc:spChg chg="add mod">
          <ac:chgData name="Hopefirmly Lyngdoh [Chillibreeze]" userId="01a7a686-b86c-48d4-b45c-9f5406d63a6c" providerId="ADAL" clId="{6836B20E-940C-4654-A92B-96BABB82BFD0}" dt="2020-07-30T10:51:37.272" v="5571" actId="790"/>
          <ac:spMkLst>
            <pc:docMk/>
            <pc:sldMk cId="3244468067" sldId="1760"/>
            <ac:spMk id="13" creationId="{D3F55FF5-05CA-4389-8DE8-73A8F5B06A51}"/>
          </ac:spMkLst>
        </pc:spChg>
        <pc:spChg chg="mod">
          <ac:chgData name="Hopefirmly Lyngdoh [Chillibreeze]" userId="01a7a686-b86c-48d4-b45c-9f5406d63a6c" providerId="ADAL" clId="{6836B20E-940C-4654-A92B-96BABB82BFD0}" dt="2020-07-30T10:51:37.269" v="5568" actId="790"/>
          <ac:spMkLst>
            <pc:docMk/>
            <pc:sldMk cId="3244468067" sldId="1760"/>
            <ac:spMk id="17" creationId="{00000000-0000-0000-0000-000000000000}"/>
          </ac:spMkLst>
        </pc:spChg>
        <pc:spChg chg="add del mod">
          <ac:chgData name="Hopefirmly Lyngdoh [Chillibreeze]" userId="01a7a686-b86c-48d4-b45c-9f5406d63a6c" providerId="ADAL" clId="{6836B20E-940C-4654-A92B-96BABB82BFD0}" dt="2020-07-30T03:49:20.002" v="4960"/>
          <ac:spMkLst>
            <pc:docMk/>
            <pc:sldMk cId="3244468067" sldId="1760"/>
            <ac:spMk id="22" creationId="{E54DA984-63DC-4810-88B3-5D6AC81856B0}"/>
          </ac:spMkLst>
        </pc:spChg>
        <pc:spChg chg="add del mod">
          <ac:chgData name="Hopefirmly Lyngdoh [Chillibreeze]" userId="01a7a686-b86c-48d4-b45c-9f5406d63a6c" providerId="ADAL" clId="{6836B20E-940C-4654-A92B-96BABB82BFD0}" dt="2020-07-30T03:49:22.879" v="4961"/>
          <ac:spMkLst>
            <pc:docMk/>
            <pc:sldMk cId="3244468067" sldId="1760"/>
            <ac:spMk id="24" creationId="{572447FC-F10D-4E27-858A-0C367C7FD1A6}"/>
          </ac:spMkLst>
        </pc:spChg>
        <pc:grpChg chg="add del mod">
          <ac:chgData name="Hopefirmly Lyngdoh [Chillibreeze]" userId="01a7a686-b86c-48d4-b45c-9f5406d63a6c" providerId="ADAL" clId="{6836B20E-940C-4654-A92B-96BABB82BFD0}" dt="2020-07-30T03:52:43.040" v="5024" actId="21"/>
          <ac:grpSpMkLst>
            <pc:docMk/>
            <pc:sldMk cId="3244468067" sldId="1760"/>
            <ac:grpSpMk id="3" creationId="{EDFC1E13-1B5E-4E8F-A2CA-DADDC6A7C507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52:37.426" v="5021" actId="21"/>
          <ac:grpSpMkLst>
            <pc:docMk/>
            <pc:sldMk cId="3244468067" sldId="1760"/>
            <ac:grpSpMk id="6" creationId="{49AC7DCC-980B-4334-9AA1-0276B287692E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52:47.310" v="5026" actId="21"/>
          <ac:grpSpMkLst>
            <pc:docMk/>
            <pc:sldMk cId="3244468067" sldId="1760"/>
            <ac:grpSpMk id="9" creationId="{858348CA-2A6F-4C99-9647-0FD9C8CAB626}"/>
          </ac:grpSpMkLst>
        </pc:grpChg>
        <pc:grpChg chg="add del mod">
          <ac:chgData name="Hopefirmly Lyngdoh [Chillibreeze]" userId="01a7a686-b86c-48d4-b45c-9f5406d63a6c" providerId="ADAL" clId="{6836B20E-940C-4654-A92B-96BABB82BFD0}" dt="2020-07-29T09:08:37.476" v="4042" actId="21"/>
          <ac:grpSpMkLst>
            <pc:docMk/>
            <pc:sldMk cId="3244468067" sldId="1760"/>
            <ac:grpSpMk id="26" creationId="{F417A079-C440-4E53-A7B9-E82E636FC2B7}"/>
          </ac:grpSpMkLst>
        </pc:grpChg>
        <pc:picChg chg="del">
          <ac:chgData name="Hopefirmly Lyngdoh [Chillibreeze]" userId="01a7a686-b86c-48d4-b45c-9f5406d63a6c" providerId="ADAL" clId="{6836B20E-940C-4654-A92B-96BABB82BFD0}" dt="2020-07-30T03:49:43.266" v="4977" actId="21"/>
          <ac:picMkLst>
            <pc:docMk/>
            <pc:sldMk cId="3244468067" sldId="1760"/>
            <ac:picMk id="4" creationId="{FC2F1F6F-29C5-4359-B9BF-2FDB824A2035}"/>
          </ac:picMkLst>
        </pc:picChg>
        <pc:picChg chg="add del mod ord">
          <ac:chgData name="Hopefirmly Lyngdoh [Chillibreeze]" userId="01a7a686-b86c-48d4-b45c-9f5406d63a6c" providerId="ADAL" clId="{6836B20E-940C-4654-A92B-96BABB82BFD0}" dt="2020-07-29T09:09:00.327" v="4101" actId="21"/>
          <ac:picMkLst>
            <pc:docMk/>
            <pc:sldMk cId="3244468067" sldId="1760"/>
            <ac:picMk id="6" creationId="{7A5D9BC3-028A-44C0-9B78-A73E73E3B1F7}"/>
          </ac:picMkLst>
        </pc:picChg>
        <pc:picChg chg="add del mod ord">
          <ac:chgData name="Hopefirmly Lyngdoh [Chillibreeze]" userId="01a7a686-b86c-48d4-b45c-9f5406d63a6c" providerId="ADAL" clId="{6836B20E-940C-4654-A92B-96BABB82BFD0}" dt="2020-07-29T09:09:18.704" v="4150" actId="21"/>
          <ac:picMkLst>
            <pc:docMk/>
            <pc:sldMk cId="3244468067" sldId="1760"/>
            <ac:picMk id="9" creationId="{F55B307D-F554-4265-9C72-792F00EE7C1F}"/>
          </ac:picMkLst>
        </pc:picChg>
        <pc:picChg chg="add del mod ord">
          <ac:chgData name="Hopefirmly Lyngdoh [Chillibreeze]" userId="01a7a686-b86c-48d4-b45c-9f5406d63a6c" providerId="ADAL" clId="{6836B20E-940C-4654-A92B-96BABB82BFD0}" dt="2020-07-29T09:09:18.704" v="4150" actId="21"/>
          <ac:picMkLst>
            <pc:docMk/>
            <pc:sldMk cId="3244468067" sldId="1760"/>
            <ac:picMk id="12" creationId="{A42960FB-9BAD-40B3-86A4-03936359378C}"/>
          </ac:picMkLst>
        </pc:picChg>
        <pc:picChg chg="add mod">
          <ac:chgData name="Hopefirmly Lyngdoh [Chillibreeze]" userId="01a7a686-b86c-48d4-b45c-9f5406d63a6c" providerId="ADAL" clId="{6836B20E-940C-4654-A92B-96BABB82BFD0}" dt="2020-07-30T03:49:55.112" v="5015"/>
          <ac:picMkLst>
            <pc:docMk/>
            <pc:sldMk cId="3244468067" sldId="1760"/>
            <ac:picMk id="14" creationId="{82218AF4-398B-4227-BE02-E1BA0C485C47}"/>
          </ac:picMkLst>
        </pc:picChg>
        <pc:picChg chg="add mod">
          <ac:chgData name="Hopefirmly Lyngdoh [Chillibreeze]" userId="01a7a686-b86c-48d4-b45c-9f5406d63a6c" providerId="ADAL" clId="{6836B20E-940C-4654-A92B-96BABB82BFD0}" dt="2020-07-30T03:49:55.112" v="5017"/>
          <ac:picMkLst>
            <pc:docMk/>
            <pc:sldMk cId="3244468067" sldId="1760"/>
            <ac:picMk id="15" creationId="{7F6C3F7E-A3DD-42F7-92B9-02F0EF3AD801}"/>
          </ac:picMkLst>
        </pc:picChg>
        <pc:picChg chg="add mod">
          <ac:chgData name="Hopefirmly Lyngdoh [Chillibreeze]" userId="01a7a686-b86c-48d4-b45c-9f5406d63a6c" providerId="ADAL" clId="{6836B20E-940C-4654-A92B-96BABB82BFD0}" dt="2020-07-30T03:49:55.113" v="5019"/>
          <ac:picMkLst>
            <pc:docMk/>
            <pc:sldMk cId="3244468067" sldId="1760"/>
            <ac:picMk id="16" creationId="{D406051D-22E6-43BC-97DE-B44D5BA073F9}"/>
          </ac:picMkLst>
        </pc:picChg>
        <pc:picChg chg="add del mod">
          <ac:chgData name="Hopefirmly Lyngdoh [Chillibreeze]" userId="01a7a686-b86c-48d4-b45c-9f5406d63a6c" providerId="ADAL" clId="{6836B20E-940C-4654-A92B-96BABB82BFD0}" dt="2020-07-30T03:49:16.968" v="4959"/>
          <ac:picMkLst>
            <pc:docMk/>
            <pc:sldMk cId="3244468067" sldId="1760"/>
            <ac:picMk id="18" creationId="{74ED7F4C-C232-4952-81FF-5D67E7744091}"/>
          </ac:picMkLst>
        </pc:picChg>
        <pc:picChg chg="add del mod">
          <ac:chgData name="Hopefirmly Lyngdoh [Chillibreeze]" userId="01a7a686-b86c-48d4-b45c-9f5406d63a6c" providerId="ADAL" clId="{6836B20E-940C-4654-A92B-96BABB82BFD0}" dt="2020-07-30T03:49:20.002" v="4960"/>
          <ac:picMkLst>
            <pc:docMk/>
            <pc:sldMk cId="3244468067" sldId="1760"/>
            <ac:picMk id="19" creationId="{A5049EC3-AF93-4185-92D2-0846185C016F}"/>
          </ac:picMkLst>
        </pc:picChg>
        <pc:picChg chg="add del mod">
          <ac:chgData name="Hopefirmly Lyngdoh [Chillibreeze]" userId="01a7a686-b86c-48d4-b45c-9f5406d63a6c" providerId="ADAL" clId="{6836B20E-940C-4654-A92B-96BABB82BFD0}" dt="2020-07-30T03:49:22.879" v="4961"/>
          <ac:picMkLst>
            <pc:docMk/>
            <pc:sldMk cId="3244468067" sldId="1760"/>
            <ac:picMk id="20" creationId="{1FDBE2D6-567F-4072-96DD-9BCA133C4252}"/>
          </ac:picMkLst>
        </pc:picChg>
        <pc:picChg chg="add del mod ord">
          <ac:chgData name="Hopefirmly Lyngdoh [Chillibreeze]" userId="01a7a686-b86c-48d4-b45c-9f5406d63a6c" providerId="ADAL" clId="{6836B20E-940C-4654-A92B-96BABB82BFD0}" dt="2020-07-30T03:54:06.760" v="5170" actId="21"/>
          <ac:picMkLst>
            <pc:docMk/>
            <pc:sldMk cId="3244468067" sldId="1760"/>
            <ac:picMk id="21" creationId="{BB1DA7C5-4321-4988-ADD8-8E66D191AEC8}"/>
          </ac:picMkLst>
        </pc:picChg>
        <pc:picChg chg="add del mod ord">
          <ac:chgData name="Hopefirmly Lyngdoh [Chillibreeze]" userId="01a7a686-b86c-48d4-b45c-9f5406d63a6c" providerId="ADAL" clId="{6836B20E-940C-4654-A92B-96BABB82BFD0}" dt="2020-07-30T03:53:47.700" v="5160" actId="21"/>
          <ac:picMkLst>
            <pc:docMk/>
            <pc:sldMk cId="3244468067" sldId="1760"/>
            <ac:picMk id="23" creationId="{A7044ED5-B621-4E43-87E7-B7CCCD719A63}"/>
          </ac:picMkLst>
        </pc:picChg>
        <pc:picChg chg="add mod">
          <ac:chgData name="Hopefirmly Lyngdoh [Chillibreeze]" userId="01a7a686-b86c-48d4-b45c-9f5406d63a6c" providerId="ADAL" clId="{6836B20E-940C-4654-A92B-96BABB82BFD0}" dt="2020-07-29T09:08:34.684" v="4041" actId="164"/>
          <ac:picMkLst>
            <pc:docMk/>
            <pc:sldMk cId="3244468067" sldId="1760"/>
            <ac:picMk id="24" creationId="{42E883E3-73E1-4F38-B86B-17CAEA4A05B2}"/>
          </ac:picMkLst>
        </pc:picChg>
        <pc:picChg chg="add mod modCrop">
          <ac:chgData name="Hopefirmly Lyngdoh [Chillibreeze]" userId="01a7a686-b86c-48d4-b45c-9f5406d63a6c" providerId="ADAL" clId="{6836B20E-940C-4654-A92B-96BABB82BFD0}" dt="2020-07-29T09:08:34.684" v="4041" actId="164"/>
          <ac:picMkLst>
            <pc:docMk/>
            <pc:sldMk cId="3244468067" sldId="1760"/>
            <ac:picMk id="25" creationId="{01CA1262-CE54-4622-9765-0471F5DD49A9}"/>
          </ac:picMkLst>
        </pc:picChg>
        <pc:picChg chg="mod">
          <ac:chgData name="Hopefirmly Lyngdoh [Chillibreeze]" userId="01a7a686-b86c-48d4-b45c-9f5406d63a6c" providerId="ADAL" clId="{6836B20E-940C-4654-A92B-96BABB82BFD0}" dt="2020-07-30T03:49:55.112" v="5015"/>
          <ac:picMkLst>
            <pc:docMk/>
            <pc:sldMk cId="3244468067" sldId="1760"/>
            <ac:picMk id="25" creationId="{6560EE87-C692-4408-A776-8209582752E5}"/>
          </ac:picMkLst>
        </pc:picChg>
        <pc:picChg chg="mod">
          <ac:chgData name="Hopefirmly Lyngdoh [Chillibreeze]" userId="01a7a686-b86c-48d4-b45c-9f5406d63a6c" providerId="ADAL" clId="{6836B20E-940C-4654-A92B-96BABB82BFD0}" dt="2020-07-30T03:49:55.112" v="5017"/>
          <ac:picMkLst>
            <pc:docMk/>
            <pc:sldMk cId="3244468067" sldId="1760"/>
            <ac:picMk id="26" creationId="{96C0B098-8AE6-4C0D-86AC-4BD379FBA5F4}"/>
          </ac:picMkLst>
        </pc:picChg>
        <pc:picChg chg="mod">
          <ac:chgData name="Hopefirmly Lyngdoh [Chillibreeze]" userId="01a7a686-b86c-48d4-b45c-9f5406d63a6c" providerId="ADAL" clId="{6836B20E-940C-4654-A92B-96BABB82BFD0}" dt="2020-07-30T03:49:55.113" v="5019"/>
          <ac:picMkLst>
            <pc:docMk/>
            <pc:sldMk cId="3244468067" sldId="1760"/>
            <ac:picMk id="27" creationId="{A09C9D2E-E612-45C0-ACB9-9ADFB149BED8}"/>
          </ac:picMkLst>
        </pc:picChg>
        <pc:picChg chg="add del mod ord">
          <ac:chgData name="Hopefirmly Lyngdoh [Chillibreeze]" userId="01a7a686-b86c-48d4-b45c-9f5406d63a6c" providerId="ADAL" clId="{6836B20E-940C-4654-A92B-96BABB82BFD0}" dt="2020-07-30T03:53:45.506" v="5159" actId="21"/>
          <ac:picMkLst>
            <pc:docMk/>
            <pc:sldMk cId="3244468067" sldId="1760"/>
            <ac:picMk id="28" creationId="{7E603EC5-FEF0-4D0B-B046-7AAFE81FEDCF}"/>
          </ac:picMkLst>
        </pc:picChg>
        <pc:picChg chg="add del mod">
          <ac:chgData name="Hopefirmly Lyngdoh [Chillibreeze]" userId="01a7a686-b86c-48d4-b45c-9f5406d63a6c" providerId="ADAL" clId="{6836B20E-940C-4654-A92B-96BABB82BFD0}" dt="2020-07-30T03:54:06.760" v="5170" actId="21"/>
          <ac:picMkLst>
            <pc:docMk/>
            <pc:sldMk cId="3244468067" sldId="1760"/>
            <ac:picMk id="29" creationId="{835910F0-0A2C-473F-AF13-18C76376C632}"/>
          </ac:picMkLst>
        </pc:picChg>
        <pc:picChg chg="add del mod">
          <ac:chgData name="Hopefirmly Lyngdoh [Chillibreeze]" userId="01a7a686-b86c-48d4-b45c-9f5406d63a6c" providerId="ADAL" clId="{6836B20E-940C-4654-A92B-96BABB82BFD0}" dt="2020-07-30T03:53:49.573" v="5161" actId="21"/>
          <ac:picMkLst>
            <pc:docMk/>
            <pc:sldMk cId="3244468067" sldId="1760"/>
            <ac:picMk id="30" creationId="{A68AA1D5-0BA3-4DCE-B1ED-1FBC20978207}"/>
          </ac:picMkLst>
        </pc:picChg>
        <pc:picChg chg="add del mod">
          <ac:chgData name="Hopefirmly Lyngdoh [Chillibreeze]" userId="01a7a686-b86c-48d4-b45c-9f5406d63a6c" providerId="ADAL" clId="{6836B20E-940C-4654-A92B-96BABB82BFD0}" dt="2020-07-30T03:54:06.760" v="5170" actId="21"/>
          <ac:picMkLst>
            <pc:docMk/>
            <pc:sldMk cId="3244468067" sldId="1760"/>
            <ac:picMk id="31" creationId="{B5CD4D7E-52A6-48A3-964B-7F5A7A899574}"/>
          </ac:picMkLst>
        </pc:picChg>
        <pc:picChg chg="add mod ord">
          <ac:chgData name="Hopefirmly Lyngdoh [Chillibreeze]" userId="01a7a686-b86c-48d4-b45c-9f5406d63a6c" providerId="ADAL" clId="{6836B20E-940C-4654-A92B-96BABB82BFD0}" dt="2020-07-30T03:53:44.141" v="5158" actId="962"/>
          <ac:picMkLst>
            <pc:docMk/>
            <pc:sldMk cId="3244468067" sldId="1760"/>
            <ac:picMk id="32" creationId="{FC8DDC60-CB82-4635-AFD6-10EAF9F8B393}"/>
          </ac:picMkLst>
        </pc:picChg>
        <pc:picChg chg="add mod ord">
          <ac:chgData name="Hopefirmly Lyngdoh [Chillibreeze]" userId="01a7a686-b86c-48d4-b45c-9f5406d63a6c" providerId="ADAL" clId="{6836B20E-940C-4654-A92B-96BABB82BFD0}" dt="2020-07-30T03:53:58.956" v="5165" actId="962"/>
          <ac:picMkLst>
            <pc:docMk/>
            <pc:sldMk cId="3244468067" sldId="1760"/>
            <ac:picMk id="34" creationId="{8C5CDE0F-5838-4AAE-971D-47034E1D578D}"/>
          </ac:picMkLst>
        </pc:picChg>
        <pc:picChg chg="add mod ord">
          <ac:chgData name="Hopefirmly Lyngdoh [Chillibreeze]" userId="01a7a686-b86c-48d4-b45c-9f5406d63a6c" providerId="ADAL" clId="{6836B20E-940C-4654-A92B-96BABB82BFD0}" dt="2020-07-30T03:55:21.945" v="5172" actId="12789"/>
          <ac:picMkLst>
            <pc:docMk/>
            <pc:sldMk cId="3244468067" sldId="1760"/>
            <ac:picMk id="36" creationId="{4F7E0D67-967F-4082-93CB-3F60E505BBA7}"/>
          </ac:picMkLst>
        </pc:picChg>
        <pc:cxnChg chg="add mod">
          <ac:chgData name="Hopefirmly Lyngdoh [Chillibreeze]" userId="01a7a686-b86c-48d4-b45c-9f5406d63a6c" providerId="ADAL" clId="{6836B20E-940C-4654-A92B-96BABB82BFD0}" dt="2020-07-29T06:42:12.834" v="1408" actId="14100"/>
          <ac:cxnSpMkLst>
            <pc:docMk/>
            <pc:sldMk cId="3244468067" sldId="1760"/>
            <ac:cxnSpMk id="8" creationId="{66133103-1780-496C-AD04-993EE0E5B608}"/>
          </ac:cxnSpMkLst>
        </pc:cxnChg>
        <pc:cxnChg chg="add mod">
          <ac:chgData name="Hopefirmly Lyngdoh [Chillibreeze]" userId="01a7a686-b86c-48d4-b45c-9f5406d63a6c" providerId="ADAL" clId="{6836B20E-940C-4654-A92B-96BABB82BFD0}" dt="2020-07-30T03:55:25.713" v="5173" actId="465"/>
          <ac:cxnSpMkLst>
            <pc:docMk/>
            <pc:sldMk cId="3244468067" sldId="1760"/>
            <ac:cxnSpMk id="11" creationId="{95671D59-C4B0-44D6-AC0F-C003409FEDDC}"/>
          </ac:cxnSpMkLst>
        </pc:cxnChg>
      </pc:sldChg>
      <pc:sldChg chg="delSp modSp mod modClrScheme chgLayout modNotes">
        <pc:chgData name="Hopefirmly Lyngdoh [Chillibreeze]" userId="01a7a686-b86c-48d4-b45c-9f5406d63a6c" providerId="ADAL" clId="{6836B20E-940C-4654-A92B-96BABB82BFD0}" dt="2020-07-30T10:51:37.268" v="5567" actId="790"/>
        <pc:sldMkLst>
          <pc:docMk/>
          <pc:sldMk cId="2867353121" sldId="1761"/>
        </pc:sldMkLst>
        <pc:spChg chg="mod ord">
          <ac:chgData name="Hopefirmly Lyngdoh [Chillibreeze]" userId="01a7a686-b86c-48d4-b45c-9f5406d63a6c" providerId="ADAL" clId="{6836B20E-940C-4654-A92B-96BABB82BFD0}" dt="2020-07-30T10:51:37.260" v="5562" actId="790"/>
          <ac:spMkLst>
            <pc:docMk/>
            <pc:sldMk cId="2867353121" sldId="1761"/>
            <ac:spMk id="2" creationId="{00000000-0000-0000-0000-000000000000}"/>
          </ac:spMkLst>
        </pc:spChg>
        <pc:spChg chg="del">
          <ac:chgData name="Hopefirmly Lyngdoh [Chillibreeze]" userId="01a7a686-b86c-48d4-b45c-9f5406d63a6c" providerId="ADAL" clId="{6836B20E-940C-4654-A92B-96BABB82BFD0}" dt="2020-07-30T03:48:28.043" v="4941" actId="21"/>
          <ac:spMkLst>
            <pc:docMk/>
            <pc:sldMk cId="2867353121" sldId="1761"/>
            <ac:spMk id="3" creationId="{B017C57C-E7A8-48B6-AA9D-3D9C7FD70C60}"/>
          </ac:spMkLst>
        </pc:spChg>
        <pc:picChg chg="mod">
          <ac:chgData name="Hopefirmly Lyngdoh [Chillibreeze]" userId="01a7a686-b86c-48d4-b45c-9f5406d63a6c" providerId="ADAL" clId="{6836B20E-940C-4654-A92B-96BABB82BFD0}" dt="2020-07-30T03:48:30.959" v="4942" actId="1076"/>
          <ac:picMkLst>
            <pc:docMk/>
            <pc:sldMk cId="2867353121" sldId="1761"/>
            <ac:picMk id="10" creationId="{4189C7F1-A1AA-4F9A-A3B1-256BE89FCAD1}"/>
          </ac:picMkLst>
        </pc:picChg>
      </pc:sldChg>
      <pc:sldChg chg="delSp modSp mod modClrScheme chgLayout modNotes">
        <pc:chgData name="Hopefirmly Lyngdoh [Chillibreeze]" userId="01a7a686-b86c-48d4-b45c-9f5406d63a6c" providerId="ADAL" clId="{6836B20E-940C-4654-A92B-96BABB82BFD0}" dt="2020-07-30T10:51:37.203" v="5520" actId="790"/>
        <pc:sldMkLst>
          <pc:docMk/>
          <pc:sldMk cId="853031040" sldId="1786"/>
        </pc:sldMkLst>
        <pc:spChg chg="mod ord">
          <ac:chgData name="Hopefirmly Lyngdoh [Chillibreeze]" userId="01a7a686-b86c-48d4-b45c-9f5406d63a6c" providerId="ADAL" clId="{6836B20E-940C-4654-A92B-96BABB82BFD0}" dt="2020-07-30T10:51:37.197" v="5515" actId="790"/>
          <ac:spMkLst>
            <pc:docMk/>
            <pc:sldMk cId="853031040" sldId="1786"/>
            <ac:spMk id="2" creationId="{00000000-0000-0000-0000-000000000000}"/>
          </ac:spMkLst>
        </pc:spChg>
        <pc:spChg chg="del">
          <ac:chgData name="Hopefirmly Lyngdoh [Chillibreeze]" userId="01a7a686-b86c-48d4-b45c-9f5406d63a6c" providerId="ADAL" clId="{6836B20E-940C-4654-A92B-96BABB82BFD0}" dt="2020-07-30T03:42:18.205" v="4532" actId="21"/>
          <ac:spMkLst>
            <pc:docMk/>
            <pc:sldMk cId="853031040" sldId="1786"/>
            <ac:spMk id="3" creationId="{C7A67A29-0005-4008-8578-942146034BBE}"/>
          </ac:spMkLst>
        </pc:spChg>
        <pc:picChg chg="mod">
          <ac:chgData name="Hopefirmly Lyngdoh [Chillibreeze]" userId="01a7a686-b86c-48d4-b45c-9f5406d63a6c" providerId="ADAL" clId="{6836B20E-940C-4654-A92B-96BABB82BFD0}" dt="2020-07-30T10:47:12.613" v="5236" actId="962"/>
          <ac:picMkLst>
            <pc:docMk/>
            <pc:sldMk cId="853031040" sldId="1786"/>
            <ac:picMk id="6" creationId="{C66F4A27-ACE4-4212-A0D6-E67E3BD5AF5C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239" v="5548" actId="790"/>
        <pc:sldMkLst>
          <pc:docMk/>
          <pc:sldMk cId="4098579483" sldId="1791"/>
        </pc:sldMkLst>
        <pc:spChg chg="mod">
          <ac:chgData name="Hopefirmly Lyngdoh [Chillibreeze]" userId="01a7a686-b86c-48d4-b45c-9f5406d63a6c" providerId="ADAL" clId="{6836B20E-940C-4654-A92B-96BABB82BFD0}" dt="2020-07-30T10:51:37.229" v="5541" actId="790"/>
          <ac:spMkLst>
            <pc:docMk/>
            <pc:sldMk cId="4098579483" sldId="1791"/>
            <ac:spMk id="2" creationId="{9A194BBE-ED3C-4292-AB3D-F3B6114EF266}"/>
          </ac:spMkLst>
        </pc:spChg>
        <pc:spChg chg="del">
          <ac:chgData name="Hopefirmly Lyngdoh [Chillibreeze]" userId="01a7a686-b86c-48d4-b45c-9f5406d63a6c" providerId="ADAL" clId="{6836B20E-940C-4654-A92B-96BABB82BFD0}" dt="2020-07-30T03:43:48.639" v="4638" actId="21"/>
          <ac:spMkLst>
            <pc:docMk/>
            <pc:sldMk cId="4098579483" sldId="1791"/>
            <ac:spMk id="3" creationId="{716B2BDF-11F0-4528-8214-8AB8C0E967DE}"/>
          </ac:spMkLst>
        </pc:spChg>
        <pc:spChg chg="del mod">
          <ac:chgData name="Hopefirmly Lyngdoh [Chillibreeze]" userId="01a7a686-b86c-48d4-b45c-9f5406d63a6c" providerId="ADAL" clId="{6836B20E-940C-4654-A92B-96BABB82BFD0}" dt="2020-07-30T03:43:47.242" v="4637" actId="21"/>
          <ac:spMkLst>
            <pc:docMk/>
            <pc:sldMk cId="4098579483" sldId="1791"/>
            <ac:spMk id="4" creationId="{D3E627B0-69A6-4E67-BE6A-9AC53D716073}"/>
          </ac:spMkLst>
        </pc:spChg>
        <pc:spChg chg="mod">
          <ac:chgData name="Hopefirmly Lyngdoh [Chillibreeze]" userId="01a7a686-b86c-48d4-b45c-9f5406d63a6c" providerId="ADAL" clId="{6836B20E-940C-4654-A92B-96BABB82BFD0}" dt="2020-07-30T10:51:37.232" v="5543" actId="790"/>
          <ac:spMkLst>
            <pc:docMk/>
            <pc:sldMk cId="4098579483" sldId="1791"/>
            <ac:spMk id="5" creationId="{CE3D1D40-69E9-4B82-AF5F-5A4DBD64D8F0}"/>
          </ac:spMkLst>
        </pc:spChg>
        <pc:spChg chg="mod">
          <ac:chgData name="Hopefirmly Lyngdoh [Chillibreeze]" userId="01a7a686-b86c-48d4-b45c-9f5406d63a6c" providerId="ADAL" clId="{6836B20E-940C-4654-A92B-96BABB82BFD0}" dt="2020-07-29T09:04:35.017" v="3980" actId="14100"/>
          <ac:spMkLst>
            <pc:docMk/>
            <pc:sldMk cId="4098579483" sldId="1791"/>
            <ac:spMk id="8" creationId="{57E115FF-9604-4CF9-AD30-7D19C87AEAA5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230" v="5542" actId="790"/>
          <ac:spMkLst>
            <pc:docMk/>
            <pc:sldMk cId="4098579483" sldId="1791"/>
            <ac:spMk id="14" creationId="{BA56046C-D973-49D0-ADDE-D71894F71F20}"/>
          </ac:spMkLst>
        </pc:spChg>
        <pc:spChg chg="mod topLvl">
          <ac:chgData name="Hopefirmly Lyngdoh [Chillibreeze]" userId="01a7a686-b86c-48d4-b45c-9f5406d63a6c" providerId="ADAL" clId="{6836B20E-940C-4654-A92B-96BABB82BFD0}" dt="2020-07-29T09:05:19.269" v="3994" actId="1037"/>
          <ac:spMkLst>
            <pc:docMk/>
            <pc:sldMk cId="4098579483" sldId="1791"/>
            <ac:spMk id="15" creationId="{9B15CFD9-D3DE-4913-AE21-B8667F021735}"/>
          </ac:spMkLst>
        </pc:spChg>
        <pc:spChg chg="mod topLvl">
          <ac:chgData name="Hopefirmly Lyngdoh [Chillibreeze]" userId="01a7a686-b86c-48d4-b45c-9f5406d63a6c" providerId="ADAL" clId="{6836B20E-940C-4654-A92B-96BABB82BFD0}" dt="2020-07-29T09:05:19.269" v="3994" actId="1037"/>
          <ac:spMkLst>
            <pc:docMk/>
            <pc:sldMk cId="4098579483" sldId="1791"/>
            <ac:spMk id="17" creationId="{FA99F9C7-BB18-4D9E-AC03-E7767B1E286E}"/>
          </ac:spMkLst>
        </pc:spChg>
        <pc:grpChg chg="add del mod">
          <ac:chgData name="Hopefirmly Lyngdoh [Chillibreeze]" userId="01a7a686-b86c-48d4-b45c-9f5406d63a6c" providerId="ADAL" clId="{6836B20E-940C-4654-A92B-96BABB82BFD0}" dt="2020-07-29T09:04:40.691" v="3983" actId="165"/>
          <ac:grpSpMkLst>
            <pc:docMk/>
            <pc:sldMk cId="4098579483" sldId="1791"/>
            <ac:grpSpMk id="3" creationId="{235EDF8C-F0F9-4F5B-99FE-2B0F539B3E9E}"/>
          </ac:grpSpMkLst>
        </pc:grpChg>
      </pc:sldChg>
      <pc:sldChg chg="addSp delSp modSp mod modNotes">
        <pc:chgData name="Hopefirmly Lyngdoh [Chillibreeze]" userId="01a7a686-b86c-48d4-b45c-9f5406d63a6c" providerId="ADAL" clId="{6836B20E-940C-4654-A92B-96BABB82BFD0}" dt="2020-07-30T10:51:37.125" v="5455" actId="790"/>
        <pc:sldMkLst>
          <pc:docMk/>
          <pc:sldMk cId="2908777215" sldId="1807"/>
        </pc:sldMkLst>
        <pc:spChg chg="mod">
          <ac:chgData name="Hopefirmly Lyngdoh [Chillibreeze]" userId="01a7a686-b86c-48d4-b45c-9f5406d63a6c" providerId="ADAL" clId="{6836B20E-940C-4654-A92B-96BABB82BFD0}" dt="2020-07-30T10:51:37.109" v="5443" actId="790"/>
          <ac:spMkLst>
            <pc:docMk/>
            <pc:sldMk cId="2908777215" sldId="1807"/>
            <ac:spMk id="2" creationId="{9A194BBE-ED3C-4292-AB3D-F3B6114EF266}"/>
          </ac:spMkLst>
        </pc:spChg>
        <pc:spChg chg="mod">
          <ac:chgData name="Hopefirmly Lyngdoh [Chillibreeze]" userId="01a7a686-b86c-48d4-b45c-9f5406d63a6c" providerId="ADAL" clId="{6836B20E-940C-4654-A92B-96BABB82BFD0}" dt="2020-07-30T10:51:37.119" v="5451" actId="790"/>
          <ac:spMkLst>
            <pc:docMk/>
            <pc:sldMk cId="2908777215" sldId="1807"/>
            <ac:spMk id="3" creationId="{6D1AF48C-F84C-49C1-A469-2029A053A8FF}"/>
          </ac:spMkLst>
        </pc:spChg>
        <pc:spChg chg="add del mod">
          <ac:chgData name="Hopefirmly Lyngdoh [Chillibreeze]" userId="01a7a686-b86c-48d4-b45c-9f5406d63a6c" providerId="ADAL" clId="{6836B20E-940C-4654-A92B-96BABB82BFD0}" dt="2020-07-29T06:15:47.321" v="1023" actId="21"/>
          <ac:spMkLst>
            <pc:docMk/>
            <pc:sldMk cId="2908777215" sldId="1807"/>
            <ac:spMk id="4" creationId="{6930D223-E796-401F-9F54-6D73FDBCB4E4}"/>
          </ac:spMkLst>
        </pc:spChg>
        <pc:spChg chg="add del">
          <ac:chgData name="Hopefirmly Lyngdoh [Chillibreeze]" userId="01a7a686-b86c-48d4-b45c-9f5406d63a6c" providerId="ADAL" clId="{6836B20E-940C-4654-A92B-96BABB82BFD0}" dt="2020-07-29T06:10:39.453" v="959" actId="21"/>
          <ac:spMkLst>
            <pc:docMk/>
            <pc:sldMk cId="2908777215" sldId="1807"/>
            <ac:spMk id="5" creationId="{7F2335D1-6EA2-48DF-8CF4-9652892DF17A}"/>
          </ac:spMkLst>
        </pc:spChg>
        <pc:spChg chg="add del">
          <ac:chgData name="Hopefirmly Lyngdoh [Chillibreeze]" userId="01a7a686-b86c-48d4-b45c-9f5406d63a6c" providerId="ADAL" clId="{6836B20E-940C-4654-A92B-96BABB82BFD0}" dt="2020-07-29T06:10:39.453" v="959" actId="21"/>
          <ac:spMkLst>
            <pc:docMk/>
            <pc:sldMk cId="2908777215" sldId="1807"/>
            <ac:spMk id="6" creationId="{41C9A8A9-568D-40DB-937C-4245D7ECB849}"/>
          </ac:spMkLst>
        </pc:spChg>
        <pc:spChg chg="add del">
          <ac:chgData name="Hopefirmly Lyngdoh [Chillibreeze]" userId="01a7a686-b86c-48d4-b45c-9f5406d63a6c" providerId="ADAL" clId="{6836B20E-940C-4654-A92B-96BABB82BFD0}" dt="2020-07-29T06:10:39.453" v="959" actId="21"/>
          <ac:spMkLst>
            <pc:docMk/>
            <pc:sldMk cId="2908777215" sldId="1807"/>
            <ac:spMk id="7" creationId="{7CD1CCF9-10A5-4E0B-9E9F-D22FD97BF35D}"/>
          </ac:spMkLst>
        </pc:spChg>
        <pc:spChg chg="add del mod">
          <ac:chgData name="Hopefirmly Lyngdoh [Chillibreeze]" userId="01a7a686-b86c-48d4-b45c-9f5406d63a6c" providerId="ADAL" clId="{6836B20E-940C-4654-A92B-96BABB82BFD0}" dt="2020-07-29T06:15:47.321" v="1023" actId="21"/>
          <ac:spMkLst>
            <pc:docMk/>
            <pc:sldMk cId="2908777215" sldId="1807"/>
            <ac:spMk id="21" creationId="{368C90B7-39B0-4386-A416-5F37950824C1}"/>
          </ac:spMkLst>
        </pc:spChg>
        <pc:spChg chg="add del mod">
          <ac:chgData name="Hopefirmly Lyngdoh [Chillibreeze]" userId="01a7a686-b86c-48d4-b45c-9f5406d63a6c" providerId="ADAL" clId="{6836B20E-940C-4654-A92B-96BABB82BFD0}" dt="2020-07-29T06:15:47.321" v="1023" actId="21"/>
          <ac:spMkLst>
            <pc:docMk/>
            <pc:sldMk cId="2908777215" sldId="1807"/>
            <ac:spMk id="22" creationId="{A7774D06-EF73-4600-A105-52B9EDDC1B5F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0" v="5444" actId="790"/>
          <ac:spMkLst>
            <pc:docMk/>
            <pc:sldMk cId="2908777215" sldId="1807"/>
            <ac:spMk id="23" creationId="{9D7F4E8C-8FCF-43C8-A2EA-DEFD5959EF44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1" v="5445" actId="790"/>
          <ac:spMkLst>
            <pc:docMk/>
            <pc:sldMk cId="2908777215" sldId="1807"/>
            <ac:spMk id="24" creationId="{30C4A5F1-D8AA-459B-80CA-A6D401331D8F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2" v="5446" actId="790"/>
          <ac:spMkLst>
            <pc:docMk/>
            <pc:sldMk cId="2908777215" sldId="1807"/>
            <ac:spMk id="25" creationId="{7160906D-A2C8-4D7B-B7CD-1204EF7849B1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4" v="5447" actId="790"/>
          <ac:spMkLst>
            <pc:docMk/>
            <pc:sldMk cId="2908777215" sldId="1807"/>
            <ac:spMk id="26" creationId="{0D9A1F13-1135-4D6F-AB84-38E908093B21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5" v="5448" actId="790"/>
          <ac:spMkLst>
            <pc:docMk/>
            <pc:sldMk cId="2908777215" sldId="1807"/>
            <ac:spMk id="27" creationId="{4FE89F36-EEAB-4471-AF88-B3E6E0D08DC4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6" v="5449" actId="790"/>
          <ac:spMkLst>
            <pc:docMk/>
            <pc:sldMk cId="2908777215" sldId="1807"/>
            <ac:spMk id="28" creationId="{A7A19905-3789-41AA-9410-D201E70C023B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17" v="5450" actId="790"/>
          <ac:spMkLst>
            <pc:docMk/>
            <pc:sldMk cId="2908777215" sldId="1807"/>
            <ac:spMk id="29" creationId="{27655E2F-9D2D-4BCB-BF3E-B87CF1316D28}"/>
          </ac:spMkLst>
        </pc:spChg>
        <pc:spChg chg="add del mod">
          <ac:chgData name="Hopefirmly Lyngdoh [Chillibreeze]" userId="01a7a686-b86c-48d4-b45c-9f5406d63a6c" providerId="ADAL" clId="{6836B20E-940C-4654-A92B-96BABB82BFD0}" dt="2020-07-29T06:15:47.321" v="1023" actId="21"/>
          <ac:spMkLst>
            <pc:docMk/>
            <pc:sldMk cId="2908777215" sldId="1807"/>
            <ac:spMk id="30" creationId="{5DC21F53-8B63-4C72-89D4-034F94E95F89}"/>
          </ac:spMkLst>
        </pc:spChg>
        <pc:spChg chg="add del mod">
          <ac:chgData name="Hopefirmly Lyngdoh [Chillibreeze]" userId="01a7a686-b86c-48d4-b45c-9f5406d63a6c" providerId="ADAL" clId="{6836B20E-940C-4654-A92B-96BABB82BFD0}" dt="2020-07-29T06:15:47.321" v="1023" actId="21"/>
          <ac:spMkLst>
            <pc:docMk/>
            <pc:sldMk cId="2908777215" sldId="1807"/>
            <ac:spMk id="31" creationId="{005CD0B1-529A-4646-B173-9051310CA9C2}"/>
          </ac:spMkLst>
        </pc:spChg>
        <pc:spChg chg="add del mod">
          <ac:chgData name="Hopefirmly Lyngdoh [Chillibreeze]" userId="01a7a686-b86c-48d4-b45c-9f5406d63a6c" providerId="ADAL" clId="{6836B20E-940C-4654-A92B-96BABB82BFD0}" dt="2020-07-29T06:15:47.321" v="1023" actId="21"/>
          <ac:spMkLst>
            <pc:docMk/>
            <pc:sldMk cId="2908777215" sldId="1807"/>
            <ac:spMk id="32" creationId="{D65C15EC-0B89-4AFD-A450-1301CD6FA7C0}"/>
          </ac:spMkLst>
        </pc:spChg>
        <pc:grpChg chg="add del mod">
          <ac:chgData name="Hopefirmly Lyngdoh [Chillibreeze]" userId="01a7a686-b86c-48d4-b45c-9f5406d63a6c" providerId="ADAL" clId="{6836B20E-940C-4654-A92B-96BABB82BFD0}" dt="2020-07-29T06:11:10.345" v="990" actId="165"/>
          <ac:grpSpMkLst>
            <pc:docMk/>
            <pc:sldMk cId="2908777215" sldId="1807"/>
            <ac:grpSpMk id="8" creationId="{18985861-98A6-434C-AACE-EBE2C28CA905}"/>
          </ac:grpSpMkLst>
        </pc:grpChg>
        <pc:grpChg chg="add del mod">
          <ac:chgData name="Hopefirmly Lyngdoh [Chillibreeze]" userId="01a7a686-b86c-48d4-b45c-9f5406d63a6c" providerId="ADAL" clId="{6836B20E-940C-4654-A92B-96BABB82BFD0}" dt="2020-07-29T06:15:54.047" v="1026" actId="165"/>
          <ac:grpSpMkLst>
            <pc:docMk/>
            <pc:sldMk cId="2908777215" sldId="1807"/>
            <ac:grpSpMk id="9" creationId="{489B76E1-6B73-4562-AE4E-1BE9509FD5A6}"/>
          </ac:grpSpMkLst>
        </pc:grpChg>
      </pc:sldChg>
      <pc:sldChg chg="addSp delSp modSp mod modNotes">
        <pc:chgData name="Hopefirmly Lyngdoh [Chillibreeze]" userId="01a7a686-b86c-48d4-b45c-9f5406d63a6c" providerId="ADAL" clId="{6836B20E-940C-4654-A92B-96BABB82BFD0}" dt="2020-07-30T10:51:37.161" v="5485" actId="790"/>
        <pc:sldMkLst>
          <pc:docMk/>
          <pc:sldMk cId="1909442757" sldId="1810"/>
        </pc:sldMkLst>
        <pc:spChg chg="mod">
          <ac:chgData name="Hopefirmly Lyngdoh [Chillibreeze]" userId="01a7a686-b86c-48d4-b45c-9f5406d63a6c" providerId="ADAL" clId="{6836B20E-940C-4654-A92B-96BABB82BFD0}" dt="2020-07-30T10:51:37.152" v="5477" actId="790"/>
          <ac:spMkLst>
            <pc:docMk/>
            <pc:sldMk cId="1909442757" sldId="1810"/>
            <ac:spMk id="2" creationId="{9A194BBE-ED3C-4292-AB3D-F3B6114EF266}"/>
          </ac:spMkLst>
        </pc:spChg>
        <pc:spChg chg="mod">
          <ac:chgData name="Hopefirmly Lyngdoh [Chillibreeze]" userId="01a7a686-b86c-48d4-b45c-9f5406d63a6c" providerId="ADAL" clId="{6836B20E-940C-4654-A92B-96BABB82BFD0}" dt="2020-07-30T03:36:27.768" v="4438" actId="555"/>
          <ac:spMkLst>
            <pc:docMk/>
            <pc:sldMk cId="1909442757" sldId="1810"/>
            <ac:spMk id="3" creationId="{F9A77C65-56CA-42C9-B39D-2CA626DAA09A}"/>
          </ac:spMkLst>
        </pc:spChg>
        <pc:spChg chg="add del mod">
          <ac:chgData name="Hopefirmly Lyngdoh [Chillibreeze]" userId="01a7a686-b86c-48d4-b45c-9f5406d63a6c" providerId="ADAL" clId="{6836B20E-940C-4654-A92B-96BABB82BFD0}" dt="2020-07-30T03:36:37.942" v="4440" actId="21"/>
          <ac:spMkLst>
            <pc:docMk/>
            <pc:sldMk cId="1909442757" sldId="1810"/>
            <ac:spMk id="4" creationId="{4D7D9898-B17D-45A2-A82C-3A72068169EF}"/>
          </ac:spMkLst>
        </pc:spChg>
        <pc:spChg chg="add del mod">
          <ac:chgData name="Hopefirmly Lyngdoh [Chillibreeze]" userId="01a7a686-b86c-48d4-b45c-9f5406d63a6c" providerId="ADAL" clId="{6836B20E-940C-4654-A92B-96BABB82BFD0}" dt="2020-07-29T06:23:40.178" v="1237" actId="21"/>
          <ac:spMkLst>
            <pc:docMk/>
            <pc:sldMk cId="1909442757" sldId="1810"/>
            <ac:spMk id="4" creationId="{773BEE39-878C-4E9C-B306-59DD1A5CDEC5}"/>
          </ac:spMkLst>
        </pc:spChg>
        <pc:spChg chg="del">
          <ac:chgData name="Hopefirmly Lyngdoh [Chillibreeze]" userId="01a7a686-b86c-48d4-b45c-9f5406d63a6c" providerId="ADAL" clId="{6836B20E-940C-4654-A92B-96BABB82BFD0}" dt="2020-07-30T03:35:00.823" v="4407" actId="21"/>
          <ac:spMkLst>
            <pc:docMk/>
            <pc:sldMk cId="1909442757" sldId="1810"/>
            <ac:spMk id="5" creationId="{509C0EB8-6357-408C-97E6-647306C608D1}"/>
          </ac:spMkLst>
        </pc:spChg>
        <pc:spChg chg="add del">
          <ac:chgData name="Hopefirmly Lyngdoh [Chillibreeze]" userId="01a7a686-b86c-48d4-b45c-9f5406d63a6c" providerId="ADAL" clId="{6836B20E-940C-4654-A92B-96BABB82BFD0}" dt="2020-07-29T06:23:09.806" v="1208" actId="21"/>
          <ac:spMkLst>
            <pc:docMk/>
            <pc:sldMk cId="1909442757" sldId="1810"/>
            <ac:spMk id="5" creationId="{5B723DD2-74B8-4DD4-8801-AAF5E4304A84}"/>
          </ac:spMkLst>
        </pc:spChg>
        <pc:spChg chg="add del">
          <ac:chgData name="Hopefirmly Lyngdoh [Chillibreeze]" userId="01a7a686-b86c-48d4-b45c-9f5406d63a6c" providerId="ADAL" clId="{6836B20E-940C-4654-A92B-96BABB82BFD0}" dt="2020-07-29T06:23:09.806" v="1208" actId="21"/>
          <ac:spMkLst>
            <pc:docMk/>
            <pc:sldMk cId="1909442757" sldId="1810"/>
            <ac:spMk id="6" creationId="{375B521D-107D-444D-8E0D-FE141C4FC3B0}"/>
          </ac:spMkLst>
        </pc:spChg>
        <pc:spChg chg="mod">
          <ac:chgData name="Hopefirmly Lyngdoh [Chillibreeze]" userId="01a7a686-b86c-48d4-b45c-9f5406d63a6c" providerId="ADAL" clId="{6836B20E-940C-4654-A92B-96BABB82BFD0}" dt="2020-07-30T10:51:37.153" v="5478" actId="790"/>
          <ac:spMkLst>
            <pc:docMk/>
            <pc:sldMk cId="1909442757" sldId="1810"/>
            <ac:spMk id="9" creationId="{9FF69971-177C-471C-9146-448A25598792}"/>
          </ac:spMkLst>
        </pc:spChg>
        <pc:spChg chg="add del mod">
          <ac:chgData name="Hopefirmly Lyngdoh [Chillibreeze]" userId="01a7a686-b86c-48d4-b45c-9f5406d63a6c" providerId="ADAL" clId="{6836B20E-940C-4654-A92B-96BABB82BFD0}" dt="2020-07-29T06:23:40.178" v="1237" actId="21"/>
          <ac:spMkLst>
            <pc:docMk/>
            <pc:sldMk cId="1909442757" sldId="1810"/>
            <ac:spMk id="15" creationId="{3FDD9395-78C3-4A88-81B3-A7A859D35844}"/>
          </ac:spMkLst>
        </pc:spChg>
        <pc:spChg chg="add del mod">
          <ac:chgData name="Hopefirmly Lyngdoh [Chillibreeze]" userId="01a7a686-b86c-48d4-b45c-9f5406d63a6c" providerId="ADAL" clId="{6836B20E-940C-4654-A92B-96BABB82BFD0}" dt="2020-07-29T06:23:40.178" v="1237" actId="21"/>
          <ac:spMkLst>
            <pc:docMk/>
            <pc:sldMk cId="1909442757" sldId="1810"/>
            <ac:spMk id="16" creationId="{D89A44A4-2A04-4611-8003-48F1DF34F138}"/>
          </ac:spMkLst>
        </pc:spChg>
        <pc:spChg chg="mod">
          <ac:chgData name="Hopefirmly Lyngdoh [Chillibreeze]" userId="01a7a686-b86c-48d4-b45c-9f5406d63a6c" providerId="ADAL" clId="{6836B20E-940C-4654-A92B-96BABB82BFD0}" dt="2020-07-30T10:51:37.154" v="5479" actId="790"/>
          <ac:spMkLst>
            <pc:docMk/>
            <pc:sldMk cId="1909442757" sldId="1810"/>
            <ac:spMk id="17" creationId="{F1956C3C-47B8-4DC3-92A0-163E74A234B2}"/>
          </ac:spMkLst>
        </pc:spChg>
        <pc:spChg chg="mod">
          <ac:chgData name="Hopefirmly Lyngdoh [Chillibreeze]" userId="01a7a686-b86c-48d4-b45c-9f5406d63a6c" providerId="ADAL" clId="{6836B20E-940C-4654-A92B-96BABB82BFD0}" dt="2020-07-30T10:51:37.155" v="5480" actId="790"/>
          <ac:spMkLst>
            <pc:docMk/>
            <pc:sldMk cId="1909442757" sldId="1810"/>
            <ac:spMk id="18" creationId="{44F46A83-1148-4973-B427-F4938843BA13}"/>
          </ac:spMkLst>
        </pc:spChg>
        <pc:spChg chg="mod">
          <ac:chgData name="Hopefirmly Lyngdoh [Chillibreeze]" userId="01a7a686-b86c-48d4-b45c-9f5406d63a6c" providerId="ADAL" clId="{6836B20E-940C-4654-A92B-96BABB82BFD0}" dt="2020-07-30T10:51:37.156" v="5481" actId="790"/>
          <ac:spMkLst>
            <pc:docMk/>
            <pc:sldMk cId="1909442757" sldId="1810"/>
            <ac:spMk id="19" creationId="{DACADA32-2886-4A6B-AEE8-0BC33ABD2243}"/>
          </ac:spMkLst>
        </pc:spChg>
        <pc:picChg chg="mod modCrop">
          <ac:chgData name="Hopefirmly Lyngdoh [Chillibreeze]" userId="01a7a686-b86c-48d4-b45c-9f5406d63a6c" providerId="ADAL" clId="{6836B20E-940C-4654-A92B-96BABB82BFD0}" dt="2020-07-30T03:36:36.374" v="4439" actId="732"/>
          <ac:picMkLst>
            <pc:docMk/>
            <pc:sldMk cId="1909442757" sldId="1810"/>
            <ac:picMk id="35" creationId="{9B7FC687-6F9C-4535-937A-362345480916}"/>
          </ac:picMkLst>
        </pc:picChg>
      </pc:sldChg>
      <pc:sldChg chg="addSp delSp modSp mod modNotes modNotesTx">
        <pc:chgData name="Hopefirmly Lyngdoh [Chillibreeze]" userId="01a7a686-b86c-48d4-b45c-9f5406d63a6c" providerId="ADAL" clId="{6836B20E-940C-4654-A92B-96BABB82BFD0}" dt="2020-07-30T10:51:37.170" v="5494" actId="790"/>
        <pc:sldMkLst>
          <pc:docMk/>
          <pc:sldMk cId="2930942854" sldId="1811"/>
        </pc:sldMkLst>
        <pc:spChg chg="mod">
          <ac:chgData name="Hopefirmly Lyngdoh [Chillibreeze]" userId="01a7a686-b86c-48d4-b45c-9f5406d63a6c" providerId="ADAL" clId="{6836B20E-940C-4654-A92B-96BABB82BFD0}" dt="2020-07-30T10:51:37.162" v="5486" actId="790"/>
          <ac:spMkLst>
            <pc:docMk/>
            <pc:sldMk cId="2930942854" sldId="1811"/>
            <ac:spMk id="2" creationId="{9A194BBE-ED3C-4292-AB3D-F3B6114EF266}"/>
          </ac:spMkLst>
        </pc:spChg>
        <pc:spChg chg="mod">
          <ac:chgData name="Hopefirmly Lyngdoh [Chillibreeze]" userId="01a7a686-b86c-48d4-b45c-9f5406d63a6c" providerId="ADAL" clId="{6836B20E-940C-4654-A92B-96BABB82BFD0}" dt="2020-07-30T10:51:37.163" v="5487" actId="790"/>
          <ac:spMkLst>
            <pc:docMk/>
            <pc:sldMk cId="2930942854" sldId="1811"/>
            <ac:spMk id="3" creationId="{75D59878-50DC-4B36-85FC-AEDC17C2AE0B}"/>
          </ac:spMkLst>
        </pc:spChg>
        <pc:spChg chg="mod topLvl">
          <ac:chgData name="Hopefirmly Lyngdoh [Chillibreeze]" userId="01a7a686-b86c-48d4-b45c-9f5406d63a6c" providerId="ADAL" clId="{6836B20E-940C-4654-A92B-96BABB82BFD0}" dt="2020-07-30T03:41:31.248" v="4521" actId="555"/>
          <ac:spMkLst>
            <pc:docMk/>
            <pc:sldMk cId="2930942854" sldId="1811"/>
            <ac:spMk id="4" creationId="{710B0BA4-88AA-4C82-843E-BFF787C3E0E2}"/>
          </ac:spMkLst>
        </pc:spChg>
        <pc:spChg chg="add del mod">
          <ac:chgData name="Hopefirmly Lyngdoh [Chillibreeze]" userId="01a7a686-b86c-48d4-b45c-9f5406d63a6c" providerId="ADAL" clId="{6836B20E-940C-4654-A92B-96BABB82BFD0}" dt="2020-07-29T06:24:15.480" v="1247" actId="21"/>
          <ac:spMkLst>
            <pc:docMk/>
            <pc:sldMk cId="2930942854" sldId="1811"/>
            <ac:spMk id="5" creationId="{1F4A7FCE-2653-481A-9D07-B87575ED0CE8}"/>
          </ac:spMkLst>
        </pc:spChg>
        <pc:spChg chg="del">
          <ac:chgData name="Hopefirmly Lyngdoh [Chillibreeze]" userId="01a7a686-b86c-48d4-b45c-9f5406d63a6c" providerId="ADAL" clId="{6836B20E-940C-4654-A92B-96BABB82BFD0}" dt="2020-07-30T03:41:40.744" v="4524" actId="21"/>
          <ac:spMkLst>
            <pc:docMk/>
            <pc:sldMk cId="2930942854" sldId="1811"/>
            <ac:spMk id="5" creationId="{EC6D4638-C9DB-45DB-B4DF-BA3CCAAB27BD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64" v="5488" actId="790"/>
          <ac:spMkLst>
            <pc:docMk/>
            <pc:sldMk cId="2930942854" sldId="1811"/>
            <ac:spMk id="6" creationId="{C1114483-30CA-41AD-9EB4-8D51D5CF931D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65" v="5489" actId="790"/>
          <ac:spMkLst>
            <pc:docMk/>
            <pc:sldMk cId="2930942854" sldId="1811"/>
            <ac:spMk id="7" creationId="{A54976D1-0C14-470C-B6B3-836A12129E83}"/>
          </ac:spMkLst>
        </pc:spChg>
        <pc:spChg chg="add del mod topLvl">
          <ac:chgData name="Hopefirmly Lyngdoh [Chillibreeze]" userId="01a7a686-b86c-48d4-b45c-9f5406d63a6c" providerId="ADAL" clId="{6836B20E-940C-4654-A92B-96BABB82BFD0}" dt="2020-07-30T03:38:31.694" v="4485" actId="21"/>
          <ac:spMkLst>
            <pc:docMk/>
            <pc:sldMk cId="2930942854" sldId="1811"/>
            <ac:spMk id="8" creationId="{7830B510-CE77-47C6-8F99-A054AE35054F}"/>
          </ac:spMkLst>
        </pc:spChg>
        <pc:spChg chg="add del mod">
          <ac:chgData name="Hopefirmly Lyngdoh [Chillibreeze]" userId="01a7a686-b86c-48d4-b45c-9f5406d63a6c" providerId="ADAL" clId="{6836B20E-940C-4654-A92B-96BABB82BFD0}" dt="2020-07-29T06:24:15.480" v="1247" actId="21"/>
          <ac:spMkLst>
            <pc:docMk/>
            <pc:sldMk cId="2930942854" sldId="1811"/>
            <ac:spMk id="8" creationId="{BC30B730-2469-4D75-B03E-D02F01F3320E}"/>
          </ac:spMkLst>
        </pc:spChg>
        <pc:spChg chg="add del mod">
          <ac:chgData name="Hopefirmly Lyngdoh [Chillibreeze]" userId="01a7a686-b86c-48d4-b45c-9f5406d63a6c" providerId="ADAL" clId="{6836B20E-940C-4654-A92B-96BABB82BFD0}" dt="2020-07-29T06:24:15.480" v="1247" actId="21"/>
          <ac:spMkLst>
            <pc:docMk/>
            <pc:sldMk cId="2930942854" sldId="1811"/>
            <ac:spMk id="10" creationId="{1440C974-2EF9-46F4-BB55-2D04AEEE4177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66" v="5490" actId="790"/>
          <ac:spMkLst>
            <pc:docMk/>
            <pc:sldMk cId="2930942854" sldId="1811"/>
            <ac:spMk id="15" creationId="{963E636B-CFC8-4518-9B5B-0BB554450E82}"/>
          </ac:spMkLst>
        </pc:spChg>
        <pc:grpChg chg="add del mod">
          <ac:chgData name="Hopefirmly Lyngdoh [Chillibreeze]" userId="01a7a686-b86c-48d4-b45c-9f5406d63a6c" providerId="ADAL" clId="{6836B20E-940C-4654-A92B-96BABB82BFD0}" dt="2020-07-30T03:38:15.024" v="4477" actId="165"/>
          <ac:grpSpMkLst>
            <pc:docMk/>
            <pc:sldMk cId="2930942854" sldId="1811"/>
            <ac:grpSpMk id="9" creationId="{DF7293B1-090D-4547-88B7-34F2A34C8132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39:05.878" v="4501" actId="165"/>
          <ac:grpSpMkLst>
            <pc:docMk/>
            <pc:sldMk cId="2930942854" sldId="1811"/>
            <ac:grpSpMk id="11" creationId="{829C5056-3B5A-4FCA-8E9D-C05062B37580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38:58.635" v="4498" actId="165"/>
          <ac:grpSpMkLst>
            <pc:docMk/>
            <pc:sldMk cId="2930942854" sldId="1811"/>
            <ac:grpSpMk id="12" creationId="{1F808D4E-CBFD-4A0A-A751-41A3917576C2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39:19.588" v="4510" actId="165"/>
          <ac:grpSpMkLst>
            <pc:docMk/>
            <pc:sldMk cId="2930942854" sldId="1811"/>
            <ac:grpSpMk id="13" creationId="{9BE7A16D-C1F2-41D7-A47B-7FF51F124C8A}"/>
          </ac:grpSpMkLst>
        </pc:grpChg>
        <pc:picChg chg="mod topLvl modCrop">
          <ac:chgData name="Hopefirmly Lyngdoh [Chillibreeze]" userId="01a7a686-b86c-48d4-b45c-9f5406d63a6c" providerId="ADAL" clId="{6836B20E-940C-4654-A92B-96BABB82BFD0}" dt="2020-07-30T03:39:05.878" v="4501" actId="165"/>
          <ac:picMkLst>
            <pc:docMk/>
            <pc:sldMk cId="2930942854" sldId="1811"/>
            <ac:picMk id="34" creationId="{5D624A50-E865-4018-AAD4-B22135DFF2A4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184" v="5504" actId="790"/>
        <pc:sldMkLst>
          <pc:docMk/>
          <pc:sldMk cId="1403992434" sldId="1812"/>
        </pc:sldMkLst>
        <pc:spChg chg="mod">
          <ac:chgData name="Hopefirmly Lyngdoh [Chillibreeze]" userId="01a7a686-b86c-48d4-b45c-9f5406d63a6c" providerId="ADAL" clId="{6836B20E-940C-4654-A92B-96BABB82BFD0}" dt="2020-07-30T10:51:37.171" v="5495" actId="790"/>
          <ac:spMkLst>
            <pc:docMk/>
            <pc:sldMk cId="1403992434" sldId="1812"/>
            <ac:spMk id="2" creationId="{9A194BBE-ED3C-4292-AB3D-F3B6114EF266}"/>
          </ac:spMkLst>
        </pc:spChg>
        <pc:spChg chg="mod">
          <ac:chgData name="Hopefirmly Lyngdoh [Chillibreeze]" userId="01a7a686-b86c-48d4-b45c-9f5406d63a6c" providerId="ADAL" clId="{6836B20E-940C-4654-A92B-96BABB82BFD0}" dt="2020-07-30T10:51:37.178" v="5500" actId="790"/>
          <ac:spMkLst>
            <pc:docMk/>
            <pc:sldMk cId="1403992434" sldId="1812"/>
            <ac:spMk id="3" creationId="{732E4541-1043-4121-94EA-5480F1071773}"/>
          </ac:spMkLst>
        </pc:spChg>
        <pc:spChg chg="add del mod">
          <ac:chgData name="Hopefirmly Lyngdoh [Chillibreeze]" userId="01a7a686-b86c-48d4-b45c-9f5406d63a6c" providerId="ADAL" clId="{6836B20E-940C-4654-A92B-96BABB82BFD0}" dt="2020-07-29T06:25:08.753" v="1275" actId="21"/>
          <ac:spMkLst>
            <pc:docMk/>
            <pc:sldMk cId="1403992434" sldId="1812"/>
            <ac:spMk id="4" creationId="{7F9FFBDD-6153-4DC1-8D53-5933C89C1BEB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73" v="5497" actId="790"/>
          <ac:spMkLst>
            <pc:docMk/>
            <pc:sldMk cId="1403992434" sldId="1812"/>
            <ac:spMk id="5" creationId="{82F5DC89-8F2E-4637-ADC0-D43BC68E0EDC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74" v="5498" actId="790"/>
          <ac:spMkLst>
            <pc:docMk/>
            <pc:sldMk cId="1403992434" sldId="1812"/>
            <ac:spMk id="6" creationId="{2D912A1E-42CF-4572-B914-CBD218DD5FF6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76" v="5499" actId="790"/>
          <ac:spMkLst>
            <pc:docMk/>
            <pc:sldMk cId="1403992434" sldId="1812"/>
            <ac:spMk id="7" creationId="{9A51CD58-C73A-40C3-9DA4-53C00931FC79}"/>
          </ac:spMkLst>
        </pc:spChg>
        <pc:spChg chg="mod">
          <ac:chgData name="Hopefirmly Lyngdoh [Chillibreeze]" userId="01a7a686-b86c-48d4-b45c-9f5406d63a6c" providerId="ADAL" clId="{6836B20E-940C-4654-A92B-96BABB82BFD0}" dt="2020-07-30T10:51:37.172" v="5496" actId="790"/>
          <ac:spMkLst>
            <pc:docMk/>
            <pc:sldMk cId="1403992434" sldId="1812"/>
            <ac:spMk id="8" creationId="{EC5A8CC2-5747-4F2D-A88E-13BB52509670}"/>
          </ac:spMkLst>
        </pc:spChg>
        <pc:spChg chg="add del">
          <ac:chgData name="Hopefirmly Lyngdoh [Chillibreeze]" userId="01a7a686-b86c-48d4-b45c-9f5406d63a6c" providerId="ADAL" clId="{6836B20E-940C-4654-A92B-96BABB82BFD0}" dt="2020-07-30T03:41:48.617" v="4527" actId="21"/>
          <ac:spMkLst>
            <pc:docMk/>
            <pc:sldMk cId="1403992434" sldId="1812"/>
            <ac:spMk id="10" creationId="{31C052E5-F1F9-448A-AC9F-21115ED6D096}"/>
          </ac:spMkLst>
        </pc:spChg>
        <pc:spChg chg="add del">
          <ac:chgData name="Hopefirmly Lyngdoh [Chillibreeze]" userId="01a7a686-b86c-48d4-b45c-9f5406d63a6c" providerId="ADAL" clId="{6836B20E-940C-4654-A92B-96BABB82BFD0}" dt="2020-07-29T06:24:40.820" v="1252" actId="21"/>
          <ac:spMkLst>
            <pc:docMk/>
            <pc:sldMk cId="1403992434" sldId="1812"/>
            <ac:spMk id="10" creationId="{786D535B-9804-4B8C-9528-0438F5F02183}"/>
          </ac:spMkLst>
        </pc:spChg>
        <pc:spChg chg="add del">
          <ac:chgData name="Hopefirmly Lyngdoh [Chillibreeze]" userId="01a7a686-b86c-48d4-b45c-9f5406d63a6c" providerId="ADAL" clId="{6836B20E-940C-4654-A92B-96BABB82BFD0}" dt="2020-07-29T06:24:40.820" v="1252" actId="21"/>
          <ac:spMkLst>
            <pc:docMk/>
            <pc:sldMk cId="1403992434" sldId="1812"/>
            <ac:spMk id="12" creationId="{EAB8A59C-B8D7-4DF0-B2D1-E3E67ABA8792}"/>
          </ac:spMkLst>
        </pc:spChg>
        <pc:spChg chg="add del mod">
          <ac:chgData name="Hopefirmly Lyngdoh [Chillibreeze]" userId="01a7a686-b86c-48d4-b45c-9f5406d63a6c" providerId="ADAL" clId="{6836B20E-940C-4654-A92B-96BABB82BFD0}" dt="2020-07-29T06:25:08.753" v="1275" actId="21"/>
          <ac:spMkLst>
            <pc:docMk/>
            <pc:sldMk cId="1403992434" sldId="1812"/>
            <ac:spMk id="15" creationId="{04D7A701-E7EA-4D71-88C9-EF6553B3DCF8}"/>
          </ac:spMkLst>
        </pc:spChg>
        <pc:grpChg chg="add del mod">
          <ac:chgData name="Hopefirmly Lyngdoh [Chillibreeze]" userId="01a7a686-b86c-48d4-b45c-9f5406d63a6c" providerId="ADAL" clId="{6836B20E-940C-4654-A92B-96BABB82BFD0}" dt="2020-07-29T07:36:25.005" v="3810" actId="165"/>
          <ac:grpSpMkLst>
            <pc:docMk/>
            <pc:sldMk cId="1403992434" sldId="1812"/>
            <ac:grpSpMk id="14" creationId="{A3D3890F-0D79-47DA-93D1-B66BB1A774BC}"/>
          </ac:grpSpMkLst>
        </pc:grpChg>
        <pc:picChg chg="mod">
          <ac:chgData name="Hopefirmly Lyngdoh [Chillibreeze]" userId="01a7a686-b86c-48d4-b45c-9f5406d63a6c" providerId="ADAL" clId="{6836B20E-940C-4654-A92B-96BABB82BFD0}" dt="2020-07-29T07:36:37.122" v="3812" actId="1076"/>
          <ac:picMkLst>
            <pc:docMk/>
            <pc:sldMk cId="1403992434" sldId="1812"/>
            <ac:picMk id="38" creationId="{F7C8E064-359E-47CC-9255-E062D72637A7}"/>
          </ac:picMkLst>
        </pc:picChg>
      </pc:sldChg>
      <pc:sldChg chg="modSp mod modNotes">
        <pc:chgData name="Hopefirmly Lyngdoh [Chillibreeze]" userId="01a7a686-b86c-48d4-b45c-9f5406d63a6c" providerId="ADAL" clId="{6836B20E-940C-4654-A92B-96BABB82BFD0}" dt="2020-07-30T10:51:37.089" v="5430" actId="790"/>
        <pc:sldMkLst>
          <pc:docMk/>
          <pc:sldMk cId="3186287533" sldId="1813"/>
        </pc:sldMkLst>
        <pc:spChg chg="mod">
          <ac:chgData name="Hopefirmly Lyngdoh [Chillibreeze]" userId="01a7a686-b86c-48d4-b45c-9f5406d63a6c" providerId="ADAL" clId="{6836B20E-940C-4654-A92B-96BABB82BFD0}" dt="2020-07-30T10:51:37.074" v="5417" actId="790"/>
          <ac:spMkLst>
            <pc:docMk/>
            <pc:sldMk cId="3186287533" sldId="1813"/>
            <ac:spMk id="17" creationId="{00000000-0000-0000-0000-000000000000}"/>
          </ac:spMkLst>
        </pc:spChg>
        <pc:spChg chg="mod">
          <ac:chgData name="Hopefirmly Lyngdoh [Chillibreeze]" userId="01a7a686-b86c-48d4-b45c-9f5406d63a6c" providerId="ADAL" clId="{6836B20E-940C-4654-A92B-96BABB82BFD0}" dt="2020-07-30T10:51:37.077" v="5420" actId="790"/>
          <ac:spMkLst>
            <pc:docMk/>
            <pc:sldMk cId="3186287533" sldId="1813"/>
            <ac:spMk id="76" creationId="{4358D845-B608-44C2-A745-D7371CAB1CED}"/>
          </ac:spMkLst>
        </pc:spChg>
        <pc:spChg chg="mod">
          <ac:chgData name="Hopefirmly Lyngdoh [Chillibreeze]" userId="01a7a686-b86c-48d4-b45c-9f5406d63a6c" providerId="ADAL" clId="{6836B20E-940C-4654-A92B-96BABB82BFD0}" dt="2020-07-30T10:51:37.075" v="5418" actId="790"/>
          <ac:spMkLst>
            <pc:docMk/>
            <pc:sldMk cId="3186287533" sldId="1813"/>
            <ac:spMk id="146" creationId="{E6CA6FF8-D679-402E-8D28-A9A5F6E56678}"/>
          </ac:spMkLst>
        </pc:spChg>
        <pc:spChg chg="mod">
          <ac:chgData name="Hopefirmly Lyngdoh [Chillibreeze]" userId="01a7a686-b86c-48d4-b45c-9f5406d63a6c" providerId="ADAL" clId="{6836B20E-940C-4654-A92B-96BABB82BFD0}" dt="2020-07-30T10:51:37.076" v="5419" actId="790"/>
          <ac:spMkLst>
            <pc:docMk/>
            <pc:sldMk cId="3186287533" sldId="1813"/>
            <ac:spMk id="150" creationId="{0316FC28-117E-4012-A4CF-95A4A2531E9E}"/>
          </ac:spMkLst>
        </pc:spChg>
        <pc:spChg chg="mod">
          <ac:chgData name="Hopefirmly Lyngdoh [Chillibreeze]" userId="01a7a686-b86c-48d4-b45c-9f5406d63a6c" providerId="ADAL" clId="{6836B20E-940C-4654-A92B-96BABB82BFD0}" dt="2020-07-30T10:51:37.079" v="5421" actId="790"/>
          <ac:spMkLst>
            <pc:docMk/>
            <pc:sldMk cId="3186287533" sldId="1813"/>
            <ac:spMk id="205" creationId="{5D6090F7-622A-400D-A4C6-08BE94DDEB4E}"/>
          </ac:spMkLst>
        </pc:spChg>
        <pc:spChg chg="mod">
          <ac:chgData name="Hopefirmly Lyngdoh [Chillibreeze]" userId="01a7a686-b86c-48d4-b45c-9f5406d63a6c" providerId="ADAL" clId="{6836B20E-940C-4654-A92B-96BABB82BFD0}" dt="2020-07-30T10:51:37.080" v="5422" actId="790"/>
          <ac:spMkLst>
            <pc:docMk/>
            <pc:sldMk cId="3186287533" sldId="1813"/>
            <ac:spMk id="210" creationId="{833F460A-FF5A-49D0-B146-BAC5D3C61540}"/>
          </ac:spMkLst>
        </pc:spChg>
        <pc:spChg chg="mod">
          <ac:chgData name="Hopefirmly Lyngdoh [Chillibreeze]" userId="01a7a686-b86c-48d4-b45c-9f5406d63a6c" providerId="ADAL" clId="{6836B20E-940C-4654-A92B-96BABB82BFD0}" dt="2020-07-30T10:51:37.081" v="5423" actId="790"/>
          <ac:spMkLst>
            <pc:docMk/>
            <pc:sldMk cId="3186287533" sldId="1813"/>
            <ac:spMk id="215" creationId="{E54F4434-03DF-4379-A63F-6F100B592E2A}"/>
          </ac:spMkLst>
        </pc:spChg>
        <pc:spChg chg="mod">
          <ac:chgData name="Hopefirmly Lyngdoh [Chillibreeze]" userId="01a7a686-b86c-48d4-b45c-9f5406d63a6c" providerId="ADAL" clId="{6836B20E-940C-4654-A92B-96BABB82BFD0}" dt="2020-07-30T10:51:37.082" v="5424" actId="790"/>
          <ac:spMkLst>
            <pc:docMk/>
            <pc:sldMk cId="3186287533" sldId="1813"/>
            <ac:spMk id="220" creationId="{2C271514-4353-43C3-BAC2-8C98EC38B290}"/>
          </ac:spMkLst>
        </pc:spChg>
        <pc:spChg chg="mod">
          <ac:chgData name="Hopefirmly Lyngdoh [Chillibreeze]" userId="01a7a686-b86c-48d4-b45c-9f5406d63a6c" providerId="ADAL" clId="{6836B20E-940C-4654-A92B-96BABB82BFD0}" dt="2020-07-30T10:51:37.083" v="5425" actId="790"/>
          <ac:spMkLst>
            <pc:docMk/>
            <pc:sldMk cId="3186287533" sldId="1813"/>
            <ac:spMk id="225" creationId="{276AEE5E-EB4F-4A01-BB86-918CDDDF1974}"/>
          </ac:spMkLst>
        </pc:spChg>
        <pc:picChg chg="mod">
          <ac:chgData name="Hopefirmly Lyngdoh [Chillibreeze]" userId="01a7a686-b86c-48d4-b45c-9f5406d63a6c" providerId="ADAL" clId="{6836B20E-940C-4654-A92B-96BABB82BFD0}" dt="2020-07-29T07:34:03.602" v="3405" actId="962"/>
          <ac:picMkLst>
            <pc:docMk/>
            <pc:sldMk cId="3186287533" sldId="1813"/>
            <ac:picMk id="5" creationId="{7E56A2A6-9CD4-4DE4-A711-DAF9F5A17232}"/>
          </ac:picMkLst>
        </pc:picChg>
        <pc:picChg chg="mod">
          <ac:chgData name="Hopefirmly Lyngdoh [Chillibreeze]" userId="01a7a686-b86c-48d4-b45c-9f5406d63a6c" providerId="ADAL" clId="{6836B20E-940C-4654-A92B-96BABB82BFD0}" dt="2020-07-29T07:31:57.277" v="2923" actId="962"/>
          <ac:picMkLst>
            <pc:docMk/>
            <pc:sldMk cId="3186287533" sldId="1813"/>
            <ac:picMk id="7" creationId="{DE9CF0FB-8DC1-4FE6-B8E4-42EE78C6B0A3}"/>
          </ac:picMkLst>
        </pc:picChg>
        <pc:picChg chg="mod">
          <ac:chgData name="Hopefirmly Lyngdoh [Chillibreeze]" userId="01a7a686-b86c-48d4-b45c-9f5406d63a6c" providerId="ADAL" clId="{6836B20E-940C-4654-A92B-96BABB82BFD0}" dt="2020-07-29T07:32:29.775" v="3021" actId="962"/>
          <ac:picMkLst>
            <pc:docMk/>
            <pc:sldMk cId="3186287533" sldId="1813"/>
            <ac:picMk id="9" creationId="{28A64F0A-B5E0-4AD3-BF05-C0C418947057}"/>
          </ac:picMkLst>
        </pc:picChg>
        <pc:picChg chg="mod">
          <ac:chgData name="Hopefirmly Lyngdoh [Chillibreeze]" userId="01a7a686-b86c-48d4-b45c-9f5406d63a6c" providerId="ADAL" clId="{6836B20E-940C-4654-A92B-96BABB82BFD0}" dt="2020-07-29T07:32:37.794" v="3067" actId="962"/>
          <ac:picMkLst>
            <pc:docMk/>
            <pc:sldMk cId="3186287533" sldId="1813"/>
            <ac:picMk id="11" creationId="{C5A60E8E-0351-45A3-A72B-C5266AB49906}"/>
          </ac:picMkLst>
        </pc:picChg>
        <pc:picChg chg="mod">
          <ac:chgData name="Hopefirmly Lyngdoh [Chillibreeze]" userId="01a7a686-b86c-48d4-b45c-9f5406d63a6c" providerId="ADAL" clId="{6836B20E-940C-4654-A92B-96BABB82BFD0}" dt="2020-07-29T07:32:53.662" v="3069" actId="962"/>
          <ac:picMkLst>
            <pc:docMk/>
            <pc:sldMk cId="3186287533" sldId="1813"/>
            <ac:picMk id="13" creationId="{570616C8-6963-4DDF-A2F6-BAE431BD3BA4}"/>
          </ac:picMkLst>
        </pc:picChg>
        <pc:picChg chg="mod">
          <ac:chgData name="Hopefirmly Lyngdoh [Chillibreeze]" userId="01a7a686-b86c-48d4-b45c-9f5406d63a6c" providerId="ADAL" clId="{6836B20E-940C-4654-A92B-96BABB82BFD0}" dt="2020-07-29T07:33:46.909" v="3389" actId="962"/>
          <ac:picMkLst>
            <pc:docMk/>
            <pc:sldMk cId="3186287533" sldId="1813"/>
            <ac:picMk id="15" creationId="{6EE46693-615F-4689-9D89-2799842BBBA2}"/>
          </ac:picMkLst>
        </pc:picChg>
        <pc:picChg chg="mod">
          <ac:chgData name="Hopefirmly Lyngdoh [Chillibreeze]" userId="01a7a686-b86c-48d4-b45c-9f5406d63a6c" providerId="ADAL" clId="{6836B20E-940C-4654-A92B-96BABB82BFD0}" dt="2020-07-29T07:34:50.897" v="3621" actId="962"/>
          <ac:picMkLst>
            <pc:docMk/>
            <pc:sldMk cId="3186287533" sldId="1813"/>
            <ac:picMk id="18" creationId="{0976A13B-1C3B-4026-BF68-A3E155BCAB11}"/>
          </ac:picMkLst>
        </pc:picChg>
        <pc:cxnChg chg="mod">
          <ac:chgData name="Hopefirmly Lyngdoh [Chillibreeze]" userId="01a7a686-b86c-48d4-b45c-9f5406d63a6c" providerId="ADAL" clId="{6836B20E-940C-4654-A92B-96BABB82BFD0}" dt="2020-07-29T06:06:12.031" v="761" actId="14100"/>
          <ac:cxnSpMkLst>
            <pc:docMk/>
            <pc:sldMk cId="3186287533" sldId="1813"/>
            <ac:cxnSpMk id="117" creationId="{00FF4B85-CB54-4F3B-95EE-E9F4579CC903}"/>
          </ac:cxnSpMkLst>
        </pc:cxnChg>
        <pc:cxnChg chg="mod">
          <ac:chgData name="Hopefirmly Lyngdoh [Chillibreeze]" userId="01a7a686-b86c-48d4-b45c-9f5406d63a6c" providerId="ADAL" clId="{6836B20E-940C-4654-A92B-96BABB82BFD0}" dt="2020-07-29T06:06:12.031" v="761" actId="14100"/>
          <ac:cxnSpMkLst>
            <pc:docMk/>
            <pc:sldMk cId="3186287533" sldId="1813"/>
            <ac:cxnSpMk id="151" creationId="{EAB8CCEC-1F2B-4D1E-BC9A-49A1C3E01CFF}"/>
          </ac:cxnSpMkLst>
        </pc:cxnChg>
        <pc:cxnChg chg="mod">
          <ac:chgData name="Hopefirmly Lyngdoh [Chillibreeze]" userId="01a7a686-b86c-48d4-b45c-9f5406d63a6c" providerId="ADAL" clId="{6836B20E-940C-4654-A92B-96BABB82BFD0}" dt="2020-07-29T06:06:12.031" v="761" actId="14100"/>
          <ac:cxnSpMkLst>
            <pc:docMk/>
            <pc:sldMk cId="3186287533" sldId="1813"/>
            <ac:cxnSpMk id="206" creationId="{AD043237-B6C4-4E16-A5B6-A394AF744B7A}"/>
          </ac:cxnSpMkLst>
        </pc:cxnChg>
        <pc:cxnChg chg="mod">
          <ac:chgData name="Hopefirmly Lyngdoh [Chillibreeze]" userId="01a7a686-b86c-48d4-b45c-9f5406d63a6c" providerId="ADAL" clId="{6836B20E-940C-4654-A92B-96BABB82BFD0}" dt="2020-07-29T06:06:12.031" v="761" actId="14100"/>
          <ac:cxnSpMkLst>
            <pc:docMk/>
            <pc:sldMk cId="3186287533" sldId="1813"/>
            <ac:cxnSpMk id="211" creationId="{7BA81A3E-BA96-46FE-8E46-287CCBB1568E}"/>
          </ac:cxnSpMkLst>
        </pc:cxnChg>
        <pc:cxnChg chg="mod">
          <ac:chgData name="Hopefirmly Lyngdoh [Chillibreeze]" userId="01a7a686-b86c-48d4-b45c-9f5406d63a6c" providerId="ADAL" clId="{6836B20E-940C-4654-A92B-96BABB82BFD0}" dt="2020-07-29T06:06:12.031" v="761" actId="14100"/>
          <ac:cxnSpMkLst>
            <pc:docMk/>
            <pc:sldMk cId="3186287533" sldId="1813"/>
            <ac:cxnSpMk id="216" creationId="{76AD8D85-EE64-4234-B134-C67628F3329C}"/>
          </ac:cxnSpMkLst>
        </pc:cxnChg>
        <pc:cxnChg chg="mod">
          <ac:chgData name="Hopefirmly Lyngdoh [Chillibreeze]" userId="01a7a686-b86c-48d4-b45c-9f5406d63a6c" providerId="ADAL" clId="{6836B20E-940C-4654-A92B-96BABB82BFD0}" dt="2020-07-29T06:06:12.031" v="761" actId="14100"/>
          <ac:cxnSpMkLst>
            <pc:docMk/>
            <pc:sldMk cId="3186287533" sldId="1813"/>
            <ac:cxnSpMk id="221" creationId="{BF686EDD-DC72-4256-8210-BEC0AD0E6640}"/>
          </ac:cxnSpMkLst>
        </pc:cxnChg>
      </pc:sldChg>
      <pc:sldChg chg="modSp add del mod">
        <pc:chgData name="Hopefirmly Lyngdoh [Chillibreeze]" userId="01a7a686-b86c-48d4-b45c-9f5406d63a6c" providerId="ADAL" clId="{6836B20E-940C-4654-A92B-96BABB82BFD0}" dt="2020-07-29T07:36:17.496" v="3806" actId="47"/>
        <pc:sldMkLst>
          <pc:docMk/>
          <pc:sldMk cId="913923085" sldId="1814"/>
        </pc:sldMkLst>
        <pc:spChg chg="mod">
          <ac:chgData name="Hopefirmly Lyngdoh [Chillibreeze]" userId="01a7a686-b86c-48d4-b45c-9f5406d63a6c" providerId="ADAL" clId="{6836B20E-940C-4654-A92B-96BABB82BFD0}" dt="2020-07-29T06:06:32.498" v="763" actId="404"/>
          <ac:spMkLst>
            <pc:docMk/>
            <pc:sldMk cId="913923085" sldId="1814"/>
            <ac:spMk id="4" creationId="{83A72EBD-D9B3-438C-B0BD-88E7B45090F7}"/>
          </ac:spMkLst>
        </pc:spChg>
        <pc:picChg chg="mod">
          <ac:chgData name="Hopefirmly Lyngdoh [Chillibreeze]" userId="01a7a686-b86c-48d4-b45c-9f5406d63a6c" providerId="ADAL" clId="{6836B20E-940C-4654-A92B-96BABB82BFD0}" dt="2020-07-29T07:36:15.769" v="3805" actId="962"/>
          <ac:picMkLst>
            <pc:docMk/>
            <pc:sldMk cId="913923085" sldId="1814"/>
            <ac:picMk id="18" creationId="{44504A27-0BD8-4A8E-B758-F9CD7FFE2CB9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151" v="5476" actId="790"/>
        <pc:sldMkLst>
          <pc:docMk/>
          <pc:sldMk cId="2300067514" sldId="1815"/>
        </pc:sldMkLst>
        <pc:spChg chg="mod">
          <ac:chgData name="Hopefirmly Lyngdoh [Chillibreeze]" userId="01a7a686-b86c-48d4-b45c-9f5406d63a6c" providerId="ADAL" clId="{6836B20E-940C-4654-A92B-96BABB82BFD0}" dt="2020-07-30T10:51:37.140" v="5466" actId="790"/>
          <ac:spMkLst>
            <pc:docMk/>
            <pc:sldMk cId="2300067514" sldId="1815"/>
            <ac:spMk id="2" creationId="{51B16600-E82D-42E0-B6F4-F3871D039432}"/>
          </ac:spMkLst>
        </pc:spChg>
        <pc:spChg chg="mod">
          <ac:chgData name="Hopefirmly Lyngdoh [Chillibreeze]" userId="01a7a686-b86c-48d4-b45c-9f5406d63a6c" providerId="ADAL" clId="{6836B20E-940C-4654-A92B-96BABB82BFD0}" dt="2020-07-30T03:37:05.832" v="4453" actId="555"/>
          <ac:spMkLst>
            <pc:docMk/>
            <pc:sldMk cId="2300067514" sldId="1815"/>
            <ac:spMk id="5" creationId="{2960EF9C-A095-4D50-9651-DC656710AE6C}"/>
          </ac:spMkLst>
        </pc:spChg>
        <pc:spChg chg="del">
          <ac:chgData name="Hopefirmly Lyngdoh [Chillibreeze]" userId="01a7a686-b86c-48d4-b45c-9f5406d63a6c" providerId="ADAL" clId="{6836B20E-940C-4654-A92B-96BABB82BFD0}" dt="2020-07-30T03:30:28.563" v="4368" actId="21"/>
          <ac:spMkLst>
            <pc:docMk/>
            <pc:sldMk cId="2300067514" sldId="1815"/>
            <ac:spMk id="6" creationId="{4B75779C-DC64-4E56-89AD-F29517D21404}"/>
          </ac:spMkLst>
        </pc:spChg>
        <pc:spChg chg="add del mod">
          <ac:chgData name="Hopefirmly Lyngdoh [Chillibreeze]" userId="01a7a686-b86c-48d4-b45c-9f5406d63a6c" providerId="ADAL" clId="{6836B20E-940C-4654-A92B-96BABB82BFD0}" dt="2020-07-29T06:21:21.042" v="1161" actId="21"/>
          <ac:spMkLst>
            <pc:docMk/>
            <pc:sldMk cId="2300067514" sldId="1815"/>
            <ac:spMk id="6" creationId="{6B1E0E06-57FE-4A25-9158-F74E7FEB59A3}"/>
          </ac:spMkLst>
        </pc:spChg>
        <pc:spChg chg="add del mod">
          <ac:chgData name="Hopefirmly Lyngdoh [Chillibreeze]" userId="01a7a686-b86c-48d4-b45c-9f5406d63a6c" providerId="ADAL" clId="{6836B20E-940C-4654-A92B-96BABB82BFD0}" dt="2020-07-30T03:37:20.969" v="4456" actId="21"/>
          <ac:spMkLst>
            <pc:docMk/>
            <pc:sldMk cId="2300067514" sldId="1815"/>
            <ac:spMk id="7" creationId="{A5DF1D4B-9FE0-4A18-8E79-CE31D51C8D6B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42" v="5468" actId="790"/>
          <ac:spMkLst>
            <pc:docMk/>
            <pc:sldMk cId="2300067514" sldId="1815"/>
            <ac:spMk id="24" creationId="{5FDD5176-5A1A-46F9-B367-EE98DC3F2584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43" v="5469" actId="790"/>
          <ac:spMkLst>
            <pc:docMk/>
            <pc:sldMk cId="2300067514" sldId="1815"/>
            <ac:spMk id="29" creationId="{6C70FC97-2BCE-4D7A-879A-265252A0212B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44" v="5470" actId="790"/>
          <ac:spMkLst>
            <pc:docMk/>
            <pc:sldMk cId="2300067514" sldId="1815"/>
            <ac:spMk id="31" creationId="{C758B866-6251-4682-819D-CE69FC2E7DB5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45" v="5471" actId="790"/>
          <ac:spMkLst>
            <pc:docMk/>
            <pc:sldMk cId="2300067514" sldId="1815"/>
            <ac:spMk id="33" creationId="{0417F3C4-1235-4D4F-9493-258A6D453DCC}"/>
          </ac:spMkLst>
        </pc:spChg>
        <pc:spChg chg="mod">
          <ac:chgData name="Hopefirmly Lyngdoh [Chillibreeze]" userId="01a7a686-b86c-48d4-b45c-9f5406d63a6c" providerId="ADAL" clId="{6836B20E-940C-4654-A92B-96BABB82BFD0}" dt="2020-07-30T10:51:37.141" v="5467" actId="790"/>
          <ac:spMkLst>
            <pc:docMk/>
            <pc:sldMk cId="2300067514" sldId="1815"/>
            <ac:spMk id="35" creationId="{C4A55031-D631-4C4C-89C6-3A9B1B792771}"/>
          </ac:spMkLst>
        </pc:spChg>
        <pc:grpChg chg="add del mod">
          <ac:chgData name="Hopefirmly Lyngdoh [Chillibreeze]" userId="01a7a686-b86c-48d4-b45c-9f5406d63a6c" providerId="ADAL" clId="{6836B20E-940C-4654-A92B-96BABB82BFD0}" dt="2020-07-30T03:31:29.800" v="4391" actId="165"/>
          <ac:grpSpMkLst>
            <pc:docMk/>
            <pc:sldMk cId="2300067514" sldId="1815"/>
            <ac:grpSpMk id="4" creationId="{95F07CB7-7409-44C1-8AE8-811DE63944CA}"/>
          </ac:grpSpMkLst>
        </pc:grpChg>
        <pc:picChg chg="mod modCrop">
          <ac:chgData name="Hopefirmly Lyngdoh [Chillibreeze]" userId="01a7a686-b86c-48d4-b45c-9f5406d63a6c" providerId="ADAL" clId="{6836B20E-940C-4654-A92B-96BABB82BFD0}" dt="2020-07-30T03:37:19.174" v="4455" actId="732"/>
          <ac:picMkLst>
            <pc:docMk/>
            <pc:sldMk cId="2300067514" sldId="1815"/>
            <ac:picMk id="3" creationId="{42B8C317-B7FA-4F0A-9FBA-8D7773F8A3DB}"/>
          </ac:picMkLst>
        </pc:picChg>
        <pc:picChg chg="add del mod">
          <ac:chgData name="Hopefirmly Lyngdoh [Chillibreeze]" userId="01a7a686-b86c-48d4-b45c-9f5406d63a6c" providerId="ADAL" clId="{6836B20E-940C-4654-A92B-96BABB82BFD0}" dt="2020-07-29T06:21:11.982" v="1155" actId="21"/>
          <ac:picMkLst>
            <pc:docMk/>
            <pc:sldMk cId="2300067514" sldId="1815"/>
            <ac:picMk id="4" creationId="{2C792A26-D262-4075-9FC0-2DFB535AA069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138" v="5465" actId="790"/>
        <pc:sldMkLst>
          <pc:docMk/>
          <pc:sldMk cId="739787725" sldId="1816"/>
        </pc:sldMkLst>
        <pc:spChg chg="mod">
          <ac:chgData name="Hopefirmly Lyngdoh [Chillibreeze]" userId="01a7a686-b86c-48d4-b45c-9f5406d63a6c" providerId="ADAL" clId="{6836B20E-940C-4654-A92B-96BABB82BFD0}" dt="2020-07-30T10:51:37.127" v="5456" actId="790"/>
          <ac:spMkLst>
            <pc:docMk/>
            <pc:sldMk cId="739787725" sldId="1816"/>
            <ac:spMk id="2" creationId="{9A194BBE-ED3C-4292-AB3D-F3B6114EF266}"/>
          </ac:spMkLst>
        </pc:spChg>
        <pc:spChg chg="del">
          <ac:chgData name="Hopefirmly Lyngdoh [Chillibreeze]" userId="01a7a686-b86c-48d4-b45c-9f5406d63a6c" providerId="ADAL" clId="{6836B20E-940C-4654-A92B-96BABB82BFD0}" dt="2020-07-30T03:29:48.759" v="4359" actId="21"/>
          <ac:spMkLst>
            <pc:docMk/>
            <pc:sldMk cId="739787725" sldId="1816"/>
            <ac:spMk id="3" creationId="{CCED30B0-DE5C-4D23-945B-9E3C5E13A6B8}"/>
          </ac:spMkLst>
        </pc:spChg>
        <pc:spChg chg="mod">
          <ac:chgData name="Hopefirmly Lyngdoh [Chillibreeze]" userId="01a7a686-b86c-48d4-b45c-9f5406d63a6c" providerId="ADAL" clId="{6836B20E-940C-4654-A92B-96BABB82BFD0}" dt="2020-07-30T10:51:37.128" v="5457" actId="790"/>
          <ac:spMkLst>
            <pc:docMk/>
            <pc:sldMk cId="739787725" sldId="1816"/>
            <ac:spMk id="8" creationId="{6E8E4C4C-44A1-4AF1-96B0-14D6EEDBC221}"/>
          </ac:spMkLst>
        </pc:spChg>
        <pc:spChg chg="mod">
          <ac:chgData name="Hopefirmly Lyngdoh [Chillibreeze]" userId="01a7a686-b86c-48d4-b45c-9f5406d63a6c" providerId="ADAL" clId="{6836B20E-940C-4654-A92B-96BABB82BFD0}" dt="2020-07-30T10:51:37.129" v="5458" actId="790"/>
          <ac:spMkLst>
            <pc:docMk/>
            <pc:sldMk cId="739787725" sldId="1816"/>
            <ac:spMk id="9" creationId="{43078061-D4C3-4ECF-8184-F5AD34B4EC95}"/>
          </ac:spMkLst>
        </pc:spChg>
        <pc:spChg chg="mod">
          <ac:chgData name="Hopefirmly Lyngdoh [Chillibreeze]" userId="01a7a686-b86c-48d4-b45c-9f5406d63a6c" providerId="ADAL" clId="{6836B20E-940C-4654-A92B-96BABB82BFD0}" dt="2020-07-30T10:51:37.131" v="5459" actId="790"/>
          <ac:spMkLst>
            <pc:docMk/>
            <pc:sldMk cId="739787725" sldId="1816"/>
            <ac:spMk id="10" creationId="{5A9484B7-2481-418E-91FF-DAAF188973FC}"/>
          </ac:spMkLst>
        </pc:spChg>
        <pc:spChg chg="mod">
          <ac:chgData name="Hopefirmly Lyngdoh [Chillibreeze]" userId="01a7a686-b86c-48d4-b45c-9f5406d63a6c" providerId="ADAL" clId="{6836B20E-940C-4654-A92B-96BABB82BFD0}" dt="2020-07-30T10:51:37.132" v="5460" actId="790"/>
          <ac:spMkLst>
            <pc:docMk/>
            <pc:sldMk cId="739787725" sldId="1816"/>
            <ac:spMk id="11" creationId="{20FFA4D2-0A25-4781-A4A1-FEB07EC28563}"/>
          </ac:spMkLst>
        </pc:spChg>
        <pc:spChg chg="mod">
          <ac:chgData name="Hopefirmly Lyngdoh [Chillibreeze]" userId="01a7a686-b86c-48d4-b45c-9f5406d63a6c" providerId="ADAL" clId="{6836B20E-940C-4654-A92B-96BABB82BFD0}" dt="2020-07-30T10:51:37.133" v="5461" actId="790"/>
          <ac:spMkLst>
            <pc:docMk/>
            <pc:sldMk cId="739787725" sldId="1816"/>
            <ac:spMk id="13" creationId="{26653800-DE42-4658-ACCF-81C6CE97290E}"/>
          </ac:spMkLst>
        </pc:spChg>
        <pc:grpChg chg="add del mod">
          <ac:chgData name="Hopefirmly Lyngdoh [Chillibreeze]" userId="01a7a686-b86c-48d4-b45c-9f5406d63a6c" providerId="ADAL" clId="{6836B20E-940C-4654-A92B-96BABB82BFD0}" dt="2020-07-30T03:56:09.453" v="5185" actId="165"/>
          <ac:grpSpMkLst>
            <pc:docMk/>
            <pc:sldMk cId="739787725" sldId="1816"/>
            <ac:grpSpMk id="5" creationId="{D55978A9-AAA9-41DE-9290-7EE836B48B40}"/>
          </ac:grpSpMkLst>
        </pc:grpChg>
        <pc:picChg chg="mod topLvl">
          <ac:chgData name="Hopefirmly Lyngdoh [Chillibreeze]" userId="01a7a686-b86c-48d4-b45c-9f5406d63a6c" providerId="ADAL" clId="{6836B20E-940C-4654-A92B-96BABB82BFD0}" dt="2020-07-30T03:56:09.453" v="5185" actId="165"/>
          <ac:picMkLst>
            <pc:docMk/>
            <pc:sldMk cId="739787725" sldId="1816"/>
            <ac:picMk id="4" creationId="{4329F985-9F99-4330-BC7B-58DF9351B36F}"/>
          </ac:picMkLst>
        </pc:picChg>
        <pc:picChg chg="mod topLvl">
          <ac:chgData name="Hopefirmly Lyngdoh [Chillibreeze]" userId="01a7a686-b86c-48d4-b45c-9f5406d63a6c" providerId="ADAL" clId="{6836B20E-940C-4654-A92B-96BABB82BFD0}" dt="2020-07-30T03:56:09.453" v="5185" actId="165"/>
          <ac:picMkLst>
            <pc:docMk/>
            <pc:sldMk cId="739787725" sldId="1816"/>
            <ac:picMk id="6" creationId="{B4862A41-2E5C-4F7D-8FA3-280A7C0C7DC0}"/>
          </ac:picMkLst>
        </pc:picChg>
        <pc:picChg chg="mod topLvl">
          <ac:chgData name="Hopefirmly Lyngdoh [Chillibreeze]" userId="01a7a686-b86c-48d4-b45c-9f5406d63a6c" providerId="ADAL" clId="{6836B20E-940C-4654-A92B-96BABB82BFD0}" dt="2020-07-30T03:56:09.453" v="5185" actId="165"/>
          <ac:picMkLst>
            <pc:docMk/>
            <pc:sldMk cId="739787725" sldId="1816"/>
            <ac:picMk id="16" creationId="{B41357C4-EDB4-4EA2-B529-280178760CE1}"/>
          </ac:picMkLst>
        </pc:picChg>
      </pc:sldChg>
      <pc:sldChg chg="modSp mod modNotes">
        <pc:chgData name="Hopefirmly Lyngdoh [Chillibreeze]" userId="01a7a686-b86c-48d4-b45c-9f5406d63a6c" providerId="ADAL" clId="{6836B20E-940C-4654-A92B-96BABB82BFD0}" dt="2020-07-30T10:51:37.195" v="5514" actId="790"/>
        <pc:sldMkLst>
          <pc:docMk/>
          <pc:sldMk cId="1859127728" sldId="1817"/>
        </pc:sldMkLst>
        <pc:spChg chg="mod">
          <ac:chgData name="Hopefirmly Lyngdoh [Chillibreeze]" userId="01a7a686-b86c-48d4-b45c-9f5406d63a6c" providerId="ADAL" clId="{6836B20E-940C-4654-A92B-96BABB82BFD0}" dt="2020-07-30T10:51:37.185" v="5505" actId="790"/>
          <ac:spMkLst>
            <pc:docMk/>
            <pc:sldMk cId="1859127728" sldId="1817"/>
            <ac:spMk id="2" creationId="{CFF4544D-AACF-4452-972F-3F47418DE7DB}"/>
          </ac:spMkLst>
        </pc:spChg>
        <pc:spChg chg="mod">
          <ac:chgData name="Hopefirmly Lyngdoh [Chillibreeze]" userId="01a7a686-b86c-48d4-b45c-9f5406d63a6c" providerId="ADAL" clId="{6836B20E-940C-4654-A92B-96BABB82BFD0}" dt="2020-07-30T10:51:37.190" v="5509" actId="790"/>
          <ac:spMkLst>
            <pc:docMk/>
            <pc:sldMk cId="1859127728" sldId="1817"/>
            <ac:spMk id="14" creationId="{338C6ACA-CB74-411D-8353-24E996C5CA2A}"/>
          </ac:spMkLst>
        </pc:spChg>
        <pc:spChg chg="mod">
          <ac:chgData name="Hopefirmly Lyngdoh [Chillibreeze]" userId="01a7a686-b86c-48d4-b45c-9f5406d63a6c" providerId="ADAL" clId="{6836B20E-940C-4654-A92B-96BABB82BFD0}" dt="2020-07-30T10:51:37.191" v="5510" actId="790"/>
          <ac:spMkLst>
            <pc:docMk/>
            <pc:sldMk cId="1859127728" sldId="1817"/>
            <ac:spMk id="15" creationId="{FDC48D60-3718-4C2D-875E-6364E96DE9A8}"/>
          </ac:spMkLst>
        </pc:spChg>
        <pc:spChg chg="mod">
          <ac:chgData name="Hopefirmly Lyngdoh [Chillibreeze]" userId="01a7a686-b86c-48d4-b45c-9f5406d63a6c" providerId="ADAL" clId="{6836B20E-940C-4654-A92B-96BABB82BFD0}" dt="2020-07-30T10:51:37.186" v="5506" actId="790"/>
          <ac:spMkLst>
            <pc:docMk/>
            <pc:sldMk cId="1859127728" sldId="1817"/>
            <ac:spMk id="16" creationId="{D51DACAD-8898-458F-9CA3-031F1270FC72}"/>
          </ac:spMkLst>
        </pc:spChg>
        <pc:spChg chg="mod">
          <ac:chgData name="Hopefirmly Lyngdoh [Chillibreeze]" userId="01a7a686-b86c-48d4-b45c-9f5406d63a6c" providerId="ADAL" clId="{6836B20E-940C-4654-A92B-96BABB82BFD0}" dt="2020-07-30T10:51:37.187" v="5507" actId="790"/>
          <ac:spMkLst>
            <pc:docMk/>
            <pc:sldMk cId="1859127728" sldId="1817"/>
            <ac:spMk id="18" creationId="{BF9FED2A-90F6-42CA-8DCA-7D6ABE485C9E}"/>
          </ac:spMkLst>
        </pc:spChg>
        <pc:spChg chg="mod">
          <ac:chgData name="Hopefirmly Lyngdoh [Chillibreeze]" userId="01a7a686-b86c-48d4-b45c-9f5406d63a6c" providerId="ADAL" clId="{6836B20E-940C-4654-A92B-96BABB82BFD0}" dt="2020-07-30T10:51:37.188" v="5508" actId="790"/>
          <ac:spMkLst>
            <pc:docMk/>
            <pc:sldMk cId="1859127728" sldId="1817"/>
            <ac:spMk id="23" creationId="{1DF1BE00-F749-4B90-A05C-1404755CD915}"/>
          </ac:spMkLst>
        </pc:spChg>
        <pc:picChg chg="mod">
          <ac:chgData name="Hopefirmly Lyngdoh [Chillibreeze]" userId="01a7a686-b86c-48d4-b45c-9f5406d63a6c" providerId="ADAL" clId="{6836B20E-940C-4654-A92B-96BABB82BFD0}" dt="2020-07-29T09:03:09.930" v="3965" actId="554"/>
          <ac:picMkLst>
            <pc:docMk/>
            <pc:sldMk cId="1859127728" sldId="1817"/>
            <ac:picMk id="103" creationId="{357A4718-99DB-4284-894E-6770523E7CD7}"/>
          </ac:picMkLst>
        </pc:picChg>
      </pc:sldChg>
      <pc:sldChg chg="delSp modSp mod modNotes">
        <pc:chgData name="Hopefirmly Lyngdoh [Chillibreeze]" userId="01a7a686-b86c-48d4-b45c-9f5406d63a6c" providerId="ADAL" clId="{6836B20E-940C-4654-A92B-96BABB82BFD0}" dt="2020-07-30T10:51:37.214" v="5530" actId="790"/>
        <pc:sldMkLst>
          <pc:docMk/>
          <pc:sldMk cId="1660458577" sldId="1818"/>
        </pc:sldMkLst>
        <pc:spChg chg="mod">
          <ac:chgData name="Hopefirmly Lyngdoh [Chillibreeze]" userId="01a7a686-b86c-48d4-b45c-9f5406d63a6c" providerId="ADAL" clId="{6836B20E-940C-4654-A92B-96BABB82BFD0}" dt="2020-07-30T10:51:37.206" v="5523" actId="790"/>
          <ac:spMkLst>
            <pc:docMk/>
            <pc:sldMk cId="1660458577" sldId="1818"/>
            <ac:spMk id="4" creationId="{66DEE858-22C8-446A-96F0-5B6DC287B350}"/>
          </ac:spMkLst>
        </pc:spChg>
        <pc:spChg chg="del">
          <ac:chgData name="Hopefirmly Lyngdoh [Chillibreeze]" userId="01a7a686-b86c-48d4-b45c-9f5406d63a6c" providerId="ADAL" clId="{6836B20E-940C-4654-A92B-96BABB82BFD0}" dt="2020-07-30T03:42:25.448" v="4534" actId="21"/>
          <ac:spMkLst>
            <pc:docMk/>
            <pc:sldMk cId="1660458577" sldId="1818"/>
            <ac:spMk id="5" creationId="{272CBF64-CB21-4D96-8FA2-C12FC4A284E3}"/>
          </ac:spMkLst>
        </pc:spChg>
        <pc:spChg chg="mod">
          <ac:chgData name="Hopefirmly Lyngdoh [Chillibreeze]" userId="01a7a686-b86c-48d4-b45c-9f5406d63a6c" providerId="ADAL" clId="{6836B20E-940C-4654-A92B-96BABB82BFD0}" dt="2020-07-30T10:51:37.204" v="5521" actId="790"/>
          <ac:spMkLst>
            <pc:docMk/>
            <pc:sldMk cId="1660458577" sldId="1818"/>
            <ac:spMk id="17" creationId="{00000000-0000-0000-0000-000000000000}"/>
          </ac:spMkLst>
        </pc:spChg>
        <pc:spChg chg="mod">
          <ac:chgData name="Hopefirmly Lyngdoh [Chillibreeze]" userId="01a7a686-b86c-48d4-b45c-9f5406d63a6c" providerId="ADAL" clId="{6836B20E-940C-4654-A92B-96BABB82BFD0}" dt="2020-07-30T10:51:37.205" v="5522" actId="790"/>
          <ac:spMkLst>
            <pc:docMk/>
            <pc:sldMk cId="1660458577" sldId="1818"/>
            <ac:spMk id="146" creationId="{E6CA6FF8-D679-402E-8D28-A9A5F6E56678}"/>
          </ac:spMkLst>
        </pc:spChg>
        <pc:spChg chg="mod">
          <ac:chgData name="Hopefirmly Lyngdoh [Chillibreeze]" userId="01a7a686-b86c-48d4-b45c-9f5406d63a6c" providerId="ADAL" clId="{6836B20E-940C-4654-A92B-96BABB82BFD0}" dt="2020-07-30T10:51:37.207" v="5524" actId="790"/>
          <ac:spMkLst>
            <pc:docMk/>
            <pc:sldMk cId="1660458577" sldId="1818"/>
            <ac:spMk id="155" creationId="{81D5121B-6204-4B80-9011-B1C7EA200E60}"/>
          </ac:spMkLst>
        </pc:spChg>
        <pc:spChg chg="mod">
          <ac:chgData name="Hopefirmly Lyngdoh [Chillibreeze]" userId="01a7a686-b86c-48d4-b45c-9f5406d63a6c" providerId="ADAL" clId="{6836B20E-940C-4654-A92B-96BABB82BFD0}" dt="2020-07-30T10:51:37.208" v="5525" actId="790"/>
          <ac:spMkLst>
            <pc:docMk/>
            <pc:sldMk cId="1660458577" sldId="1818"/>
            <ac:spMk id="162" creationId="{3D359E40-7B06-4E9B-A52C-A72E98209FA6}"/>
          </ac:spMkLst>
        </pc:spChg>
        <pc:picChg chg="mod">
          <ac:chgData name="Hopefirmly Lyngdoh [Chillibreeze]" userId="01a7a686-b86c-48d4-b45c-9f5406d63a6c" providerId="ADAL" clId="{6836B20E-940C-4654-A92B-96BABB82BFD0}" dt="2020-07-30T03:42:53.817" v="4551" actId="12789"/>
          <ac:picMkLst>
            <pc:docMk/>
            <pc:sldMk cId="1660458577" sldId="1818"/>
            <ac:picMk id="7" creationId="{0AF023E2-62F6-4C9C-8563-3590E8DF1E75}"/>
          </ac:picMkLst>
        </pc:picChg>
        <pc:picChg chg="mod">
          <ac:chgData name="Hopefirmly Lyngdoh [Chillibreeze]" userId="01a7a686-b86c-48d4-b45c-9f5406d63a6c" providerId="ADAL" clId="{6836B20E-940C-4654-A92B-96BABB82BFD0}" dt="2020-07-30T03:42:46.465" v="4547" actId="12789"/>
          <ac:picMkLst>
            <pc:docMk/>
            <pc:sldMk cId="1660458577" sldId="1818"/>
            <ac:picMk id="8" creationId="{EB73F86C-0836-41DC-ACED-E73B19E922A3}"/>
          </ac:picMkLst>
        </pc:picChg>
        <pc:picChg chg="mod">
          <ac:chgData name="Hopefirmly Lyngdoh [Chillibreeze]" userId="01a7a686-b86c-48d4-b45c-9f5406d63a6c" providerId="ADAL" clId="{6836B20E-940C-4654-A92B-96BABB82BFD0}" dt="2020-07-30T03:42:48.249" v="4548" actId="12789"/>
          <ac:picMkLst>
            <pc:docMk/>
            <pc:sldMk cId="1660458577" sldId="1818"/>
            <ac:picMk id="14" creationId="{121ECFF3-BA7C-476A-830A-703CBE18E2D1}"/>
          </ac:picMkLst>
        </pc:picChg>
        <pc:cxnChg chg="del">
          <ac:chgData name="Hopefirmly Lyngdoh [Chillibreeze]" userId="01a7a686-b86c-48d4-b45c-9f5406d63a6c" providerId="ADAL" clId="{6836B20E-940C-4654-A92B-96BABB82BFD0}" dt="2020-07-30T03:42:26.849" v="4535" actId="21"/>
          <ac:cxnSpMkLst>
            <pc:docMk/>
            <pc:sldMk cId="1660458577" sldId="1818"/>
            <ac:cxnSpMk id="9" creationId="{A155D5AB-0DD5-46E7-B756-3767EEF5B664}"/>
          </ac:cxnSpMkLst>
        </pc:cxnChg>
        <pc:cxnChg chg="mod">
          <ac:chgData name="Hopefirmly Lyngdoh [Chillibreeze]" userId="01a7a686-b86c-48d4-b45c-9f5406d63a6c" providerId="ADAL" clId="{6836B20E-940C-4654-A92B-96BABB82BFD0}" dt="2020-07-30T03:42:43.946" v="4546" actId="465"/>
          <ac:cxnSpMkLst>
            <pc:docMk/>
            <pc:sldMk cId="1660458577" sldId="1818"/>
            <ac:cxnSpMk id="151" creationId="{EAB8CCEC-1F2B-4D1E-BC9A-49A1C3E01CFF}"/>
          </ac:cxnSpMkLst>
        </pc:cxnChg>
        <pc:cxnChg chg="mod">
          <ac:chgData name="Hopefirmly Lyngdoh [Chillibreeze]" userId="01a7a686-b86c-48d4-b45c-9f5406d63a6c" providerId="ADAL" clId="{6836B20E-940C-4654-A92B-96BABB82BFD0}" dt="2020-07-30T03:42:43.946" v="4546" actId="465"/>
          <ac:cxnSpMkLst>
            <pc:docMk/>
            <pc:sldMk cId="1660458577" sldId="1818"/>
            <ac:cxnSpMk id="156" creationId="{7B61FF90-267F-4189-82C0-5C052E75D27E}"/>
          </ac:cxnSpMkLst>
        </pc:cxnChg>
      </pc:sldChg>
      <pc:sldChg chg="delSp modSp mod modNotes">
        <pc:chgData name="Hopefirmly Lyngdoh [Chillibreeze]" userId="01a7a686-b86c-48d4-b45c-9f5406d63a6c" providerId="ADAL" clId="{6836B20E-940C-4654-A92B-96BABB82BFD0}" dt="2020-07-30T10:51:37.227" v="5540" actId="790"/>
        <pc:sldMkLst>
          <pc:docMk/>
          <pc:sldMk cId="537660805" sldId="1819"/>
        </pc:sldMkLst>
        <pc:spChg chg="mod">
          <ac:chgData name="Hopefirmly Lyngdoh [Chillibreeze]" userId="01a7a686-b86c-48d4-b45c-9f5406d63a6c" providerId="ADAL" clId="{6836B20E-940C-4654-A92B-96BABB82BFD0}" dt="2020-07-30T10:51:37.215" v="5531" actId="790"/>
          <ac:spMkLst>
            <pc:docMk/>
            <pc:sldMk cId="537660805" sldId="1819"/>
            <ac:spMk id="2" creationId="{CFF4544D-AACF-4452-972F-3F47418DE7DB}"/>
          </ac:spMkLst>
        </pc:spChg>
        <pc:spChg chg="del">
          <ac:chgData name="Hopefirmly Lyngdoh [Chillibreeze]" userId="01a7a686-b86c-48d4-b45c-9f5406d63a6c" providerId="ADAL" clId="{6836B20E-940C-4654-A92B-96BABB82BFD0}" dt="2020-07-30T03:43:15.896" v="4553" actId="21"/>
          <ac:spMkLst>
            <pc:docMk/>
            <pc:sldMk cId="537660805" sldId="1819"/>
            <ac:spMk id="3" creationId="{BD396E08-6FBF-4AA3-ACC8-622C556911DE}"/>
          </ac:spMkLst>
        </pc:spChg>
        <pc:spChg chg="mod">
          <ac:chgData name="Hopefirmly Lyngdoh [Chillibreeze]" userId="01a7a686-b86c-48d4-b45c-9f5406d63a6c" providerId="ADAL" clId="{6836B20E-940C-4654-A92B-96BABB82BFD0}" dt="2020-07-30T10:51:37.222" v="5536" actId="790"/>
          <ac:spMkLst>
            <pc:docMk/>
            <pc:sldMk cId="537660805" sldId="1819"/>
            <ac:spMk id="14" creationId="{338C6ACA-CB74-411D-8353-24E996C5CA2A}"/>
          </ac:spMkLst>
        </pc:spChg>
        <pc:spChg chg="mod">
          <ac:chgData name="Hopefirmly Lyngdoh [Chillibreeze]" userId="01a7a686-b86c-48d4-b45c-9f5406d63a6c" providerId="ADAL" clId="{6836B20E-940C-4654-A92B-96BABB82BFD0}" dt="2020-07-30T10:51:37.220" v="5535" actId="790"/>
          <ac:spMkLst>
            <pc:docMk/>
            <pc:sldMk cId="537660805" sldId="1819"/>
            <ac:spMk id="15" creationId="{FDC48D60-3718-4C2D-875E-6364E96DE9A8}"/>
          </ac:spMkLst>
        </pc:spChg>
        <pc:spChg chg="mod">
          <ac:chgData name="Hopefirmly Lyngdoh [Chillibreeze]" userId="01a7a686-b86c-48d4-b45c-9f5406d63a6c" providerId="ADAL" clId="{6836B20E-940C-4654-A92B-96BABB82BFD0}" dt="2020-07-30T10:51:37.216" v="5532" actId="790"/>
          <ac:spMkLst>
            <pc:docMk/>
            <pc:sldMk cId="537660805" sldId="1819"/>
            <ac:spMk id="16" creationId="{D51DACAD-8898-458F-9CA3-031F1270FC72}"/>
          </ac:spMkLst>
        </pc:spChg>
        <pc:spChg chg="mod">
          <ac:chgData name="Hopefirmly Lyngdoh [Chillibreeze]" userId="01a7a686-b86c-48d4-b45c-9f5406d63a6c" providerId="ADAL" clId="{6836B20E-940C-4654-A92B-96BABB82BFD0}" dt="2020-07-30T10:51:37.218" v="5533" actId="790"/>
          <ac:spMkLst>
            <pc:docMk/>
            <pc:sldMk cId="537660805" sldId="1819"/>
            <ac:spMk id="18" creationId="{BF9FED2A-90F6-42CA-8DCA-7D6ABE485C9E}"/>
          </ac:spMkLst>
        </pc:spChg>
        <pc:spChg chg="del">
          <ac:chgData name="Hopefirmly Lyngdoh [Chillibreeze]" userId="01a7a686-b86c-48d4-b45c-9f5406d63a6c" providerId="ADAL" clId="{6836B20E-940C-4654-A92B-96BABB82BFD0}" dt="2020-07-30T03:43:43.728" v="4635" actId="21"/>
          <ac:spMkLst>
            <pc:docMk/>
            <pc:sldMk cId="537660805" sldId="1819"/>
            <ac:spMk id="20" creationId="{9E408919-2735-4E61-9909-D31EBE3D2B09}"/>
          </ac:spMkLst>
        </pc:spChg>
        <pc:spChg chg="mod">
          <ac:chgData name="Hopefirmly Lyngdoh [Chillibreeze]" userId="01a7a686-b86c-48d4-b45c-9f5406d63a6c" providerId="ADAL" clId="{6836B20E-940C-4654-A92B-96BABB82BFD0}" dt="2020-07-30T10:51:37.219" v="5534" actId="790"/>
          <ac:spMkLst>
            <pc:docMk/>
            <pc:sldMk cId="537660805" sldId="1819"/>
            <ac:spMk id="23" creationId="{1DF1BE00-F749-4B90-A05C-1404755CD915}"/>
          </ac:spMkLst>
        </pc:spChg>
        <pc:picChg chg="mod">
          <ac:chgData name="Hopefirmly Lyngdoh [Chillibreeze]" userId="01a7a686-b86c-48d4-b45c-9f5406d63a6c" providerId="ADAL" clId="{6836B20E-940C-4654-A92B-96BABB82BFD0}" dt="2020-07-29T06:26:09.182" v="1317" actId="1076"/>
          <ac:picMkLst>
            <pc:docMk/>
            <pc:sldMk cId="537660805" sldId="1819"/>
            <ac:picMk id="92" creationId="{75405497-A3AC-4312-909A-CAC062042DCF}"/>
          </ac:picMkLst>
        </pc:picChg>
        <pc:picChg chg="mod">
          <ac:chgData name="Hopefirmly Lyngdoh [Chillibreeze]" userId="01a7a686-b86c-48d4-b45c-9f5406d63a6c" providerId="ADAL" clId="{6836B20E-940C-4654-A92B-96BABB82BFD0}" dt="2020-07-29T06:26:11.494" v="1318" actId="465"/>
          <ac:picMkLst>
            <pc:docMk/>
            <pc:sldMk cId="537660805" sldId="1819"/>
            <ac:picMk id="96" creationId="{78449861-A9DB-4709-9023-D61AFD468E2B}"/>
          </ac:picMkLst>
        </pc:picChg>
        <pc:picChg chg="mod">
          <ac:chgData name="Hopefirmly Lyngdoh [Chillibreeze]" userId="01a7a686-b86c-48d4-b45c-9f5406d63a6c" providerId="ADAL" clId="{6836B20E-940C-4654-A92B-96BABB82BFD0}" dt="2020-07-29T06:26:11.494" v="1318" actId="465"/>
          <ac:picMkLst>
            <pc:docMk/>
            <pc:sldMk cId="537660805" sldId="1819"/>
            <ac:picMk id="99" creationId="{22ABD980-C774-4483-9E5A-CBD9C069778B}"/>
          </ac:picMkLst>
        </pc:picChg>
        <pc:picChg chg="mod">
          <ac:chgData name="Hopefirmly Lyngdoh [Chillibreeze]" userId="01a7a686-b86c-48d4-b45c-9f5406d63a6c" providerId="ADAL" clId="{6836B20E-940C-4654-A92B-96BABB82BFD0}" dt="2020-07-29T06:26:01.071" v="1315" actId="12789"/>
          <ac:picMkLst>
            <pc:docMk/>
            <pc:sldMk cId="537660805" sldId="1819"/>
            <ac:picMk id="109" creationId="{C7A2ADE2-A42F-4691-A3AA-C843A0350606}"/>
          </ac:picMkLst>
        </pc:picChg>
        <pc:cxnChg chg="mod">
          <ac:chgData name="Hopefirmly Lyngdoh [Chillibreeze]" userId="01a7a686-b86c-48d4-b45c-9f5406d63a6c" providerId="ADAL" clId="{6836B20E-940C-4654-A92B-96BABB82BFD0}" dt="2020-07-30T03:43:42.321" v="4634" actId="1037"/>
          <ac:cxnSpMkLst>
            <pc:docMk/>
            <pc:sldMk cId="537660805" sldId="1819"/>
            <ac:cxnSpMk id="17" creationId="{E28CC0F3-97D0-4908-8701-780B2069FD8D}"/>
          </ac:cxnSpMkLst>
        </pc:cxnChg>
        <pc:cxnChg chg="mod">
          <ac:chgData name="Hopefirmly Lyngdoh [Chillibreeze]" userId="01a7a686-b86c-48d4-b45c-9f5406d63a6c" providerId="ADAL" clId="{6836B20E-940C-4654-A92B-96BABB82BFD0}" dt="2020-07-30T03:43:42.321" v="4634" actId="1037"/>
          <ac:cxnSpMkLst>
            <pc:docMk/>
            <pc:sldMk cId="537660805" sldId="1819"/>
            <ac:cxnSpMk id="30" creationId="{D8E94EAB-5EC1-4D21-B1A7-47F8A152F7DD}"/>
          </ac:cxnSpMkLst>
        </pc:cxnChg>
        <pc:cxnChg chg="mod">
          <ac:chgData name="Hopefirmly Lyngdoh [Chillibreeze]" userId="01a7a686-b86c-48d4-b45c-9f5406d63a6c" providerId="ADAL" clId="{6836B20E-940C-4654-A92B-96BABB82BFD0}" dt="2020-07-30T03:43:42.321" v="4634" actId="1037"/>
          <ac:cxnSpMkLst>
            <pc:docMk/>
            <pc:sldMk cId="537660805" sldId="1819"/>
            <ac:cxnSpMk id="31" creationId="{C469DF23-91B4-4DF7-A684-3F51235092D1}"/>
          </ac:cxnSpMkLst>
        </pc:cxnChg>
        <pc:cxnChg chg="mod">
          <ac:chgData name="Hopefirmly Lyngdoh [Chillibreeze]" userId="01a7a686-b86c-48d4-b45c-9f5406d63a6c" providerId="ADAL" clId="{6836B20E-940C-4654-A92B-96BABB82BFD0}" dt="2020-07-30T03:43:42.321" v="4634" actId="1037"/>
          <ac:cxnSpMkLst>
            <pc:docMk/>
            <pc:sldMk cId="537660805" sldId="1819"/>
            <ac:cxnSpMk id="32" creationId="{FC7EE648-8C4E-4CA8-BE1E-2A5018779F13}"/>
          </ac:cxnSpMkLst>
        </pc:cxnChg>
      </pc:sldChg>
      <pc:sldChg chg="delSp modSp mod modNotes">
        <pc:chgData name="Hopefirmly Lyngdoh [Chillibreeze]" userId="01a7a686-b86c-48d4-b45c-9f5406d63a6c" providerId="ADAL" clId="{6836B20E-940C-4654-A92B-96BABB82BFD0}" dt="2020-07-30T10:51:36.810" v="5259" actId="790"/>
        <pc:sldMkLst>
          <pc:docMk/>
          <pc:sldMk cId="546707467" sldId="1820"/>
        </pc:sldMkLst>
        <pc:spChg chg="mod">
          <ac:chgData name="Hopefirmly Lyngdoh [Chillibreeze]" userId="01a7a686-b86c-48d4-b45c-9f5406d63a6c" providerId="ADAL" clId="{6836B20E-940C-4654-A92B-96BABB82BFD0}" dt="2020-07-30T10:51:36.797" v="5254" actId="790"/>
          <ac:spMkLst>
            <pc:docMk/>
            <pc:sldMk cId="546707467" sldId="1820"/>
            <ac:spMk id="2" creationId="{00000000-0000-0000-0000-000000000000}"/>
          </ac:spMkLst>
        </pc:spChg>
        <pc:spChg chg="del">
          <ac:chgData name="Hopefirmly Lyngdoh [Chillibreeze]" userId="01a7a686-b86c-48d4-b45c-9f5406d63a6c" providerId="ADAL" clId="{6836B20E-940C-4654-A92B-96BABB82BFD0}" dt="2020-07-30T03:21:53.577" v="4241" actId="21"/>
          <ac:spMkLst>
            <pc:docMk/>
            <pc:sldMk cId="546707467" sldId="1820"/>
            <ac:spMk id="4" creationId="{E49BFC35-3E99-4601-8E1A-A819BB5683CC}"/>
          </ac:spMkLst>
        </pc:spChg>
      </pc:sldChg>
      <pc:sldChg chg="addSp delSp modSp mod modNotes">
        <pc:chgData name="Hopefirmly Lyngdoh [Chillibreeze]" userId="01a7a686-b86c-48d4-b45c-9f5406d63a6c" providerId="ADAL" clId="{6836B20E-940C-4654-A92B-96BABB82BFD0}" dt="2020-07-30T10:51:36.823" v="5269" actId="790"/>
        <pc:sldMkLst>
          <pc:docMk/>
          <pc:sldMk cId="1622630864" sldId="1821"/>
        </pc:sldMkLst>
        <pc:spChg chg="del">
          <ac:chgData name="Hopefirmly Lyngdoh [Chillibreeze]" userId="01a7a686-b86c-48d4-b45c-9f5406d63a6c" providerId="ADAL" clId="{6836B20E-940C-4654-A92B-96BABB82BFD0}" dt="2020-07-29T16:54:01.234" v="4240" actId="21"/>
          <ac:spMkLst>
            <pc:docMk/>
            <pc:sldMk cId="1622630864" sldId="1821"/>
            <ac:spMk id="2" creationId="{B060A589-34F1-4AF3-8FC1-7544F0C4F970}"/>
          </ac:spMkLst>
        </pc:spChg>
        <pc:spChg chg="add del mod ord">
          <ac:chgData name="Hopefirmly Lyngdoh [Chillibreeze]" userId="01a7a686-b86c-48d4-b45c-9f5406d63a6c" providerId="ADAL" clId="{6836B20E-940C-4654-A92B-96BABB82BFD0}" dt="2020-07-29T04:12:26.981" v="32" actId="21"/>
          <ac:spMkLst>
            <pc:docMk/>
            <pc:sldMk cId="1622630864" sldId="1821"/>
            <ac:spMk id="2" creationId="{D8BACE53-9839-4D96-95E3-7B7EBAFD51E6}"/>
          </ac:spMkLst>
        </pc:spChg>
        <pc:spChg chg="add del mod">
          <ac:chgData name="Hopefirmly Lyngdoh [Chillibreeze]" userId="01a7a686-b86c-48d4-b45c-9f5406d63a6c" providerId="ADAL" clId="{6836B20E-940C-4654-A92B-96BABB82BFD0}" dt="2020-07-29T04:12:47.347" v="59"/>
          <ac:spMkLst>
            <pc:docMk/>
            <pc:sldMk cId="1622630864" sldId="1821"/>
            <ac:spMk id="11" creationId="{746DF6F9-389A-44F1-A828-277B91329243}"/>
          </ac:spMkLst>
        </pc:spChg>
        <pc:spChg chg="add del mod ord">
          <ac:chgData name="Hopefirmly Lyngdoh [Chillibreeze]" userId="01a7a686-b86c-48d4-b45c-9f5406d63a6c" providerId="ADAL" clId="{6836B20E-940C-4654-A92B-96BABB82BFD0}" dt="2020-07-29T04:12:26.981" v="32" actId="21"/>
          <ac:spMkLst>
            <pc:docMk/>
            <pc:sldMk cId="1622630864" sldId="1821"/>
            <ac:spMk id="15" creationId="{60E64330-B5F0-4961-A1F2-95A08C0CEF01}"/>
          </ac:spMkLst>
        </pc:spChg>
        <pc:spChg chg="add del mod ord">
          <ac:chgData name="Hopefirmly Lyngdoh [Chillibreeze]" userId="01a7a686-b86c-48d4-b45c-9f5406d63a6c" providerId="ADAL" clId="{6836B20E-940C-4654-A92B-96BABB82BFD0}" dt="2020-07-29T04:12:26.981" v="32" actId="21"/>
          <ac:spMkLst>
            <pc:docMk/>
            <pc:sldMk cId="1622630864" sldId="1821"/>
            <ac:spMk id="16" creationId="{87D2EB5A-EA28-4E4B-AB22-1F99CE090241}"/>
          </ac:spMkLst>
        </pc:spChg>
        <pc:spChg chg="mod">
          <ac:chgData name="Hopefirmly Lyngdoh [Chillibreeze]" userId="01a7a686-b86c-48d4-b45c-9f5406d63a6c" providerId="ADAL" clId="{6836B20E-940C-4654-A92B-96BABB82BFD0}" dt="2020-07-30T10:51:36.813" v="5260" actId="790"/>
          <ac:spMkLst>
            <pc:docMk/>
            <pc:sldMk cId="1622630864" sldId="1821"/>
            <ac:spMk id="17" creationId="{00000000-0000-0000-0000-000000000000}"/>
          </ac:spMkLst>
        </pc:spChg>
        <pc:spChg chg="add del mod ord">
          <ac:chgData name="Hopefirmly Lyngdoh [Chillibreeze]" userId="01a7a686-b86c-48d4-b45c-9f5406d63a6c" providerId="ADAL" clId="{6836B20E-940C-4654-A92B-96BABB82BFD0}" dt="2020-07-29T04:12:26.981" v="32" actId="21"/>
          <ac:spMkLst>
            <pc:docMk/>
            <pc:sldMk cId="1622630864" sldId="1821"/>
            <ac:spMk id="18" creationId="{1423A706-B112-4534-A40B-DA81032AC802}"/>
          </ac:spMkLst>
        </pc:spChg>
        <pc:spChg chg="add del mod">
          <ac:chgData name="Hopefirmly Lyngdoh [Chillibreeze]" userId="01a7a686-b86c-48d4-b45c-9f5406d63a6c" providerId="ADAL" clId="{6836B20E-940C-4654-A92B-96BABB82BFD0}" dt="2020-07-29T04:12:02.693" v="24" actId="21"/>
          <ac:spMkLst>
            <pc:docMk/>
            <pc:sldMk cId="1622630864" sldId="1821"/>
            <ac:spMk id="19" creationId="{8CC0861C-2487-4437-8B73-6AA83B731445}"/>
          </ac:spMkLst>
        </pc:spChg>
        <pc:spChg chg="add del mod">
          <ac:chgData name="Hopefirmly Lyngdoh [Chillibreeze]" userId="01a7a686-b86c-48d4-b45c-9f5406d63a6c" providerId="ADAL" clId="{6836B20E-940C-4654-A92B-96BABB82BFD0}" dt="2020-07-29T04:12:08.115" v="26" actId="21"/>
          <ac:spMkLst>
            <pc:docMk/>
            <pc:sldMk cId="1622630864" sldId="1821"/>
            <ac:spMk id="20" creationId="{EB7FF576-9DC9-4F9F-A3DE-6DC7D91E746E}"/>
          </ac:spMkLst>
        </pc:spChg>
        <pc:spChg chg="add del mod">
          <ac:chgData name="Hopefirmly Lyngdoh [Chillibreeze]" userId="01a7a686-b86c-48d4-b45c-9f5406d63a6c" providerId="ADAL" clId="{6836B20E-940C-4654-A92B-96BABB82BFD0}" dt="2020-07-29T04:12:12.445" v="28" actId="21"/>
          <ac:spMkLst>
            <pc:docMk/>
            <pc:sldMk cId="1622630864" sldId="1821"/>
            <ac:spMk id="21" creationId="{9B6BB3BB-EFB3-4304-9535-C26A5C500363}"/>
          </ac:spMkLst>
        </pc:spChg>
        <pc:spChg chg="add del mod">
          <ac:chgData name="Hopefirmly Lyngdoh [Chillibreeze]" userId="01a7a686-b86c-48d4-b45c-9f5406d63a6c" providerId="ADAL" clId="{6836B20E-940C-4654-A92B-96BABB82BFD0}" dt="2020-07-29T04:12:17.038" v="30" actId="21"/>
          <ac:spMkLst>
            <pc:docMk/>
            <pc:sldMk cId="1622630864" sldId="1821"/>
            <ac:spMk id="22" creationId="{C2B51BFD-76D4-4C58-9443-1B1BCDDA09FD}"/>
          </ac:spMkLst>
        </pc:spChg>
        <pc:spChg chg="mod">
          <ac:chgData name="Hopefirmly Lyngdoh [Chillibreeze]" userId="01a7a686-b86c-48d4-b45c-9f5406d63a6c" providerId="ADAL" clId="{6836B20E-940C-4654-A92B-96BABB82BFD0}" dt="2020-07-30T10:51:36.814" v="5261" actId="790"/>
          <ac:spMkLst>
            <pc:docMk/>
            <pc:sldMk cId="1622630864" sldId="1821"/>
            <ac:spMk id="54" creationId="{1582106D-E9C3-4FC5-B879-BB63B2B87381}"/>
          </ac:spMkLst>
        </pc:spChg>
        <pc:spChg chg="mod">
          <ac:chgData name="Hopefirmly Lyngdoh [Chillibreeze]" userId="01a7a686-b86c-48d4-b45c-9f5406d63a6c" providerId="ADAL" clId="{6836B20E-940C-4654-A92B-96BABB82BFD0}" dt="2020-07-30T10:51:36.815" v="5262" actId="790"/>
          <ac:spMkLst>
            <pc:docMk/>
            <pc:sldMk cId="1622630864" sldId="1821"/>
            <ac:spMk id="57" creationId="{A175F351-5D93-4401-9ADD-198DB30C1C33}"/>
          </ac:spMkLst>
        </pc:spChg>
        <pc:spChg chg="mod">
          <ac:chgData name="Hopefirmly Lyngdoh [Chillibreeze]" userId="01a7a686-b86c-48d4-b45c-9f5406d63a6c" providerId="ADAL" clId="{6836B20E-940C-4654-A92B-96BABB82BFD0}" dt="2020-07-30T10:51:36.816" v="5263" actId="790"/>
          <ac:spMkLst>
            <pc:docMk/>
            <pc:sldMk cId="1622630864" sldId="1821"/>
            <ac:spMk id="61" creationId="{C8795538-BBF8-40D7-86CB-403AC5658CDF}"/>
          </ac:spMkLst>
        </pc:spChg>
        <pc:spChg chg="mod">
          <ac:chgData name="Hopefirmly Lyngdoh [Chillibreeze]" userId="01a7a686-b86c-48d4-b45c-9f5406d63a6c" providerId="ADAL" clId="{6836B20E-940C-4654-A92B-96BABB82BFD0}" dt="2020-07-30T10:51:36.817" v="5264" actId="790"/>
          <ac:spMkLst>
            <pc:docMk/>
            <pc:sldMk cId="1622630864" sldId="1821"/>
            <ac:spMk id="64" creationId="{5B47970C-E40C-44FB-85A1-9044DB7F8A1F}"/>
          </ac:spMkLst>
        </pc:spChg>
        <pc:picChg chg="add mod">
          <ac:chgData name="Hopefirmly Lyngdoh [Chillibreeze]" userId="01a7a686-b86c-48d4-b45c-9f5406d63a6c" providerId="ADAL" clId="{6836B20E-940C-4654-A92B-96BABB82BFD0}" dt="2020-07-29T04:30:49.644" v="140"/>
          <ac:picMkLst>
            <pc:docMk/>
            <pc:sldMk cId="1622630864" sldId="1821"/>
            <ac:picMk id="4" creationId="{493BA9DB-A6E8-4880-A3ED-567B32409744}"/>
          </ac:picMkLst>
        </pc:picChg>
        <pc:picChg chg="add mod">
          <ac:chgData name="Hopefirmly Lyngdoh [Chillibreeze]" userId="01a7a686-b86c-48d4-b45c-9f5406d63a6c" providerId="ADAL" clId="{6836B20E-940C-4654-A92B-96BABB82BFD0}" dt="2020-07-29T04:30:46.599" v="122"/>
          <ac:picMkLst>
            <pc:docMk/>
            <pc:sldMk cId="1622630864" sldId="1821"/>
            <ac:picMk id="6" creationId="{F1254BA6-1033-48A2-9647-1926EFCAD620}"/>
          </ac:picMkLst>
        </pc:picChg>
        <pc:picChg chg="add mod">
          <ac:chgData name="Hopefirmly Lyngdoh [Chillibreeze]" userId="01a7a686-b86c-48d4-b45c-9f5406d63a6c" providerId="ADAL" clId="{6836B20E-940C-4654-A92B-96BABB82BFD0}" dt="2020-07-29T04:30:43.268" v="104"/>
          <ac:picMkLst>
            <pc:docMk/>
            <pc:sldMk cId="1622630864" sldId="1821"/>
            <ac:picMk id="8" creationId="{CE84EE9F-EBF0-4C90-8C2A-CB4B1CBE5922}"/>
          </ac:picMkLst>
        </pc:picChg>
        <pc:picChg chg="add mod">
          <ac:chgData name="Hopefirmly Lyngdoh [Chillibreeze]" userId="01a7a686-b86c-48d4-b45c-9f5406d63a6c" providerId="ADAL" clId="{6836B20E-940C-4654-A92B-96BABB82BFD0}" dt="2020-07-29T04:30:36.852" v="86"/>
          <ac:picMkLst>
            <pc:docMk/>
            <pc:sldMk cId="1622630864" sldId="1821"/>
            <ac:picMk id="10" creationId="{4A9EB0F6-4FE7-4EA2-A547-5ABBFEF2BA9E}"/>
          </ac:picMkLst>
        </pc:picChg>
        <pc:picChg chg="add del mod">
          <ac:chgData name="Hopefirmly Lyngdoh [Chillibreeze]" userId="01a7a686-b86c-48d4-b45c-9f5406d63a6c" providerId="ADAL" clId="{6836B20E-940C-4654-A92B-96BABB82BFD0}" dt="2020-07-29T04:12:02.693" v="24" actId="21"/>
          <ac:picMkLst>
            <pc:docMk/>
            <pc:sldMk cId="1622630864" sldId="1821"/>
            <ac:picMk id="23" creationId="{86B6A941-59E0-4390-9095-909325C1DFE3}"/>
          </ac:picMkLst>
        </pc:picChg>
        <pc:picChg chg="add del mod">
          <ac:chgData name="Hopefirmly Lyngdoh [Chillibreeze]" userId="01a7a686-b86c-48d4-b45c-9f5406d63a6c" providerId="ADAL" clId="{6836B20E-940C-4654-A92B-96BABB82BFD0}" dt="2020-07-29T04:12:08.115" v="26" actId="21"/>
          <ac:picMkLst>
            <pc:docMk/>
            <pc:sldMk cId="1622630864" sldId="1821"/>
            <ac:picMk id="24" creationId="{8367A948-DC22-4E6F-8644-DF18A80CC2FA}"/>
          </ac:picMkLst>
        </pc:picChg>
        <pc:picChg chg="add del mod">
          <ac:chgData name="Hopefirmly Lyngdoh [Chillibreeze]" userId="01a7a686-b86c-48d4-b45c-9f5406d63a6c" providerId="ADAL" clId="{6836B20E-940C-4654-A92B-96BABB82BFD0}" dt="2020-07-29T04:12:12.445" v="28" actId="21"/>
          <ac:picMkLst>
            <pc:docMk/>
            <pc:sldMk cId="1622630864" sldId="1821"/>
            <ac:picMk id="25" creationId="{5923C294-D1E1-497D-93A4-C6D9206A8042}"/>
          </ac:picMkLst>
        </pc:picChg>
        <pc:picChg chg="add del mod">
          <ac:chgData name="Hopefirmly Lyngdoh [Chillibreeze]" userId="01a7a686-b86c-48d4-b45c-9f5406d63a6c" providerId="ADAL" clId="{6836B20E-940C-4654-A92B-96BABB82BFD0}" dt="2020-07-29T04:12:17.038" v="30" actId="21"/>
          <ac:picMkLst>
            <pc:docMk/>
            <pc:sldMk cId="1622630864" sldId="1821"/>
            <ac:picMk id="26" creationId="{EE832078-DA34-41CC-8619-7DAB3450D9BA}"/>
          </ac:picMkLst>
        </pc:picChg>
        <pc:picChg chg="del mod">
          <ac:chgData name="Hopefirmly Lyngdoh [Chillibreeze]" userId="01a7a686-b86c-48d4-b45c-9f5406d63a6c" providerId="ADAL" clId="{6836B20E-940C-4654-A92B-96BABB82BFD0}" dt="2020-07-29T04:30:52.351" v="149" actId="21"/>
          <ac:picMkLst>
            <pc:docMk/>
            <pc:sldMk cId="1622630864" sldId="1821"/>
            <ac:picMk id="53" creationId="{56B6E851-C8EA-41FE-B66B-8DE6853365CF}"/>
          </ac:picMkLst>
        </pc:picChg>
        <pc:picChg chg="del mod">
          <ac:chgData name="Hopefirmly Lyngdoh [Chillibreeze]" userId="01a7a686-b86c-48d4-b45c-9f5406d63a6c" providerId="ADAL" clId="{6836B20E-940C-4654-A92B-96BABB82BFD0}" dt="2020-07-29T04:30:52.351" v="149" actId="21"/>
          <ac:picMkLst>
            <pc:docMk/>
            <pc:sldMk cId="1622630864" sldId="1821"/>
            <ac:picMk id="56" creationId="{B1669E4E-59F5-41C4-8EDC-C02CB850A59C}"/>
          </ac:picMkLst>
        </pc:picChg>
        <pc:picChg chg="del mod">
          <ac:chgData name="Hopefirmly Lyngdoh [Chillibreeze]" userId="01a7a686-b86c-48d4-b45c-9f5406d63a6c" providerId="ADAL" clId="{6836B20E-940C-4654-A92B-96BABB82BFD0}" dt="2020-07-29T04:30:52.351" v="149" actId="21"/>
          <ac:picMkLst>
            <pc:docMk/>
            <pc:sldMk cId="1622630864" sldId="1821"/>
            <ac:picMk id="60" creationId="{59312518-3F4D-4B02-96DA-BD9012F031B2}"/>
          </ac:picMkLst>
        </pc:picChg>
        <pc:picChg chg="del mod">
          <ac:chgData name="Hopefirmly Lyngdoh [Chillibreeze]" userId="01a7a686-b86c-48d4-b45c-9f5406d63a6c" providerId="ADAL" clId="{6836B20E-940C-4654-A92B-96BABB82BFD0}" dt="2020-07-29T04:30:52.351" v="149" actId="21"/>
          <ac:picMkLst>
            <pc:docMk/>
            <pc:sldMk cId="1622630864" sldId="1821"/>
            <ac:picMk id="63" creationId="{3AF393FA-93EA-461F-BB9D-4D803FF571BA}"/>
          </ac:picMkLst>
        </pc:picChg>
        <pc:cxnChg chg="del mod">
          <ac:chgData name="Hopefirmly Lyngdoh [Chillibreeze]" userId="01a7a686-b86c-48d4-b45c-9f5406d63a6c" providerId="ADAL" clId="{6836B20E-940C-4654-A92B-96BABB82BFD0}" dt="2020-07-29T16:53:59.353" v="4239" actId="21"/>
          <ac:cxnSpMkLst>
            <pc:docMk/>
            <pc:sldMk cId="1622630864" sldId="1821"/>
            <ac:cxnSpMk id="55" creationId="{FE830832-C733-4B03-97B6-7D7EAE8157E9}"/>
          </ac:cxnSpMkLst>
        </pc:cxnChg>
        <pc:cxnChg chg="del">
          <ac:chgData name="Hopefirmly Lyngdoh [Chillibreeze]" userId="01a7a686-b86c-48d4-b45c-9f5406d63a6c" providerId="ADAL" clId="{6836B20E-940C-4654-A92B-96BABB82BFD0}" dt="2020-07-29T16:53:59.353" v="4239" actId="21"/>
          <ac:cxnSpMkLst>
            <pc:docMk/>
            <pc:sldMk cId="1622630864" sldId="1821"/>
            <ac:cxnSpMk id="58" creationId="{E9E1FAAA-51C5-4D2D-A8ED-C8B7A4A76576}"/>
          </ac:cxnSpMkLst>
        </pc:cxnChg>
        <pc:cxnChg chg="del">
          <ac:chgData name="Hopefirmly Lyngdoh [Chillibreeze]" userId="01a7a686-b86c-48d4-b45c-9f5406d63a6c" providerId="ADAL" clId="{6836B20E-940C-4654-A92B-96BABB82BFD0}" dt="2020-07-29T16:53:59.353" v="4239" actId="21"/>
          <ac:cxnSpMkLst>
            <pc:docMk/>
            <pc:sldMk cId="1622630864" sldId="1821"/>
            <ac:cxnSpMk id="62" creationId="{9607D5B4-EB4E-416A-8604-14A804E1B23A}"/>
          </ac:cxnSpMkLst>
        </pc:cxnChg>
      </pc:sldChg>
      <pc:sldChg chg="modSp mod modNotes">
        <pc:chgData name="Hopefirmly Lyngdoh [Chillibreeze]" userId="01a7a686-b86c-48d4-b45c-9f5406d63a6c" providerId="ADAL" clId="{6836B20E-940C-4654-A92B-96BABB82BFD0}" dt="2020-07-30T10:51:36.831" v="5275" actId="790"/>
        <pc:sldMkLst>
          <pc:docMk/>
          <pc:sldMk cId="2698537591" sldId="1822"/>
        </pc:sldMkLst>
        <pc:spChg chg="mod">
          <ac:chgData name="Hopefirmly Lyngdoh [Chillibreeze]" userId="01a7a686-b86c-48d4-b45c-9f5406d63a6c" providerId="ADAL" clId="{6836B20E-940C-4654-A92B-96BABB82BFD0}" dt="2020-07-30T10:51:36.824" v="5270" actId="790"/>
          <ac:spMkLst>
            <pc:docMk/>
            <pc:sldMk cId="2698537591" sldId="1822"/>
            <ac:spMk id="2" creationId="{00000000-0000-0000-0000-000000000000}"/>
          </ac:spMkLst>
        </pc:spChg>
      </pc:sldChg>
      <pc:sldChg chg="addSp delSp modSp mod modNotes">
        <pc:chgData name="Hopefirmly Lyngdoh [Chillibreeze]" userId="01a7a686-b86c-48d4-b45c-9f5406d63a6c" providerId="ADAL" clId="{6836B20E-940C-4654-A92B-96BABB82BFD0}" dt="2020-07-30T10:51:36.847" v="5290" actId="790"/>
        <pc:sldMkLst>
          <pc:docMk/>
          <pc:sldMk cId="3571128900" sldId="1823"/>
        </pc:sldMkLst>
        <pc:spChg chg="add mod">
          <ac:chgData name="Hopefirmly Lyngdoh [Chillibreeze]" userId="01a7a686-b86c-48d4-b45c-9f5406d63a6c" providerId="ADAL" clId="{6836B20E-940C-4654-A92B-96BABB82BFD0}" dt="2020-07-30T10:51:36.834" v="5278" actId="790"/>
          <ac:spMkLst>
            <pc:docMk/>
            <pc:sldMk cId="3571128900" sldId="1823"/>
            <ac:spMk id="3" creationId="{3548D94B-006C-4321-BD84-F7F240C4D260}"/>
          </ac:spMkLst>
        </pc:spChg>
        <pc:spChg chg="add mod">
          <ac:chgData name="Hopefirmly Lyngdoh [Chillibreeze]" userId="01a7a686-b86c-48d4-b45c-9f5406d63a6c" providerId="ADAL" clId="{6836B20E-940C-4654-A92B-96BABB82BFD0}" dt="2020-07-30T10:51:36.835" v="5279" actId="790"/>
          <ac:spMkLst>
            <pc:docMk/>
            <pc:sldMk cId="3571128900" sldId="1823"/>
            <ac:spMk id="5" creationId="{1358CA04-B786-440B-876F-8174A0EB86E6}"/>
          </ac:spMkLst>
        </pc:spChg>
        <pc:spChg chg="mod">
          <ac:chgData name="Hopefirmly Lyngdoh [Chillibreeze]" userId="01a7a686-b86c-48d4-b45c-9f5406d63a6c" providerId="ADAL" clId="{6836B20E-940C-4654-A92B-96BABB82BFD0}" dt="2020-07-30T10:51:36.832" v="5276" actId="790"/>
          <ac:spMkLst>
            <pc:docMk/>
            <pc:sldMk cId="3571128900" sldId="1823"/>
            <ac:spMk id="7" creationId="{1F0B2AB0-DEBF-4F20-B023-E90A478C8925}"/>
          </ac:spMkLst>
        </pc:spChg>
        <pc:spChg chg="add mod">
          <ac:chgData name="Hopefirmly Lyngdoh [Chillibreeze]" userId="01a7a686-b86c-48d4-b45c-9f5406d63a6c" providerId="ADAL" clId="{6836B20E-940C-4654-A92B-96BABB82BFD0}" dt="2020-07-30T10:51:36.836" v="5280" actId="790"/>
          <ac:spMkLst>
            <pc:docMk/>
            <pc:sldMk cId="3571128900" sldId="1823"/>
            <ac:spMk id="8" creationId="{87096C4F-4FD9-43BE-9289-7CBD1A17FC95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1" creationId="{62B9C452-ED65-48C9-B14D-870771B0E8FB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2" creationId="{D482ECA0-2901-415C-B29C-815334DC698B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3" creationId="{37BE3BC0-8295-4805-91AC-C001BF7B0A91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4" creationId="{1F1FBE0D-A68B-428E-847A-A9681C0F7608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5" creationId="{F1781A30-6C7C-4927-8836-28DEC4FF9A43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6" creationId="{9DE86C9F-C9DC-4833-88D7-3E4A29AFD4A7}"/>
          </ac:spMkLst>
        </pc:spChg>
        <pc:spChg chg="del">
          <ac:chgData name="Hopefirmly Lyngdoh [Chillibreeze]" userId="01a7a686-b86c-48d4-b45c-9f5406d63a6c" providerId="ADAL" clId="{6836B20E-940C-4654-A92B-96BABB82BFD0}" dt="2020-07-29T06:48:16.787" v="2158" actId="478"/>
          <ac:spMkLst>
            <pc:docMk/>
            <pc:sldMk cId="3571128900" sldId="1823"/>
            <ac:spMk id="27" creationId="{68734C37-6609-4690-9EB6-469C85550DFB}"/>
          </ac:spMkLst>
        </pc:spChg>
        <pc:spChg chg="add del mod">
          <ac:chgData name="Hopefirmly Lyngdoh [Chillibreeze]" userId="01a7a686-b86c-48d4-b45c-9f5406d63a6c" providerId="ADAL" clId="{6836B20E-940C-4654-A92B-96BABB82BFD0}" dt="2020-07-29T05:31:06.103" v="197" actId="21"/>
          <ac:spMkLst>
            <pc:docMk/>
            <pc:sldMk cId="3571128900" sldId="1823"/>
            <ac:spMk id="36" creationId="{DB8070DB-645F-4050-A04D-1DB1F7ADF0C1}"/>
          </ac:spMkLst>
        </pc:spChg>
        <pc:spChg chg="add del mod">
          <ac:chgData name="Hopefirmly Lyngdoh [Chillibreeze]" userId="01a7a686-b86c-48d4-b45c-9f5406d63a6c" providerId="ADAL" clId="{6836B20E-940C-4654-A92B-96BABB82BFD0}" dt="2020-07-29T05:30:59.117" v="195" actId="21"/>
          <ac:spMkLst>
            <pc:docMk/>
            <pc:sldMk cId="3571128900" sldId="1823"/>
            <ac:spMk id="37" creationId="{E92BB6F3-9A55-4C43-BF2E-BDB3C34BC15B}"/>
          </ac:spMkLst>
        </pc:spChg>
        <pc:spChg chg="add del mod">
          <ac:chgData name="Hopefirmly Lyngdoh [Chillibreeze]" userId="01a7a686-b86c-48d4-b45c-9f5406d63a6c" providerId="ADAL" clId="{6836B20E-940C-4654-A92B-96BABB82BFD0}" dt="2020-07-29T05:30:53.866" v="193" actId="21"/>
          <ac:spMkLst>
            <pc:docMk/>
            <pc:sldMk cId="3571128900" sldId="1823"/>
            <ac:spMk id="38" creationId="{D77ACBCA-3C5F-40E5-80B6-5BB98E017549}"/>
          </ac:spMkLst>
        </pc:spChg>
        <pc:spChg chg="add del mod">
          <ac:chgData name="Hopefirmly Lyngdoh [Chillibreeze]" userId="01a7a686-b86c-48d4-b45c-9f5406d63a6c" providerId="ADAL" clId="{6836B20E-940C-4654-A92B-96BABB82BFD0}" dt="2020-07-29T05:30:45.829" v="191" actId="21"/>
          <ac:spMkLst>
            <pc:docMk/>
            <pc:sldMk cId="3571128900" sldId="1823"/>
            <ac:spMk id="39" creationId="{76B9D7F5-10AE-49D4-9D32-B36527F23B1D}"/>
          </ac:spMkLst>
        </pc:spChg>
        <pc:spChg chg="add del mod">
          <ac:chgData name="Hopefirmly Lyngdoh [Chillibreeze]" userId="01a7a686-b86c-48d4-b45c-9f5406d63a6c" providerId="ADAL" clId="{6836B20E-940C-4654-A92B-96BABB82BFD0}" dt="2020-07-29T05:30:39.555" v="189" actId="21"/>
          <ac:spMkLst>
            <pc:docMk/>
            <pc:sldMk cId="3571128900" sldId="1823"/>
            <ac:spMk id="40" creationId="{7B407C2C-88E8-4280-8A8D-56D2127B67DF}"/>
          </ac:spMkLst>
        </pc:spChg>
        <pc:spChg chg="add del mod">
          <ac:chgData name="Hopefirmly Lyngdoh [Chillibreeze]" userId="01a7a686-b86c-48d4-b45c-9f5406d63a6c" providerId="ADAL" clId="{6836B20E-940C-4654-A92B-96BABB82BFD0}" dt="2020-07-29T05:31:20.399" v="202" actId="21"/>
          <ac:spMkLst>
            <pc:docMk/>
            <pc:sldMk cId="3571128900" sldId="1823"/>
            <ac:spMk id="41" creationId="{15DE4E15-8A6D-49A4-B79C-6327B2402171}"/>
          </ac:spMkLst>
        </pc:spChg>
        <pc:spChg chg="add del mod">
          <ac:chgData name="Hopefirmly Lyngdoh [Chillibreeze]" userId="01a7a686-b86c-48d4-b45c-9f5406d63a6c" providerId="ADAL" clId="{6836B20E-940C-4654-A92B-96BABB82BFD0}" dt="2020-07-29T05:30:19.825" v="185" actId="21"/>
          <ac:spMkLst>
            <pc:docMk/>
            <pc:sldMk cId="3571128900" sldId="1823"/>
            <ac:spMk id="42" creationId="{A19EB86E-7E42-4EA3-B3C3-360A9F606E38}"/>
          </ac:spMkLst>
        </pc:spChg>
        <pc:spChg chg="mod">
          <ac:chgData name="Hopefirmly Lyngdoh [Chillibreeze]" userId="01a7a686-b86c-48d4-b45c-9f5406d63a6c" providerId="ADAL" clId="{6836B20E-940C-4654-A92B-96BABB82BFD0}" dt="2020-07-30T10:51:36.833" v="5277" actId="790"/>
          <ac:spMkLst>
            <pc:docMk/>
            <pc:sldMk cId="3571128900" sldId="1823"/>
            <ac:spMk id="111" creationId="{DF4F7F81-1763-4F2E-B5E8-43A2D79E298A}"/>
          </ac:spMkLst>
        </pc:spChg>
        <pc:spChg chg="del">
          <ac:chgData name="Hopefirmly Lyngdoh [Chillibreeze]" userId="01a7a686-b86c-48d4-b45c-9f5406d63a6c" providerId="ADAL" clId="{6836B20E-940C-4654-A92B-96BABB82BFD0}" dt="2020-07-29T04:31:24.722" v="153" actId="21"/>
          <ac:spMkLst>
            <pc:docMk/>
            <pc:sldMk cId="3571128900" sldId="1823"/>
            <ac:spMk id="113" creationId="{65F1E852-8A89-4FDE-964D-D75C779E420A}"/>
          </ac:spMkLst>
        </pc:spChg>
        <pc:spChg chg="del">
          <ac:chgData name="Hopefirmly Lyngdoh [Chillibreeze]" userId="01a7a686-b86c-48d4-b45c-9f5406d63a6c" providerId="ADAL" clId="{6836B20E-940C-4654-A92B-96BABB82BFD0}" dt="2020-07-29T04:31:27.989" v="157" actId="21"/>
          <ac:spMkLst>
            <pc:docMk/>
            <pc:sldMk cId="3571128900" sldId="1823"/>
            <ac:spMk id="115" creationId="{1EF61734-2D6B-46B5-8122-8AEEF015E4E2}"/>
          </ac:spMkLst>
        </pc:spChg>
        <pc:spChg chg="del">
          <ac:chgData name="Hopefirmly Lyngdoh [Chillibreeze]" userId="01a7a686-b86c-48d4-b45c-9f5406d63a6c" providerId="ADAL" clId="{6836B20E-940C-4654-A92B-96BABB82BFD0}" dt="2020-07-29T04:31:32.006" v="161" actId="21"/>
          <ac:spMkLst>
            <pc:docMk/>
            <pc:sldMk cId="3571128900" sldId="1823"/>
            <ac:spMk id="117" creationId="{8EE18FB0-CC38-4222-B267-096571BA3750}"/>
          </ac:spMkLst>
        </pc:spChg>
        <pc:spChg chg="mod">
          <ac:chgData name="Hopefirmly Lyngdoh [Chillibreeze]" userId="01a7a686-b86c-48d4-b45c-9f5406d63a6c" providerId="ADAL" clId="{6836B20E-940C-4654-A92B-96BABB82BFD0}" dt="2020-07-30T10:51:36.837" v="5281" actId="790"/>
          <ac:spMkLst>
            <pc:docMk/>
            <pc:sldMk cId="3571128900" sldId="1823"/>
            <ac:spMk id="119" creationId="{62C05CE8-B2D6-4A0F-AD25-DB4041D37918}"/>
          </ac:spMkLst>
        </pc:spChg>
        <pc:spChg chg="mod">
          <ac:chgData name="Hopefirmly Lyngdoh [Chillibreeze]" userId="01a7a686-b86c-48d4-b45c-9f5406d63a6c" providerId="ADAL" clId="{6836B20E-940C-4654-A92B-96BABB82BFD0}" dt="2020-07-30T10:51:36.839" v="5282" actId="790"/>
          <ac:spMkLst>
            <pc:docMk/>
            <pc:sldMk cId="3571128900" sldId="1823"/>
            <ac:spMk id="121" creationId="{4E352F9D-B5B5-4358-8987-B9BA35A13529}"/>
          </ac:spMkLst>
        </pc:spChg>
        <pc:spChg chg="mod">
          <ac:chgData name="Hopefirmly Lyngdoh [Chillibreeze]" userId="01a7a686-b86c-48d4-b45c-9f5406d63a6c" providerId="ADAL" clId="{6836B20E-940C-4654-A92B-96BABB82BFD0}" dt="2020-07-30T10:51:36.840" v="5283" actId="790"/>
          <ac:spMkLst>
            <pc:docMk/>
            <pc:sldMk cId="3571128900" sldId="1823"/>
            <ac:spMk id="123" creationId="{D3EE79AB-FA26-4DFE-A1EE-C59BF2B4D567}"/>
          </ac:spMkLst>
        </pc:spChg>
        <pc:spChg chg="mod">
          <ac:chgData name="Hopefirmly Lyngdoh [Chillibreeze]" userId="01a7a686-b86c-48d4-b45c-9f5406d63a6c" providerId="ADAL" clId="{6836B20E-940C-4654-A92B-96BABB82BFD0}" dt="2020-07-30T10:51:36.841" v="5284" actId="790"/>
          <ac:spMkLst>
            <pc:docMk/>
            <pc:sldMk cId="3571128900" sldId="1823"/>
            <ac:spMk id="125" creationId="{BD5CBB68-9964-45FA-882B-E92B1ED47511}"/>
          </ac:spMkLst>
        </pc:spChg>
        <pc:spChg chg="mod">
          <ac:chgData name="Hopefirmly Lyngdoh [Chillibreeze]" userId="01a7a686-b86c-48d4-b45c-9f5406d63a6c" providerId="ADAL" clId="{6836B20E-940C-4654-A92B-96BABB82BFD0}" dt="2020-07-30T10:51:36.841" v="5285" actId="790"/>
          <ac:spMkLst>
            <pc:docMk/>
            <pc:sldMk cId="3571128900" sldId="1823"/>
            <ac:spMk id="127" creationId="{93E7BC7A-B4D7-4C40-90ED-96C4F346021C}"/>
          </ac:spMkLst>
        </pc:spChg>
        <pc:grpChg chg="add del mod">
          <ac:chgData name="Hopefirmly Lyngdoh [Chillibreeze]" userId="01a7a686-b86c-48d4-b45c-9f5406d63a6c" providerId="ADAL" clId="{6836B20E-940C-4654-A92B-96BABB82BFD0}" dt="2020-07-29T05:31:53.148" v="255" actId="165"/>
          <ac:grpSpMkLst>
            <pc:docMk/>
            <pc:sldMk cId="3571128900" sldId="1823"/>
            <ac:grpSpMk id="57" creationId="{645196E3-1F3E-4638-94BC-9E3A79295EFE}"/>
          </ac:grpSpMkLst>
        </pc:grpChg>
        <pc:picChg chg="add mod">
          <ac:chgData name="Hopefirmly Lyngdoh [Chillibreeze]" userId="01a7a686-b86c-48d4-b45c-9f5406d63a6c" providerId="ADAL" clId="{6836B20E-940C-4654-A92B-96BABB82BFD0}" dt="2020-07-29T07:45:38.278" v="3912" actId="13244"/>
          <ac:picMkLst>
            <pc:docMk/>
            <pc:sldMk cId="3571128900" sldId="1823"/>
            <ac:picMk id="2" creationId="{89833BDA-B61C-4E76-B724-9D58C2AD8432}"/>
          </ac:picMkLst>
        </pc:picChg>
        <pc:picChg chg="add del mod ord">
          <ac:chgData name="Hopefirmly Lyngdoh [Chillibreeze]" userId="01a7a686-b86c-48d4-b45c-9f5406d63a6c" providerId="ADAL" clId="{6836B20E-940C-4654-A92B-96BABB82BFD0}" dt="2020-07-29T06:46:59.500" v="1823" actId="21"/>
          <ac:picMkLst>
            <pc:docMk/>
            <pc:sldMk cId="3571128900" sldId="1823"/>
            <ac:picMk id="4" creationId="{90D3A1AE-A6FB-461D-B7E0-52A27575EE70}"/>
          </ac:picMkLst>
        </pc:picChg>
        <pc:picChg chg="add del mod ord">
          <ac:chgData name="Hopefirmly Lyngdoh [Chillibreeze]" userId="01a7a686-b86c-48d4-b45c-9f5406d63a6c" providerId="ADAL" clId="{6836B20E-940C-4654-A92B-96BABB82BFD0}" dt="2020-07-29T06:47:18.657" v="1876" actId="21"/>
          <ac:picMkLst>
            <pc:docMk/>
            <pc:sldMk cId="3571128900" sldId="1823"/>
            <ac:picMk id="6" creationId="{1F78416D-80BB-42E4-B0BC-50F8582AA9FF}"/>
          </ac:picMkLst>
        </pc:picChg>
        <pc:picChg chg="add del mod">
          <ac:chgData name="Hopefirmly Lyngdoh [Chillibreeze]" userId="01a7a686-b86c-48d4-b45c-9f5406d63a6c" providerId="ADAL" clId="{6836B20E-940C-4654-A92B-96BABB82BFD0}" dt="2020-07-29T06:48:07.009" v="2156" actId="21"/>
          <ac:picMkLst>
            <pc:docMk/>
            <pc:sldMk cId="3571128900" sldId="1823"/>
            <ac:picMk id="10" creationId="{74E8ECBC-337A-4B21-8A06-D9BD32C8CA4C}"/>
          </ac:picMkLst>
        </pc:picChg>
        <pc:picChg chg="add del mod">
          <ac:chgData name="Hopefirmly Lyngdoh [Chillibreeze]" userId="01a7a686-b86c-48d4-b45c-9f5406d63a6c" providerId="ADAL" clId="{6836B20E-940C-4654-A92B-96BABB82BFD0}" dt="2020-07-29T06:48:05.689" v="2155" actId="21"/>
          <ac:picMkLst>
            <pc:docMk/>
            <pc:sldMk cId="3571128900" sldId="1823"/>
            <ac:picMk id="12" creationId="{DA89BF26-1377-4F38-8921-2FC97B5D6BA2}"/>
          </ac:picMkLst>
        </pc:picChg>
        <pc:picChg chg="add mod ord">
          <ac:chgData name="Hopefirmly Lyngdoh [Chillibreeze]" userId="01a7a686-b86c-48d4-b45c-9f5406d63a6c" providerId="ADAL" clId="{6836B20E-940C-4654-A92B-96BABB82BFD0}" dt="2020-07-29T06:48:02.722" v="2153"/>
          <ac:picMkLst>
            <pc:docMk/>
            <pc:sldMk cId="3571128900" sldId="1823"/>
            <ac:picMk id="14" creationId="{E8608DF4-C1D0-4CFD-B532-3FAEE2E3D2BA}"/>
          </ac:picMkLst>
        </pc:picChg>
        <pc:picChg chg="add mod ord">
          <ac:chgData name="Hopefirmly Lyngdoh [Chillibreeze]" userId="01a7a686-b86c-48d4-b45c-9f5406d63a6c" providerId="ADAL" clId="{6836B20E-940C-4654-A92B-96BABB82BFD0}" dt="2020-07-29T07:44:55.894" v="3910" actId="465"/>
          <ac:picMkLst>
            <pc:docMk/>
            <pc:sldMk cId="3571128900" sldId="1823"/>
            <ac:picMk id="16" creationId="{0E6AF08E-1A15-476A-A285-2A4419F9C582}"/>
          </ac:picMkLst>
        </pc:picChg>
        <pc:picChg chg="add mod ord">
          <ac:chgData name="Hopefirmly Lyngdoh [Chillibreeze]" userId="01a7a686-b86c-48d4-b45c-9f5406d63a6c" providerId="ADAL" clId="{6836B20E-940C-4654-A92B-96BABB82BFD0}" dt="2020-07-29T07:44:55.894" v="3910" actId="465"/>
          <ac:picMkLst>
            <pc:docMk/>
            <pc:sldMk cId="3571128900" sldId="1823"/>
            <ac:picMk id="18" creationId="{9E7FF8E9-4448-48D4-9C19-2D376EB2EB3F}"/>
          </ac:picMkLst>
        </pc:picChg>
        <pc:picChg chg="add mod ord">
          <ac:chgData name="Hopefirmly Lyngdoh [Chillibreeze]" userId="01a7a686-b86c-48d4-b45c-9f5406d63a6c" providerId="ADAL" clId="{6836B20E-940C-4654-A92B-96BABB82BFD0}" dt="2020-07-29T07:44:55.894" v="3910" actId="465"/>
          <ac:picMkLst>
            <pc:docMk/>
            <pc:sldMk cId="3571128900" sldId="1823"/>
            <ac:picMk id="20" creationId="{ADE9427D-3211-483D-929D-B49CBB55A327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0:53.866" v="193" actId="21"/>
          <ac:picMkLst>
            <pc:docMk/>
            <pc:sldMk cId="3571128900" sldId="1823"/>
            <ac:picMk id="43" creationId="{77744E10-7FCF-419D-A380-E07EEF375973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0:45.829" v="191" actId="21"/>
          <ac:picMkLst>
            <pc:docMk/>
            <pc:sldMk cId="3571128900" sldId="1823"/>
            <ac:picMk id="44" creationId="{7F15D7F7-412B-4124-A22D-6A32D6543E06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0:39.555" v="189" actId="21"/>
          <ac:picMkLst>
            <pc:docMk/>
            <pc:sldMk cId="3571128900" sldId="1823"/>
            <ac:picMk id="45" creationId="{C48795EF-AFAD-4E99-BCA0-4FF7355845BC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1:20.399" v="202" actId="21"/>
          <ac:picMkLst>
            <pc:docMk/>
            <pc:sldMk cId="3571128900" sldId="1823"/>
            <ac:picMk id="46" creationId="{755C1587-AF3B-42C4-A506-12AB15A11AC2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0:19.825" v="185" actId="21"/>
          <ac:picMkLst>
            <pc:docMk/>
            <pc:sldMk cId="3571128900" sldId="1823"/>
            <ac:picMk id="47" creationId="{FC911F58-D2DA-4E3A-80C7-5DC8FCF30AF6}"/>
          </ac:picMkLst>
        </pc:picChg>
        <pc:picChg chg="add del mod">
          <ac:chgData name="Hopefirmly Lyngdoh [Chillibreeze]" userId="01a7a686-b86c-48d4-b45c-9f5406d63a6c" providerId="ADAL" clId="{6836B20E-940C-4654-A92B-96BABB82BFD0}" dt="2020-07-29T06:48:09.216" v="2157" actId="21"/>
          <ac:picMkLst>
            <pc:docMk/>
            <pc:sldMk cId="3571128900" sldId="1823"/>
            <ac:picMk id="48" creationId="{3591E0B0-D7F4-4D38-AF5C-7063692040F2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1:06.103" v="197" actId="21"/>
          <ac:picMkLst>
            <pc:docMk/>
            <pc:sldMk cId="3571128900" sldId="1823"/>
            <ac:picMk id="49" creationId="{1624347D-B197-4701-A591-27C766B6A1CB}"/>
          </ac:picMkLst>
        </pc:picChg>
        <pc:picChg chg="add del mod">
          <ac:chgData name="Hopefirmly Lyngdoh [Chillibreeze]" userId="01a7a686-b86c-48d4-b45c-9f5406d63a6c" providerId="ADAL" clId="{6836B20E-940C-4654-A92B-96BABB82BFD0}" dt="2020-07-29T05:30:59.117" v="195" actId="21"/>
          <ac:picMkLst>
            <pc:docMk/>
            <pc:sldMk cId="3571128900" sldId="1823"/>
            <ac:picMk id="50" creationId="{C4D96F09-F686-4807-A0D2-C9BA66B1E068}"/>
          </ac:picMkLst>
        </pc:picChg>
        <pc:picChg chg="add mod ord">
          <ac:chgData name="Hopefirmly Lyngdoh [Chillibreeze]" userId="01a7a686-b86c-48d4-b45c-9f5406d63a6c" providerId="ADAL" clId="{6836B20E-940C-4654-A92B-96BABB82BFD0}" dt="2020-07-29T07:45:38.278" v="3912" actId="13244"/>
          <ac:picMkLst>
            <pc:docMk/>
            <pc:sldMk cId="3571128900" sldId="1823"/>
            <ac:picMk id="52" creationId="{17FB61B4-685B-43A8-9F2E-6E3B6A04F425}"/>
          </ac:picMkLst>
        </pc:picChg>
        <pc:picChg chg="add mod ord">
          <ac:chgData name="Hopefirmly Lyngdoh [Chillibreeze]" userId="01a7a686-b86c-48d4-b45c-9f5406d63a6c" providerId="ADAL" clId="{6836B20E-940C-4654-A92B-96BABB82BFD0}" dt="2020-07-29T07:45:38.278" v="3912" actId="13244"/>
          <ac:picMkLst>
            <pc:docMk/>
            <pc:sldMk cId="3571128900" sldId="1823"/>
            <ac:picMk id="54" creationId="{D77A4F29-1180-4F69-9B99-A3A66B859CB0}"/>
          </ac:picMkLst>
        </pc:picChg>
        <pc:picChg chg="add del mod">
          <ac:chgData name="Hopefirmly Lyngdoh [Chillibreeze]" userId="01a7a686-b86c-48d4-b45c-9f5406d63a6c" providerId="ADAL" clId="{6836B20E-940C-4654-A92B-96BABB82BFD0}" dt="2020-07-29T06:48:09.216" v="2157" actId="21"/>
          <ac:picMkLst>
            <pc:docMk/>
            <pc:sldMk cId="3571128900" sldId="1823"/>
            <ac:picMk id="56" creationId="{41C3C28F-BCFB-43CC-869E-70B30F14CEF7}"/>
          </ac:picMkLst>
        </pc:picChg>
        <pc:picChg chg="del">
          <ac:chgData name="Hopefirmly Lyngdoh [Chillibreeze]" userId="01a7a686-b86c-48d4-b45c-9f5406d63a6c" providerId="ADAL" clId="{6836B20E-940C-4654-A92B-96BABB82BFD0}" dt="2020-07-29T04:31:22.419" v="151" actId="21"/>
          <ac:picMkLst>
            <pc:docMk/>
            <pc:sldMk cId="3571128900" sldId="1823"/>
            <ac:picMk id="56" creationId="{DA6F631B-EC53-4027-8F17-5020611ABF46}"/>
          </ac:picMkLst>
        </pc:picChg>
        <pc:picChg chg="del">
          <ac:chgData name="Hopefirmly Lyngdoh [Chillibreeze]" userId="01a7a686-b86c-48d4-b45c-9f5406d63a6c" providerId="ADAL" clId="{6836B20E-940C-4654-A92B-96BABB82BFD0}" dt="2020-07-29T04:31:26.132" v="155" actId="21"/>
          <ac:picMkLst>
            <pc:docMk/>
            <pc:sldMk cId="3571128900" sldId="1823"/>
            <ac:picMk id="114" creationId="{5FFD0B06-47AE-4439-9E92-83B296DB1266}"/>
          </ac:picMkLst>
        </pc:picChg>
        <pc:picChg chg="del">
          <ac:chgData name="Hopefirmly Lyngdoh [Chillibreeze]" userId="01a7a686-b86c-48d4-b45c-9f5406d63a6c" providerId="ADAL" clId="{6836B20E-940C-4654-A92B-96BABB82BFD0}" dt="2020-07-29T04:31:29.444" v="159" actId="21"/>
          <ac:picMkLst>
            <pc:docMk/>
            <pc:sldMk cId="3571128900" sldId="1823"/>
            <ac:picMk id="116" creationId="{95CD86C5-2A9C-42D0-BC63-FC7923D65CEE}"/>
          </ac:picMkLst>
        </pc:picChg>
        <pc:picChg chg="add del mod ord">
          <ac:chgData name="Hopefirmly Lyngdoh [Chillibreeze]" userId="01a7a686-b86c-48d4-b45c-9f5406d63a6c" providerId="ADAL" clId="{6836B20E-940C-4654-A92B-96BABB82BFD0}" dt="2020-07-29T06:47:28.469" v="1955" actId="21"/>
          <ac:picMkLst>
            <pc:docMk/>
            <pc:sldMk cId="3571128900" sldId="1823"/>
            <ac:picMk id="118" creationId="{55EC7B37-8B1B-48ED-A03F-FCDA4ED55270}"/>
          </ac:picMkLst>
        </pc:picChg>
        <pc:picChg chg="del mod ord">
          <ac:chgData name="Hopefirmly Lyngdoh [Chillibreeze]" userId="01a7a686-b86c-48d4-b45c-9f5406d63a6c" providerId="ADAL" clId="{6836B20E-940C-4654-A92B-96BABB82BFD0}" dt="2020-07-29T06:47:41.391" v="2028" actId="21"/>
          <ac:picMkLst>
            <pc:docMk/>
            <pc:sldMk cId="3571128900" sldId="1823"/>
            <ac:picMk id="120" creationId="{200B8F64-DA04-4E08-BCFD-10F850895146}"/>
          </ac:picMkLst>
        </pc:picChg>
        <pc:picChg chg="del mod ord">
          <ac:chgData name="Hopefirmly Lyngdoh [Chillibreeze]" userId="01a7a686-b86c-48d4-b45c-9f5406d63a6c" providerId="ADAL" clId="{6836B20E-940C-4654-A92B-96BABB82BFD0}" dt="2020-07-29T06:47:52.436" v="2095" actId="21"/>
          <ac:picMkLst>
            <pc:docMk/>
            <pc:sldMk cId="3571128900" sldId="1823"/>
            <ac:picMk id="122" creationId="{33D81E8E-F886-4B4A-9504-E1A40BA75565}"/>
          </ac:picMkLst>
        </pc:picChg>
        <pc:picChg chg="mod">
          <ac:chgData name="Hopefirmly Lyngdoh [Chillibreeze]" userId="01a7a686-b86c-48d4-b45c-9f5406d63a6c" providerId="ADAL" clId="{6836B20E-940C-4654-A92B-96BABB82BFD0}" dt="2020-07-29T07:44:55.894" v="3910" actId="465"/>
          <ac:picMkLst>
            <pc:docMk/>
            <pc:sldMk cId="3571128900" sldId="1823"/>
            <ac:picMk id="124" creationId="{76699B0A-CE63-4378-93DF-5CB23157ADFE}"/>
          </ac:picMkLst>
        </pc:picChg>
        <pc:picChg chg="del mod ord">
          <ac:chgData name="Hopefirmly Lyngdoh [Chillibreeze]" userId="01a7a686-b86c-48d4-b45c-9f5406d63a6c" providerId="ADAL" clId="{6836B20E-940C-4654-A92B-96BABB82BFD0}" dt="2020-07-29T06:48:04.246" v="2154" actId="21"/>
          <ac:picMkLst>
            <pc:docMk/>
            <pc:sldMk cId="3571128900" sldId="1823"/>
            <ac:picMk id="126" creationId="{0D01F324-D1E0-4830-A544-4565CE4C1EEC}"/>
          </ac:picMkLst>
        </pc:picChg>
        <pc:cxnChg chg="add mod topLvl">
          <ac:chgData name="Hopefirmly Lyngdoh [Chillibreeze]" userId="01a7a686-b86c-48d4-b45c-9f5406d63a6c" providerId="ADAL" clId="{6836B20E-940C-4654-A92B-96BABB82BFD0}" dt="2020-07-29T07:45:52.781" v="3913" actId="13244"/>
          <ac:cxnSpMkLst>
            <pc:docMk/>
            <pc:sldMk cId="3571128900" sldId="1823"/>
            <ac:cxnSpMk id="28" creationId="{219E440C-D439-4886-83F6-4AFB0540BFE7}"/>
          </ac:cxnSpMkLst>
        </pc:cxnChg>
        <pc:cxnChg chg="add mod topLvl">
          <ac:chgData name="Hopefirmly Lyngdoh [Chillibreeze]" userId="01a7a686-b86c-48d4-b45c-9f5406d63a6c" providerId="ADAL" clId="{6836B20E-940C-4654-A92B-96BABB82BFD0}" dt="2020-07-29T07:45:56.589" v="3914" actId="13244"/>
          <ac:cxnSpMkLst>
            <pc:docMk/>
            <pc:sldMk cId="3571128900" sldId="1823"/>
            <ac:cxnSpMk id="29" creationId="{DEB39563-F2C5-4324-A3EE-A1003F44F045}"/>
          </ac:cxnSpMkLst>
        </pc:cxnChg>
        <pc:cxnChg chg="add mod topLvl">
          <ac:chgData name="Hopefirmly Lyngdoh [Chillibreeze]" userId="01a7a686-b86c-48d4-b45c-9f5406d63a6c" providerId="ADAL" clId="{6836B20E-940C-4654-A92B-96BABB82BFD0}" dt="2020-07-29T07:46:04.413" v="3915" actId="13244"/>
          <ac:cxnSpMkLst>
            <pc:docMk/>
            <pc:sldMk cId="3571128900" sldId="1823"/>
            <ac:cxnSpMk id="30" creationId="{820C329E-2947-4AE3-BA4A-DC4577C45AAA}"/>
          </ac:cxnSpMkLst>
        </pc:cxnChg>
        <pc:cxnChg chg="add mod topLvl">
          <ac:chgData name="Hopefirmly Lyngdoh [Chillibreeze]" userId="01a7a686-b86c-48d4-b45c-9f5406d63a6c" providerId="ADAL" clId="{6836B20E-940C-4654-A92B-96BABB82BFD0}" dt="2020-07-29T07:46:08.302" v="3916" actId="13244"/>
          <ac:cxnSpMkLst>
            <pc:docMk/>
            <pc:sldMk cId="3571128900" sldId="1823"/>
            <ac:cxnSpMk id="31" creationId="{64356F0E-900A-4EEE-BB1A-2EBD782A84BE}"/>
          </ac:cxnSpMkLst>
        </pc:cxnChg>
        <pc:cxnChg chg="add mod topLvl">
          <ac:chgData name="Hopefirmly Lyngdoh [Chillibreeze]" userId="01a7a686-b86c-48d4-b45c-9f5406d63a6c" providerId="ADAL" clId="{6836B20E-940C-4654-A92B-96BABB82BFD0}" dt="2020-07-29T07:46:40.470" v="3920" actId="13244"/>
          <ac:cxnSpMkLst>
            <pc:docMk/>
            <pc:sldMk cId="3571128900" sldId="1823"/>
            <ac:cxnSpMk id="32" creationId="{F0CBE57B-478E-4641-9AD2-62BC0F843547}"/>
          </ac:cxnSpMkLst>
        </pc:cxnChg>
        <pc:cxnChg chg="add mod topLvl">
          <ac:chgData name="Hopefirmly Lyngdoh [Chillibreeze]" userId="01a7a686-b86c-48d4-b45c-9f5406d63a6c" providerId="ADAL" clId="{6836B20E-940C-4654-A92B-96BABB82BFD0}" dt="2020-07-29T07:46:16.102" v="3917" actId="13244"/>
          <ac:cxnSpMkLst>
            <pc:docMk/>
            <pc:sldMk cId="3571128900" sldId="1823"/>
            <ac:cxnSpMk id="33" creationId="{DA313FA3-EEB7-4D08-A720-20BDA94B922A}"/>
          </ac:cxnSpMkLst>
        </pc:cxnChg>
        <pc:cxnChg chg="add mod topLvl">
          <ac:chgData name="Hopefirmly Lyngdoh [Chillibreeze]" userId="01a7a686-b86c-48d4-b45c-9f5406d63a6c" providerId="ADAL" clId="{6836B20E-940C-4654-A92B-96BABB82BFD0}" dt="2020-07-29T07:46:20.350" v="3918" actId="13244"/>
          <ac:cxnSpMkLst>
            <pc:docMk/>
            <pc:sldMk cId="3571128900" sldId="1823"/>
            <ac:cxnSpMk id="34" creationId="{390F2E80-5F67-40D6-9AB8-64171E94BF5C}"/>
          </ac:cxnSpMkLst>
        </pc:cxnChg>
        <pc:cxnChg chg="add del mod">
          <ac:chgData name="Hopefirmly Lyngdoh [Chillibreeze]" userId="01a7a686-b86c-48d4-b45c-9f5406d63a6c" providerId="ADAL" clId="{6836B20E-940C-4654-A92B-96BABB82BFD0}" dt="2020-07-29T05:29:52.405" v="181" actId="21"/>
          <ac:cxnSpMkLst>
            <pc:docMk/>
            <pc:sldMk cId="3571128900" sldId="1823"/>
            <ac:cxnSpMk id="35" creationId="{10DAE63B-A163-4AA6-8FAD-95865F83D712}"/>
          </ac:cxnSpMkLst>
        </pc:cxnChg>
      </pc:sldChg>
      <pc:sldChg chg="addSp delSp modSp mod setBg modClrScheme chgLayout modNotes">
        <pc:chgData name="Hopefirmly Lyngdoh [Chillibreeze]" userId="01a7a686-b86c-48d4-b45c-9f5406d63a6c" providerId="ADAL" clId="{6836B20E-940C-4654-A92B-96BABB82BFD0}" dt="2020-07-30T10:51:36.869" v="5300" actId="790"/>
        <pc:sldMkLst>
          <pc:docMk/>
          <pc:sldMk cId="198186383" sldId="1824"/>
        </pc:sldMkLst>
        <pc:spChg chg="del">
          <ac:chgData name="Hopefirmly Lyngdoh [Chillibreeze]" userId="01a7a686-b86c-48d4-b45c-9f5406d63a6c" providerId="ADAL" clId="{6836B20E-940C-4654-A92B-96BABB82BFD0}" dt="2020-07-30T03:21:59.810" v="4242" actId="21"/>
          <ac:spMkLst>
            <pc:docMk/>
            <pc:sldMk cId="198186383" sldId="1824"/>
            <ac:spMk id="2" creationId="{C560C42D-D86D-4046-BED6-8782A65131D8}"/>
          </ac:spMkLst>
        </pc:spChg>
        <pc:spChg chg="add del mod">
          <ac:chgData name="Hopefirmly Lyngdoh [Chillibreeze]" userId="01a7a686-b86c-48d4-b45c-9f5406d63a6c" providerId="ADAL" clId="{6836B20E-940C-4654-A92B-96BABB82BFD0}" dt="2020-07-30T03:22:16.974" v="4245"/>
          <ac:spMkLst>
            <pc:docMk/>
            <pc:sldMk cId="198186383" sldId="1824"/>
            <ac:spMk id="3" creationId="{95EB327E-F7CC-4818-BBCA-765041D14EC2}"/>
          </ac:spMkLst>
        </pc:spChg>
        <pc:spChg chg="add del mod">
          <ac:chgData name="Hopefirmly Lyngdoh [Chillibreeze]" userId="01a7a686-b86c-48d4-b45c-9f5406d63a6c" providerId="ADAL" clId="{6836B20E-940C-4654-A92B-96BABB82BFD0}" dt="2020-07-30T03:22:18.211" v="4246"/>
          <ac:spMkLst>
            <pc:docMk/>
            <pc:sldMk cId="198186383" sldId="1824"/>
            <ac:spMk id="4" creationId="{E7BF0117-2D86-4E5F-8F14-329DED361782}"/>
          </ac:spMkLst>
        </pc:spChg>
        <pc:spChg chg="mod ord">
          <ac:chgData name="Hopefirmly Lyngdoh [Chillibreeze]" userId="01a7a686-b86c-48d4-b45c-9f5406d63a6c" providerId="ADAL" clId="{6836B20E-940C-4654-A92B-96BABB82BFD0}" dt="2020-07-30T10:51:36.848" v="5291" actId="790"/>
          <ac:spMkLst>
            <pc:docMk/>
            <pc:sldMk cId="198186383" sldId="1824"/>
            <ac:spMk id="17" creationId="{00000000-0000-0000-0000-000000000000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50" v="5292" actId="790"/>
          <ac:spMkLst>
            <pc:docMk/>
            <pc:sldMk cId="198186383" sldId="1824"/>
            <ac:spMk id="45" creationId="{D52B795C-CF60-4D1D-88D3-F584290CF33E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51" v="5293" actId="790"/>
          <ac:spMkLst>
            <pc:docMk/>
            <pc:sldMk cId="198186383" sldId="1824"/>
            <ac:spMk id="48" creationId="{7EAE1A73-0B92-45BC-AB35-AD9087E2F7B7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52" v="5294" actId="790"/>
          <ac:spMkLst>
            <pc:docMk/>
            <pc:sldMk cId="198186383" sldId="1824"/>
            <ac:spMk id="51" creationId="{C5FC2D2A-F72D-48F8-8298-FF4BBF1B2362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53" v="5295" actId="790"/>
          <ac:spMkLst>
            <pc:docMk/>
            <pc:sldMk cId="198186383" sldId="1824"/>
            <ac:spMk id="54" creationId="{F43949D0-25AD-49D4-9E93-BF5D222BA037}"/>
          </ac:spMkLst>
        </pc:spChg>
        <pc:grpChg chg="add del mod">
          <ac:chgData name="Hopefirmly Lyngdoh [Chillibreeze]" userId="01a7a686-b86c-48d4-b45c-9f5406d63a6c" providerId="ADAL" clId="{6836B20E-940C-4654-A92B-96BABB82BFD0}" dt="2020-07-30T03:22:37.622" v="4255" actId="165"/>
          <ac:grpSpMkLst>
            <pc:docMk/>
            <pc:sldMk cId="198186383" sldId="1824"/>
            <ac:grpSpMk id="6" creationId="{50F35CA6-271A-42B8-AA52-C3BF4DAD64F6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24:04.060" v="4293" actId="165"/>
          <ac:grpSpMkLst>
            <pc:docMk/>
            <pc:sldMk cId="198186383" sldId="1824"/>
            <ac:grpSpMk id="7" creationId="{A86E5814-3B22-4912-8A87-0B9A413CE834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24:04.060" v="4293" actId="165"/>
          <ac:grpSpMkLst>
            <pc:docMk/>
            <pc:sldMk cId="198186383" sldId="1824"/>
            <ac:grpSpMk id="8" creationId="{4A6C2BB8-7CCE-4EBF-A231-3E76A2DF5D75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24:04.060" v="4293" actId="165"/>
          <ac:grpSpMkLst>
            <pc:docMk/>
            <pc:sldMk cId="198186383" sldId="1824"/>
            <ac:grpSpMk id="9" creationId="{CD879F0C-3838-4AD6-80D7-1A623F792086}"/>
          </ac:grpSpMkLst>
        </pc:grpChg>
        <pc:grpChg chg="add mod">
          <ac:chgData name="Hopefirmly Lyngdoh [Chillibreeze]" userId="01a7a686-b86c-48d4-b45c-9f5406d63a6c" providerId="ADAL" clId="{6836B20E-940C-4654-A92B-96BABB82BFD0}" dt="2020-07-30T03:23:29.863" v="4274" actId="164"/>
          <ac:grpSpMkLst>
            <pc:docMk/>
            <pc:sldMk cId="198186383" sldId="1824"/>
            <ac:grpSpMk id="11" creationId="{D7CD4715-60BA-4010-BF93-5EE4CD443011}"/>
          </ac:grpSpMkLst>
        </pc:grpChg>
        <pc:grpChg chg="add del mod">
          <ac:chgData name="Hopefirmly Lyngdoh [Chillibreeze]" userId="01a7a686-b86c-48d4-b45c-9f5406d63a6c" providerId="ADAL" clId="{6836B20E-940C-4654-A92B-96BABB82BFD0}" dt="2020-07-30T03:24:04.060" v="4293" actId="165"/>
          <ac:grpSpMkLst>
            <pc:docMk/>
            <pc:sldMk cId="198186383" sldId="1824"/>
            <ac:grpSpMk id="13" creationId="{6975653C-B427-4E87-9FBF-E7CBF5193112}"/>
          </ac:grpSpMkLst>
        </pc:grpChg>
        <pc:picChg chg="mod topLvl">
          <ac:chgData name="Hopefirmly Lyngdoh [Chillibreeze]" userId="01a7a686-b86c-48d4-b45c-9f5406d63a6c" providerId="ADAL" clId="{6836B20E-940C-4654-A92B-96BABB82BFD0}" dt="2020-07-30T03:24:04.060" v="4293" actId="165"/>
          <ac:picMkLst>
            <pc:docMk/>
            <pc:sldMk cId="198186383" sldId="1824"/>
            <ac:picMk id="5" creationId="{41899E60-A9BC-4135-9A9A-7131E98803A4}"/>
          </ac:picMkLst>
        </pc:picChg>
        <pc:picChg chg="mod topLvl">
          <ac:chgData name="Hopefirmly Lyngdoh [Chillibreeze]" userId="01a7a686-b86c-48d4-b45c-9f5406d63a6c" providerId="ADAL" clId="{6836B20E-940C-4654-A92B-96BABB82BFD0}" dt="2020-07-30T03:24:04.060" v="4293" actId="165"/>
          <ac:picMkLst>
            <pc:docMk/>
            <pc:sldMk cId="198186383" sldId="1824"/>
            <ac:picMk id="10" creationId="{E50C4285-2487-46E3-AF9C-C701A450A24A}"/>
          </ac:picMkLst>
        </pc:picChg>
        <pc:picChg chg="mod topLvl">
          <ac:chgData name="Hopefirmly Lyngdoh [Chillibreeze]" userId="01a7a686-b86c-48d4-b45c-9f5406d63a6c" providerId="ADAL" clId="{6836B20E-940C-4654-A92B-96BABB82BFD0}" dt="2020-07-30T03:24:04.060" v="4293" actId="165"/>
          <ac:picMkLst>
            <pc:docMk/>
            <pc:sldMk cId="198186383" sldId="1824"/>
            <ac:picMk id="12" creationId="{3E14BC67-1E17-4138-8408-11D8B32D67FC}"/>
          </ac:picMkLst>
        </pc:picChg>
        <pc:picChg chg="mod topLvl">
          <ac:chgData name="Hopefirmly Lyngdoh [Chillibreeze]" userId="01a7a686-b86c-48d4-b45c-9f5406d63a6c" providerId="ADAL" clId="{6836B20E-940C-4654-A92B-96BABB82BFD0}" dt="2020-07-30T03:24:04.060" v="4293" actId="165"/>
          <ac:picMkLst>
            <pc:docMk/>
            <pc:sldMk cId="198186383" sldId="1824"/>
            <ac:picMk id="14" creationId="{9C161545-AF15-4F2B-A544-B82F472E7F6D}"/>
          </ac:picMkLst>
        </pc:picChg>
        <pc:cxnChg chg="mod topLvl">
          <ac:chgData name="Hopefirmly Lyngdoh [Chillibreeze]" userId="01a7a686-b86c-48d4-b45c-9f5406d63a6c" providerId="ADAL" clId="{6836B20E-940C-4654-A92B-96BABB82BFD0}" dt="2020-07-30T03:24:27.335" v="4296" actId="13244"/>
          <ac:cxnSpMkLst>
            <pc:docMk/>
            <pc:sldMk cId="198186383" sldId="1824"/>
            <ac:cxnSpMk id="46" creationId="{40608E93-D944-4D9D-9A64-E19658012A62}"/>
          </ac:cxnSpMkLst>
        </pc:cxnChg>
        <pc:cxnChg chg="mod topLvl">
          <ac:chgData name="Hopefirmly Lyngdoh [Chillibreeze]" userId="01a7a686-b86c-48d4-b45c-9f5406d63a6c" providerId="ADAL" clId="{6836B20E-940C-4654-A92B-96BABB82BFD0}" dt="2020-07-30T03:24:45.503" v="4298" actId="13244"/>
          <ac:cxnSpMkLst>
            <pc:docMk/>
            <pc:sldMk cId="198186383" sldId="1824"/>
            <ac:cxnSpMk id="49" creationId="{9A045E86-D41E-4AC1-A974-4474B4968147}"/>
          </ac:cxnSpMkLst>
        </pc:cxnChg>
        <pc:cxnChg chg="mod topLvl">
          <ac:chgData name="Hopefirmly Lyngdoh [Chillibreeze]" userId="01a7a686-b86c-48d4-b45c-9f5406d63a6c" providerId="ADAL" clId="{6836B20E-940C-4654-A92B-96BABB82BFD0}" dt="2020-07-30T03:25:01.646" v="4299" actId="13244"/>
          <ac:cxnSpMkLst>
            <pc:docMk/>
            <pc:sldMk cId="198186383" sldId="1824"/>
            <ac:cxnSpMk id="52" creationId="{0F5B9C18-11D9-4918-B2FD-914A0989EFAC}"/>
          </ac:cxnSpMkLst>
        </pc:cxnChg>
      </pc:sldChg>
      <pc:sldChg chg="addSp delSp modSp mod modNotes">
        <pc:chgData name="Hopefirmly Lyngdoh [Chillibreeze]" userId="01a7a686-b86c-48d4-b45c-9f5406d63a6c" providerId="ADAL" clId="{6836B20E-940C-4654-A92B-96BABB82BFD0}" dt="2020-07-30T10:51:36.913" v="5317" actId="790"/>
        <pc:sldMkLst>
          <pc:docMk/>
          <pc:sldMk cId="1368215429" sldId="1826"/>
        </pc:sldMkLst>
        <pc:spChg chg="mod">
          <ac:chgData name="Hopefirmly Lyngdoh [Chillibreeze]" userId="01a7a686-b86c-48d4-b45c-9f5406d63a6c" providerId="ADAL" clId="{6836B20E-940C-4654-A92B-96BABB82BFD0}" dt="2020-07-30T10:51:36.903" v="5309" actId="790"/>
          <ac:spMkLst>
            <pc:docMk/>
            <pc:sldMk cId="1368215429" sldId="1826"/>
            <ac:spMk id="2" creationId="{4FA751B1-4B2A-42A0-8CEB-4233AEAC3B46}"/>
          </ac:spMkLst>
        </pc:spChg>
        <pc:spChg chg="add del">
          <ac:chgData name="Hopefirmly Lyngdoh [Chillibreeze]" userId="01a7a686-b86c-48d4-b45c-9f5406d63a6c" providerId="ADAL" clId="{6836B20E-940C-4654-A92B-96BABB82BFD0}" dt="2020-07-29T05:35:22.013" v="327" actId="22"/>
          <ac:spMkLst>
            <pc:docMk/>
            <pc:sldMk cId="1368215429" sldId="1826"/>
            <ac:spMk id="3" creationId="{36A86B4A-EF80-4B25-AE48-5B7A2B5DF7E9}"/>
          </ac:spMkLst>
        </pc:spChg>
        <pc:spChg chg="add del">
          <ac:chgData name="Hopefirmly Lyngdoh [Chillibreeze]" userId="01a7a686-b86c-48d4-b45c-9f5406d63a6c" providerId="ADAL" clId="{6836B20E-940C-4654-A92B-96BABB82BFD0}" dt="2020-07-29T05:35:22.013" v="327" actId="22"/>
          <ac:spMkLst>
            <pc:docMk/>
            <pc:sldMk cId="1368215429" sldId="1826"/>
            <ac:spMk id="4" creationId="{7D8A3C90-E92E-47B7-8417-7FEC886949A1}"/>
          </ac:spMkLst>
        </pc:spChg>
        <pc:spChg chg="add del">
          <ac:chgData name="Hopefirmly Lyngdoh [Chillibreeze]" userId="01a7a686-b86c-48d4-b45c-9f5406d63a6c" providerId="ADAL" clId="{6836B20E-940C-4654-A92B-96BABB82BFD0}" dt="2020-07-30T10:51:19.387" v="5253" actId="21"/>
          <ac:spMkLst>
            <pc:docMk/>
            <pc:sldMk cId="1368215429" sldId="1826"/>
            <ac:spMk id="4" creationId="{9A6D5D60-13B6-4264-A626-D54D0DC361E3}"/>
          </ac:spMkLst>
        </pc:spChg>
        <pc:spChg chg="add del">
          <ac:chgData name="Hopefirmly Lyngdoh [Chillibreeze]" userId="01a7a686-b86c-48d4-b45c-9f5406d63a6c" providerId="ADAL" clId="{6836B20E-940C-4654-A92B-96BABB82BFD0}" dt="2020-07-29T05:35:22.013" v="327" actId="22"/>
          <ac:spMkLst>
            <pc:docMk/>
            <pc:sldMk cId="1368215429" sldId="1826"/>
            <ac:spMk id="5" creationId="{C5AD8138-B327-45B6-A8A6-FA5756CCE867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04" v="5310" actId="790"/>
          <ac:spMkLst>
            <pc:docMk/>
            <pc:sldMk cId="1368215429" sldId="1826"/>
            <ac:spMk id="6" creationId="{2331AEB2-63AF-401E-92DE-95601D748564}"/>
          </ac:spMkLst>
        </pc:spChg>
        <pc:spChg chg="mod ord topLvl">
          <ac:chgData name="Hopefirmly Lyngdoh [Chillibreeze]" userId="01a7a686-b86c-48d4-b45c-9f5406d63a6c" providerId="ADAL" clId="{6836B20E-940C-4654-A92B-96BABB82BFD0}" dt="2020-07-30T10:51:36.905" v="5311" actId="790"/>
          <ac:spMkLst>
            <pc:docMk/>
            <pc:sldMk cId="1368215429" sldId="1826"/>
            <ac:spMk id="7" creationId="{BB02CDF0-9FFE-4BE6-832B-D7EC5F47484F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08" v="5313" actId="790"/>
          <ac:spMkLst>
            <pc:docMk/>
            <pc:sldMk cId="1368215429" sldId="1826"/>
            <ac:spMk id="8" creationId="{D304B92C-52F9-4890-AFFD-23219C2E8DD5}"/>
          </ac:spMkLst>
        </pc:spChg>
        <pc:spChg chg="mod topLvl">
          <ac:chgData name="Hopefirmly Lyngdoh [Chillibreeze]" userId="01a7a686-b86c-48d4-b45c-9f5406d63a6c" providerId="ADAL" clId="{6836B20E-940C-4654-A92B-96BABB82BFD0}" dt="2020-07-30T03:56:06.177" v="5184" actId="165"/>
          <ac:spMkLst>
            <pc:docMk/>
            <pc:sldMk cId="1368215429" sldId="1826"/>
            <ac:spMk id="10" creationId="{0C0BE94D-847F-4A05-BEEB-B69A956A84DB}"/>
          </ac:spMkLst>
        </pc:spChg>
        <pc:spChg chg="add del">
          <ac:chgData name="Hopefirmly Lyngdoh [Chillibreeze]" userId="01a7a686-b86c-48d4-b45c-9f5406d63a6c" providerId="ADAL" clId="{6836B20E-940C-4654-A92B-96BABB82BFD0}" dt="2020-07-29T05:35:41.980" v="337" actId="21"/>
          <ac:spMkLst>
            <pc:docMk/>
            <pc:sldMk cId="1368215429" sldId="1826"/>
            <ac:spMk id="14" creationId="{60D1C610-4560-477D-B7BC-3A5851031987}"/>
          </ac:spMkLst>
        </pc:spChg>
        <pc:spChg chg="add del mod">
          <ac:chgData name="Hopefirmly Lyngdoh [Chillibreeze]" userId="01a7a686-b86c-48d4-b45c-9f5406d63a6c" providerId="ADAL" clId="{6836B20E-940C-4654-A92B-96BABB82BFD0}" dt="2020-07-29T05:36:46.916" v="371" actId="21"/>
          <ac:spMkLst>
            <pc:docMk/>
            <pc:sldMk cId="1368215429" sldId="1826"/>
            <ac:spMk id="16" creationId="{14CC3E4B-B1AF-4D6F-9106-E823F1442403}"/>
          </ac:spMkLst>
        </pc:spChg>
        <pc:spChg chg="add del mod">
          <ac:chgData name="Hopefirmly Lyngdoh [Chillibreeze]" userId="01a7a686-b86c-48d4-b45c-9f5406d63a6c" providerId="ADAL" clId="{6836B20E-940C-4654-A92B-96BABB82BFD0}" dt="2020-07-29T05:36:46.916" v="371" actId="21"/>
          <ac:spMkLst>
            <pc:docMk/>
            <pc:sldMk cId="1368215429" sldId="1826"/>
            <ac:spMk id="17" creationId="{203306FD-155D-4720-AB51-9DC5CBC1A82E}"/>
          </ac:spMkLst>
        </pc:spChg>
        <pc:spChg chg="add del mod">
          <ac:chgData name="Hopefirmly Lyngdoh [Chillibreeze]" userId="01a7a686-b86c-48d4-b45c-9f5406d63a6c" providerId="ADAL" clId="{6836B20E-940C-4654-A92B-96BABB82BFD0}" dt="2020-07-29T05:55:04.584" v="427" actId="21"/>
          <ac:spMkLst>
            <pc:docMk/>
            <pc:sldMk cId="1368215429" sldId="1826"/>
            <ac:spMk id="19" creationId="{17A9AE60-2CEA-4AF3-A6BF-4E0BD577EBDC}"/>
          </ac:spMkLst>
        </pc:spChg>
        <pc:spChg chg="add mod topLvl">
          <ac:chgData name="Hopefirmly Lyngdoh [Chillibreeze]" userId="01a7a686-b86c-48d4-b45c-9f5406d63a6c" providerId="ADAL" clId="{6836B20E-940C-4654-A92B-96BABB82BFD0}" dt="2020-07-30T10:51:36.906" v="5312" actId="790"/>
          <ac:spMkLst>
            <pc:docMk/>
            <pc:sldMk cId="1368215429" sldId="1826"/>
            <ac:spMk id="20" creationId="{C357EC97-A5CE-48EF-B179-8131CFBEA844}"/>
          </ac:spMkLst>
        </pc:spChg>
        <pc:grpChg chg="add del mod">
          <ac:chgData name="Hopefirmly Lyngdoh [Chillibreeze]" userId="01a7a686-b86c-48d4-b45c-9f5406d63a6c" providerId="ADAL" clId="{6836B20E-940C-4654-A92B-96BABB82BFD0}" dt="2020-07-30T10:50:49.057" v="5247" actId="165"/>
          <ac:grpSpMkLst>
            <pc:docMk/>
            <pc:sldMk cId="1368215429" sldId="1826"/>
            <ac:grpSpMk id="3" creationId="{8873E4A7-F437-47EB-98DA-507EED8A25B1}"/>
          </ac:grpSpMkLst>
        </pc:grpChg>
        <pc:grpChg chg="add mod">
          <ac:chgData name="Hopefirmly Lyngdoh [Chillibreeze]" userId="01a7a686-b86c-48d4-b45c-9f5406d63a6c" providerId="ADAL" clId="{6836B20E-940C-4654-A92B-96BABB82BFD0}" dt="2020-07-30T10:51:18.385" v="5252" actId="164"/>
          <ac:grpSpMkLst>
            <pc:docMk/>
            <pc:sldMk cId="1368215429" sldId="1826"/>
            <ac:grpSpMk id="5" creationId="{5978B522-17A2-4AA9-839D-9B6DB1F3BFDD}"/>
          </ac:grpSpMkLst>
        </pc:grpChg>
        <pc:grpChg chg="del">
          <ac:chgData name="Hopefirmly Lyngdoh [Chillibreeze]" userId="01a7a686-b86c-48d4-b45c-9f5406d63a6c" providerId="ADAL" clId="{6836B20E-940C-4654-A92B-96BABB82BFD0}" dt="2020-07-30T03:56:06.177" v="5184" actId="165"/>
          <ac:grpSpMkLst>
            <pc:docMk/>
            <pc:sldMk cId="1368215429" sldId="1826"/>
            <ac:grpSpMk id="5" creationId="{64B6088C-32EB-42BC-A122-6A38917A6D1F}"/>
          </ac:grpSpMkLst>
        </pc:grpChg>
        <pc:grpChg chg="add del mod">
          <ac:chgData name="Hopefirmly Lyngdoh [Chillibreeze]" userId="01a7a686-b86c-48d4-b45c-9f5406d63a6c" providerId="ADAL" clId="{6836B20E-940C-4654-A92B-96BABB82BFD0}" dt="2020-07-29T05:36:53.658" v="374" actId="165"/>
          <ac:grpSpMkLst>
            <pc:docMk/>
            <pc:sldMk cId="1368215429" sldId="1826"/>
            <ac:grpSpMk id="18" creationId="{CE2843EE-5969-4360-AF13-CFA4E7D0845B}"/>
          </ac:grpSpMkLst>
        </pc:grpChg>
        <pc:picChg chg="mod topLvl">
          <ac:chgData name="Hopefirmly Lyngdoh [Chillibreeze]" userId="01a7a686-b86c-48d4-b45c-9f5406d63a6c" providerId="ADAL" clId="{6836B20E-940C-4654-A92B-96BABB82BFD0}" dt="2020-07-30T10:50:48.514" v="5246" actId="554"/>
          <ac:picMkLst>
            <pc:docMk/>
            <pc:sldMk cId="1368215429" sldId="1826"/>
            <ac:picMk id="11" creationId="{DB77CD4E-EBB0-4C6A-970D-A4F57CA0AF1E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6.924" v="5323" actId="790"/>
        <pc:sldMkLst>
          <pc:docMk/>
          <pc:sldMk cId="3127408853" sldId="1827"/>
        </pc:sldMkLst>
        <pc:spChg chg="mod">
          <ac:chgData name="Hopefirmly Lyngdoh [Chillibreeze]" userId="01a7a686-b86c-48d4-b45c-9f5406d63a6c" providerId="ADAL" clId="{6836B20E-940C-4654-A92B-96BABB82BFD0}" dt="2020-07-30T10:51:36.917" v="5318" actId="790"/>
          <ac:spMkLst>
            <pc:docMk/>
            <pc:sldMk cId="3127408853" sldId="1827"/>
            <ac:spMk id="2" creationId="{4FA751B1-4B2A-42A0-8CEB-4233AEAC3B46}"/>
          </ac:spMkLst>
        </pc:spChg>
        <pc:spChg chg="add del mod">
          <ac:chgData name="Hopefirmly Lyngdoh [Chillibreeze]" userId="01a7a686-b86c-48d4-b45c-9f5406d63a6c" providerId="ADAL" clId="{6836B20E-940C-4654-A92B-96BABB82BFD0}" dt="2020-07-29T05:37:46.139" v="378" actId="21"/>
          <ac:spMkLst>
            <pc:docMk/>
            <pc:sldMk cId="3127408853" sldId="1827"/>
            <ac:spMk id="3" creationId="{4DF84739-D48B-41EC-89D5-D0CE9382BEBB}"/>
          </ac:spMkLst>
        </pc:spChg>
        <pc:spChg chg="del mod">
          <ac:chgData name="Hopefirmly Lyngdoh [Chillibreeze]" userId="01a7a686-b86c-48d4-b45c-9f5406d63a6c" providerId="ADAL" clId="{6836B20E-940C-4654-A92B-96BABB82BFD0}" dt="2020-07-30T03:25:10.707" v="4301" actId="21"/>
          <ac:spMkLst>
            <pc:docMk/>
            <pc:sldMk cId="3127408853" sldId="1827"/>
            <ac:spMk id="3" creationId="{CD62F5EA-D363-452B-A59F-EB3B723F1140}"/>
          </ac:spMkLst>
        </pc:spChg>
        <pc:spChg chg="add del">
          <ac:chgData name="Hopefirmly Lyngdoh [Chillibreeze]" userId="01a7a686-b86c-48d4-b45c-9f5406d63a6c" providerId="ADAL" clId="{6836B20E-940C-4654-A92B-96BABB82BFD0}" dt="2020-07-29T05:37:42.832" v="376" actId="21"/>
          <ac:spMkLst>
            <pc:docMk/>
            <pc:sldMk cId="3127408853" sldId="1827"/>
            <ac:spMk id="4" creationId="{E9A60558-C3D5-49B5-B7E9-99159704605E}"/>
          </ac:spMkLst>
        </pc:spChg>
        <pc:spChg chg="add del mod">
          <ac:chgData name="Hopefirmly Lyngdoh [Chillibreeze]" userId="01a7a686-b86c-48d4-b45c-9f5406d63a6c" providerId="ADAL" clId="{6836B20E-940C-4654-A92B-96BABB82BFD0}" dt="2020-07-29T05:55:22.071" v="431" actId="478"/>
          <ac:spMkLst>
            <pc:docMk/>
            <pc:sldMk cId="3127408853" sldId="1827"/>
            <ac:spMk id="5" creationId="{5AE94B98-EE49-4139-BD4E-F1BC9215B0CC}"/>
          </ac:spMkLst>
        </pc:spChg>
        <pc:spChg chg="mod">
          <ac:chgData name="Hopefirmly Lyngdoh [Chillibreeze]" userId="01a7a686-b86c-48d4-b45c-9f5406d63a6c" providerId="ADAL" clId="{6836B20E-940C-4654-A92B-96BABB82BFD0}" dt="2020-07-30T10:51:36.919" v="5319" actId="790"/>
          <ac:spMkLst>
            <pc:docMk/>
            <pc:sldMk cId="3127408853" sldId="1827"/>
            <ac:spMk id="9" creationId="{61DED333-4808-49CD-88AD-1F462A4A9F71}"/>
          </ac:spMkLst>
        </pc:spChg>
        <pc:spChg chg="mod">
          <ac:chgData name="Hopefirmly Lyngdoh [Chillibreeze]" userId="01a7a686-b86c-48d4-b45c-9f5406d63a6c" providerId="ADAL" clId="{6836B20E-940C-4654-A92B-96BABB82BFD0}" dt="2020-07-30T03:25:26.461" v="4306" actId="14100"/>
          <ac:spMkLst>
            <pc:docMk/>
            <pc:sldMk cId="3127408853" sldId="1827"/>
            <ac:spMk id="10" creationId="{18AC8206-65DC-48A4-A0E9-BA3CF253E6A3}"/>
          </ac:spMkLst>
        </pc:spChg>
        <pc:spChg chg="add del mod">
          <ac:chgData name="Hopefirmly Lyngdoh [Chillibreeze]" userId="01a7a686-b86c-48d4-b45c-9f5406d63a6c" providerId="ADAL" clId="{6836B20E-940C-4654-A92B-96BABB82BFD0}" dt="2020-07-29T05:42:49.014" v="400" actId="21"/>
          <ac:spMkLst>
            <pc:docMk/>
            <pc:sldMk cId="3127408853" sldId="1827"/>
            <ac:spMk id="12" creationId="{DEF4306A-F1A3-4A14-9338-E2AF83C061B3}"/>
          </ac:spMkLst>
        </pc:spChg>
        <pc:picChg chg="mod">
          <ac:chgData name="Hopefirmly Lyngdoh [Chillibreeze]" userId="01a7a686-b86c-48d4-b45c-9f5406d63a6c" providerId="ADAL" clId="{6836B20E-940C-4654-A92B-96BABB82BFD0}" dt="2020-07-30T03:25:20.477" v="4303" actId="14100"/>
          <ac:picMkLst>
            <pc:docMk/>
            <pc:sldMk cId="3127408853" sldId="1827"/>
            <ac:picMk id="11" creationId="{89F31DEE-EBFB-47DF-8A77-094B76910758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6.938" v="5330" actId="790"/>
        <pc:sldMkLst>
          <pc:docMk/>
          <pc:sldMk cId="4106374553" sldId="1828"/>
        </pc:sldMkLst>
        <pc:spChg chg="mod">
          <ac:chgData name="Hopefirmly Lyngdoh [Chillibreeze]" userId="01a7a686-b86c-48d4-b45c-9f5406d63a6c" providerId="ADAL" clId="{6836B20E-940C-4654-A92B-96BABB82BFD0}" dt="2020-07-30T10:51:36.928" v="5324" actId="790"/>
          <ac:spMkLst>
            <pc:docMk/>
            <pc:sldMk cId="4106374553" sldId="1828"/>
            <ac:spMk id="2" creationId="{4FA751B1-4B2A-42A0-8CEB-4233AEAC3B46}"/>
          </ac:spMkLst>
        </pc:spChg>
        <pc:spChg chg="add del mod">
          <ac:chgData name="Hopefirmly Lyngdoh [Chillibreeze]" userId="01a7a686-b86c-48d4-b45c-9f5406d63a6c" providerId="ADAL" clId="{6836B20E-940C-4654-A92B-96BABB82BFD0}" dt="2020-07-29T05:55:39.053" v="442" actId="21"/>
          <ac:spMkLst>
            <pc:docMk/>
            <pc:sldMk cId="4106374553" sldId="1828"/>
            <ac:spMk id="3" creationId="{52324ED6-EA79-499E-8817-F1A7CA2DF647}"/>
          </ac:spMkLst>
        </pc:spChg>
        <pc:spChg chg="del mod">
          <ac:chgData name="Hopefirmly Lyngdoh [Chillibreeze]" userId="01a7a686-b86c-48d4-b45c-9f5406d63a6c" providerId="ADAL" clId="{6836B20E-940C-4654-A92B-96BABB82BFD0}" dt="2020-07-30T03:25:47.566" v="4310" actId="21"/>
          <ac:spMkLst>
            <pc:docMk/>
            <pc:sldMk cId="4106374553" sldId="1828"/>
            <ac:spMk id="3" creationId="{556A6201-1665-45B8-A72F-902B247C0A25}"/>
          </ac:spMkLst>
        </pc:spChg>
        <pc:spChg chg="add del mod">
          <ac:chgData name="Hopefirmly Lyngdoh [Chillibreeze]" userId="01a7a686-b86c-48d4-b45c-9f5406d63a6c" providerId="ADAL" clId="{6836B20E-940C-4654-A92B-96BABB82BFD0}" dt="2020-07-29T05:55:39.053" v="442" actId="21"/>
          <ac:spMkLst>
            <pc:docMk/>
            <pc:sldMk cId="4106374553" sldId="1828"/>
            <ac:spMk id="4" creationId="{C173A8DC-4ABC-4D66-918F-04ECAF11F8D6}"/>
          </ac:spMkLst>
        </pc:spChg>
        <pc:spChg chg="mod">
          <ac:chgData name="Hopefirmly Lyngdoh [Chillibreeze]" userId="01a7a686-b86c-48d4-b45c-9f5406d63a6c" providerId="ADAL" clId="{6836B20E-940C-4654-A92B-96BABB82BFD0}" dt="2020-07-30T10:51:36.930" v="5325" actId="790"/>
          <ac:spMkLst>
            <pc:docMk/>
            <pc:sldMk cId="4106374553" sldId="1828"/>
            <ac:spMk id="9" creationId="{2E73C29A-898D-4919-9ED6-8A583BC9E7F2}"/>
          </ac:spMkLst>
        </pc:spChg>
        <pc:spChg chg="mod">
          <ac:chgData name="Hopefirmly Lyngdoh [Chillibreeze]" userId="01a7a686-b86c-48d4-b45c-9f5406d63a6c" providerId="ADAL" clId="{6836B20E-940C-4654-A92B-96BABB82BFD0}" dt="2020-07-30T03:26:11.199" v="4321" actId="12789"/>
          <ac:spMkLst>
            <pc:docMk/>
            <pc:sldMk cId="4106374553" sldId="1828"/>
            <ac:spMk id="10" creationId="{5DCE7CAC-A7D7-4EFC-9C9E-C88113F27320}"/>
          </ac:spMkLst>
        </pc:spChg>
        <pc:picChg chg="mod">
          <ac:chgData name="Hopefirmly Lyngdoh [Chillibreeze]" userId="01a7a686-b86c-48d4-b45c-9f5406d63a6c" providerId="ADAL" clId="{6836B20E-940C-4654-A92B-96BABB82BFD0}" dt="2020-07-30T03:26:11.199" v="4321" actId="12789"/>
          <ac:picMkLst>
            <pc:docMk/>
            <pc:sldMk cId="4106374553" sldId="1828"/>
            <ac:picMk id="11" creationId="{1910AE06-88EB-4CCD-B06A-6579CAC541AE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6.950" v="5336" actId="790"/>
        <pc:sldMkLst>
          <pc:docMk/>
          <pc:sldMk cId="1820727551" sldId="1829"/>
        </pc:sldMkLst>
        <pc:spChg chg="mod">
          <ac:chgData name="Hopefirmly Lyngdoh [Chillibreeze]" userId="01a7a686-b86c-48d4-b45c-9f5406d63a6c" providerId="ADAL" clId="{6836B20E-940C-4654-A92B-96BABB82BFD0}" dt="2020-07-30T10:51:36.942" v="5331" actId="790"/>
          <ac:spMkLst>
            <pc:docMk/>
            <pc:sldMk cId="1820727551" sldId="1829"/>
            <ac:spMk id="2" creationId="{4FA751B1-4B2A-42A0-8CEB-4233AEAC3B46}"/>
          </ac:spMkLst>
        </pc:spChg>
        <pc:spChg chg="add del mod">
          <ac:chgData name="Hopefirmly Lyngdoh [Chillibreeze]" userId="01a7a686-b86c-48d4-b45c-9f5406d63a6c" providerId="ADAL" clId="{6836B20E-940C-4654-A92B-96BABB82BFD0}" dt="2020-07-29T05:55:47.279" v="450" actId="21"/>
          <ac:spMkLst>
            <pc:docMk/>
            <pc:sldMk cId="1820727551" sldId="1829"/>
            <ac:spMk id="3" creationId="{3149D599-2E01-415D-8589-E75F9DCE3DF7}"/>
          </ac:spMkLst>
        </pc:spChg>
        <pc:spChg chg="add del">
          <ac:chgData name="Hopefirmly Lyngdoh [Chillibreeze]" userId="01a7a686-b86c-48d4-b45c-9f5406d63a6c" providerId="ADAL" clId="{6836B20E-940C-4654-A92B-96BABB82BFD0}" dt="2020-07-29T05:55:47.279" v="450" actId="21"/>
          <ac:spMkLst>
            <pc:docMk/>
            <pc:sldMk cId="1820727551" sldId="1829"/>
            <ac:spMk id="4" creationId="{525C0B1F-0B69-447F-ACBA-244B9DFFDF26}"/>
          </ac:spMkLst>
        </pc:spChg>
        <pc:spChg chg="mod">
          <ac:chgData name="Hopefirmly Lyngdoh [Chillibreeze]" userId="01a7a686-b86c-48d4-b45c-9f5406d63a6c" providerId="ADAL" clId="{6836B20E-940C-4654-A92B-96BABB82BFD0}" dt="2020-07-30T10:51:36.945" v="5332" actId="790"/>
          <ac:spMkLst>
            <pc:docMk/>
            <pc:sldMk cId="1820727551" sldId="1829"/>
            <ac:spMk id="13" creationId="{B5E6BC9E-1078-49D7-A4E1-D1A215C61D9C}"/>
          </ac:spMkLst>
        </pc:spChg>
        <pc:picChg chg="mod">
          <ac:chgData name="Hopefirmly Lyngdoh [Chillibreeze]" userId="01a7a686-b86c-48d4-b45c-9f5406d63a6c" providerId="ADAL" clId="{6836B20E-940C-4654-A92B-96BABB82BFD0}" dt="2020-07-29T07:13:14.846" v="2681" actId="962"/>
          <ac:picMkLst>
            <pc:docMk/>
            <pc:sldMk cId="1820727551" sldId="1829"/>
            <ac:picMk id="15" creationId="{2979153B-8F62-4B76-9C63-EEFB027EB128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6.959" v="5342" actId="790"/>
        <pc:sldMkLst>
          <pc:docMk/>
          <pc:sldMk cId="1114070547" sldId="1830"/>
        </pc:sldMkLst>
        <pc:spChg chg="mod">
          <ac:chgData name="Hopefirmly Lyngdoh [Chillibreeze]" userId="01a7a686-b86c-48d4-b45c-9f5406d63a6c" providerId="ADAL" clId="{6836B20E-940C-4654-A92B-96BABB82BFD0}" dt="2020-07-30T10:51:36.952" v="5337" actId="790"/>
          <ac:spMkLst>
            <pc:docMk/>
            <pc:sldMk cId="1114070547" sldId="1830"/>
            <ac:spMk id="2" creationId="{F5FA1086-31AD-4D8D-96E0-F791382FE717}"/>
          </ac:spMkLst>
        </pc:spChg>
        <pc:spChg chg="add del">
          <ac:chgData name="Hopefirmly Lyngdoh [Chillibreeze]" userId="01a7a686-b86c-48d4-b45c-9f5406d63a6c" providerId="ADAL" clId="{6836B20E-940C-4654-A92B-96BABB82BFD0}" dt="2020-07-29T05:47:55.350" v="421" actId="22"/>
          <ac:spMkLst>
            <pc:docMk/>
            <pc:sldMk cId="1114070547" sldId="1830"/>
            <ac:spMk id="3" creationId="{A8544667-6F00-427F-82EF-CBD34A10BC7D}"/>
          </ac:spMkLst>
        </pc:spChg>
        <pc:spChg chg="add del">
          <ac:chgData name="Hopefirmly Lyngdoh [Chillibreeze]" userId="01a7a686-b86c-48d4-b45c-9f5406d63a6c" providerId="ADAL" clId="{6836B20E-940C-4654-A92B-96BABB82BFD0}" dt="2020-07-29T05:57:26.480" v="475" actId="478"/>
          <ac:spMkLst>
            <pc:docMk/>
            <pc:sldMk cId="1114070547" sldId="1830"/>
            <ac:spMk id="4" creationId="{47918B1C-B692-494F-95A0-59795D22C774}"/>
          </ac:spMkLst>
        </pc:spChg>
        <pc:spChg chg="del">
          <ac:chgData name="Hopefirmly Lyngdoh [Chillibreeze]" userId="01a7a686-b86c-48d4-b45c-9f5406d63a6c" providerId="ADAL" clId="{6836B20E-940C-4654-A92B-96BABB82BFD0}" dt="2020-07-30T03:26:26.666" v="4322" actId="21"/>
          <ac:spMkLst>
            <pc:docMk/>
            <pc:sldMk cId="1114070547" sldId="1830"/>
            <ac:spMk id="4" creationId="{8EC138C4-2562-45AC-90A4-2956D1EE3CEE}"/>
          </ac:spMkLst>
        </pc:spChg>
        <pc:spChg chg="add del mod">
          <ac:chgData name="Hopefirmly Lyngdoh [Chillibreeze]" userId="01a7a686-b86c-48d4-b45c-9f5406d63a6c" providerId="ADAL" clId="{6836B20E-940C-4654-A92B-96BABB82BFD0}" dt="2020-07-29T05:57:16.481" v="471" actId="21"/>
          <ac:spMkLst>
            <pc:docMk/>
            <pc:sldMk cId="1114070547" sldId="1830"/>
            <ac:spMk id="5" creationId="{54996A89-AD10-4A3E-9BEF-5CA91B9B9AF6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54" v="5338" actId="790"/>
          <ac:spMkLst>
            <pc:docMk/>
            <pc:sldMk cId="1114070547" sldId="1830"/>
            <ac:spMk id="6" creationId="{4E49D54E-4213-422E-8EB0-2BF8BDD931C5}"/>
          </ac:spMkLst>
        </pc:spChg>
        <pc:spChg chg="mod topLvl">
          <ac:chgData name="Hopefirmly Lyngdoh [Chillibreeze]" userId="01a7a686-b86c-48d4-b45c-9f5406d63a6c" providerId="ADAL" clId="{6836B20E-940C-4654-A92B-96BABB82BFD0}" dt="2020-07-29T05:57:23.707" v="474" actId="1582"/>
          <ac:spMkLst>
            <pc:docMk/>
            <pc:sldMk cId="1114070547" sldId="1830"/>
            <ac:spMk id="7" creationId="{DD919600-1929-4F01-A322-F96657A220C6}"/>
          </ac:spMkLst>
        </pc:spChg>
        <pc:spChg chg="mod topLvl">
          <ac:chgData name="Hopefirmly Lyngdoh [Chillibreeze]" userId="01a7a686-b86c-48d4-b45c-9f5406d63a6c" providerId="ADAL" clId="{6836B20E-940C-4654-A92B-96BABB82BFD0}" dt="2020-07-29T05:57:23.707" v="474" actId="1582"/>
          <ac:spMkLst>
            <pc:docMk/>
            <pc:sldMk cId="1114070547" sldId="1830"/>
            <ac:spMk id="8" creationId="{6E065578-8AA3-45A5-8EC1-25FE969EF251}"/>
          </ac:spMkLst>
        </pc:spChg>
        <pc:spChg chg="mod">
          <ac:chgData name="Hopefirmly Lyngdoh [Chillibreeze]" userId="01a7a686-b86c-48d4-b45c-9f5406d63a6c" providerId="ADAL" clId="{6836B20E-940C-4654-A92B-96BABB82BFD0}" dt="2020-07-29T05:57:14.792" v="470"/>
          <ac:spMkLst>
            <pc:docMk/>
            <pc:sldMk cId="1114070547" sldId="1830"/>
            <ac:spMk id="11" creationId="{F0ADF296-1480-41B1-93C7-3D776D8171C4}"/>
          </ac:spMkLst>
        </pc:spChg>
        <pc:spChg chg="add del mod">
          <ac:chgData name="Hopefirmly Lyngdoh [Chillibreeze]" userId="01a7a686-b86c-48d4-b45c-9f5406d63a6c" providerId="ADAL" clId="{6836B20E-940C-4654-A92B-96BABB82BFD0}" dt="2020-07-29T05:57:16.481" v="471" actId="21"/>
          <ac:spMkLst>
            <pc:docMk/>
            <pc:sldMk cId="1114070547" sldId="1830"/>
            <ac:spMk id="14" creationId="{F6DF722F-70D6-4177-8650-728D7DE9A5F9}"/>
          </ac:spMkLst>
        </pc:spChg>
        <pc:grpChg chg="add del mod">
          <ac:chgData name="Hopefirmly Lyngdoh [Chillibreeze]" userId="01a7a686-b86c-48d4-b45c-9f5406d63a6c" providerId="ADAL" clId="{6836B20E-940C-4654-A92B-96BABB82BFD0}" dt="2020-07-29T05:57:20.890" v="472" actId="165"/>
          <ac:grpSpMkLst>
            <pc:docMk/>
            <pc:sldMk cId="1114070547" sldId="1830"/>
            <ac:grpSpMk id="15" creationId="{48A7846D-64D6-4463-A9FD-D7EBEC5B8255}"/>
          </ac:grpSpMkLst>
        </pc:grpChg>
        <pc:picChg chg="mod">
          <ac:chgData name="Hopefirmly Lyngdoh [Chillibreeze]" userId="01a7a686-b86c-48d4-b45c-9f5406d63a6c" providerId="ADAL" clId="{6836B20E-940C-4654-A92B-96BABB82BFD0}" dt="2020-07-29T07:13:32.048" v="2747" actId="962"/>
          <ac:picMkLst>
            <pc:docMk/>
            <pc:sldMk cId="1114070547" sldId="1830"/>
            <ac:picMk id="12" creationId="{6FB6327A-5747-4EEA-A446-2FCA3E296068}"/>
          </ac:picMkLst>
        </pc:picChg>
      </pc:sldChg>
      <pc:sldChg chg="modSp mod modNotes">
        <pc:chgData name="Hopefirmly Lyngdoh [Chillibreeze]" userId="01a7a686-b86c-48d4-b45c-9f5406d63a6c" providerId="ADAL" clId="{6836B20E-940C-4654-A92B-96BABB82BFD0}" dt="2020-07-30T10:51:36.973" v="5351" actId="790"/>
        <pc:sldMkLst>
          <pc:docMk/>
          <pc:sldMk cId="4244776696" sldId="1831"/>
        </pc:sldMkLst>
        <pc:spChg chg="mod">
          <ac:chgData name="Hopefirmly Lyngdoh [Chillibreeze]" userId="01a7a686-b86c-48d4-b45c-9f5406d63a6c" providerId="ADAL" clId="{6836B20E-940C-4654-A92B-96BABB82BFD0}" dt="2020-07-30T10:51:36.962" v="5343" actId="790"/>
          <ac:spMkLst>
            <pc:docMk/>
            <pc:sldMk cId="4244776696" sldId="1831"/>
            <ac:spMk id="2" creationId="{4FA751B1-4B2A-42A0-8CEB-4233AEAC3B46}"/>
          </ac:spMkLst>
        </pc:spChg>
        <pc:spChg chg="mod">
          <ac:chgData name="Hopefirmly Lyngdoh [Chillibreeze]" userId="01a7a686-b86c-48d4-b45c-9f5406d63a6c" providerId="ADAL" clId="{6836B20E-940C-4654-A92B-96BABB82BFD0}" dt="2020-07-30T10:51:36.963" v="5344" actId="790"/>
          <ac:spMkLst>
            <pc:docMk/>
            <pc:sldMk cId="4244776696" sldId="1831"/>
            <ac:spMk id="58" creationId="{1AC614D2-3861-41B7-A07D-824A2657BED1}"/>
          </ac:spMkLst>
        </pc:spChg>
        <pc:spChg chg="mod">
          <ac:chgData name="Hopefirmly Lyngdoh [Chillibreeze]" userId="01a7a686-b86c-48d4-b45c-9f5406d63a6c" providerId="ADAL" clId="{6836B20E-940C-4654-A92B-96BABB82BFD0}" dt="2020-07-30T10:51:36.964" v="5345" actId="790"/>
          <ac:spMkLst>
            <pc:docMk/>
            <pc:sldMk cId="4244776696" sldId="1831"/>
            <ac:spMk id="61" creationId="{76366FD9-C835-463E-9E6B-A64EB6D24DFF}"/>
          </ac:spMkLst>
        </pc:spChg>
        <pc:spChg chg="mod">
          <ac:chgData name="Hopefirmly Lyngdoh [Chillibreeze]" userId="01a7a686-b86c-48d4-b45c-9f5406d63a6c" providerId="ADAL" clId="{6836B20E-940C-4654-A92B-96BABB82BFD0}" dt="2020-07-30T10:51:36.966" v="5346" actId="790"/>
          <ac:spMkLst>
            <pc:docMk/>
            <pc:sldMk cId="4244776696" sldId="1831"/>
            <ac:spMk id="64" creationId="{234E9461-9D33-492E-8082-ABD63290970D}"/>
          </ac:spMkLst>
        </pc:spChg>
        <pc:spChg chg="mod">
          <ac:chgData name="Hopefirmly Lyngdoh [Chillibreeze]" userId="01a7a686-b86c-48d4-b45c-9f5406d63a6c" providerId="ADAL" clId="{6836B20E-940C-4654-A92B-96BABB82BFD0}" dt="2020-07-30T10:51:36.968" v="5347" actId="790"/>
          <ac:spMkLst>
            <pc:docMk/>
            <pc:sldMk cId="4244776696" sldId="1831"/>
            <ac:spMk id="67" creationId="{9ADFB011-4BD5-4E93-8C48-C1DB3A71B594}"/>
          </ac:spMkLst>
        </pc:spChg>
        <pc:picChg chg="mod">
          <ac:chgData name="Hopefirmly Lyngdoh [Chillibreeze]" userId="01a7a686-b86c-48d4-b45c-9f5406d63a6c" providerId="ADAL" clId="{6836B20E-940C-4654-A92B-96BABB82BFD0}" dt="2020-07-29T07:29:41.493" v="2753" actId="962"/>
          <ac:picMkLst>
            <pc:docMk/>
            <pc:sldMk cId="4244776696" sldId="1831"/>
            <ac:picMk id="9" creationId="{47F7F123-6185-4520-9B98-D8295233ABAF}"/>
          </ac:picMkLst>
        </pc:picChg>
        <pc:picChg chg="mod">
          <ac:chgData name="Hopefirmly Lyngdoh [Chillibreeze]" userId="01a7a686-b86c-48d4-b45c-9f5406d63a6c" providerId="ADAL" clId="{6836B20E-940C-4654-A92B-96BABB82BFD0}" dt="2020-07-29T07:29:49.171" v="2755" actId="962"/>
          <ac:picMkLst>
            <pc:docMk/>
            <pc:sldMk cId="4244776696" sldId="1831"/>
            <ac:picMk id="11" creationId="{9413970A-2858-4751-B7B2-05D4CC6E7B13}"/>
          </ac:picMkLst>
        </pc:picChg>
        <pc:picChg chg="mod">
          <ac:chgData name="Hopefirmly Lyngdoh [Chillibreeze]" userId="01a7a686-b86c-48d4-b45c-9f5406d63a6c" providerId="ADAL" clId="{6836B20E-940C-4654-A92B-96BABB82BFD0}" dt="2020-07-29T07:29:56.279" v="2757" actId="962"/>
          <ac:picMkLst>
            <pc:docMk/>
            <pc:sldMk cId="4244776696" sldId="1831"/>
            <ac:picMk id="13" creationId="{43EE8CD2-A87B-42A7-8BB6-24F70AD0A876}"/>
          </ac:picMkLst>
        </pc:picChg>
        <pc:picChg chg="mod">
          <ac:chgData name="Hopefirmly Lyngdoh [Chillibreeze]" userId="01a7a686-b86c-48d4-b45c-9f5406d63a6c" providerId="ADAL" clId="{6836B20E-940C-4654-A92B-96BABB82BFD0}" dt="2020-07-29T07:30:03.716" v="2759" actId="962"/>
          <ac:picMkLst>
            <pc:docMk/>
            <pc:sldMk cId="4244776696" sldId="1831"/>
            <ac:picMk id="22" creationId="{68021B36-9473-4285-9C5A-3DFD62946951}"/>
          </ac:picMkLst>
        </pc:picChg>
      </pc:sldChg>
      <pc:sldChg chg="modSp mod modNotes">
        <pc:chgData name="Hopefirmly Lyngdoh [Chillibreeze]" userId="01a7a686-b86c-48d4-b45c-9f5406d63a6c" providerId="ADAL" clId="{6836B20E-940C-4654-A92B-96BABB82BFD0}" dt="2020-07-30T10:51:36.980" v="5357" actId="790"/>
        <pc:sldMkLst>
          <pc:docMk/>
          <pc:sldMk cId="1711597888" sldId="1832"/>
        </pc:sldMkLst>
        <pc:spChg chg="mod">
          <ac:chgData name="Hopefirmly Lyngdoh [Chillibreeze]" userId="01a7a686-b86c-48d4-b45c-9f5406d63a6c" providerId="ADAL" clId="{6836B20E-940C-4654-A92B-96BABB82BFD0}" dt="2020-07-30T10:51:36.974" v="5352" actId="790"/>
          <ac:spMkLst>
            <pc:docMk/>
            <pc:sldMk cId="1711597888" sldId="1832"/>
            <ac:spMk id="2" creationId="{00000000-0000-0000-0000-000000000000}"/>
          </ac:spMkLst>
        </pc:spChg>
        <pc:picChg chg="mod">
          <ac:chgData name="Hopefirmly Lyngdoh [Chillibreeze]" userId="01a7a686-b86c-48d4-b45c-9f5406d63a6c" providerId="ADAL" clId="{6836B20E-940C-4654-A92B-96BABB82BFD0}" dt="2020-07-29T05:57:39.939" v="476" actId="14100"/>
          <ac:picMkLst>
            <pc:docMk/>
            <pc:sldMk cId="1711597888" sldId="1832"/>
            <ac:picMk id="4" creationId="{B8E03064-8EDF-496D-9E16-2E5250AC517E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6.996" v="5369" actId="790"/>
        <pc:sldMkLst>
          <pc:docMk/>
          <pc:sldMk cId="2753844860" sldId="1833"/>
        </pc:sldMkLst>
        <pc:spChg chg="mod">
          <ac:chgData name="Hopefirmly Lyngdoh [Chillibreeze]" userId="01a7a686-b86c-48d4-b45c-9f5406d63a6c" providerId="ADAL" clId="{6836B20E-940C-4654-A92B-96BABB82BFD0}" dt="2020-07-30T10:51:36.981" v="5358" actId="790"/>
          <ac:spMkLst>
            <pc:docMk/>
            <pc:sldMk cId="2753844860" sldId="1833"/>
            <ac:spMk id="17" creationId="{00000000-0000-0000-0000-000000000000}"/>
          </ac:spMkLst>
        </pc:spChg>
        <pc:spChg chg="mod">
          <ac:chgData name="Hopefirmly Lyngdoh [Chillibreeze]" userId="01a7a686-b86c-48d4-b45c-9f5406d63a6c" providerId="ADAL" clId="{6836B20E-940C-4654-A92B-96BABB82BFD0}" dt="2020-07-30T10:51:36.983" v="5359" actId="790"/>
          <ac:spMkLst>
            <pc:docMk/>
            <pc:sldMk cId="2753844860" sldId="1833"/>
            <ac:spMk id="111" creationId="{C49250ED-9C21-46A0-BD57-900074E73DCA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84" v="5360" actId="790"/>
          <ac:spMkLst>
            <pc:docMk/>
            <pc:sldMk cId="2753844860" sldId="1833"/>
            <ac:spMk id="113" creationId="{B1F6A0CB-29AE-4689-99D9-70AD94EAD4F7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85" v="5361" actId="790"/>
          <ac:spMkLst>
            <pc:docMk/>
            <pc:sldMk cId="2753844860" sldId="1833"/>
            <ac:spMk id="116" creationId="{481C864F-C877-440E-950E-538E2E46803D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87" v="5362" actId="790"/>
          <ac:spMkLst>
            <pc:docMk/>
            <pc:sldMk cId="2753844860" sldId="1833"/>
            <ac:spMk id="119" creationId="{EC2F6CA3-9686-45EE-815A-898CA2F599A5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88" v="5363" actId="790"/>
          <ac:spMkLst>
            <pc:docMk/>
            <pc:sldMk cId="2753844860" sldId="1833"/>
            <ac:spMk id="122" creationId="{9816463B-9F12-4FA8-9A4F-61E35601C19A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989" v="5364" actId="790"/>
          <ac:spMkLst>
            <pc:docMk/>
            <pc:sldMk cId="2753844860" sldId="1833"/>
            <ac:spMk id="125" creationId="{172C9E08-AEC9-43DC-AB84-2F1FDB220CF4}"/>
          </ac:spMkLst>
        </pc:spChg>
        <pc:grpChg chg="add del mod">
          <ac:chgData name="Hopefirmly Lyngdoh [Chillibreeze]" userId="01a7a686-b86c-48d4-b45c-9f5406d63a6c" providerId="ADAL" clId="{6836B20E-940C-4654-A92B-96BABB82BFD0}" dt="2020-07-29T05:57:59.458" v="481" actId="165"/>
          <ac:grpSpMkLst>
            <pc:docMk/>
            <pc:sldMk cId="2753844860" sldId="1833"/>
            <ac:grpSpMk id="9" creationId="{FF93322C-BB58-463E-AE9B-27A7B07A3561}"/>
          </ac:grpSpMkLst>
        </pc:grpChg>
        <pc:picChg chg="mod">
          <ac:chgData name="Hopefirmly Lyngdoh [Chillibreeze]" userId="01a7a686-b86c-48d4-b45c-9f5406d63a6c" providerId="ADAL" clId="{6836B20E-940C-4654-A92B-96BABB82BFD0}" dt="2020-07-29T08:59:20.842" v="3952" actId="1076"/>
          <ac:picMkLst>
            <pc:docMk/>
            <pc:sldMk cId="2753844860" sldId="1833"/>
            <ac:picMk id="4" creationId="{0C56C7C0-3506-4FE3-A1DA-7E44B4296F5E}"/>
          </ac:picMkLst>
        </pc:picChg>
        <pc:picChg chg="mod">
          <ac:chgData name="Hopefirmly Lyngdoh [Chillibreeze]" userId="01a7a686-b86c-48d4-b45c-9f5406d63a6c" providerId="ADAL" clId="{6836B20E-940C-4654-A92B-96BABB82BFD0}" dt="2020-07-29T08:59:20.842" v="3952" actId="1076"/>
          <ac:picMkLst>
            <pc:docMk/>
            <pc:sldMk cId="2753844860" sldId="1833"/>
            <ac:picMk id="6" creationId="{177717F1-4C19-4E0B-A071-4D0CC556C714}"/>
          </ac:picMkLst>
        </pc:picChg>
        <pc:picChg chg="mod">
          <ac:chgData name="Hopefirmly Lyngdoh [Chillibreeze]" userId="01a7a686-b86c-48d4-b45c-9f5406d63a6c" providerId="ADAL" clId="{6836B20E-940C-4654-A92B-96BABB82BFD0}" dt="2020-07-29T08:59:20.842" v="3952" actId="1076"/>
          <ac:picMkLst>
            <pc:docMk/>
            <pc:sldMk cId="2753844860" sldId="1833"/>
            <ac:picMk id="8" creationId="{AAD77602-78F2-4C82-8C76-3C1F70D87BC3}"/>
          </ac:picMkLst>
        </pc:picChg>
        <pc:picChg chg="mod">
          <ac:chgData name="Hopefirmly Lyngdoh [Chillibreeze]" userId="01a7a686-b86c-48d4-b45c-9f5406d63a6c" providerId="ADAL" clId="{6836B20E-940C-4654-A92B-96BABB82BFD0}" dt="2020-07-29T08:59:20.842" v="3952" actId="1076"/>
          <ac:picMkLst>
            <pc:docMk/>
            <pc:sldMk cId="2753844860" sldId="1833"/>
            <ac:picMk id="10" creationId="{1E151C6F-1911-4218-A2C4-6AB820111269}"/>
          </ac:picMkLst>
        </pc:picChg>
        <pc:picChg chg="mod">
          <ac:chgData name="Hopefirmly Lyngdoh [Chillibreeze]" userId="01a7a686-b86c-48d4-b45c-9f5406d63a6c" providerId="ADAL" clId="{6836B20E-940C-4654-A92B-96BABB82BFD0}" dt="2020-07-29T08:59:20.842" v="3952" actId="1076"/>
          <ac:picMkLst>
            <pc:docMk/>
            <pc:sldMk cId="2753844860" sldId="1833"/>
            <ac:picMk id="12" creationId="{D0F70A7E-229E-404A-95A6-1BDA670BCC30}"/>
          </ac:picMkLst>
        </pc:picChg>
        <pc:cxnChg chg="mod topLvl">
          <ac:chgData name="Hopefirmly Lyngdoh [Chillibreeze]" userId="01a7a686-b86c-48d4-b45c-9f5406d63a6c" providerId="ADAL" clId="{6836B20E-940C-4654-A92B-96BABB82BFD0}" dt="2020-07-29T08:59:20.842" v="3952" actId="1076"/>
          <ac:cxnSpMkLst>
            <pc:docMk/>
            <pc:sldMk cId="2753844860" sldId="1833"/>
            <ac:cxnSpMk id="114" creationId="{68B6AABC-EE02-4559-AA19-6EF11CB91483}"/>
          </ac:cxnSpMkLst>
        </pc:cxnChg>
        <pc:cxnChg chg="mod topLvl">
          <ac:chgData name="Hopefirmly Lyngdoh [Chillibreeze]" userId="01a7a686-b86c-48d4-b45c-9f5406d63a6c" providerId="ADAL" clId="{6836B20E-940C-4654-A92B-96BABB82BFD0}" dt="2020-07-29T08:59:20.842" v="3952" actId="1076"/>
          <ac:cxnSpMkLst>
            <pc:docMk/>
            <pc:sldMk cId="2753844860" sldId="1833"/>
            <ac:cxnSpMk id="117" creationId="{9D62EB72-420D-4482-8D35-7A4E6E7114F0}"/>
          </ac:cxnSpMkLst>
        </pc:cxnChg>
        <pc:cxnChg chg="mod topLvl">
          <ac:chgData name="Hopefirmly Lyngdoh [Chillibreeze]" userId="01a7a686-b86c-48d4-b45c-9f5406d63a6c" providerId="ADAL" clId="{6836B20E-940C-4654-A92B-96BABB82BFD0}" dt="2020-07-29T08:59:20.842" v="3952" actId="1076"/>
          <ac:cxnSpMkLst>
            <pc:docMk/>
            <pc:sldMk cId="2753844860" sldId="1833"/>
            <ac:cxnSpMk id="120" creationId="{727180DE-F349-4BA2-9645-06B99FDA248A}"/>
          </ac:cxnSpMkLst>
        </pc:cxnChg>
        <pc:cxnChg chg="mod topLvl">
          <ac:chgData name="Hopefirmly Lyngdoh [Chillibreeze]" userId="01a7a686-b86c-48d4-b45c-9f5406d63a6c" providerId="ADAL" clId="{6836B20E-940C-4654-A92B-96BABB82BFD0}" dt="2020-07-29T08:59:20.842" v="3952" actId="1076"/>
          <ac:cxnSpMkLst>
            <pc:docMk/>
            <pc:sldMk cId="2753844860" sldId="1833"/>
            <ac:cxnSpMk id="123" creationId="{D0BA4CE9-1388-4305-9BDD-5701E1447C79}"/>
          </ac:cxnSpMkLst>
        </pc:cxnChg>
      </pc:sldChg>
      <pc:sldChg chg="addSp delSp modSp mod modNotes">
        <pc:chgData name="Hopefirmly Lyngdoh [Chillibreeze]" userId="01a7a686-b86c-48d4-b45c-9f5406d63a6c" providerId="ADAL" clId="{6836B20E-940C-4654-A92B-96BABB82BFD0}" dt="2020-07-30T10:51:37.022" v="5385" actId="790"/>
        <pc:sldMkLst>
          <pc:docMk/>
          <pc:sldMk cId="4015836334" sldId="1835"/>
        </pc:sldMkLst>
        <pc:spChg chg="mod">
          <ac:chgData name="Hopefirmly Lyngdoh [Chillibreeze]" userId="01a7a686-b86c-48d4-b45c-9f5406d63a6c" providerId="ADAL" clId="{6836B20E-940C-4654-A92B-96BABB82BFD0}" dt="2020-07-30T10:51:37.013" v="5378" actId="790"/>
          <ac:spMkLst>
            <pc:docMk/>
            <pc:sldMk cId="4015836334" sldId="1835"/>
            <ac:spMk id="2" creationId="{1B4D3D0E-B858-442B-AF63-B789C16670E5}"/>
          </ac:spMkLst>
        </pc:spChg>
        <pc:spChg chg="add del mod">
          <ac:chgData name="Hopefirmly Lyngdoh [Chillibreeze]" userId="01a7a686-b86c-48d4-b45c-9f5406d63a6c" providerId="ADAL" clId="{6836B20E-940C-4654-A92B-96BABB82BFD0}" dt="2020-07-29T06:02:11.451" v="538" actId="21"/>
          <ac:spMkLst>
            <pc:docMk/>
            <pc:sldMk cId="4015836334" sldId="1835"/>
            <ac:spMk id="3" creationId="{6543F7A4-9AAB-41B2-AAB6-E9A5B6E23426}"/>
          </ac:spMkLst>
        </pc:spChg>
        <pc:spChg chg="del">
          <ac:chgData name="Hopefirmly Lyngdoh [Chillibreeze]" userId="01a7a686-b86c-48d4-b45c-9f5406d63a6c" providerId="ADAL" clId="{6836B20E-940C-4654-A92B-96BABB82BFD0}" dt="2020-07-30T03:26:34.300" v="4323" actId="21"/>
          <ac:spMkLst>
            <pc:docMk/>
            <pc:sldMk cId="4015836334" sldId="1835"/>
            <ac:spMk id="3" creationId="{83C69588-4D4A-476D-9381-251C9D4549C7}"/>
          </ac:spMkLst>
        </pc:spChg>
        <pc:spChg chg="mod">
          <ac:chgData name="Hopefirmly Lyngdoh [Chillibreeze]" userId="01a7a686-b86c-48d4-b45c-9f5406d63a6c" providerId="ADAL" clId="{6836B20E-940C-4654-A92B-96BABB82BFD0}" dt="2020-07-29T06:00:40.760" v="504" actId="13244"/>
          <ac:spMkLst>
            <pc:docMk/>
            <pc:sldMk cId="4015836334" sldId="1835"/>
            <ac:spMk id="10" creationId="{5E3C3982-3580-468E-B94A-BD000F225006}"/>
          </ac:spMkLst>
        </pc:spChg>
        <pc:spChg chg="add del mod">
          <ac:chgData name="Hopefirmly Lyngdoh [Chillibreeze]" userId="01a7a686-b86c-48d4-b45c-9f5406d63a6c" providerId="ADAL" clId="{6836B20E-940C-4654-A92B-96BABB82BFD0}" dt="2020-07-29T06:02:11.451" v="538" actId="21"/>
          <ac:spMkLst>
            <pc:docMk/>
            <pc:sldMk cId="4015836334" sldId="1835"/>
            <ac:spMk id="12" creationId="{BEB22403-27E1-4A18-95FC-39C878086F53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15" v="5379" actId="790"/>
          <ac:spMkLst>
            <pc:docMk/>
            <pc:sldMk cId="4015836334" sldId="1835"/>
            <ac:spMk id="13" creationId="{4223CEDC-5C14-4E6A-85B0-C6053734C052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16" v="5380" actId="790"/>
          <ac:spMkLst>
            <pc:docMk/>
            <pc:sldMk cId="4015836334" sldId="1835"/>
            <ac:spMk id="14" creationId="{0949EB0D-57C6-4E2F-8EAB-3A8266834A9A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17" v="5381" actId="790"/>
          <ac:spMkLst>
            <pc:docMk/>
            <pc:sldMk cId="4015836334" sldId="1835"/>
            <ac:spMk id="15" creationId="{976E80E4-D0AA-4DD3-BC9B-0092C5F1C2A6}"/>
          </ac:spMkLst>
        </pc:spChg>
        <pc:grpChg chg="add del mod">
          <ac:chgData name="Hopefirmly Lyngdoh [Chillibreeze]" userId="01a7a686-b86c-48d4-b45c-9f5406d63a6c" providerId="ADAL" clId="{6836B20E-940C-4654-A92B-96BABB82BFD0}" dt="2020-07-29T06:02:08.977" v="537" actId="165"/>
          <ac:grpSpMkLst>
            <pc:docMk/>
            <pc:sldMk cId="4015836334" sldId="1835"/>
            <ac:grpSpMk id="4" creationId="{2BB0F75C-6219-4ED9-83FA-B6A24C1276F7}"/>
          </ac:grpSpMkLst>
        </pc:grpChg>
        <pc:picChg chg="mod modCrop">
          <ac:chgData name="Hopefirmly Lyngdoh [Chillibreeze]" userId="01a7a686-b86c-48d4-b45c-9f5406d63a6c" providerId="ADAL" clId="{6836B20E-940C-4654-A92B-96BABB82BFD0}" dt="2020-07-30T03:26:59.334" v="4328" actId="18131"/>
          <ac:picMkLst>
            <pc:docMk/>
            <pc:sldMk cId="4015836334" sldId="1835"/>
            <ac:picMk id="11" creationId="{E3EF8029-F4D7-4E66-99D5-525B69873CF3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039" v="5394" actId="790"/>
        <pc:sldMkLst>
          <pc:docMk/>
          <pc:sldMk cId="1489115866" sldId="1836"/>
        </pc:sldMkLst>
        <pc:spChg chg="mod">
          <ac:chgData name="Hopefirmly Lyngdoh [Chillibreeze]" userId="01a7a686-b86c-48d4-b45c-9f5406d63a6c" providerId="ADAL" clId="{6836B20E-940C-4654-A92B-96BABB82BFD0}" dt="2020-07-30T10:51:37.027" v="5386" actId="790"/>
          <ac:spMkLst>
            <pc:docMk/>
            <pc:sldMk cId="1489115866" sldId="1836"/>
            <ac:spMk id="2" creationId="{1B4D3D0E-B858-442B-AF63-B789C16670E5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29" v="5387" actId="790"/>
          <ac:spMkLst>
            <pc:docMk/>
            <pc:sldMk cId="1489115866" sldId="1836"/>
            <ac:spMk id="3" creationId="{62F6D893-D034-453E-B95A-06DA2ABB2594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30" v="5388" actId="790"/>
          <ac:spMkLst>
            <pc:docMk/>
            <pc:sldMk cId="1489115866" sldId="1836"/>
            <ac:spMk id="4" creationId="{BAB4F4AE-7933-417F-82A9-E0EABFF8D683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31" v="5389" actId="790"/>
          <ac:spMkLst>
            <pc:docMk/>
            <pc:sldMk cId="1489115866" sldId="1836"/>
            <ac:spMk id="5" creationId="{55E8396E-E057-49A7-BAD2-45A8F2381327}"/>
          </ac:spMkLst>
        </pc:spChg>
        <pc:spChg chg="add del mod">
          <ac:chgData name="Hopefirmly Lyngdoh [Chillibreeze]" userId="01a7a686-b86c-48d4-b45c-9f5406d63a6c" providerId="ADAL" clId="{6836B20E-940C-4654-A92B-96BABB82BFD0}" dt="2020-07-29T06:03:08.167" v="567" actId="21"/>
          <ac:spMkLst>
            <pc:docMk/>
            <pc:sldMk cId="1489115866" sldId="1836"/>
            <ac:spMk id="6" creationId="{13F77165-1AA6-4DE8-8584-EBCBF0089AF0}"/>
          </ac:spMkLst>
        </pc:spChg>
        <pc:spChg chg="del">
          <ac:chgData name="Hopefirmly Lyngdoh [Chillibreeze]" userId="01a7a686-b86c-48d4-b45c-9f5406d63a6c" providerId="ADAL" clId="{6836B20E-940C-4654-A92B-96BABB82BFD0}" dt="2020-07-30T03:27:08.081" v="4329" actId="21"/>
          <ac:spMkLst>
            <pc:docMk/>
            <pc:sldMk cId="1489115866" sldId="1836"/>
            <ac:spMk id="6" creationId="{EA1896CF-DB71-4692-A443-7C62152139B7}"/>
          </ac:spMkLst>
        </pc:spChg>
        <pc:spChg chg="add del mod">
          <ac:chgData name="Hopefirmly Lyngdoh [Chillibreeze]" userId="01a7a686-b86c-48d4-b45c-9f5406d63a6c" providerId="ADAL" clId="{6836B20E-940C-4654-A92B-96BABB82BFD0}" dt="2020-07-29T06:04:29.438" v="585" actId="21"/>
          <ac:spMkLst>
            <pc:docMk/>
            <pc:sldMk cId="1489115866" sldId="1836"/>
            <ac:spMk id="7" creationId="{B4CBD95B-13C6-427A-9A5E-16377757B7AC}"/>
          </ac:spMkLst>
        </pc:spChg>
        <pc:spChg chg="add del mod">
          <ac:chgData name="Hopefirmly Lyngdoh [Chillibreeze]" userId="01a7a686-b86c-48d4-b45c-9f5406d63a6c" providerId="ADAL" clId="{6836B20E-940C-4654-A92B-96BABB82BFD0}" dt="2020-07-29T06:03:25.800" v="576" actId="478"/>
          <ac:spMkLst>
            <pc:docMk/>
            <pc:sldMk cId="1489115866" sldId="1836"/>
            <ac:spMk id="9" creationId="{05146320-6CFD-4DD9-B1F0-81FB8F133284}"/>
          </ac:spMkLst>
        </pc:spChg>
        <pc:spChg chg="mod">
          <ac:chgData name="Hopefirmly Lyngdoh [Chillibreeze]" userId="01a7a686-b86c-48d4-b45c-9f5406d63a6c" providerId="ADAL" clId="{6836B20E-940C-4654-A92B-96BABB82BFD0}" dt="2020-07-30T03:27:34.294" v="4338" actId="14100"/>
          <ac:spMkLst>
            <pc:docMk/>
            <pc:sldMk cId="1489115866" sldId="1836"/>
            <ac:spMk id="12" creationId="{476E5B1D-AA9B-4DA8-81C0-CFEF482E9CAF}"/>
          </ac:spMkLst>
        </pc:spChg>
        <pc:spChg chg="add del mod">
          <ac:chgData name="Hopefirmly Lyngdoh [Chillibreeze]" userId="01a7a686-b86c-48d4-b45c-9f5406d63a6c" providerId="ADAL" clId="{6836B20E-940C-4654-A92B-96BABB82BFD0}" dt="2020-07-29T06:03:08.167" v="567" actId="21"/>
          <ac:spMkLst>
            <pc:docMk/>
            <pc:sldMk cId="1489115866" sldId="1836"/>
            <ac:spMk id="15" creationId="{3BD36FF6-6B2F-4AAA-95C4-943D3DD51547}"/>
          </ac:spMkLst>
        </pc:spChg>
        <pc:grpChg chg="add del mod">
          <ac:chgData name="Hopefirmly Lyngdoh [Chillibreeze]" userId="01a7a686-b86c-48d4-b45c-9f5406d63a6c" providerId="ADAL" clId="{6836B20E-940C-4654-A92B-96BABB82BFD0}" dt="2020-07-29T06:03:15.667" v="573" actId="165"/>
          <ac:grpSpMkLst>
            <pc:docMk/>
            <pc:sldMk cId="1489115866" sldId="1836"/>
            <ac:grpSpMk id="11" creationId="{D00B358B-3449-4705-B56F-A9C658541FB3}"/>
          </ac:grpSpMkLst>
        </pc:grpChg>
        <pc:grpChg chg="add del mod">
          <ac:chgData name="Hopefirmly Lyngdoh [Chillibreeze]" userId="01a7a686-b86c-48d4-b45c-9f5406d63a6c" providerId="ADAL" clId="{6836B20E-940C-4654-A92B-96BABB82BFD0}" dt="2020-07-29T06:04:12.484" v="581" actId="165"/>
          <ac:grpSpMkLst>
            <pc:docMk/>
            <pc:sldMk cId="1489115866" sldId="1836"/>
            <ac:grpSpMk id="16" creationId="{F80A5B59-7F5B-410E-8A34-FC216B87E5E7}"/>
          </ac:grpSpMkLst>
        </pc:grpChg>
        <pc:picChg chg="mod">
          <ac:chgData name="Hopefirmly Lyngdoh [Chillibreeze]" userId="01a7a686-b86c-48d4-b45c-9f5406d63a6c" providerId="ADAL" clId="{6836B20E-940C-4654-A92B-96BABB82BFD0}" dt="2020-07-30T03:27:30.350" v="4337" actId="1076"/>
          <ac:picMkLst>
            <pc:docMk/>
            <pc:sldMk cId="1489115866" sldId="1836"/>
            <ac:picMk id="13" creationId="{AD8045A9-3A4D-4D9E-BE49-BC2CCCE42F69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053" v="5403" actId="790"/>
        <pc:sldMkLst>
          <pc:docMk/>
          <pc:sldMk cId="2253615871" sldId="1837"/>
        </pc:sldMkLst>
        <pc:spChg chg="mod">
          <ac:chgData name="Hopefirmly Lyngdoh [Chillibreeze]" userId="01a7a686-b86c-48d4-b45c-9f5406d63a6c" providerId="ADAL" clId="{6836B20E-940C-4654-A92B-96BABB82BFD0}" dt="2020-07-30T10:51:37.040" v="5395" actId="790"/>
          <ac:spMkLst>
            <pc:docMk/>
            <pc:sldMk cId="2253615871" sldId="1837"/>
            <ac:spMk id="2" creationId="{1B4D3D0E-B858-442B-AF63-B789C16670E5}"/>
          </ac:spMkLst>
        </pc:spChg>
        <pc:spChg chg="del">
          <ac:chgData name="Hopefirmly Lyngdoh [Chillibreeze]" userId="01a7a686-b86c-48d4-b45c-9f5406d63a6c" providerId="ADAL" clId="{6836B20E-940C-4654-A92B-96BABB82BFD0}" dt="2020-07-30T03:27:52.019" v="4341" actId="21"/>
          <ac:spMkLst>
            <pc:docMk/>
            <pc:sldMk cId="2253615871" sldId="1837"/>
            <ac:spMk id="3" creationId="{017C0553-CDC6-49C1-A943-A06DF8D7433A}"/>
          </ac:spMkLst>
        </pc:spChg>
        <pc:spChg chg="add del">
          <ac:chgData name="Hopefirmly Lyngdoh [Chillibreeze]" userId="01a7a686-b86c-48d4-b45c-9f5406d63a6c" providerId="ADAL" clId="{6836B20E-940C-4654-A92B-96BABB82BFD0}" dt="2020-07-29T06:03:59.060" v="578" actId="21"/>
          <ac:spMkLst>
            <pc:docMk/>
            <pc:sldMk cId="2253615871" sldId="1837"/>
            <ac:spMk id="3" creationId="{CB9E0A07-745F-4F22-9036-F194FDFFCEF3}"/>
          </ac:spMkLst>
        </pc:spChg>
        <pc:spChg chg="add del mod">
          <ac:chgData name="Hopefirmly Lyngdoh [Chillibreeze]" userId="01a7a686-b86c-48d4-b45c-9f5406d63a6c" providerId="ADAL" clId="{6836B20E-940C-4654-A92B-96BABB82BFD0}" dt="2020-07-29T06:04:02.916" v="580" actId="21"/>
          <ac:spMkLst>
            <pc:docMk/>
            <pc:sldMk cId="2253615871" sldId="1837"/>
            <ac:spMk id="4" creationId="{F12C0369-307D-4F88-A29A-E142EC7D5151}"/>
          </ac:spMkLst>
        </pc:spChg>
        <pc:spChg chg="add del">
          <ac:chgData name="Hopefirmly Lyngdoh [Chillibreeze]" userId="01a7a686-b86c-48d4-b45c-9f5406d63a6c" providerId="ADAL" clId="{6836B20E-940C-4654-A92B-96BABB82BFD0}" dt="2020-07-29T06:05:29.274" v="650" actId="21"/>
          <ac:spMkLst>
            <pc:docMk/>
            <pc:sldMk cId="2253615871" sldId="1837"/>
            <ac:spMk id="5" creationId="{384A5691-D5BB-4209-9391-EDE1544DA1BA}"/>
          </ac:spMkLst>
        </pc:spChg>
        <pc:spChg chg="add del mod">
          <ac:chgData name="Hopefirmly Lyngdoh [Chillibreeze]" userId="01a7a686-b86c-48d4-b45c-9f5406d63a6c" providerId="ADAL" clId="{6836B20E-940C-4654-A92B-96BABB82BFD0}" dt="2020-07-29T06:05:02.185" v="645" actId="21"/>
          <ac:spMkLst>
            <pc:docMk/>
            <pc:sldMk cId="2253615871" sldId="1837"/>
            <ac:spMk id="6" creationId="{74B8F502-DACD-412C-930A-C021B13636CC}"/>
          </ac:spMkLst>
        </pc:spChg>
        <pc:spChg chg="add del mod">
          <ac:chgData name="Hopefirmly Lyngdoh [Chillibreeze]" userId="01a7a686-b86c-48d4-b45c-9f5406d63a6c" providerId="ADAL" clId="{6836B20E-940C-4654-A92B-96BABB82BFD0}" dt="2020-07-29T06:05:02.185" v="645" actId="21"/>
          <ac:spMkLst>
            <pc:docMk/>
            <pc:sldMk cId="2253615871" sldId="1837"/>
            <ac:spMk id="7" creationId="{391C0521-FB6B-4230-9BDE-6AAE607D5513}"/>
          </ac:spMkLst>
        </pc:spChg>
        <pc:spChg chg="add del mod">
          <ac:chgData name="Hopefirmly Lyngdoh [Chillibreeze]" userId="01a7a686-b86c-48d4-b45c-9f5406d63a6c" providerId="ADAL" clId="{6836B20E-940C-4654-A92B-96BABB82BFD0}" dt="2020-07-29T06:05:02.185" v="645" actId="21"/>
          <ac:spMkLst>
            <pc:docMk/>
            <pc:sldMk cId="2253615871" sldId="1837"/>
            <ac:spMk id="9" creationId="{2CAFFD97-66A9-4C88-A4F4-F27654EA2603}"/>
          </ac:spMkLst>
        </pc:spChg>
        <pc:spChg chg="mod">
          <ac:chgData name="Hopefirmly Lyngdoh [Chillibreeze]" userId="01a7a686-b86c-48d4-b45c-9f5406d63a6c" providerId="ADAL" clId="{6836B20E-940C-4654-A92B-96BABB82BFD0}" dt="2020-07-30T10:51:37.047" v="5399" actId="790"/>
          <ac:spMkLst>
            <pc:docMk/>
            <pc:sldMk cId="2253615871" sldId="1837"/>
            <ac:spMk id="10" creationId="{16B11E02-8CDB-4999-AB39-ADAA867E8079}"/>
          </ac:spMkLst>
        </pc:spChg>
        <pc:spChg chg="mod">
          <ac:chgData name="Hopefirmly Lyngdoh [Chillibreeze]" userId="01a7a686-b86c-48d4-b45c-9f5406d63a6c" providerId="ADAL" clId="{6836B20E-940C-4654-A92B-96BABB82BFD0}" dt="2020-07-30T10:51:37.041" v="5396" actId="790"/>
          <ac:spMkLst>
            <pc:docMk/>
            <pc:sldMk cId="2253615871" sldId="1837"/>
            <ac:spMk id="13" creationId="{2EC01D35-5563-4F42-B24D-733899DB6982}"/>
          </ac:spMkLst>
        </pc:spChg>
        <pc:spChg chg="mod">
          <ac:chgData name="Hopefirmly Lyngdoh [Chillibreeze]" userId="01a7a686-b86c-48d4-b45c-9f5406d63a6c" providerId="ADAL" clId="{6836B20E-940C-4654-A92B-96BABB82BFD0}" dt="2020-07-30T10:51:37.043" v="5397" actId="790"/>
          <ac:spMkLst>
            <pc:docMk/>
            <pc:sldMk cId="2253615871" sldId="1837"/>
            <ac:spMk id="14" creationId="{CAF0485C-2A9E-425A-9EC5-988DFA319385}"/>
          </ac:spMkLst>
        </pc:spChg>
        <pc:spChg chg="mod">
          <ac:chgData name="Hopefirmly Lyngdoh [Chillibreeze]" userId="01a7a686-b86c-48d4-b45c-9f5406d63a6c" providerId="ADAL" clId="{6836B20E-940C-4654-A92B-96BABB82BFD0}" dt="2020-07-30T10:51:37.044" v="5398" actId="790"/>
          <ac:spMkLst>
            <pc:docMk/>
            <pc:sldMk cId="2253615871" sldId="1837"/>
            <ac:spMk id="15" creationId="{818AB3F1-E675-42BB-B77F-F97E1D6908EB}"/>
          </ac:spMkLst>
        </pc:spChg>
        <pc:picChg chg="mod">
          <ac:chgData name="Hopefirmly Lyngdoh [Chillibreeze]" userId="01a7a686-b86c-48d4-b45c-9f5406d63a6c" providerId="ADAL" clId="{6836B20E-940C-4654-A92B-96BABB82BFD0}" dt="2020-07-30T03:28:24.607" v="4351" actId="12789"/>
          <ac:picMkLst>
            <pc:docMk/>
            <pc:sldMk cId="2253615871" sldId="1837"/>
            <ac:picMk id="11" creationId="{1D8C858D-D819-4631-B83F-9A4DEFD2E7C3}"/>
          </ac:picMkLst>
        </pc:picChg>
      </pc:sldChg>
      <pc:sldChg chg="modSp mod modNotes">
        <pc:chgData name="Hopefirmly Lyngdoh [Chillibreeze]" userId="01a7a686-b86c-48d4-b45c-9f5406d63a6c" providerId="ADAL" clId="{6836B20E-940C-4654-A92B-96BABB82BFD0}" dt="2020-07-30T10:51:37.066" v="5410" actId="790"/>
        <pc:sldMkLst>
          <pc:docMk/>
          <pc:sldMk cId="470683896" sldId="1838"/>
        </pc:sldMkLst>
        <pc:spChg chg="mod">
          <ac:chgData name="Hopefirmly Lyngdoh [Chillibreeze]" userId="01a7a686-b86c-48d4-b45c-9f5406d63a6c" providerId="ADAL" clId="{6836B20E-940C-4654-A92B-96BABB82BFD0}" dt="2020-07-30T10:51:37.054" v="5404" actId="790"/>
          <ac:spMkLst>
            <pc:docMk/>
            <pc:sldMk cId="470683896" sldId="1838"/>
            <ac:spMk id="2" creationId="{1B4D3D0E-B858-442B-AF63-B789C16670E5}"/>
          </ac:spMkLst>
        </pc:spChg>
        <pc:spChg chg="mod">
          <ac:chgData name="Hopefirmly Lyngdoh [Chillibreeze]" userId="01a7a686-b86c-48d4-b45c-9f5406d63a6c" providerId="ADAL" clId="{6836B20E-940C-4654-A92B-96BABB82BFD0}" dt="2020-07-30T10:51:37.057" v="5405" actId="790"/>
          <ac:spMkLst>
            <pc:docMk/>
            <pc:sldMk cId="470683896" sldId="1838"/>
            <ac:spMk id="9" creationId="{31B915CA-2AEA-4563-A9A5-50CD5E5133A6}"/>
          </ac:spMkLst>
        </pc:spChg>
      </pc:sldChg>
      <pc:sldChg chg="addSp delSp modSp mod modNotes">
        <pc:chgData name="Hopefirmly Lyngdoh [Chillibreeze]" userId="01a7a686-b86c-48d4-b45c-9f5406d63a6c" providerId="ADAL" clId="{6836B20E-940C-4654-A92B-96BABB82BFD0}" dt="2020-07-30T10:51:36.899" v="5308" actId="790"/>
        <pc:sldMkLst>
          <pc:docMk/>
          <pc:sldMk cId="3014129377" sldId="1839"/>
        </pc:sldMkLst>
        <pc:spChg chg="mod">
          <ac:chgData name="Hopefirmly Lyngdoh [Chillibreeze]" userId="01a7a686-b86c-48d4-b45c-9f5406d63a6c" providerId="ADAL" clId="{6836B20E-940C-4654-A92B-96BABB82BFD0}" dt="2020-07-30T10:51:36.880" v="5301" actId="790"/>
          <ac:spMkLst>
            <pc:docMk/>
            <pc:sldMk cId="3014129377" sldId="1839"/>
            <ac:spMk id="2" creationId="{4FA751B1-4B2A-42A0-8CEB-4233AEAC3B46}"/>
          </ac:spMkLst>
        </pc:spChg>
        <pc:spChg chg="add del mod">
          <ac:chgData name="Hopefirmly Lyngdoh [Chillibreeze]" userId="01a7a686-b86c-48d4-b45c-9f5406d63a6c" providerId="ADAL" clId="{6836B20E-940C-4654-A92B-96BABB82BFD0}" dt="2020-07-29T05:36:26.172" v="355" actId="21"/>
          <ac:spMkLst>
            <pc:docMk/>
            <pc:sldMk cId="3014129377" sldId="1839"/>
            <ac:spMk id="4" creationId="{25D7E853-0F54-46ED-80C7-E16E99C1608C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81" v="5302" actId="790"/>
          <ac:spMkLst>
            <pc:docMk/>
            <pc:sldMk cId="3014129377" sldId="1839"/>
            <ac:spMk id="5" creationId="{E86F5944-575C-4778-9735-5527BC8E1C9B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82" v="5303" actId="790"/>
          <ac:spMkLst>
            <pc:docMk/>
            <pc:sldMk cId="3014129377" sldId="1839"/>
            <ac:spMk id="7" creationId="{BAF32C21-50AF-4D55-9696-5B6553E75383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6.893" v="5304" actId="790"/>
          <ac:spMkLst>
            <pc:docMk/>
            <pc:sldMk cId="3014129377" sldId="1839"/>
            <ac:spMk id="8" creationId="{F09086B5-B35A-4983-B497-57754EA189EA}"/>
          </ac:spMkLst>
        </pc:spChg>
        <pc:spChg chg="add del mod">
          <ac:chgData name="Hopefirmly Lyngdoh [Chillibreeze]" userId="01a7a686-b86c-48d4-b45c-9f5406d63a6c" providerId="ADAL" clId="{6836B20E-940C-4654-A92B-96BABB82BFD0}" dt="2020-07-29T05:33:24.796" v="286" actId="21"/>
          <ac:spMkLst>
            <pc:docMk/>
            <pc:sldMk cId="3014129377" sldId="1839"/>
            <ac:spMk id="9" creationId="{A5983DDD-AE19-42CF-B9F5-78E5BEEA8412}"/>
          </ac:spMkLst>
        </pc:spChg>
        <pc:spChg chg="mod topLvl">
          <ac:chgData name="Hopefirmly Lyngdoh [Chillibreeze]" userId="01a7a686-b86c-48d4-b45c-9f5406d63a6c" providerId="ADAL" clId="{6836B20E-940C-4654-A92B-96BABB82BFD0}" dt="2020-07-30T03:56:01.678" v="5183" actId="165"/>
          <ac:spMkLst>
            <pc:docMk/>
            <pc:sldMk cId="3014129377" sldId="1839"/>
            <ac:spMk id="10" creationId="{F8214D6E-061F-46B6-A7E8-A24FA83336E5}"/>
          </ac:spMkLst>
        </pc:spChg>
        <pc:grpChg chg="del">
          <ac:chgData name="Hopefirmly Lyngdoh [Chillibreeze]" userId="01a7a686-b86c-48d4-b45c-9f5406d63a6c" providerId="ADAL" clId="{6836B20E-940C-4654-A92B-96BABB82BFD0}" dt="2020-07-30T03:56:01.678" v="5183" actId="165"/>
          <ac:grpSpMkLst>
            <pc:docMk/>
            <pc:sldMk cId="3014129377" sldId="1839"/>
            <ac:grpSpMk id="3" creationId="{8A7FA592-34EB-4D75-9398-EE5624BAEA94}"/>
          </ac:grpSpMkLst>
        </pc:grpChg>
        <pc:grpChg chg="add del mod">
          <ac:chgData name="Hopefirmly Lyngdoh [Chillibreeze]" userId="01a7a686-b86c-48d4-b45c-9f5406d63a6c" providerId="ADAL" clId="{6836B20E-940C-4654-A92B-96BABB82BFD0}" dt="2020-07-29T05:34:24.654" v="317" actId="165"/>
          <ac:grpSpMkLst>
            <pc:docMk/>
            <pc:sldMk cId="3014129377" sldId="1839"/>
            <ac:grpSpMk id="3" creationId="{BFDE5BD1-80A3-439F-A966-E44C8BFF5DA7}"/>
          </ac:grpSpMkLst>
        </pc:grpChg>
        <pc:picChg chg="mod topLvl">
          <ac:chgData name="Hopefirmly Lyngdoh [Chillibreeze]" userId="01a7a686-b86c-48d4-b45c-9f5406d63a6c" providerId="ADAL" clId="{6836B20E-940C-4654-A92B-96BABB82BFD0}" dt="2020-07-30T03:56:01.678" v="5183" actId="165"/>
          <ac:picMkLst>
            <pc:docMk/>
            <pc:sldMk cId="3014129377" sldId="1839"/>
            <ac:picMk id="11" creationId="{F93BA7DE-C24F-47E5-BCDC-268869D61742}"/>
          </ac:picMkLst>
        </pc:picChg>
      </pc:sldChg>
      <pc:sldChg chg="delSp modSp mod modNotes">
        <pc:chgData name="Hopefirmly Lyngdoh [Chillibreeze]" userId="01a7a686-b86c-48d4-b45c-9f5406d63a6c" providerId="ADAL" clId="{6836B20E-940C-4654-A92B-96BABB82BFD0}" dt="2020-07-30T10:51:37.011" v="5377" actId="790"/>
        <pc:sldMkLst>
          <pc:docMk/>
          <pc:sldMk cId="2855800102" sldId="1840"/>
        </pc:sldMkLst>
        <pc:spChg chg="mod">
          <ac:chgData name="Hopefirmly Lyngdoh [Chillibreeze]" userId="01a7a686-b86c-48d4-b45c-9f5406d63a6c" providerId="ADAL" clId="{6836B20E-940C-4654-A92B-96BABB82BFD0}" dt="2020-07-30T10:51:36.997" v="5370" actId="790"/>
          <ac:spMkLst>
            <pc:docMk/>
            <pc:sldMk cId="2855800102" sldId="1840"/>
            <ac:spMk id="2" creationId="{4FA751B1-4B2A-42A0-8CEB-4233AEAC3B46}"/>
          </ac:spMkLst>
        </pc:spChg>
        <pc:spChg chg="del">
          <ac:chgData name="Hopefirmly Lyngdoh [Chillibreeze]" userId="01a7a686-b86c-48d4-b45c-9f5406d63a6c" providerId="ADAL" clId="{6836B20E-940C-4654-A92B-96BABB82BFD0}" dt="2020-07-29T05:59:46.619" v="499" actId="21"/>
          <ac:spMkLst>
            <pc:docMk/>
            <pc:sldMk cId="2855800102" sldId="1840"/>
            <ac:spMk id="3" creationId="{D0895E62-9344-4B42-8D09-D1A1FEEF8033}"/>
          </ac:spMkLst>
        </pc:spChg>
        <pc:spChg chg="del">
          <ac:chgData name="Hopefirmly Lyngdoh [Chillibreeze]" userId="01a7a686-b86c-48d4-b45c-9f5406d63a6c" providerId="ADAL" clId="{6836B20E-940C-4654-A92B-96BABB82BFD0}" dt="2020-07-29T05:59:41.837" v="496" actId="21"/>
          <ac:spMkLst>
            <pc:docMk/>
            <pc:sldMk cId="2855800102" sldId="1840"/>
            <ac:spMk id="9" creationId="{E2D1D2C2-9354-400E-8529-C2AC4451FAC3}"/>
          </ac:spMkLst>
        </pc:spChg>
        <pc:spChg chg="mod">
          <ac:chgData name="Hopefirmly Lyngdoh [Chillibreeze]" userId="01a7a686-b86c-48d4-b45c-9f5406d63a6c" providerId="ADAL" clId="{6836B20E-940C-4654-A92B-96BABB82BFD0}" dt="2020-07-30T10:51:37.001" v="5371" actId="790"/>
          <ac:spMkLst>
            <pc:docMk/>
            <pc:sldMk cId="2855800102" sldId="1840"/>
            <ac:spMk id="29" creationId="{0F88DC8D-9209-43D4-9978-B6B0072F8CE1}"/>
          </ac:spMkLst>
        </pc:spChg>
        <pc:spChg chg="mod">
          <ac:chgData name="Hopefirmly Lyngdoh [Chillibreeze]" userId="01a7a686-b86c-48d4-b45c-9f5406d63a6c" providerId="ADAL" clId="{6836B20E-940C-4654-A92B-96BABB82BFD0}" dt="2020-07-30T10:51:37.004" v="5372" actId="790"/>
          <ac:spMkLst>
            <pc:docMk/>
            <pc:sldMk cId="2855800102" sldId="1840"/>
            <ac:spMk id="32" creationId="{C33B588F-CBF4-467B-AFC8-2A45BE190F32}"/>
          </ac:spMkLst>
        </pc:spChg>
        <pc:picChg chg="mod">
          <ac:chgData name="Hopefirmly Lyngdoh [Chillibreeze]" userId="01a7a686-b86c-48d4-b45c-9f5406d63a6c" providerId="ADAL" clId="{6836B20E-940C-4654-A92B-96BABB82BFD0}" dt="2020-07-29T05:59:44.855" v="498" actId="1076"/>
          <ac:picMkLst>
            <pc:docMk/>
            <pc:sldMk cId="2855800102" sldId="1840"/>
            <ac:picMk id="5" creationId="{3B38BB22-D1CD-4CF2-B46C-425A73897463}"/>
          </ac:picMkLst>
        </pc:picChg>
        <pc:picChg chg="mod">
          <ac:chgData name="Hopefirmly Lyngdoh [Chillibreeze]" userId="01a7a686-b86c-48d4-b45c-9f5406d63a6c" providerId="ADAL" clId="{6836B20E-940C-4654-A92B-96BABB82BFD0}" dt="2020-07-29T05:59:36.158" v="495" actId="1076"/>
          <ac:picMkLst>
            <pc:docMk/>
            <pc:sldMk cId="2855800102" sldId="1840"/>
            <ac:picMk id="7" creationId="{67AD7C4D-3C44-433D-8F18-D955A70B2D4D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247" v="5554" actId="790"/>
        <pc:sldMkLst>
          <pc:docMk/>
          <pc:sldMk cId="3825666619" sldId="1841"/>
        </pc:sldMkLst>
        <pc:spChg chg="mod">
          <ac:chgData name="Hopefirmly Lyngdoh [Chillibreeze]" userId="01a7a686-b86c-48d4-b45c-9f5406d63a6c" providerId="ADAL" clId="{6836B20E-940C-4654-A92B-96BABB82BFD0}" dt="2020-07-30T10:51:37.240" v="5549" actId="790"/>
          <ac:spMkLst>
            <pc:docMk/>
            <pc:sldMk cId="3825666619" sldId="1841"/>
            <ac:spMk id="2" creationId="{9A194BBE-ED3C-4292-AB3D-F3B6114EF266}"/>
          </ac:spMkLst>
        </pc:spChg>
        <pc:spChg chg="del">
          <ac:chgData name="Hopefirmly Lyngdoh [Chillibreeze]" userId="01a7a686-b86c-48d4-b45c-9f5406d63a6c" providerId="ADAL" clId="{6836B20E-940C-4654-A92B-96BABB82BFD0}" dt="2020-07-30T03:55:32.326" v="5174" actId="21"/>
          <ac:spMkLst>
            <pc:docMk/>
            <pc:sldMk cId="3825666619" sldId="1841"/>
            <ac:spMk id="3" creationId="{C6F6959E-D4FD-4FB4-867A-EC6DEC03B265}"/>
          </ac:spMkLst>
        </pc:spChg>
        <pc:spChg chg="add del mod">
          <ac:chgData name="Hopefirmly Lyngdoh [Chillibreeze]" userId="01a7a686-b86c-48d4-b45c-9f5406d63a6c" providerId="ADAL" clId="{6836B20E-940C-4654-A92B-96BABB82BFD0}" dt="2020-07-29T06:26:35.165" v="1326" actId="21"/>
          <ac:spMkLst>
            <pc:docMk/>
            <pc:sldMk cId="3825666619" sldId="1841"/>
            <ac:spMk id="3" creationId="{FB5E5440-2DEF-46CE-861E-C90E2BEE745A}"/>
          </ac:spMkLst>
        </pc:spChg>
        <pc:spChg chg="add del">
          <ac:chgData name="Hopefirmly Lyngdoh [Chillibreeze]" userId="01a7a686-b86c-48d4-b45c-9f5406d63a6c" providerId="ADAL" clId="{6836B20E-940C-4654-A92B-96BABB82BFD0}" dt="2020-07-29T06:26:29.530" v="1323" actId="21"/>
          <ac:spMkLst>
            <pc:docMk/>
            <pc:sldMk cId="3825666619" sldId="1841"/>
            <ac:spMk id="4" creationId="{8B17BB2E-AA8B-4EEB-952B-32CAEA4C0EF8}"/>
          </ac:spMkLst>
        </pc:spChg>
        <pc:spChg chg="add del mod">
          <ac:chgData name="Hopefirmly Lyngdoh [Chillibreeze]" userId="01a7a686-b86c-48d4-b45c-9f5406d63a6c" providerId="ADAL" clId="{6836B20E-940C-4654-A92B-96BABB82BFD0}" dt="2020-07-29T09:05:35.401" v="4003" actId="21"/>
          <ac:spMkLst>
            <pc:docMk/>
            <pc:sldMk cId="3825666619" sldId="1841"/>
            <ac:spMk id="5" creationId="{FEC3BEED-CBAC-4FB6-9B54-D621C8728928}"/>
          </ac:spMkLst>
        </pc:spChg>
        <pc:spChg chg="mod">
          <ac:chgData name="Hopefirmly Lyngdoh [Chillibreeze]" userId="01a7a686-b86c-48d4-b45c-9f5406d63a6c" providerId="ADAL" clId="{6836B20E-940C-4654-A92B-96BABB82BFD0}" dt="2020-07-30T10:51:37.241" v="5550" actId="790"/>
          <ac:spMkLst>
            <pc:docMk/>
            <pc:sldMk cId="3825666619" sldId="1841"/>
            <ac:spMk id="16" creationId="{C894A596-4799-429E-9F30-2C14DACA0F27}"/>
          </ac:spMkLst>
        </pc:spChg>
        <pc:spChg chg="mod">
          <ac:chgData name="Hopefirmly Lyngdoh [Chillibreeze]" userId="01a7a686-b86c-48d4-b45c-9f5406d63a6c" providerId="ADAL" clId="{6836B20E-940C-4654-A92B-96BABB82BFD0}" dt="2020-07-30T03:55:49.886" v="5182" actId="14100"/>
          <ac:spMkLst>
            <pc:docMk/>
            <pc:sldMk cId="3825666619" sldId="1841"/>
            <ac:spMk id="19" creationId="{85D5A10E-5C2A-4900-9E11-FF98EFFEC371}"/>
          </ac:spMkLst>
        </pc:spChg>
        <pc:picChg chg="mod modCrop">
          <ac:chgData name="Hopefirmly Lyngdoh [Chillibreeze]" userId="01a7a686-b86c-48d4-b45c-9f5406d63a6c" providerId="ADAL" clId="{6836B20E-940C-4654-A92B-96BABB82BFD0}" dt="2020-07-30T03:55:49.636" v="5181" actId="12788"/>
          <ac:picMkLst>
            <pc:docMk/>
            <pc:sldMk cId="3825666619" sldId="1841"/>
            <ac:picMk id="8" creationId="{8E694B89-594E-42BA-920D-6A4BD85ADB5E}"/>
          </ac:picMkLst>
        </pc:picChg>
      </pc:sldChg>
      <pc:sldChg chg="addSp delSp modSp mod modNotes">
        <pc:chgData name="Hopefirmly Lyngdoh [Chillibreeze]" userId="01a7a686-b86c-48d4-b45c-9f5406d63a6c" providerId="ADAL" clId="{6836B20E-940C-4654-A92B-96BABB82BFD0}" dt="2020-07-30T10:51:37.259" v="5561" actId="790"/>
        <pc:sldMkLst>
          <pc:docMk/>
          <pc:sldMk cId="2629349643" sldId="1842"/>
        </pc:sldMkLst>
        <pc:spChg chg="mod">
          <ac:chgData name="Hopefirmly Lyngdoh [Chillibreeze]" userId="01a7a686-b86c-48d4-b45c-9f5406d63a6c" providerId="ADAL" clId="{6836B20E-940C-4654-A92B-96BABB82BFD0}" dt="2020-07-30T10:51:37.248" v="5555" actId="790"/>
          <ac:spMkLst>
            <pc:docMk/>
            <pc:sldMk cId="2629349643" sldId="1842"/>
            <ac:spMk id="2" creationId="{9A194BBE-ED3C-4292-AB3D-F3B6114EF266}"/>
          </ac:spMkLst>
        </pc:spChg>
        <pc:spChg chg="mod">
          <ac:chgData name="Hopefirmly Lyngdoh [Chillibreeze]" userId="01a7a686-b86c-48d4-b45c-9f5406d63a6c" providerId="ADAL" clId="{6836B20E-940C-4654-A92B-96BABB82BFD0}" dt="2020-07-30T03:48:07.344" v="4937" actId="555"/>
          <ac:spMkLst>
            <pc:docMk/>
            <pc:sldMk cId="2629349643" sldId="1842"/>
            <ac:spMk id="3" creationId="{E82D6CD0-D834-4B1C-AF4E-EE6242609811}"/>
          </ac:spMkLst>
        </pc:spChg>
        <pc:spChg chg="del">
          <ac:chgData name="Hopefirmly Lyngdoh [Chillibreeze]" userId="01a7a686-b86c-48d4-b45c-9f5406d63a6c" providerId="ADAL" clId="{6836B20E-940C-4654-A92B-96BABB82BFD0}" dt="2020-07-30T03:44:05.053" v="4641" actId="21"/>
          <ac:spMkLst>
            <pc:docMk/>
            <pc:sldMk cId="2629349643" sldId="1842"/>
            <ac:spMk id="4" creationId="{BE4B05CE-60D2-4F74-B90D-05566C6BB45F}"/>
          </ac:spMkLst>
        </pc:spChg>
        <pc:spChg chg="add del mod modVis">
          <ac:chgData name="Hopefirmly Lyngdoh [Chillibreeze]" userId="01a7a686-b86c-48d4-b45c-9f5406d63a6c" providerId="ADAL" clId="{6836B20E-940C-4654-A92B-96BABB82BFD0}" dt="2020-07-30T03:44:39.668" v="4750"/>
          <ac:spMkLst>
            <pc:docMk/>
            <pc:sldMk cId="2629349643" sldId="1842"/>
            <ac:spMk id="5" creationId="{C9A1C356-47CF-4393-AD52-81B9B2F4E412}"/>
          </ac:spMkLst>
        </pc:spChg>
        <pc:spChg chg="add del mod modVis">
          <ac:chgData name="Hopefirmly Lyngdoh [Chillibreeze]" userId="01a7a686-b86c-48d4-b45c-9f5406d63a6c" providerId="ADAL" clId="{6836B20E-940C-4654-A92B-96BABB82BFD0}" dt="2020-07-30T03:44:39.668" v="4750"/>
          <ac:spMkLst>
            <pc:docMk/>
            <pc:sldMk cId="2629349643" sldId="1842"/>
            <ac:spMk id="6" creationId="{7460A535-69D3-403A-8894-4569A2BBAFC9}"/>
          </ac:spMkLst>
        </pc:spChg>
        <pc:spChg chg="add del mod modVis">
          <ac:chgData name="Hopefirmly Lyngdoh [Chillibreeze]" userId="01a7a686-b86c-48d4-b45c-9f5406d63a6c" providerId="ADAL" clId="{6836B20E-940C-4654-A92B-96BABB82BFD0}" dt="2020-07-30T03:45:03.231" v="4861"/>
          <ac:spMkLst>
            <pc:docMk/>
            <pc:sldMk cId="2629349643" sldId="1842"/>
            <ac:spMk id="7" creationId="{20054506-E97E-4366-8216-B17A31EFE961}"/>
          </ac:spMkLst>
        </pc:spChg>
        <pc:spChg chg="add del mod modVis">
          <ac:chgData name="Hopefirmly Lyngdoh [Chillibreeze]" userId="01a7a686-b86c-48d4-b45c-9f5406d63a6c" providerId="ADAL" clId="{6836B20E-940C-4654-A92B-96BABB82BFD0}" dt="2020-07-30T03:45:03.231" v="4861"/>
          <ac:spMkLst>
            <pc:docMk/>
            <pc:sldMk cId="2629349643" sldId="1842"/>
            <ac:spMk id="8" creationId="{E40F3E2D-F728-4C2E-84E2-A48AF6B0F7DE}"/>
          </ac:spMkLst>
        </pc:spChg>
        <pc:spChg chg="add del mod modVis">
          <ac:chgData name="Hopefirmly Lyngdoh [Chillibreeze]" userId="01a7a686-b86c-48d4-b45c-9f5406d63a6c" providerId="ADAL" clId="{6836B20E-940C-4654-A92B-96BABB82BFD0}" dt="2020-07-30T03:45:20.489" v="4892"/>
          <ac:spMkLst>
            <pc:docMk/>
            <pc:sldMk cId="2629349643" sldId="1842"/>
            <ac:spMk id="9" creationId="{7F9EEE58-9AA7-488D-BB62-1D6A06EDDA94}"/>
          </ac:spMkLst>
        </pc:spChg>
        <pc:spChg chg="del">
          <ac:chgData name="Hopefirmly Lyngdoh [Chillibreeze]" userId="01a7a686-b86c-48d4-b45c-9f5406d63a6c" providerId="ADAL" clId="{6836B20E-940C-4654-A92B-96BABB82BFD0}" dt="2020-07-30T03:44:05.053" v="4641" actId="21"/>
          <ac:spMkLst>
            <pc:docMk/>
            <pc:sldMk cId="2629349643" sldId="1842"/>
            <ac:spMk id="10" creationId="{DA55D56A-2DF9-4949-8084-D1F67C470A80}"/>
          </ac:spMkLst>
        </pc:spChg>
        <pc:spChg chg="add del mod modVis">
          <ac:chgData name="Hopefirmly Lyngdoh [Chillibreeze]" userId="01a7a686-b86c-48d4-b45c-9f5406d63a6c" providerId="ADAL" clId="{6836B20E-940C-4654-A92B-96BABB82BFD0}" dt="2020-07-30T03:45:20.505" v="4920"/>
          <ac:spMkLst>
            <pc:docMk/>
            <pc:sldMk cId="2629349643" sldId="1842"/>
            <ac:spMk id="11" creationId="{6A58366C-5F8F-4B1A-86E7-DD040D3898EC}"/>
          </ac:spMkLst>
        </pc:spChg>
        <pc:spChg chg="add del mod">
          <ac:chgData name="Hopefirmly Lyngdoh [Chillibreeze]" userId="01a7a686-b86c-48d4-b45c-9f5406d63a6c" providerId="ADAL" clId="{6836B20E-940C-4654-A92B-96BABB82BFD0}" dt="2020-07-30T03:45:07.777" v="4863" actId="21"/>
          <ac:spMkLst>
            <pc:docMk/>
            <pc:sldMk cId="2629349643" sldId="1842"/>
            <ac:spMk id="12" creationId="{7BF5D245-1F3C-4F26-A085-6D94114E9CA6}"/>
          </ac:spMkLst>
        </pc:spChg>
        <pc:spChg chg="add del mod">
          <ac:chgData name="Hopefirmly Lyngdoh [Chillibreeze]" userId="01a7a686-b86c-48d4-b45c-9f5406d63a6c" providerId="ADAL" clId="{6836B20E-940C-4654-A92B-96BABB82BFD0}" dt="2020-07-30T03:47:56.136" v="4928" actId="478"/>
          <ac:spMkLst>
            <pc:docMk/>
            <pc:sldMk cId="2629349643" sldId="1842"/>
            <ac:spMk id="15" creationId="{ABE85A9F-34FF-4213-A2B6-A20F88A800DE}"/>
          </ac:spMkLst>
        </pc:spChg>
        <pc:spChg chg="mod">
          <ac:chgData name="Hopefirmly Lyngdoh [Chillibreeze]" userId="01a7a686-b86c-48d4-b45c-9f5406d63a6c" providerId="ADAL" clId="{6836B20E-940C-4654-A92B-96BABB82BFD0}" dt="2020-07-30T10:51:37.252" v="5556" actId="790"/>
          <ac:spMkLst>
            <pc:docMk/>
            <pc:sldMk cId="2629349643" sldId="1842"/>
            <ac:spMk id="16" creationId="{1FC2A810-2F6A-421C-B3C7-B15B09E7D0F9}"/>
          </ac:spMkLst>
        </pc:spChg>
        <pc:spChg chg="del mod modVis">
          <ac:chgData name="Hopefirmly Lyngdoh [Chillibreeze]" userId="01a7a686-b86c-48d4-b45c-9f5406d63a6c" providerId="ADAL" clId="{6836B20E-940C-4654-A92B-96BABB82BFD0}" dt="2020-07-30T03:56:20.299" v="5186" actId="21"/>
          <ac:spMkLst>
            <pc:docMk/>
            <pc:sldMk cId="2629349643" sldId="1842"/>
            <ac:spMk id="17" creationId="{47B6C444-3E7C-4D33-86AE-3D0FFD1FEABB}"/>
          </ac:spMkLst>
        </pc:spChg>
        <pc:spChg chg="del mod modVis">
          <ac:chgData name="Hopefirmly Lyngdoh [Chillibreeze]" userId="01a7a686-b86c-48d4-b45c-9f5406d63a6c" providerId="ADAL" clId="{6836B20E-940C-4654-A92B-96BABB82BFD0}" dt="2020-07-30T03:56:23.030" v="5187" actId="21"/>
          <ac:spMkLst>
            <pc:docMk/>
            <pc:sldMk cId="2629349643" sldId="1842"/>
            <ac:spMk id="18" creationId="{F92AF371-FB8A-4298-AA19-67676C6E0186}"/>
          </ac:spMkLst>
        </pc:spChg>
        <pc:spChg chg="add del mod">
          <ac:chgData name="Hopefirmly Lyngdoh [Chillibreeze]" userId="01a7a686-b86c-48d4-b45c-9f5406d63a6c" providerId="ADAL" clId="{6836B20E-940C-4654-A92B-96BABB82BFD0}" dt="2020-07-30T03:47:56.136" v="4928" actId="478"/>
          <ac:spMkLst>
            <pc:docMk/>
            <pc:sldMk cId="2629349643" sldId="1842"/>
            <ac:spMk id="19" creationId="{AF1CCED0-C799-4DCB-98DB-D1FEF3CD2125}"/>
          </ac:spMkLst>
        </pc:spChg>
        <pc:spChg chg="add del mod">
          <ac:chgData name="Hopefirmly Lyngdoh [Chillibreeze]" userId="01a7a686-b86c-48d4-b45c-9f5406d63a6c" providerId="ADAL" clId="{6836B20E-940C-4654-A92B-96BABB82BFD0}" dt="2020-07-30T03:47:56.136" v="4928" actId="478"/>
          <ac:spMkLst>
            <pc:docMk/>
            <pc:sldMk cId="2629349643" sldId="1842"/>
            <ac:spMk id="20" creationId="{562EAAFE-3CA9-45E5-95A8-F678BAE01BEA}"/>
          </ac:spMkLst>
        </pc:spChg>
        <pc:picChg chg="mod modCrop">
          <ac:chgData name="Hopefirmly Lyngdoh [Chillibreeze]" userId="01a7a686-b86c-48d4-b45c-9f5406d63a6c" providerId="ADAL" clId="{6836B20E-940C-4654-A92B-96BABB82BFD0}" dt="2020-07-30T03:44:31.208" v="4648" actId="12788"/>
          <ac:picMkLst>
            <pc:docMk/>
            <pc:sldMk cId="2629349643" sldId="1842"/>
            <ac:picMk id="13" creationId="{801D865C-869B-482A-8854-7C21D6F33DC8}"/>
          </ac:picMkLst>
        </pc:picChg>
      </pc:sldChg>
      <pc:sldChg chg="addSp delSp modSp add mod modNotes">
        <pc:chgData name="Hopefirmly Lyngdoh [Chillibreeze]" userId="01a7a686-b86c-48d4-b45c-9f5406d63a6c" providerId="ADAL" clId="{6836B20E-940C-4654-A92B-96BABB82BFD0}" dt="2020-07-30T10:51:37.107" v="5442" actId="790"/>
        <pc:sldMkLst>
          <pc:docMk/>
          <pc:sldMk cId="3225143702" sldId="1843"/>
        </pc:sldMkLst>
        <pc:spChg chg="mod">
          <ac:chgData name="Hopefirmly Lyngdoh [Chillibreeze]" userId="01a7a686-b86c-48d4-b45c-9f5406d63a6c" providerId="ADAL" clId="{6836B20E-940C-4654-A92B-96BABB82BFD0}" dt="2020-07-30T10:51:37.091" v="5431" actId="790"/>
          <ac:spMkLst>
            <pc:docMk/>
            <pc:sldMk cId="3225143702" sldId="1843"/>
            <ac:spMk id="2" creationId="{03F77A6A-9AE5-41E7-AEF8-AE52CC489176}"/>
          </ac:spMkLst>
        </pc:spChg>
        <pc:spChg chg="mod">
          <ac:chgData name="Hopefirmly Lyngdoh [Chillibreeze]" userId="01a7a686-b86c-48d4-b45c-9f5406d63a6c" providerId="ADAL" clId="{6836B20E-940C-4654-A92B-96BABB82BFD0}" dt="2020-07-30T10:51:37.102" v="5438" actId="790"/>
          <ac:spMkLst>
            <pc:docMk/>
            <pc:sldMk cId="3225143702" sldId="1843"/>
            <ac:spMk id="3" creationId="{AE1AD53E-C5CB-496E-8907-63AE3E3A3A6C}"/>
          </ac:spMkLst>
        </pc:spChg>
        <pc:spChg chg="mod">
          <ac:chgData name="Hopefirmly Lyngdoh [Chillibreeze]" userId="01a7a686-b86c-48d4-b45c-9f5406d63a6c" providerId="ADAL" clId="{6836B20E-940C-4654-A92B-96BABB82BFD0}" dt="2020-07-30T10:51:37.093" v="5432" actId="790"/>
          <ac:spMkLst>
            <pc:docMk/>
            <pc:sldMk cId="3225143702" sldId="1843"/>
            <ac:spMk id="4" creationId="{83A72EBD-D9B3-438C-B0BD-88E7B45090F7}"/>
          </ac:spMkLst>
        </pc:spChg>
        <pc:spChg chg="add del mod">
          <ac:chgData name="Hopefirmly Lyngdoh [Chillibreeze]" userId="01a7a686-b86c-48d4-b45c-9f5406d63a6c" providerId="ADAL" clId="{6836B20E-940C-4654-A92B-96BABB82BFD0}" dt="2020-07-29T06:08:00.251" v="837" actId="21"/>
          <ac:spMkLst>
            <pc:docMk/>
            <pc:sldMk cId="3225143702" sldId="1843"/>
            <ac:spMk id="5" creationId="{8973422B-EFAE-44F5-B845-4219D67ADD9B}"/>
          </ac:spMkLst>
        </pc:spChg>
        <pc:spChg chg="add del mod">
          <ac:chgData name="Hopefirmly Lyngdoh [Chillibreeze]" userId="01a7a686-b86c-48d4-b45c-9f5406d63a6c" providerId="ADAL" clId="{6836B20E-940C-4654-A92B-96BABB82BFD0}" dt="2020-07-29T06:09:31.784" v="937" actId="21"/>
          <ac:spMkLst>
            <pc:docMk/>
            <pc:sldMk cId="3225143702" sldId="1843"/>
            <ac:spMk id="7" creationId="{92B0BAF6-7D98-4B05-B54C-8E294E0ABAF0}"/>
          </ac:spMkLst>
        </pc:spChg>
        <pc:spChg chg="add del mod">
          <ac:chgData name="Hopefirmly Lyngdoh [Chillibreeze]" userId="01a7a686-b86c-48d4-b45c-9f5406d63a6c" providerId="ADAL" clId="{6836B20E-940C-4654-A92B-96BABB82BFD0}" dt="2020-07-29T06:09:31.784" v="937" actId="21"/>
          <ac:spMkLst>
            <pc:docMk/>
            <pc:sldMk cId="3225143702" sldId="1843"/>
            <ac:spMk id="8" creationId="{26749E78-D116-449C-824D-4C74B7A4E739}"/>
          </ac:spMkLst>
        </pc:spChg>
        <pc:spChg chg="add del mod">
          <ac:chgData name="Hopefirmly Lyngdoh [Chillibreeze]" userId="01a7a686-b86c-48d4-b45c-9f5406d63a6c" providerId="ADAL" clId="{6836B20E-940C-4654-A92B-96BABB82BFD0}" dt="2020-07-29T06:09:31.784" v="937" actId="21"/>
          <ac:spMkLst>
            <pc:docMk/>
            <pc:sldMk cId="3225143702" sldId="1843"/>
            <ac:spMk id="9" creationId="{948FCED3-5A82-4C5C-8B59-C7AA80F56848}"/>
          </ac:spMkLst>
        </pc:spChg>
        <pc:spChg chg="add del mod">
          <ac:chgData name="Hopefirmly Lyngdoh [Chillibreeze]" userId="01a7a686-b86c-48d4-b45c-9f5406d63a6c" providerId="ADAL" clId="{6836B20E-940C-4654-A92B-96BABB82BFD0}" dt="2020-07-29T06:09:31.784" v="937" actId="21"/>
          <ac:spMkLst>
            <pc:docMk/>
            <pc:sldMk cId="3225143702" sldId="1843"/>
            <ac:spMk id="10" creationId="{2861379B-079C-4A53-BA17-E2DD993E0356}"/>
          </ac:spMkLst>
        </pc:spChg>
        <pc:spChg chg="add del mod">
          <ac:chgData name="Hopefirmly Lyngdoh [Chillibreeze]" userId="01a7a686-b86c-48d4-b45c-9f5406d63a6c" providerId="ADAL" clId="{6836B20E-940C-4654-A92B-96BABB82BFD0}" dt="2020-07-29T06:08:00.251" v="837" actId="21"/>
          <ac:spMkLst>
            <pc:docMk/>
            <pc:sldMk cId="3225143702" sldId="1843"/>
            <ac:spMk id="13" creationId="{2748B8FB-B8AA-4726-BA22-C96FC4ADDE37}"/>
          </ac:spMkLst>
        </pc:spChg>
        <pc:spChg chg="add del mod">
          <ac:chgData name="Hopefirmly Lyngdoh [Chillibreeze]" userId="01a7a686-b86c-48d4-b45c-9f5406d63a6c" providerId="ADAL" clId="{6836B20E-940C-4654-A92B-96BABB82BFD0}" dt="2020-07-29T06:08:00.251" v="837" actId="21"/>
          <ac:spMkLst>
            <pc:docMk/>
            <pc:sldMk cId="3225143702" sldId="1843"/>
            <ac:spMk id="14" creationId="{4219DED6-6290-49CE-AE0F-3338FC2D1150}"/>
          </ac:spMkLst>
        </pc:spChg>
        <pc:spChg chg="add del mod">
          <ac:chgData name="Hopefirmly Lyngdoh [Chillibreeze]" userId="01a7a686-b86c-48d4-b45c-9f5406d63a6c" providerId="ADAL" clId="{6836B20E-940C-4654-A92B-96BABB82BFD0}" dt="2020-07-29T06:08:00.251" v="837" actId="21"/>
          <ac:spMkLst>
            <pc:docMk/>
            <pc:sldMk cId="3225143702" sldId="1843"/>
            <ac:spMk id="15" creationId="{2DF6E84C-EEC5-4A5B-9A9E-9B10F8453368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94" v="5433" actId="790"/>
          <ac:spMkLst>
            <pc:docMk/>
            <pc:sldMk cId="3225143702" sldId="1843"/>
            <ac:spMk id="22" creationId="{A30EA814-4AB9-49BC-B232-B98B7E3630BD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96" v="5434" actId="790"/>
          <ac:spMkLst>
            <pc:docMk/>
            <pc:sldMk cId="3225143702" sldId="1843"/>
            <ac:spMk id="23" creationId="{7FA914DC-F12F-429B-A651-C5FE4158168A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97" v="5435" actId="790"/>
          <ac:spMkLst>
            <pc:docMk/>
            <pc:sldMk cId="3225143702" sldId="1843"/>
            <ac:spMk id="25" creationId="{278F0B04-6588-47D0-B2F9-F2BB04E9F0C4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100" v="5437" actId="790"/>
          <ac:spMkLst>
            <pc:docMk/>
            <pc:sldMk cId="3225143702" sldId="1843"/>
            <ac:spMk id="27" creationId="{AADFF56E-2B04-424B-B8A1-9C97F4A7988F}"/>
          </ac:spMkLst>
        </pc:spChg>
        <pc:spChg chg="mod topLvl">
          <ac:chgData name="Hopefirmly Lyngdoh [Chillibreeze]" userId="01a7a686-b86c-48d4-b45c-9f5406d63a6c" providerId="ADAL" clId="{6836B20E-940C-4654-A92B-96BABB82BFD0}" dt="2020-07-30T10:51:37.098" v="5436" actId="790"/>
          <ac:spMkLst>
            <pc:docMk/>
            <pc:sldMk cId="3225143702" sldId="1843"/>
            <ac:spMk id="30" creationId="{7AF7E2A8-EF9A-41F1-BEAF-B825EF1D377D}"/>
          </ac:spMkLst>
        </pc:spChg>
        <pc:grpChg chg="add del mod">
          <ac:chgData name="Hopefirmly Lyngdoh [Chillibreeze]" userId="01a7a686-b86c-48d4-b45c-9f5406d63a6c" providerId="ADAL" clId="{6836B20E-940C-4654-A92B-96BABB82BFD0}" dt="2020-07-29T06:08:38.781" v="852" actId="165"/>
          <ac:grpSpMkLst>
            <pc:docMk/>
            <pc:sldMk cId="3225143702" sldId="1843"/>
            <ac:grpSpMk id="6" creationId="{CDA14A75-C6FD-41C0-9EFC-5A006668F7F7}"/>
          </ac:grpSpMkLst>
        </pc:grpChg>
        <pc:picChg chg="mod modCrop">
          <ac:chgData name="Hopefirmly Lyngdoh [Chillibreeze]" userId="01a7a686-b86c-48d4-b45c-9f5406d63a6c" providerId="ADAL" clId="{6836B20E-940C-4654-A92B-96BABB82BFD0}" dt="2020-07-29T09:01:38.921" v="3963" actId="1036"/>
          <ac:picMkLst>
            <pc:docMk/>
            <pc:sldMk cId="3225143702" sldId="1843"/>
            <ac:picMk id="18" creationId="{44504A27-0BD8-4A8E-B758-F9CD7FFE2CB9}"/>
          </ac:picMkLst>
        </pc:picChg>
      </pc:sldChg>
      <pc:sldChg chg="addSp delSp modSp add del mod">
        <pc:chgData name="Hopefirmly Lyngdoh [Chillibreeze]" userId="01a7a686-b86c-48d4-b45c-9f5406d63a6c" providerId="ADAL" clId="{6836B20E-940C-4654-A92B-96BABB82BFD0}" dt="2020-07-29T06:22:28.264" v="1199" actId="47"/>
        <pc:sldMkLst>
          <pc:docMk/>
          <pc:sldMk cId="1629997171" sldId="1844"/>
        </pc:sldMkLst>
        <pc:spChg chg="add del mod">
          <ac:chgData name="Hopefirmly Lyngdoh [Chillibreeze]" userId="01a7a686-b86c-48d4-b45c-9f5406d63a6c" providerId="ADAL" clId="{6836B20E-940C-4654-A92B-96BABB82BFD0}" dt="2020-07-29T06:17:42.621" v="1126" actId="21"/>
          <ac:spMkLst>
            <pc:docMk/>
            <pc:sldMk cId="1629997171" sldId="1844"/>
            <ac:spMk id="4" creationId="{26D5256B-AADF-40B7-9239-B94BFCEEC8D2}"/>
          </ac:spMkLst>
        </pc:spChg>
        <pc:spChg chg="mod">
          <ac:chgData name="Hopefirmly Lyngdoh [Chillibreeze]" userId="01a7a686-b86c-48d4-b45c-9f5406d63a6c" providerId="ADAL" clId="{6836B20E-940C-4654-A92B-96BABB82BFD0}" dt="2020-07-29T06:22:11.816" v="1198" actId="12789"/>
          <ac:spMkLst>
            <pc:docMk/>
            <pc:sldMk cId="1629997171" sldId="1844"/>
            <ac:spMk id="5" creationId="{2960EF9C-A095-4D50-9651-DC656710AE6C}"/>
          </ac:spMkLst>
        </pc:spChg>
        <pc:spChg chg="add del">
          <ac:chgData name="Hopefirmly Lyngdoh [Chillibreeze]" userId="01a7a686-b86c-48d4-b45c-9f5406d63a6c" providerId="ADAL" clId="{6836B20E-940C-4654-A92B-96BABB82BFD0}" dt="2020-07-29T06:17:08.905" v="1066" actId="21"/>
          <ac:spMkLst>
            <pc:docMk/>
            <pc:sldMk cId="1629997171" sldId="1844"/>
            <ac:spMk id="6" creationId="{50FFB59D-06DE-4960-A4EE-3F5FE3CAF032}"/>
          </ac:spMkLst>
        </pc:spChg>
        <pc:spChg chg="add del">
          <ac:chgData name="Hopefirmly Lyngdoh [Chillibreeze]" userId="01a7a686-b86c-48d4-b45c-9f5406d63a6c" providerId="ADAL" clId="{6836B20E-940C-4654-A92B-96BABB82BFD0}" dt="2020-07-29T06:17:08.905" v="1066" actId="21"/>
          <ac:spMkLst>
            <pc:docMk/>
            <pc:sldMk cId="1629997171" sldId="1844"/>
            <ac:spMk id="7" creationId="{B95B4D8C-C82A-47CC-B243-AB91EFF2E807}"/>
          </ac:spMkLst>
        </pc:spChg>
        <pc:spChg chg="add del">
          <ac:chgData name="Hopefirmly Lyngdoh [Chillibreeze]" userId="01a7a686-b86c-48d4-b45c-9f5406d63a6c" providerId="ADAL" clId="{6836B20E-940C-4654-A92B-96BABB82BFD0}" dt="2020-07-29T06:17:08.905" v="1066" actId="21"/>
          <ac:spMkLst>
            <pc:docMk/>
            <pc:sldMk cId="1629997171" sldId="1844"/>
            <ac:spMk id="8" creationId="{3E5CF2D9-7E8B-4A67-9BF4-6BDDF7A0E83C}"/>
          </ac:spMkLst>
        </pc:spChg>
        <pc:spChg chg="add del">
          <ac:chgData name="Hopefirmly Lyngdoh [Chillibreeze]" userId="01a7a686-b86c-48d4-b45c-9f5406d63a6c" providerId="ADAL" clId="{6836B20E-940C-4654-A92B-96BABB82BFD0}" dt="2020-07-29T06:17:08.905" v="1066" actId="21"/>
          <ac:spMkLst>
            <pc:docMk/>
            <pc:sldMk cId="1629997171" sldId="1844"/>
            <ac:spMk id="9" creationId="{545DF6C2-7B5A-443B-9FA0-3B14A6786F21}"/>
          </ac:spMkLst>
        </pc:spChg>
        <pc:spChg chg="add del">
          <ac:chgData name="Hopefirmly Lyngdoh [Chillibreeze]" userId="01a7a686-b86c-48d4-b45c-9f5406d63a6c" providerId="ADAL" clId="{6836B20E-940C-4654-A92B-96BABB82BFD0}" dt="2020-07-29T06:17:08.905" v="1066" actId="21"/>
          <ac:spMkLst>
            <pc:docMk/>
            <pc:sldMk cId="1629997171" sldId="1844"/>
            <ac:spMk id="11" creationId="{A6143553-CDC1-41EA-B330-ECEE30672285}"/>
          </ac:spMkLst>
        </pc:spChg>
        <pc:spChg chg="add del mod">
          <ac:chgData name="Hopefirmly Lyngdoh [Chillibreeze]" userId="01a7a686-b86c-48d4-b45c-9f5406d63a6c" providerId="ADAL" clId="{6836B20E-940C-4654-A92B-96BABB82BFD0}" dt="2020-07-29T06:21:45.677" v="1191" actId="21"/>
          <ac:spMkLst>
            <pc:docMk/>
            <pc:sldMk cId="1629997171" sldId="1844"/>
            <ac:spMk id="15" creationId="{53293C46-ED9D-4E4E-9295-017F97DF74D6}"/>
          </ac:spMkLst>
        </pc:spChg>
        <pc:spChg chg="add del mod">
          <ac:chgData name="Hopefirmly Lyngdoh [Chillibreeze]" userId="01a7a686-b86c-48d4-b45c-9f5406d63a6c" providerId="ADAL" clId="{6836B20E-940C-4654-A92B-96BABB82BFD0}" dt="2020-07-29T06:17:42.621" v="1126" actId="21"/>
          <ac:spMkLst>
            <pc:docMk/>
            <pc:sldMk cId="1629997171" sldId="1844"/>
            <ac:spMk id="22" creationId="{B890251F-ECDE-4ECA-ABAC-071A927602AD}"/>
          </ac:spMkLst>
        </pc:spChg>
        <pc:spChg chg="add del mod">
          <ac:chgData name="Hopefirmly Lyngdoh [Chillibreeze]" userId="01a7a686-b86c-48d4-b45c-9f5406d63a6c" providerId="ADAL" clId="{6836B20E-940C-4654-A92B-96BABB82BFD0}" dt="2020-07-29T06:17:42.621" v="1126" actId="21"/>
          <ac:spMkLst>
            <pc:docMk/>
            <pc:sldMk cId="1629997171" sldId="1844"/>
            <ac:spMk id="23" creationId="{2EFC876E-2305-4C42-8CD2-B6FB6FE66D9F}"/>
          </ac:spMkLst>
        </pc:spChg>
        <pc:spChg chg="mod topLvl">
          <ac:chgData name="Hopefirmly Lyngdoh [Chillibreeze]" userId="01a7a686-b86c-48d4-b45c-9f5406d63a6c" providerId="ADAL" clId="{6836B20E-940C-4654-A92B-96BABB82BFD0}" dt="2020-07-29T06:21:47.565" v="1192" actId="165"/>
          <ac:spMkLst>
            <pc:docMk/>
            <pc:sldMk cId="1629997171" sldId="1844"/>
            <ac:spMk id="24" creationId="{5FDD5176-5A1A-46F9-B367-EE98DC3F2584}"/>
          </ac:spMkLst>
        </pc:spChg>
        <pc:spChg chg="add del mod">
          <ac:chgData name="Hopefirmly Lyngdoh [Chillibreeze]" userId="01a7a686-b86c-48d4-b45c-9f5406d63a6c" providerId="ADAL" clId="{6836B20E-940C-4654-A92B-96BABB82BFD0}" dt="2020-07-29T06:21:45.677" v="1191" actId="21"/>
          <ac:spMkLst>
            <pc:docMk/>
            <pc:sldMk cId="1629997171" sldId="1844"/>
            <ac:spMk id="27" creationId="{D4273700-0B63-421E-98F1-F4489CD32758}"/>
          </ac:spMkLst>
        </pc:spChg>
        <pc:spChg chg="add del mod">
          <ac:chgData name="Hopefirmly Lyngdoh [Chillibreeze]" userId="01a7a686-b86c-48d4-b45c-9f5406d63a6c" providerId="ADAL" clId="{6836B20E-940C-4654-A92B-96BABB82BFD0}" dt="2020-07-29T06:21:45.677" v="1191" actId="21"/>
          <ac:spMkLst>
            <pc:docMk/>
            <pc:sldMk cId="1629997171" sldId="1844"/>
            <ac:spMk id="28" creationId="{B43ACBC3-3B81-48D8-8FCE-FA22030210FF}"/>
          </ac:spMkLst>
        </pc:spChg>
        <pc:spChg chg="mod topLvl">
          <ac:chgData name="Hopefirmly Lyngdoh [Chillibreeze]" userId="01a7a686-b86c-48d4-b45c-9f5406d63a6c" providerId="ADAL" clId="{6836B20E-940C-4654-A92B-96BABB82BFD0}" dt="2020-07-29T06:21:47.565" v="1192" actId="165"/>
          <ac:spMkLst>
            <pc:docMk/>
            <pc:sldMk cId="1629997171" sldId="1844"/>
            <ac:spMk id="29" creationId="{6C70FC97-2BCE-4D7A-879A-265252A0212B}"/>
          </ac:spMkLst>
        </pc:spChg>
        <pc:spChg chg="mod topLvl">
          <ac:chgData name="Hopefirmly Lyngdoh [Chillibreeze]" userId="01a7a686-b86c-48d4-b45c-9f5406d63a6c" providerId="ADAL" clId="{6836B20E-940C-4654-A92B-96BABB82BFD0}" dt="2020-07-29T06:21:47.565" v="1192" actId="165"/>
          <ac:spMkLst>
            <pc:docMk/>
            <pc:sldMk cId="1629997171" sldId="1844"/>
            <ac:spMk id="31" creationId="{C758B866-6251-4682-819D-CE69FC2E7DB5}"/>
          </ac:spMkLst>
        </pc:spChg>
        <pc:spChg chg="mod topLvl">
          <ac:chgData name="Hopefirmly Lyngdoh [Chillibreeze]" userId="01a7a686-b86c-48d4-b45c-9f5406d63a6c" providerId="ADAL" clId="{6836B20E-940C-4654-A92B-96BABB82BFD0}" dt="2020-07-29T06:21:47.565" v="1192" actId="165"/>
          <ac:spMkLst>
            <pc:docMk/>
            <pc:sldMk cId="1629997171" sldId="1844"/>
            <ac:spMk id="33" creationId="{0417F3C4-1235-4D4F-9493-258A6D453DCC}"/>
          </ac:spMkLst>
        </pc:spChg>
        <pc:grpChg chg="add del mod">
          <ac:chgData name="Hopefirmly Lyngdoh [Chillibreeze]" userId="01a7a686-b86c-48d4-b45c-9f5406d63a6c" providerId="ADAL" clId="{6836B20E-940C-4654-A92B-96BABB82BFD0}" dt="2020-07-29T06:20:40.675" v="1144" actId="165"/>
          <ac:grpSpMkLst>
            <pc:docMk/>
            <pc:sldMk cId="1629997171" sldId="1844"/>
            <ac:grpSpMk id="13" creationId="{5814313D-1C64-4DE0-B797-BBF2931335CB}"/>
          </ac:grpSpMkLst>
        </pc:grpChg>
        <pc:grpChg chg="add del mod">
          <ac:chgData name="Hopefirmly Lyngdoh [Chillibreeze]" userId="01a7a686-b86c-48d4-b45c-9f5406d63a6c" providerId="ADAL" clId="{6836B20E-940C-4654-A92B-96BABB82BFD0}" dt="2020-07-29T06:21:47.565" v="1192" actId="165"/>
          <ac:grpSpMkLst>
            <pc:docMk/>
            <pc:sldMk cId="1629997171" sldId="1844"/>
            <ac:grpSpMk id="17" creationId="{97E68F5F-478B-435C-A641-7D529929F155}"/>
          </ac:grpSpMkLst>
        </pc:grpChg>
        <pc:picChg chg="mod modCrop">
          <ac:chgData name="Hopefirmly Lyngdoh [Chillibreeze]" userId="01a7a686-b86c-48d4-b45c-9f5406d63a6c" providerId="ADAL" clId="{6836B20E-940C-4654-A92B-96BABB82BFD0}" dt="2020-07-29T06:22:11.816" v="1198" actId="12789"/>
          <ac:picMkLst>
            <pc:docMk/>
            <pc:sldMk cId="1629997171" sldId="1844"/>
            <ac:picMk id="3" creationId="{42B8C317-B7FA-4F0A-9FBA-8D7773F8A3DB}"/>
          </ac:picMkLst>
        </pc:picChg>
      </pc:sldChg>
      <pc:sldChg chg="addSp modSp new del mod">
        <pc:chgData name="Hopefirmly Lyngdoh [Chillibreeze]" userId="01a7a686-b86c-48d4-b45c-9f5406d63a6c" providerId="ADAL" clId="{6836B20E-940C-4654-A92B-96BABB82BFD0}" dt="2020-07-30T10:46:15.376" v="5215" actId="47"/>
        <pc:sldMkLst>
          <pc:docMk/>
          <pc:sldMk cId="2304394840" sldId="1844"/>
        </pc:sldMkLst>
        <pc:spChg chg="add mod">
          <ac:chgData name="Hopefirmly Lyngdoh [Chillibreeze]" userId="01a7a686-b86c-48d4-b45c-9f5406d63a6c" providerId="ADAL" clId="{6836B20E-940C-4654-A92B-96BABB82BFD0}" dt="2020-07-30T10:46:08.495" v="5214" actId="1076"/>
          <ac:spMkLst>
            <pc:docMk/>
            <pc:sldMk cId="2304394840" sldId="1844"/>
            <ac:spMk id="3" creationId="{7E265582-13D5-4383-A3A3-0B39E256EAEA}"/>
          </ac:spMkLst>
        </pc:spChg>
        <pc:spChg chg="add mod">
          <ac:chgData name="Hopefirmly Lyngdoh [Chillibreeze]" userId="01a7a686-b86c-48d4-b45c-9f5406d63a6c" providerId="ADAL" clId="{6836B20E-940C-4654-A92B-96BABB82BFD0}" dt="2020-07-30T10:46:07.600" v="5213" actId="1076"/>
          <ac:spMkLst>
            <pc:docMk/>
            <pc:sldMk cId="2304394840" sldId="1844"/>
            <ac:spMk id="4" creationId="{C55BC749-423F-4FA4-9691-0C389FA9F8F1}"/>
          </ac:spMkLst>
        </pc:spChg>
        <pc:spChg chg="add mod">
          <ac:chgData name="Hopefirmly Lyngdoh [Chillibreeze]" userId="01a7a686-b86c-48d4-b45c-9f5406d63a6c" providerId="ADAL" clId="{6836B20E-940C-4654-A92B-96BABB82BFD0}" dt="2020-07-30T10:45:59.912" v="5212" actId="1076"/>
          <ac:spMkLst>
            <pc:docMk/>
            <pc:sldMk cId="2304394840" sldId="1844"/>
            <ac:spMk id="5" creationId="{0BC10404-F3D6-4F17-99FA-CADF4552DF5B}"/>
          </ac:spMkLst>
        </pc:spChg>
      </pc:sldChg>
    </pc:docChg>
  </pc:docChgLst>
  <pc:docChgLst>
    <pc:chgData name="Hopefirmly Lyngdoh [Chillibreeze]" userId="01a7a686-b86c-48d4-b45c-9f5406d63a6c" providerId="ADAL" clId="{B8091FBF-F640-4D47-ADCE-E4E99732BA94}"/>
    <pc:docChg chg="undo redo custSel addSld delSld modSld">
      <pc:chgData name="Hopefirmly Lyngdoh [Chillibreeze]" userId="01a7a686-b86c-48d4-b45c-9f5406d63a6c" providerId="ADAL" clId="{B8091FBF-F640-4D47-ADCE-E4E99732BA94}" dt="2020-07-27T11:32:11.994" v="3141" actId="12"/>
      <pc:docMkLst>
        <pc:docMk/>
      </pc:docMkLst>
      <pc:sldChg chg="modSp mod">
        <pc:chgData name="Hopefirmly Lyngdoh [Chillibreeze]" userId="01a7a686-b86c-48d4-b45c-9f5406d63a6c" providerId="ADAL" clId="{B8091FBF-F640-4D47-ADCE-E4E99732BA94}" dt="2020-07-27T09:14:56.652" v="526" actId="20577"/>
        <pc:sldMkLst>
          <pc:docMk/>
          <pc:sldMk cId="2402828649" sldId="1532"/>
        </pc:sldMkLst>
        <pc:spChg chg="mod">
          <ac:chgData name="Hopefirmly Lyngdoh [Chillibreeze]" userId="01a7a686-b86c-48d4-b45c-9f5406d63a6c" providerId="ADAL" clId="{B8091FBF-F640-4D47-ADCE-E4E99732BA94}" dt="2020-07-27T09:14:56.652" v="526" actId="20577"/>
          <ac:spMkLst>
            <pc:docMk/>
            <pc:sldMk cId="2402828649" sldId="1532"/>
            <ac:spMk id="3" creationId="{CC7CF7FD-0FB2-485F-B5F7-5E04E1F8D546}"/>
          </ac:spMkLst>
        </pc:spChg>
      </pc:sldChg>
      <pc:sldChg chg="modSp mod">
        <pc:chgData name="Hopefirmly Lyngdoh [Chillibreeze]" userId="01a7a686-b86c-48d4-b45c-9f5406d63a6c" providerId="ADAL" clId="{B8091FBF-F640-4D47-ADCE-E4E99732BA94}" dt="2020-07-22T05:12:12.587" v="1" actId="403"/>
        <pc:sldMkLst>
          <pc:docMk/>
          <pc:sldMk cId="3742052386" sldId="1723"/>
        </pc:sldMkLst>
        <pc:spChg chg="mod">
          <ac:chgData name="Hopefirmly Lyngdoh [Chillibreeze]" userId="01a7a686-b86c-48d4-b45c-9f5406d63a6c" providerId="ADAL" clId="{B8091FBF-F640-4D47-ADCE-E4E99732BA94}" dt="2020-07-22T05:12:12.587" v="1" actId="403"/>
          <ac:spMkLst>
            <pc:docMk/>
            <pc:sldMk cId="3742052386" sldId="1723"/>
            <ac:spMk id="2" creationId="{00000000-0000-0000-0000-000000000000}"/>
          </ac:spMkLst>
        </pc:spChg>
      </pc:sldChg>
      <pc:sldChg chg="modSp mod">
        <pc:chgData name="Hopefirmly Lyngdoh [Chillibreeze]" userId="01a7a686-b86c-48d4-b45c-9f5406d63a6c" providerId="ADAL" clId="{B8091FBF-F640-4D47-ADCE-E4E99732BA94}" dt="2020-07-22T05:49:48.935" v="220" actId="20577"/>
        <pc:sldMkLst>
          <pc:docMk/>
          <pc:sldMk cId="853031040" sldId="1786"/>
        </pc:sldMkLst>
        <pc:spChg chg="mod">
          <ac:chgData name="Hopefirmly Lyngdoh [Chillibreeze]" userId="01a7a686-b86c-48d4-b45c-9f5406d63a6c" providerId="ADAL" clId="{B8091FBF-F640-4D47-ADCE-E4E99732BA94}" dt="2020-07-22T05:49:48.935" v="220" actId="20577"/>
          <ac:spMkLst>
            <pc:docMk/>
            <pc:sldMk cId="853031040" sldId="1786"/>
            <ac:spMk id="2" creationId="{00000000-0000-0000-0000-000000000000}"/>
          </ac:spMkLst>
        </pc:spChg>
      </pc:sldChg>
      <pc:sldChg chg="addSp delSp modSp mod">
        <pc:chgData name="Hopefirmly Lyngdoh [Chillibreeze]" userId="01a7a686-b86c-48d4-b45c-9f5406d63a6c" providerId="ADAL" clId="{B8091FBF-F640-4D47-ADCE-E4E99732BA94}" dt="2020-07-27T11:32:11.994" v="3141" actId="12"/>
        <pc:sldMkLst>
          <pc:docMk/>
          <pc:sldMk cId="4098579483" sldId="1791"/>
        </pc:sldMkLst>
        <pc:spChg chg="add del">
          <ac:chgData name="Hopefirmly Lyngdoh [Chillibreeze]" userId="01a7a686-b86c-48d4-b45c-9f5406d63a6c" providerId="ADAL" clId="{B8091FBF-F640-4D47-ADCE-E4E99732BA94}" dt="2020-07-27T09:18:17.514" v="603" actId="22"/>
          <ac:spMkLst>
            <pc:docMk/>
            <pc:sldMk cId="4098579483" sldId="1791"/>
            <ac:spMk id="3" creationId="{A6EB6485-A2BD-4FAC-B273-027BE0957B63}"/>
          </ac:spMkLst>
        </pc:spChg>
        <pc:spChg chg="add mod">
          <ac:chgData name="Hopefirmly Lyngdoh [Chillibreeze]" userId="01a7a686-b86c-48d4-b45c-9f5406d63a6c" providerId="ADAL" clId="{B8091FBF-F640-4D47-ADCE-E4E99732BA94}" dt="2020-07-22T05:51:28.005" v="252" actId="20577"/>
          <ac:spMkLst>
            <pc:docMk/>
            <pc:sldMk cId="4098579483" sldId="1791"/>
            <ac:spMk id="3" creationId="{AF41E80D-00B4-49E9-BFB6-BC61CA44D490}"/>
          </ac:spMkLst>
        </pc:spChg>
        <pc:spChg chg="add del mod">
          <ac:chgData name="Hopefirmly Lyngdoh [Chillibreeze]" userId="01a7a686-b86c-48d4-b45c-9f5406d63a6c" providerId="ADAL" clId="{B8091FBF-F640-4D47-ADCE-E4E99732BA94}" dt="2020-07-27T09:19:16.463" v="626" actId="478"/>
          <ac:spMkLst>
            <pc:docMk/>
            <pc:sldMk cId="4098579483" sldId="1791"/>
            <ac:spMk id="4" creationId="{3ACBBEB2-BE37-4688-B148-1ADA901C01E2}"/>
          </ac:spMkLst>
        </pc:spChg>
        <pc:spChg chg="mod">
          <ac:chgData name="Hopefirmly Lyngdoh [Chillibreeze]" userId="01a7a686-b86c-48d4-b45c-9f5406d63a6c" providerId="ADAL" clId="{B8091FBF-F640-4D47-ADCE-E4E99732BA94}" dt="2020-07-27T11:31:04.457" v="3138" actId="2710"/>
          <ac:spMkLst>
            <pc:docMk/>
            <pc:sldMk cId="4098579483" sldId="1791"/>
            <ac:spMk id="5" creationId="{CE3D1D40-69E9-4B82-AF5F-5A4DBD64D8F0}"/>
          </ac:spMkLst>
        </pc:spChg>
        <pc:spChg chg="add del mod">
          <ac:chgData name="Hopefirmly Lyngdoh [Chillibreeze]" userId="01a7a686-b86c-48d4-b45c-9f5406d63a6c" providerId="ADAL" clId="{B8091FBF-F640-4D47-ADCE-E4E99732BA94}" dt="2020-07-27T09:20:05.848" v="641" actId="478"/>
          <ac:spMkLst>
            <pc:docMk/>
            <pc:sldMk cId="4098579483" sldId="1791"/>
            <ac:spMk id="6" creationId="{4F8F3313-C58A-4D80-BE3F-1DE0843066B2}"/>
          </ac:spMkLst>
        </pc:spChg>
        <pc:spChg chg="add mod ord">
          <ac:chgData name="Hopefirmly Lyngdoh [Chillibreeze]" userId="01a7a686-b86c-48d4-b45c-9f5406d63a6c" providerId="ADAL" clId="{B8091FBF-F640-4D47-ADCE-E4E99732BA94}" dt="2020-07-27T09:28:08.940" v="745" actId="1076"/>
          <ac:spMkLst>
            <pc:docMk/>
            <pc:sldMk cId="4098579483" sldId="1791"/>
            <ac:spMk id="8" creationId="{57E115FF-9604-4CF9-AD30-7D19C87AEAA5}"/>
          </ac:spMkLst>
        </pc:spChg>
        <pc:spChg chg="mod">
          <ac:chgData name="Hopefirmly Lyngdoh [Chillibreeze]" userId="01a7a686-b86c-48d4-b45c-9f5406d63a6c" providerId="ADAL" clId="{B8091FBF-F640-4D47-ADCE-E4E99732BA94}" dt="2020-07-27T11:31:04.457" v="3138" actId="2710"/>
          <ac:spMkLst>
            <pc:docMk/>
            <pc:sldMk cId="4098579483" sldId="1791"/>
            <ac:spMk id="14" creationId="{BA56046C-D973-49D0-ADDE-D71894F71F20}"/>
          </ac:spMkLst>
        </pc:spChg>
        <pc:spChg chg="mod">
          <ac:chgData name="Hopefirmly Lyngdoh [Chillibreeze]" userId="01a7a686-b86c-48d4-b45c-9f5406d63a6c" providerId="ADAL" clId="{B8091FBF-F640-4D47-ADCE-E4E99732BA94}" dt="2020-07-27T11:32:11.994" v="3141" actId="12"/>
          <ac:spMkLst>
            <pc:docMk/>
            <pc:sldMk cId="4098579483" sldId="1791"/>
            <ac:spMk id="15" creationId="{9B15CFD9-D3DE-4913-AE21-B8667F021735}"/>
          </ac:spMkLst>
        </pc:spChg>
        <pc:spChg chg="mod">
          <ac:chgData name="Hopefirmly Lyngdoh [Chillibreeze]" userId="01a7a686-b86c-48d4-b45c-9f5406d63a6c" providerId="ADAL" clId="{B8091FBF-F640-4D47-ADCE-E4E99732BA94}" dt="2020-07-27T11:31:04.457" v="3138" actId="2710"/>
          <ac:spMkLst>
            <pc:docMk/>
            <pc:sldMk cId="4098579483" sldId="1791"/>
            <ac:spMk id="17" creationId="{FA99F9C7-BB18-4D9E-AC03-E7767B1E286E}"/>
          </ac:spMkLst>
        </pc:spChg>
        <pc:picChg chg="add del">
          <ac:chgData name="Hopefirmly Lyngdoh [Chillibreeze]" userId="01a7a686-b86c-48d4-b45c-9f5406d63a6c" providerId="ADAL" clId="{B8091FBF-F640-4D47-ADCE-E4E99732BA94}" dt="2020-07-27T09:19:56.098" v="636" actId="22"/>
          <ac:picMkLst>
            <pc:docMk/>
            <pc:sldMk cId="4098579483" sldId="1791"/>
            <ac:picMk id="7" creationId="{DE9A6713-6116-4B67-9923-710188D50660}"/>
          </ac:picMkLst>
        </pc:picChg>
        <pc:picChg chg="mod ord modCrop">
          <ac:chgData name="Hopefirmly Lyngdoh [Chillibreeze]" userId="01a7a686-b86c-48d4-b45c-9f5406d63a6c" providerId="ADAL" clId="{B8091FBF-F640-4D47-ADCE-E4E99732BA94}" dt="2020-07-27T09:28:12.729" v="746" actId="166"/>
          <ac:picMkLst>
            <pc:docMk/>
            <pc:sldMk cId="4098579483" sldId="1791"/>
            <ac:picMk id="49" creationId="{E507BDB5-0F4F-4869-85B3-8F167E6B43C5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7T09:22:23.744" v="670" actId="166"/>
        <pc:sldMkLst>
          <pc:docMk/>
          <pc:sldMk cId="2908777215" sldId="1807"/>
        </pc:sldMkLst>
        <pc:spChg chg="add mod">
          <ac:chgData name="Hopefirmly Lyngdoh [Chillibreeze]" userId="01a7a686-b86c-48d4-b45c-9f5406d63a6c" providerId="ADAL" clId="{B8091FBF-F640-4D47-ADCE-E4E99732BA94}" dt="2020-07-27T09:22:14.786" v="669" actId="12788"/>
          <ac:spMkLst>
            <pc:docMk/>
            <pc:sldMk cId="2908777215" sldId="1807"/>
            <ac:spMk id="3" creationId="{6D1AF48C-F84C-49C1-A469-2029A053A8FF}"/>
          </ac:spMkLst>
        </pc:spChg>
        <pc:spChg chg="mod">
          <ac:chgData name="Hopefirmly Lyngdoh [Chillibreeze]" userId="01a7a686-b86c-48d4-b45c-9f5406d63a6c" providerId="ADAL" clId="{B8091FBF-F640-4D47-ADCE-E4E99732BA94}" dt="2020-07-22T05:17:07.976" v="70"/>
          <ac:spMkLst>
            <pc:docMk/>
            <pc:sldMk cId="2908777215" sldId="1807"/>
            <ac:spMk id="10" creationId="{A1DD3BEE-1C86-42F1-9A59-18623D6B1051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3" creationId="{9D7F4E8C-8FCF-43C8-A2EA-DEFD5959EF44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4" creationId="{30C4A5F1-D8AA-459B-80CA-A6D401331D8F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5" creationId="{7160906D-A2C8-4D7B-B7CD-1204EF7849B1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6" creationId="{0D9A1F13-1135-4D6F-AB84-38E908093B21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7" creationId="{4FE89F36-EEAB-4471-AF88-B3E6E0D08DC4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8" creationId="{A7A19905-3789-41AA-9410-D201E70C023B}"/>
          </ac:spMkLst>
        </pc:spChg>
        <pc:spChg chg="mod">
          <ac:chgData name="Hopefirmly Lyngdoh [Chillibreeze]" userId="01a7a686-b86c-48d4-b45c-9f5406d63a6c" providerId="ADAL" clId="{B8091FBF-F640-4D47-ADCE-E4E99732BA94}" dt="2020-07-27T09:12:50.076" v="505" actId="2710"/>
          <ac:spMkLst>
            <pc:docMk/>
            <pc:sldMk cId="2908777215" sldId="1807"/>
            <ac:spMk id="29" creationId="{27655E2F-9D2D-4BCB-BF3E-B87CF1316D28}"/>
          </ac:spMkLst>
        </pc:spChg>
        <pc:picChg chg="mod ord modCrop">
          <ac:chgData name="Hopefirmly Lyngdoh [Chillibreeze]" userId="01a7a686-b86c-48d4-b45c-9f5406d63a6c" providerId="ADAL" clId="{B8091FBF-F640-4D47-ADCE-E4E99732BA94}" dt="2020-07-27T09:22:23.744" v="670" actId="166"/>
          <ac:picMkLst>
            <pc:docMk/>
            <pc:sldMk cId="2908777215" sldId="1807"/>
            <ac:picMk id="20" creationId="{6C2E24BA-75EC-4229-B2B3-000B34B75364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7T09:24:40.680" v="694" actId="12789"/>
        <pc:sldMkLst>
          <pc:docMk/>
          <pc:sldMk cId="1909442757" sldId="1810"/>
        </pc:sldMkLst>
        <pc:spChg chg="add">
          <ac:chgData name="Hopefirmly Lyngdoh [Chillibreeze]" userId="01a7a686-b86c-48d4-b45c-9f5406d63a6c" providerId="ADAL" clId="{B8091FBF-F640-4D47-ADCE-E4E99732BA94}" dt="2020-07-22T05:45:56.333" v="142" actId="22"/>
          <ac:spMkLst>
            <pc:docMk/>
            <pc:sldMk cId="1909442757" sldId="1810"/>
            <ac:spMk id="3" creationId="{EEB1CE99-8A6B-4D85-B611-055B9BB398D0}"/>
          </ac:spMkLst>
        </pc:spChg>
        <pc:spChg chg="add mod">
          <ac:chgData name="Hopefirmly Lyngdoh [Chillibreeze]" userId="01a7a686-b86c-48d4-b45c-9f5406d63a6c" providerId="ADAL" clId="{B8091FBF-F640-4D47-ADCE-E4E99732BA94}" dt="2020-07-27T09:24:40.680" v="694" actId="12789"/>
          <ac:spMkLst>
            <pc:docMk/>
            <pc:sldMk cId="1909442757" sldId="1810"/>
            <ac:spMk id="3" creationId="{F9A77C65-56CA-42C9-B39D-2CA626DAA09A}"/>
          </ac:spMkLst>
        </pc:spChg>
        <pc:picChg chg="add mod">
          <ac:chgData name="Hopefirmly Lyngdoh [Chillibreeze]" userId="01a7a686-b86c-48d4-b45c-9f5406d63a6c" providerId="ADAL" clId="{B8091FBF-F640-4D47-ADCE-E4E99732BA94}" dt="2020-07-27T09:24:13.989" v="687" actId="571"/>
          <ac:picMkLst>
            <pc:docMk/>
            <pc:sldMk cId="1909442757" sldId="1810"/>
            <ac:picMk id="10" creationId="{668F6ED6-3298-4218-9DB4-231F301479FD}"/>
          </ac:picMkLst>
        </pc:picChg>
        <pc:picChg chg="mod modCrop">
          <ac:chgData name="Hopefirmly Lyngdoh [Chillibreeze]" userId="01a7a686-b86c-48d4-b45c-9f5406d63a6c" providerId="ADAL" clId="{B8091FBF-F640-4D47-ADCE-E4E99732BA94}" dt="2020-07-27T09:24:40.680" v="694" actId="12789"/>
          <ac:picMkLst>
            <pc:docMk/>
            <pc:sldMk cId="1909442757" sldId="1810"/>
            <ac:picMk id="35" creationId="{9B7FC687-6F9C-4535-937A-362345480916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7T09:27:04.385" v="703" actId="166"/>
        <pc:sldMkLst>
          <pc:docMk/>
          <pc:sldMk cId="2930942854" sldId="1811"/>
        </pc:sldMkLst>
        <pc:spChg chg="add mod">
          <ac:chgData name="Hopefirmly Lyngdoh [Chillibreeze]" userId="01a7a686-b86c-48d4-b45c-9f5406d63a6c" providerId="ADAL" clId="{B8091FBF-F640-4D47-ADCE-E4E99732BA94}" dt="2020-07-27T09:26:43.049" v="700" actId="12789"/>
          <ac:spMkLst>
            <pc:docMk/>
            <pc:sldMk cId="2930942854" sldId="1811"/>
            <ac:spMk id="4" creationId="{710B0BA4-88AA-4C82-843E-BFF787C3E0E2}"/>
          </ac:spMkLst>
        </pc:spChg>
        <pc:spChg chg="add">
          <ac:chgData name="Hopefirmly Lyngdoh [Chillibreeze]" userId="01a7a686-b86c-48d4-b45c-9f5406d63a6c" providerId="ADAL" clId="{B8091FBF-F640-4D47-ADCE-E4E99732BA94}" dt="2020-07-22T05:46:14.473" v="143" actId="22"/>
          <ac:spMkLst>
            <pc:docMk/>
            <pc:sldMk cId="2930942854" sldId="1811"/>
            <ac:spMk id="4" creationId="{A19A8589-E29E-4E04-9370-D10907DB9304}"/>
          </ac:spMkLst>
        </pc:spChg>
        <pc:spChg chg="add mod">
          <ac:chgData name="Hopefirmly Lyngdoh [Chillibreeze]" userId="01a7a686-b86c-48d4-b45c-9f5406d63a6c" providerId="ADAL" clId="{B8091FBF-F640-4D47-ADCE-E4E99732BA94}" dt="2020-07-22T05:46:29.995" v="182" actId="1076"/>
          <ac:spMkLst>
            <pc:docMk/>
            <pc:sldMk cId="2930942854" sldId="1811"/>
            <ac:spMk id="9" creationId="{AD3297C3-97D9-472E-8E0A-E2D98376B63E}"/>
          </ac:spMkLst>
        </pc:spChg>
        <pc:spChg chg="add mod">
          <ac:chgData name="Hopefirmly Lyngdoh [Chillibreeze]" userId="01a7a686-b86c-48d4-b45c-9f5406d63a6c" providerId="ADAL" clId="{B8091FBF-F640-4D47-ADCE-E4E99732BA94}" dt="2020-07-27T09:27:00.512" v="702" actId="571"/>
          <ac:spMkLst>
            <pc:docMk/>
            <pc:sldMk cId="2930942854" sldId="1811"/>
            <ac:spMk id="11" creationId="{E33E0C76-9E3F-4211-B6A5-3C1AA7596F74}"/>
          </ac:spMkLst>
        </pc:spChg>
        <pc:picChg chg="mod ord modCrop">
          <ac:chgData name="Hopefirmly Lyngdoh [Chillibreeze]" userId="01a7a686-b86c-48d4-b45c-9f5406d63a6c" providerId="ADAL" clId="{B8091FBF-F640-4D47-ADCE-E4E99732BA94}" dt="2020-07-27T09:27:04.385" v="703" actId="166"/>
          <ac:picMkLst>
            <pc:docMk/>
            <pc:sldMk cId="2930942854" sldId="1811"/>
            <ac:picMk id="34" creationId="{5D624A50-E865-4018-AAD4-B22135DFF2A4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7T09:27:41.287" v="740" actId="732"/>
        <pc:sldMkLst>
          <pc:docMk/>
          <pc:sldMk cId="1403992434" sldId="1812"/>
        </pc:sldMkLst>
        <pc:spChg chg="add mod">
          <ac:chgData name="Hopefirmly Lyngdoh [Chillibreeze]" userId="01a7a686-b86c-48d4-b45c-9f5406d63a6c" providerId="ADAL" clId="{B8091FBF-F640-4D47-ADCE-E4E99732BA94}" dt="2020-07-22T05:47:08.241" v="199" actId="20577"/>
          <ac:spMkLst>
            <pc:docMk/>
            <pc:sldMk cId="1403992434" sldId="1812"/>
            <ac:spMk id="3" creationId="{67D42F36-8AC7-4351-AB5B-BB41CCD23FBD}"/>
          </ac:spMkLst>
        </pc:spChg>
        <pc:spChg chg="add mod">
          <ac:chgData name="Hopefirmly Lyngdoh [Chillibreeze]" userId="01a7a686-b86c-48d4-b45c-9f5406d63a6c" providerId="ADAL" clId="{B8091FBF-F640-4D47-ADCE-E4E99732BA94}" dt="2020-07-27T09:27:21.505" v="738" actId="555"/>
          <ac:spMkLst>
            <pc:docMk/>
            <pc:sldMk cId="1403992434" sldId="1812"/>
            <ac:spMk id="3" creationId="{732E4541-1043-4121-94EA-5480F1071773}"/>
          </ac:spMkLst>
        </pc:spChg>
        <pc:picChg chg="mod modCrop">
          <ac:chgData name="Hopefirmly Lyngdoh [Chillibreeze]" userId="01a7a686-b86c-48d4-b45c-9f5406d63a6c" providerId="ADAL" clId="{B8091FBF-F640-4D47-ADCE-E4E99732BA94}" dt="2020-07-27T09:27:41.287" v="740" actId="732"/>
          <ac:picMkLst>
            <pc:docMk/>
            <pc:sldMk cId="1403992434" sldId="1812"/>
            <ac:picMk id="38" creationId="{F7C8E064-359E-47CC-9255-E062D72637A7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11:24:05.946" v="3067" actId="1076"/>
        <pc:sldMkLst>
          <pc:docMk/>
          <pc:sldMk cId="3186287533" sldId="1813"/>
        </pc:sldMkLst>
        <pc:spChg chg="add mod">
          <ac:chgData name="Hopefirmly Lyngdoh [Chillibreeze]" userId="01a7a686-b86c-48d4-b45c-9f5406d63a6c" providerId="ADAL" clId="{B8091FBF-F640-4D47-ADCE-E4E99732BA94}" dt="2020-07-22T05:17:52.771" v="84" actId="122"/>
          <ac:spMkLst>
            <pc:docMk/>
            <pc:sldMk cId="3186287533" sldId="1813"/>
            <ac:spMk id="2" creationId="{5C7DF031-1845-458E-8AF3-E2F9C50FADDD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2" creationId="{A22E64BE-37F3-48CE-8490-5295E8DBCCD8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25" creationId="{222A15AD-B928-4915-96EA-E10931DCEE52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26" creationId="{237CA322-CF9E-4D70-8EFA-968E42752E40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27" creationId="{824A21BD-6C35-41F8-8016-4BFD770A7746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28" creationId="{F50097C5-195D-4C77-B4D4-EC210127B4AB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29" creationId="{CC458476-7835-4C65-B4FB-B748DDBCFD67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33:15.932" v="2698" actId="21"/>
          <ac:spMkLst>
            <pc:docMk/>
            <pc:sldMk cId="3186287533" sldId="1813"/>
            <ac:spMk id="30" creationId="{1E9CEC32-8A1A-4A5F-8CF1-44C7A9C9177F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3:31.233" v="2700" actId="21"/>
          <ac:spMkLst>
            <pc:docMk/>
            <pc:sldMk cId="3186287533" sldId="1813"/>
            <ac:spMk id="31" creationId="{C0F65797-87D5-4A3B-9CCB-B9C4CC9518A0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3:36.881" v="2702" actId="21"/>
          <ac:spMkLst>
            <pc:docMk/>
            <pc:sldMk cId="3186287533" sldId="1813"/>
            <ac:spMk id="32" creationId="{780CF2E4-0BE5-43B2-99DB-0AEB72A30758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3:41.655" v="2704" actId="21"/>
          <ac:spMkLst>
            <pc:docMk/>
            <pc:sldMk cId="3186287533" sldId="1813"/>
            <ac:spMk id="33" creationId="{C371DEF8-E539-45EB-99F0-70A101A6E2FB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3:51.263" v="2708" actId="21"/>
          <ac:spMkLst>
            <pc:docMk/>
            <pc:sldMk cId="3186287533" sldId="1813"/>
            <ac:spMk id="34" creationId="{75986426-B0DF-4DAD-9179-DE9F5A0BB012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3:57.607" v="2710" actId="21"/>
          <ac:spMkLst>
            <pc:docMk/>
            <pc:sldMk cId="3186287533" sldId="1813"/>
            <ac:spMk id="35" creationId="{0FBDFC6E-4384-4199-9162-CA56CFBE2BEE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4:05.528" v="2714" actId="21"/>
          <ac:spMkLst>
            <pc:docMk/>
            <pc:sldMk cId="3186287533" sldId="1813"/>
            <ac:spMk id="36" creationId="{FF9CDD5B-A870-43E6-9FDD-5C21A9243420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10:34:12.412" v="2716" actId="21"/>
          <ac:spMkLst>
            <pc:docMk/>
            <pc:sldMk cId="3186287533" sldId="1813"/>
            <ac:spMk id="37" creationId="{715E1BDA-FCB6-433E-BDDF-36B0DBCF77A1}"/>
          </ac:spMkLst>
        </pc:spChg>
        <pc:spChg chg="mod">
          <ac:chgData name="Hopefirmly Lyngdoh [Chillibreeze]" userId="01a7a686-b86c-48d4-b45c-9f5406d63a6c" providerId="ADAL" clId="{B8091FBF-F640-4D47-ADCE-E4E99732BA94}" dt="2020-07-22T06:01:53.255" v="261" actId="255"/>
          <ac:spMkLst>
            <pc:docMk/>
            <pc:sldMk cId="3186287533" sldId="1813"/>
            <ac:spMk id="146" creationId="{E6CA6FF8-D679-402E-8D28-A9A5F6E56678}"/>
          </ac:spMkLst>
        </pc:spChg>
        <pc:grpChg chg="add del mod">
          <ac:chgData name="Hopefirmly Lyngdoh [Chillibreeze]" userId="01a7a686-b86c-48d4-b45c-9f5406d63a6c" providerId="ADAL" clId="{B8091FBF-F640-4D47-ADCE-E4E99732BA94}" dt="2020-07-27T10:33:28.426" v="2699" actId="165"/>
          <ac:grpSpMkLst>
            <pc:docMk/>
            <pc:sldMk cId="3186287533" sldId="1813"/>
            <ac:grpSpMk id="3" creationId="{AD4AA147-5AEE-42DE-A8D2-AA235397FEB9}"/>
          </ac:grpSpMkLst>
        </pc:grpChg>
        <pc:picChg chg="add mod ord">
          <ac:chgData name="Hopefirmly Lyngdoh [Chillibreeze]" userId="01a7a686-b86c-48d4-b45c-9f5406d63a6c" providerId="ADAL" clId="{B8091FBF-F640-4D47-ADCE-E4E99732BA94}" dt="2020-07-27T11:24:05.946" v="3067" actId="1076"/>
          <ac:picMkLst>
            <pc:docMk/>
            <pc:sldMk cId="3186287533" sldId="1813"/>
            <ac:picMk id="5" creationId="{7E56A2A6-9CD4-4DE4-A711-DAF9F5A17232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5:48.714" v="3008"/>
          <ac:picMkLst>
            <pc:docMk/>
            <pc:sldMk cId="3186287533" sldId="1813"/>
            <ac:picMk id="7" creationId="{DE9CF0FB-8DC1-4FE6-B8E4-42EE78C6B0A3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5:31.009" v="2935"/>
          <ac:picMkLst>
            <pc:docMk/>
            <pc:sldMk cId="3186287533" sldId="1813"/>
            <ac:picMk id="9" creationId="{28A64F0A-B5E0-4AD3-BF05-C0C418947057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5:21.675" v="2890"/>
          <ac:picMkLst>
            <pc:docMk/>
            <pc:sldMk cId="3186287533" sldId="1813"/>
            <ac:picMk id="11" creationId="{C5A60E8E-0351-45A3-A72B-C5266AB49906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5:16.262" v="2849"/>
          <ac:picMkLst>
            <pc:docMk/>
            <pc:sldMk cId="3186287533" sldId="1813"/>
            <ac:picMk id="13" creationId="{570616C8-6963-4DDF-A2F6-BAE431BD3BA4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4:58.354" v="2812"/>
          <ac:picMkLst>
            <pc:docMk/>
            <pc:sldMk cId="3186287533" sldId="1813"/>
            <ac:picMk id="15" creationId="{6EE46693-615F-4689-9D89-2799842BBBA2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6:03.526" v="3065" actId="207"/>
          <ac:picMkLst>
            <pc:docMk/>
            <pc:sldMk cId="3186287533" sldId="1813"/>
            <ac:picMk id="18" creationId="{0976A13B-1C3B-4026-BF68-A3E155BCAB11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3:31.233" v="2700" actId="21"/>
          <ac:picMkLst>
            <pc:docMk/>
            <pc:sldMk cId="3186287533" sldId="1813"/>
            <ac:picMk id="38" creationId="{34DE51AE-D87B-4DEE-B586-14123DE71B9C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3:36.881" v="2702" actId="21"/>
          <ac:picMkLst>
            <pc:docMk/>
            <pc:sldMk cId="3186287533" sldId="1813"/>
            <ac:picMk id="39" creationId="{77E8675D-AC45-443C-AA89-786804C5D550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3:41.655" v="2704" actId="21"/>
          <ac:picMkLst>
            <pc:docMk/>
            <pc:sldMk cId="3186287533" sldId="1813"/>
            <ac:picMk id="40" creationId="{83A5B200-E9D4-4838-B3B1-C10FB98C49B3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3:51.263" v="2708" actId="21"/>
          <ac:picMkLst>
            <pc:docMk/>
            <pc:sldMk cId="3186287533" sldId="1813"/>
            <ac:picMk id="41" creationId="{4C6B3C71-B4AE-47EE-8246-781E25DB7C71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3:57.607" v="2710" actId="21"/>
          <ac:picMkLst>
            <pc:docMk/>
            <pc:sldMk cId="3186287533" sldId="1813"/>
            <ac:picMk id="42" creationId="{927D35ED-D040-4466-8A75-F8FF1314FA4E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4:05.528" v="2714" actId="21"/>
          <ac:picMkLst>
            <pc:docMk/>
            <pc:sldMk cId="3186287533" sldId="1813"/>
            <ac:picMk id="43" creationId="{5E256C69-CF95-4637-8E4F-D24F2AA70C5E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10:34:12.412" v="2716" actId="21"/>
          <ac:picMkLst>
            <pc:docMk/>
            <pc:sldMk cId="3186287533" sldId="1813"/>
            <ac:picMk id="44" creationId="{A26448C6-9604-4D0C-A99A-774FCE389A01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5:55.945" v="3062" actId="21"/>
          <ac:picMkLst>
            <pc:docMk/>
            <pc:sldMk cId="3186287533" sldId="1813"/>
            <ac:picMk id="119" creationId="{75CE30E6-988D-4675-A333-AAA613931EF9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5:50.282" v="3009" actId="21"/>
          <ac:picMkLst>
            <pc:docMk/>
            <pc:sldMk cId="3186287533" sldId="1813"/>
            <ac:picMk id="124" creationId="{2BF37CAA-519C-412D-97C4-0F3324020F93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5:33.210" v="2936" actId="21"/>
          <ac:picMkLst>
            <pc:docMk/>
            <pc:sldMk cId="3186287533" sldId="1813"/>
            <ac:picMk id="203" creationId="{5D9FC89E-9EEB-4009-8C9C-43EC26926499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5:23.971" v="2891" actId="21"/>
          <ac:picMkLst>
            <pc:docMk/>
            <pc:sldMk cId="3186287533" sldId="1813"/>
            <ac:picMk id="208" creationId="{0050A429-D31B-4BEE-AEE9-40A9408F234C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5:18.218" v="2850" actId="21"/>
          <ac:picMkLst>
            <pc:docMk/>
            <pc:sldMk cId="3186287533" sldId="1813"/>
            <ac:picMk id="213" creationId="{97C7EA5B-61F0-41BE-BE5A-87D321B65628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4:59.892" v="2813" actId="21"/>
          <ac:picMkLst>
            <pc:docMk/>
            <pc:sldMk cId="3186287533" sldId="1813"/>
            <ac:picMk id="218" creationId="{AE6A6035-9200-4C68-A869-B08348B5FC93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4:55.433" v="2780" actId="21"/>
          <ac:picMkLst>
            <pc:docMk/>
            <pc:sldMk cId="3186287533" sldId="1813"/>
            <ac:picMk id="223" creationId="{5A0D30E8-F2EB-41CC-8B37-58D24E054A87}"/>
          </ac:picMkLst>
        </pc:picChg>
        <pc:cxnChg chg="mod">
          <ac:chgData name="Hopefirmly Lyngdoh [Chillibreeze]" userId="01a7a686-b86c-48d4-b45c-9f5406d63a6c" providerId="ADAL" clId="{B8091FBF-F640-4D47-ADCE-E4E99732BA94}" dt="2020-07-27T09:20:59.060" v="650" actId="14100"/>
          <ac:cxnSpMkLst>
            <pc:docMk/>
            <pc:sldMk cId="3186287533" sldId="1813"/>
            <ac:cxnSpMk id="117" creationId="{00FF4B85-CB54-4F3B-95EE-E9F4579CC903}"/>
          </ac:cxnSpMkLst>
        </pc:cxnChg>
        <pc:cxnChg chg="mod">
          <ac:chgData name="Hopefirmly Lyngdoh [Chillibreeze]" userId="01a7a686-b86c-48d4-b45c-9f5406d63a6c" providerId="ADAL" clId="{B8091FBF-F640-4D47-ADCE-E4E99732BA94}" dt="2020-07-27T09:20:59.060" v="650" actId="14100"/>
          <ac:cxnSpMkLst>
            <pc:docMk/>
            <pc:sldMk cId="3186287533" sldId="1813"/>
            <ac:cxnSpMk id="151" creationId="{EAB8CCEC-1F2B-4D1E-BC9A-49A1C3E01CFF}"/>
          </ac:cxnSpMkLst>
        </pc:cxnChg>
        <pc:cxnChg chg="mod">
          <ac:chgData name="Hopefirmly Lyngdoh [Chillibreeze]" userId="01a7a686-b86c-48d4-b45c-9f5406d63a6c" providerId="ADAL" clId="{B8091FBF-F640-4D47-ADCE-E4E99732BA94}" dt="2020-07-27T09:20:59.060" v="650" actId="14100"/>
          <ac:cxnSpMkLst>
            <pc:docMk/>
            <pc:sldMk cId="3186287533" sldId="1813"/>
            <ac:cxnSpMk id="206" creationId="{AD043237-B6C4-4E16-A5B6-A394AF744B7A}"/>
          </ac:cxnSpMkLst>
        </pc:cxnChg>
        <pc:cxnChg chg="mod">
          <ac:chgData name="Hopefirmly Lyngdoh [Chillibreeze]" userId="01a7a686-b86c-48d4-b45c-9f5406d63a6c" providerId="ADAL" clId="{B8091FBF-F640-4D47-ADCE-E4E99732BA94}" dt="2020-07-27T09:20:59.060" v="650" actId="14100"/>
          <ac:cxnSpMkLst>
            <pc:docMk/>
            <pc:sldMk cId="3186287533" sldId="1813"/>
            <ac:cxnSpMk id="211" creationId="{7BA81A3E-BA96-46FE-8E46-287CCBB1568E}"/>
          </ac:cxnSpMkLst>
        </pc:cxnChg>
        <pc:cxnChg chg="mod">
          <ac:chgData name="Hopefirmly Lyngdoh [Chillibreeze]" userId="01a7a686-b86c-48d4-b45c-9f5406d63a6c" providerId="ADAL" clId="{B8091FBF-F640-4D47-ADCE-E4E99732BA94}" dt="2020-07-27T09:20:59.060" v="650" actId="14100"/>
          <ac:cxnSpMkLst>
            <pc:docMk/>
            <pc:sldMk cId="3186287533" sldId="1813"/>
            <ac:cxnSpMk id="216" creationId="{76AD8D85-EE64-4234-B134-C67628F3329C}"/>
          </ac:cxnSpMkLst>
        </pc:cxnChg>
        <pc:cxnChg chg="mod">
          <ac:chgData name="Hopefirmly Lyngdoh [Chillibreeze]" userId="01a7a686-b86c-48d4-b45c-9f5406d63a6c" providerId="ADAL" clId="{B8091FBF-F640-4D47-ADCE-E4E99732BA94}" dt="2020-07-27T09:20:59.060" v="650" actId="14100"/>
          <ac:cxnSpMkLst>
            <pc:docMk/>
            <pc:sldMk cId="3186287533" sldId="1813"/>
            <ac:cxnSpMk id="221" creationId="{BF686EDD-DC72-4256-8210-BEC0AD0E6640}"/>
          </ac:cxnSpMkLst>
        </pc:cxnChg>
      </pc:sldChg>
      <pc:sldChg chg="addSp modSp mod">
        <pc:chgData name="Hopefirmly Lyngdoh [Chillibreeze]" userId="01a7a686-b86c-48d4-b45c-9f5406d63a6c" providerId="ADAL" clId="{B8091FBF-F640-4D47-ADCE-E4E99732BA94}" dt="2020-07-27T09:21:39.881" v="660" actId="12789"/>
        <pc:sldMkLst>
          <pc:docMk/>
          <pc:sldMk cId="913923085" sldId="1814"/>
        </pc:sldMkLst>
        <pc:spChg chg="add mod">
          <ac:chgData name="Hopefirmly Lyngdoh [Chillibreeze]" userId="01a7a686-b86c-48d4-b45c-9f5406d63a6c" providerId="ADAL" clId="{B8091FBF-F640-4D47-ADCE-E4E99732BA94}" dt="2020-07-22T05:45:44.950" v="140" actId="242"/>
          <ac:spMkLst>
            <pc:docMk/>
            <pc:sldMk cId="913923085" sldId="1814"/>
            <ac:spMk id="3" creationId="{5A2435C3-AC41-4B60-AED6-D4880A11DB63}"/>
          </ac:spMkLst>
        </pc:spChg>
        <pc:spChg chg="add mod">
          <ac:chgData name="Hopefirmly Lyngdoh [Chillibreeze]" userId="01a7a686-b86c-48d4-b45c-9f5406d63a6c" providerId="ADAL" clId="{B8091FBF-F640-4D47-ADCE-E4E99732BA94}" dt="2020-07-27T09:21:39.881" v="660" actId="12789"/>
          <ac:spMkLst>
            <pc:docMk/>
            <pc:sldMk cId="913923085" sldId="1814"/>
            <ac:spMk id="3" creationId="{AE1AD53E-C5CB-496E-8907-63AE3E3A3A6C}"/>
          </ac:spMkLst>
        </pc:spChg>
        <pc:spChg chg="mod">
          <ac:chgData name="Hopefirmly Lyngdoh [Chillibreeze]" userId="01a7a686-b86c-48d4-b45c-9f5406d63a6c" providerId="ADAL" clId="{B8091FBF-F640-4D47-ADCE-E4E99732BA94}" dt="2020-07-27T09:12:44.951" v="504" actId="2710"/>
          <ac:spMkLst>
            <pc:docMk/>
            <pc:sldMk cId="913923085" sldId="1814"/>
            <ac:spMk id="22" creationId="{A30EA814-4AB9-49BC-B232-B98B7E3630BD}"/>
          </ac:spMkLst>
        </pc:spChg>
        <pc:spChg chg="mod">
          <ac:chgData name="Hopefirmly Lyngdoh [Chillibreeze]" userId="01a7a686-b86c-48d4-b45c-9f5406d63a6c" providerId="ADAL" clId="{B8091FBF-F640-4D47-ADCE-E4E99732BA94}" dt="2020-07-27T09:12:44.951" v="504" actId="2710"/>
          <ac:spMkLst>
            <pc:docMk/>
            <pc:sldMk cId="913923085" sldId="1814"/>
            <ac:spMk id="23" creationId="{7FA914DC-F12F-429B-A651-C5FE4158168A}"/>
          </ac:spMkLst>
        </pc:spChg>
        <pc:spChg chg="mod">
          <ac:chgData name="Hopefirmly Lyngdoh [Chillibreeze]" userId="01a7a686-b86c-48d4-b45c-9f5406d63a6c" providerId="ADAL" clId="{B8091FBF-F640-4D47-ADCE-E4E99732BA94}" dt="2020-07-22T05:16:50.004" v="68" actId="179"/>
          <ac:spMkLst>
            <pc:docMk/>
            <pc:sldMk cId="913923085" sldId="1814"/>
            <ac:spMk id="24" creationId="{CD57CA70-92DB-4E2A-AFF8-0D9B1F7C5273}"/>
          </ac:spMkLst>
        </pc:spChg>
        <pc:spChg chg="mod">
          <ac:chgData name="Hopefirmly Lyngdoh [Chillibreeze]" userId="01a7a686-b86c-48d4-b45c-9f5406d63a6c" providerId="ADAL" clId="{B8091FBF-F640-4D47-ADCE-E4E99732BA94}" dt="2020-07-27T09:12:44.951" v="504" actId="2710"/>
          <ac:spMkLst>
            <pc:docMk/>
            <pc:sldMk cId="913923085" sldId="1814"/>
            <ac:spMk id="25" creationId="{278F0B04-6588-47D0-B2F9-F2BB04E9F0C4}"/>
          </ac:spMkLst>
        </pc:spChg>
        <pc:spChg chg="mod">
          <ac:chgData name="Hopefirmly Lyngdoh [Chillibreeze]" userId="01a7a686-b86c-48d4-b45c-9f5406d63a6c" providerId="ADAL" clId="{B8091FBF-F640-4D47-ADCE-E4E99732BA94}" dt="2020-07-27T09:12:44.951" v="504" actId="2710"/>
          <ac:spMkLst>
            <pc:docMk/>
            <pc:sldMk cId="913923085" sldId="1814"/>
            <ac:spMk id="27" creationId="{AADFF56E-2B04-424B-B8A1-9C97F4A7988F}"/>
          </ac:spMkLst>
        </pc:spChg>
        <pc:spChg chg="mod">
          <ac:chgData name="Hopefirmly Lyngdoh [Chillibreeze]" userId="01a7a686-b86c-48d4-b45c-9f5406d63a6c" providerId="ADAL" clId="{B8091FBF-F640-4D47-ADCE-E4E99732BA94}" dt="2020-07-27T09:12:44.951" v="504" actId="2710"/>
          <ac:spMkLst>
            <pc:docMk/>
            <pc:sldMk cId="913923085" sldId="1814"/>
            <ac:spMk id="30" creationId="{7AF7E2A8-EF9A-41F1-BEAF-B825EF1D377D}"/>
          </ac:spMkLst>
        </pc:spChg>
        <pc:picChg chg="mod modCrop">
          <ac:chgData name="Hopefirmly Lyngdoh [Chillibreeze]" userId="01a7a686-b86c-48d4-b45c-9f5406d63a6c" providerId="ADAL" clId="{B8091FBF-F640-4D47-ADCE-E4E99732BA94}" dt="2020-07-22T05:17:42.911" v="82" actId="18131"/>
          <ac:picMkLst>
            <pc:docMk/>
            <pc:sldMk cId="913923085" sldId="1814"/>
            <ac:picMk id="12" creationId="{F39550F8-A72F-4A28-9EB2-4DA333AB022C}"/>
          </ac:picMkLst>
        </pc:picChg>
        <pc:picChg chg="add mod">
          <ac:chgData name="Hopefirmly Lyngdoh [Chillibreeze]" userId="01a7a686-b86c-48d4-b45c-9f5406d63a6c" providerId="ADAL" clId="{B8091FBF-F640-4D47-ADCE-E4E99732BA94}" dt="2020-07-27T09:20:47.490" v="646" actId="571"/>
          <ac:picMkLst>
            <pc:docMk/>
            <pc:sldMk cId="913923085" sldId="1814"/>
            <ac:picMk id="13" creationId="{F3E2C631-BBF2-4767-8435-7F3A1651FBF5}"/>
          </ac:picMkLst>
        </pc:picChg>
        <pc:picChg chg="mod modCrop">
          <ac:chgData name="Hopefirmly Lyngdoh [Chillibreeze]" userId="01a7a686-b86c-48d4-b45c-9f5406d63a6c" providerId="ADAL" clId="{B8091FBF-F640-4D47-ADCE-E4E99732BA94}" dt="2020-07-27T09:21:39.881" v="660" actId="12789"/>
          <ac:picMkLst>
            <pc:docMk/>
            <pc:sldMk cId="913923085" sldId="1814"/>
            <ac:picMk id="18" creationId="{44504A27-0BD8-4A8E-B758-F9CD7FFE2CB9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7T09:24:08.217" v="685" actId="12789"/>
        <pc:sldMkLst>
          <pc:docMk/>
          <pc:sldMk cId="2300067514" sldId="1815"/>
        </pc:sldMkLst>
        <pc:spChg chg="add">
          <ac:chgData name="Hopefirmly Lyngdoh [Chillibreeze]" userId="01a7a686-b86c-48d4-b45c-9f5406d63a6c" providerId="ADAL" clId="{B8091FBF-F640-4D47-ADCE-E4E99732BA94}" dt="2020-07-22T05:45:50.785" v="141" actId="22"/>
          <ac:spMkLst>
            <pc:docMk/>
            <pc:sldMk cId="2300067514" sldId="1815"/>
            <ac:spMk id="4" creationId="{4DDAFDE5-0058-42AF-80E8-B7C4A974E0BF}"/>
          </ac:spMkLst>
        </pc:spChg>
        <pc:spChg chg="add mod">
          <ac:chgData name="Hopefirmly Lyngdoh [Chillibreeze]" userId="01a7a686-b86c-48d4-b45c-9f5406d63a6c" providerId="ADAL" clId="{B8091FBF-F640-4D47-ADCE-E4E99732BA94}" dt="2020-07-27T09:24:08.217" v="685" actId="12789"/>
          <ac:spMkLst>
            <pc:docMk/>
            <pc:sldMk cId="2300067514" sldId="1815"/>
            <ac:spMk id="5" creationId="{2960EF9C-A095-4D50-9651-DC656710AE6C}"/>
          </ac:spMkLst>
        </pc:spChg>
        <pc:picChg chg="mod modCrop">
          <ac:chgData name="Hopefirmly Lyngdoh [Chillibreeze]" userId="01a7a686-b86c-48d4-b45c-9f5406d63a6c" providerId="ADAL" clId="{B8091FBF-F640-4D47-ADCE-E4E99732BA94}" dt="2020-07-27T09:24:08.217" v="685" actId="12789"/>
          <ac:picMkLst>
            <pc:docMk/>
            <pc:sldMk cId="2300067514" sldId="1815"/>
            <ac:picMk id="3" creationId="{42B8C317-B7FA-4F0A-9FBA-8D7773F8A3DB}"/>
          </ac:picMkLst>
        </pc:picChg>
        <pc:picChg chg="add mod">
          <ac:chgData name="Hopefirmly Lyngdoh [Chillibreeze]" userId="01a7a686-b86c-48d4-b45c-9f5406d63a6c" providerId="ADAL" clId="{B8091FBF-F640-4D47-ADCE-E4E99732BA94}" dt="2020-07-27T09:23:34.213" v="674" actId="571"/>
          <ac:picMkLst>
            <pc:docMk/>
            <pc:sldMk cId="2300067514" sldId="1815"/>
            <ac:picMk id="12" creationId="{6B10BD2A-AAC1-45C0-830F-B7677CD8EBF3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09:23:24.869" v="672" actId="1076"/>
        <pc:sldMkLst>
          <pc:docMk/>
          <pc:sldMk cId="739787725" sldId="1816"/>
        </pc:sldMkLst>
        <pc:spChg chg="mod topLvl">
          <ac:chgData name="Hopefirmly Lyngdoh [Chillibreeze]" userId="01a7a686-b86c-48d4-b45c-9f5406d63a6c" providerId="ADAL" clId="{B8091FBF-F640-4D47-ADCE-E4E99732BA94}" dt="2020-07-22T05:45:07.672" v="127" actId="255"/>
          <ac:spMkLst>
            <pc:docMk/>
            <pc:sldMk cId="739787725" sldId="1816"/>
            <ac:spMk id="8" creationId="{6E8E4C4C-44A1-4AF1-96B0-14D6EEDBC221}"/>
          </ac:spMkLst>
        </pc:spChg>
        <pc:spChg chg="mod topLvl">
          <ac:chgData name="Hopefirmly Lyngdoh [Chillibreeze]" userId="01a7a686-b86c-48d4-b45c-9f5406d63a6c" providerId="ADAL" clId="{B8091FBF-F640-4D47-ADCE-E4E99732BA94}" dt="2020-07-22T05:45:07.672" v="127" actId="255"/>
          <ac:spMkLst>
            <pc:docMk/>
            <pc:sldMk cId="739787725" sldId="1816"/>
            <ac:spMk id="9" creationId="{43078061-D4C3-4ECF-8184-F5AD34B4EC95}"/>
          </ac:spMkLst>
        </pc:spChg>
        <pc:spChg chg="mod topLvl">
          <ac:chgData name="Hopefirmly Lyngdoh [Chillibreeze]" userId="01a7a686-b86c-48d4-b45c-9f5406d63a6c" providerId="ADAL" clId="{B8091FBF-F640-4D47-ADCE-E4E99732BA94}" dt="2020-07-22T05:45:07.672" v="127" actId="255"/>
          <ac:spMkLst>
            <pc:docMk/>
            <pc:sldMk cId="739787725" sldId="1816"/>
            <ac:spMk id="10" creationId="{5A9484B7-2481-418E-91FF-DAAF188973FC}"/>
          </ac:spMkLst>
        </pc:spChg>
        <pc:spChg chg="mod topLvl">
          <ac:chgData name="Hopefirmly Lyngdoh [Chillibreeze]" userId="01a7a686-b86c-48d4-b45c-9f5406d63a6c" providerId="ADAL" clId="{B8091FBF-F640-4D47-ADCE-E4E99732BA94}" dt="2020-07-22T05:45:07.672" v="127" actId="255"/>
          <ac:spMkLst>
            <pc:docMk/>
            <pc:sldMk cId="739787725" sldId="1816"/>
            <ac:spMk id="11" creationId="{20FFA4D2-0A25-4781-A4A1-FEB07EC28563}"/>
          </ac:spMkLst>
        </pc:spChg>
        <pc:spChg chg="mod">
          <ac:chgData name="Hopefirmly Lyngdoh [Chillibreeze]" userId="01a7a686-b86c-48d4-b45c-9f5406d63a6c" providerId="ADAL" clId="{B8091FBF-F640-4D47-ADCE-E4E99732BA94}" dt="2020-07-27T09:23:24.869" v="672" actId="1076"/>
          <ac:spMkLst>
            <pc:docMk/>
            <pc:sldMk cId="739787725" sldId="1816"/>
            <ac:spMk id="13" creationId="{26653800-DE42-4658-ACCF-81C6CE97290E}"/>
          </ac:spMkLst>
        </pc:spChg>
        <pc:grpChg chg="add del mod">
          <ac:chgData name="Hopefirmly Lyngdoh [Chillibreeze]" userId="01a7a686-b86c-48d4-b45c-9f5406d63a6c" providerId="ADAL" clId="{B8091FBF-F640-4D47-ADCE-E4E99732BA94}" dt="2020-07-22T05:44:06.356" v="112" actId="165"/>
          <ac:grpSpMkLst>
            <pc:docMk/>
            <pc:sldMk cId="739787725" sldId="1816"/>
            <ac:grpSpMk id="3" creationId="{254CA155-AFBF-452A-AD0D-8D24B8982A9A}"/>
          </ac:grpSpMkLst>
        </pc:grpChg>
        <pc:grpChg chg="add del mod">
          <ac:chgData name="Hopefirmly Lyngdoh [Chillibreeze]" userId="01a7a686-b86c-48d4-b45c-9f5406d63a6c" providerId="ADAL" clId="{B8091FBF-F640-4D47-ADCE-E4E99732BA94}" dt="2020-07-22T05:44:16.288" v="117" actId="165"/>
          <ac:grpSpMkLst>
            <pc:docMk/>
            <pc:sldMk cId="739787725" sldId="1816"/>
            <ac:grpSpMk id="5" creationId="{7B79996E-1133-4687-8359-02181A8AB082}"/>
          </ac:grpSpMkLst>
        </pc:grpChg>
        <pc:picChg chg="mod">
          <ac:chgData name="Hopefirmly Lyngdoh [Chillibreeze]" userId="01a7a686-b86c-48d4-b45c-9f5406d63a6c" providerId="ADAL" clId="{B8091FBF-F640-4D47-ADCE-E4E99732BA94}" dt="2020-07-22T05:45:05.474" v="125" actId="14100"/>
          <ac:picMkLst>
            <pc:docMk/>
            <pc:sldMk cId="739787725" sldId="1816"/>
            <ac:picMk id="4" creationId="{4329F985-9F99-4330-BC7B-58DF9351B36F}"/>
          </ac:picMkLst>
        </pc:picChg>
        <pc:picChg chg="mod">
          <ac:chgData name="Hopefirmly Lyngdoh [Chillibreeze]" userId="01a7a686-b86c-48d4-b45c-9f5406d63a6c" providerId="ADAL" clId="{B8091FBF-F640-4D47-ADCE-E4E99732BA94}" dt="2020-07-22T05:45:00.454" v="123" actId="1076"/>
          <ac:picMkLst>
            <pc:docMk/>
            <pc:sldMk cId="739787725" sldId="1816"/>
            <ac:picMk id="6" creationId="{B4862A41-2E5C-4F7D-8FA3-280A7C0C7DC0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2T05:47:40.813" v="219" actId="12789"/>
        <pc:sldMkLst>
          <pc:docMk/>
          <pc:sldMk cId="1859127728" sldId="1817"/>
        </pc:sldMkLst>
        <pc:spChg chg="add mod">
          <ac:chgData name="Hopefirmly Lyngdoh [Chillibreeze]" userId="01a7a686-b86c-48d4-b45c-9f5406d63a6c" providerId="ADAL" clId="{B8091FBF-F640-4D47-ADCE-E4E99732BA94}" dt="2020-07-22T05:47:40.813" v="219" actId="12789"/>
          <ac:spMkLst>
            <pc:docMk/>
            <pc:sldMk cId="1859127728" sldId="1817"/>
            <ac:spMk id="3" creationId="{7173FBA8-F6CF-40A2-8620-7B715E1420D3}"/>
          </ac:spMkLst>
        </pc:spChg>
      </pc:sldChg>
      <pc:sldChg chg="addSp delSp modSp mod">
        <pc:chgData name="Hopefirmly Lyngdoh [Chillibreeze]" userId="01a7a686-b86c-48d4-b45c-9f5406d63a6c" providerId="ADAL" clId="{B8091FBF-F640-4D47-ADCE-E4E99732BA94}" dt="2020-07-27T11:27:19.723" v="3130"/>
        <pc:sldMkLst>
          <pc:docMk/>
          <pc:sldMk cId="1660458577" sldId="1818"/>
        </pc:sldMkLst>
        <pc:spChg chg="add mod">
          <ac:chgData name="Hopefirmly Lyngdoh [Chillibreeze]" userId="01a7a686-b86c-48d4-b45c-9f5406d63a6c" providerId="ADAL" clId="{B8091FBF-F640-4D47-ADCE-E4E99732BA94}" dt="2020-07-22T05:51:15.828" v="234" actId="20577"/>
          <ac:spMkLst>
            <pc:docMk/>
            <pc:sldMk cId="1660458577" sldId="1818"/>
            <ac:spMk id="2" creationId="{B44AA999-51E1-418C-8578-4ABDD5EB0E0A}"/>
          </ac:spMkLst>
        </pc:spChg>
        <pc:picChg chg="add del mod">
          <ac:chgData name="Hopefirmly Lyngdoh [Chillibreeze]" userId="01a7a686-b86c-48d4-b45c-9f5406d63a6c" providerId="ADAL" clId="{B8091FBF-F640-4D47-ADCE-E4E99732BA94}" dt="2020-07-27T11:26:52.534" v="3089" actId="21"/>
          <ac:picMkLst>
            <pc:docMk/>
            <pc:sldMk cId="1660458577" sldId="1818"/>
            <ac:picMk id="2" creationId="{7AEEC98C-8BF3-4DDE-9829-CEC2003D0355}"/>
          </ac:picMkLst>
        </pc:picChg>
        <pc:picChg chg="add mod ord">
          <ac:chgData name="Hopefirmly Lyngdoh [Chillibreeze]" userId="01a7a686-b86c-48d4-b45c-9f5406d63a6c" providerId="ADAL" clId="{B8091FBF-F640-4D47-ADCE-E4E99732BA94}" dt="2020-07-27T11:27:19.723" v="3130"/>
          <ac:picMkLst>
            <pc:docMk/>
            <pc:sldMk cId="1660458577" sldId="1818"/>
            <ac:picMk id="5" creationId="{76D35DA6-1A42-48D7-B50D-D82FFB94C5BA}"/>
          </ac:picMkLst>
        </pc:picChg>
        <pc:picChg chg="mod ord">
          <ac:chgData name="Hopefirmly Lyngdoh [Chillibreeze]" userId="01a7a686-b86c-48d4-b45c-9f5406d63a6c" providerId="ADAL" clId="{B8091FBF-F640-4D47-ADCE-E4E99732BA94}" dt="2020-07-27T11:27:19.707" v="3112"/>
          <ac:picMkLst>
            <pc:docMk/>
            <pc:sldMk cId="1660458577" sldId="1818"/>
            <ac:picMk id="10" creationId="{04897881-F962-45DD-A36B-4DB69ED70F66}"/>
          </ac:picMkLst>
        </pc:picChg>
        <pc:picChg chg="add del mod modCrop">
          <ac:chgData name="Hopefirmly Lyngdoh [Chillibreeze]" userId="01a7a686-b86c-48d4-b45c-9f5406d63a6c" providerId="ADAL" clId="{B8091FBF-F640-4D47-ADCE-E4E99732BA94}" dt="2020-07-27T11:26:52.534" v="3089" actId="21"/>
          <ac:picMkLst>
            <pc:docMk/>
            <pc:sldMk cId="1660458577" sldId="1818"/>
            <ac:picMk id="14" creationId="{C12FF986-F771-45E3-B577-B67DFC352D31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11:27:54.831" v="3131" actId="21"/>
        <pc:sldMkLst>
          <pc:docMk/>
          <pc:sldMk cId="537660805" sldId="1819"/>
        </pc:sldMkLst>
        <pc:spChg chg="add del mod ord">
          <ac:chgData name="Hopefirmly Lyngdoh [Chillibreeze]" userId="01a7a686-b86c-48d4-b45c-9f5406d63a6c" providerId="ADAL" clId="{B8091FBF-F640-4D47-ADCE-E4E99732BA94}" dt="2020-07-27T11:27:54.831" v="3131" actId="21"/>
          <ac:spMkLst>
            <pc:docMk/>
            <pc:sldMk cId="537660805" sldId="1819"/>
            <ac:spMk id="3" creationId="{C0D36B91-1396-40C4-86A4-EC66649AA691}"/>
          </ac:spMkLst>
        </pc:spChg>
        <pc:picChg chg="add del mod">
          <ac:chgData name="Hopefirmly Lyngdoh [Chillibreeze]" userId="01a7a686-b86c-48d4-b45c-9f5406d63a6c" providerId="ADAL" clId="{B8091FBF-F640-4D47-ADCE-E4E99732BA94}" dt="2020-07-22T05:51:05.567" v="222" actId="21"/>
          <ac:picMkLst>
            <pc:docMk/>
            <pc:sldMk cId="537660805" sldId="1819"/>
            <ac:picMk id="3" creationId="{ED622754-0D9F-4DF9-A863-A4DF6AB7AD3D}"/>
          </ac:picMkLst>
        </pc:picChg>
        <pc:picChg chg="mod">
          <ac:chgData name="Hopefirmly Lyngdoh [Chillibreeze]" userId="01a7a686-b86c-48d4-b45c-9f5406d63a6c" providerId="ADAL" clId="{B8091FBF-F640-4D47-ADCE-E4E99732BA94}" dt="2020-07-27T11:24:34.498" v="3071" actId="12789"/>
          <ac:picMkLst>
            <pc:docMk/>
            <pc:sldMk cId="537660805" sldId="1819"/>
            <ac:picMk id="13" creationId="{DACCAD9B-02A2-46F6-AAD4-A37C199B0BAA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2T05:59:29.145" v="255" actId="21"/>
        <pc:sldMkLst>
          <pc:docMk/>
          <pc:sldMk cId="546707467" sldId="1820"/>
        </pc:sldMkLst>
        <pc:spChg chg="mod">
          <ac:chgData name="Hopefirmly Lyngdoh [Chillibreeze]" userId="01a7a686-b86c-48d4-b45c-9f5406d63a6c" providerId="ADAL" clId="{B8091FBF-F640-4D47-ADCE-E4E99732BA94}" dt="2020-07-22T05:59:25.914" v="253"/>
          <ac:spMkLst>
            <pc:docMk/>
            <pc:sldMk cId="546707467" sldId="1820"/>
            <ac:spMk id="2" creationId="{00000000-0000-0000-0000-000000000000}"/>
          </ac:spMkLst>
        </pc:spChg>
        <pc:spChg chg="add del">
          <ac:chgData name="Hopefirmly Lyngdoh [Chillibreeze]" userId="01a7a686-b86c-48d4-b45c-9f5406d63a6c" providerId="ADAL" clId="{B8091FBF-F640-4D47-ADCE-E4E99732BA94}" dt="2020-07-22T05:59:29.145" v="255" actId="21"/>
          <ac:spMkLst>
            <pc:docMk/>
            <pc:sldMk cId="546707467" sldId="1820"/>
            <ac:spMk id="4" creationId="{92A7FE26-8533-4D5E-9AD2-7AC5BE647951}"/>
          </ac:spMkLst>
        </pc:spChg>
      </pc:sldChg>
      <pc:sldChg chg="addSp delSp modSp mod">
        <pc:chgData name="Hopefirmly Lyngdoh [Chillibreeze]" userId="01a7a686-b86c-48d4-b45c-9f5406d63a6c" providerId="ADAL" clId="{B8091FBF-F640-4D47-ADCE-E4E99732BA94}" dt="2020-07-27T09:36:09" v="777" actId="1076"/>
        <pc:sldMkLst>
          <pc:docMk/>
          <pc:sldMk cId="1622630864" sldId="1821"/>
        </pc:sldMkLst>
        <pc:spChg chg="add del mod">
          <ac:chgData name="Hopefirmly Lyngdoh [Chillibreeze]" userId="01a7a686-b86c-48d4-b45c-9f5406d63a6c" providerId="ADAL" clId="{B8091FBF-F640-4D47-ADCE-E4E99732BA94}" dt="2020-07-27T09:11:58.675" v="503"/>
          <ac:spMkLst>
            <pc:docMk/>
            <pc:sldMk cId="1622630864" sldId="1821"/>
            <ac:spMk id="2" creationId="{0AAC9DB9-FC74-4ABB-9A1B-89CE28A0A0EF}"/>
          </ac:spMkLst>
        </pc:spChg>
        <pc:spChg chg="mod">
          <ac:chgData name="Hopefirmly Lyngdoh [Chillibreeze]" userId="01a7a686-b86c-48d4-b45c-9f5406d63a6c" providerId="ADAL" clId="{B8091FBF-F640-4D47-ADCE-E4E99732BA94}" dt="2020-07-27T09:11:58.675" v="503"/>
          <ac:spMkLst>
            <pc:docMk/>
            <pc:sldMk cId="1622630864" sldId="1821"/>
            <ac:spMk id="17" creationId="{00000000-0000-0000-0000-000000000000}"/>
          </ac:spMkLst>
        </pc:spChg>
        <pc:spChg chg="mod">
          <ac:chgData name="Hopefirmly Lyngdoh [Chillibreeze]" userId="01a7a686-b86c-48d4-b45c-9f5406d63a6c" providerId="ADAL" clId="{B8091FBF-F640-4D47-ADCE-E4E99732BA94}" dt="2020-07-27T09:36:09" v="777" actId="1076"/>
          <ac:spMkLst>
            <pc:docMk/>
            <pc:sldMk cId="1622630864" sldId="1821"/>
            <ac:spMk id="54" creationId="{1582106D-E9C3-4FC5-B879-BB63B2B87381}"/>
          </ac:spMkLst>
        </pc:spChg>
        <pc:spChg chg="mod">
          <ac:chgData name="Hopefirmly Lyngdoh [Chillibreeze]" userId="01a7a686-b86c-48d4-b45c-9f5406d63a6c" providerId="ADAL" clId="{B8091FBF-F640-4D47-ADCE-E4E99732BA94}" dt="2020-07-27T09:36:09" v="777" actId="1076"/>
          <ac:spMkLst>
            <pc:docMk/>
            <pc:sldMk cId="1622630864" sldId="1821"/>
            <ac:spMk id="57" creationId="{A175F351-5D93-4401-9ADD-198DB30C1C33}"/>
          </ac:spMkLst>
        </pc:spChg>
        <pc:spChg chg="mod">
          <ac:chgData name="Hopefirmly Lyngdoh [Chillibreeze]" userId="01a7a686-b86c-48d4-b45c-9f5406d63a6c" providerId="ADAL" clId="{B8091FBF-F640-4D47-ADCE-E4E99732BA94}" dt="2020-07-27T09:36:09" v="777" actId="1076"/>
          <ac:spMkLst>
            <pc:docMk/>
            <pc:sldMk cId="1622630864" sldId="1821"/>
            <ac:spMk id="61" creationId="{C8795538-BBF8-40D7-86CB-403AC5658CDF}"/>
          </ac:spMkLst>
        </pc:spChg>
        <pc:spChg chg="mod">
          <ac:chgData name="Hopefirmly Lyngdoh [Chillibreeze]" userId="01a7a686-b86c-48d4-b45c-9f5406d63a6c" providerId="ADAL" clId="{B8091FBF-F640-4D47-ADCE-E4E99732BA94}" dt="2020-07-27T09:36:09" v="777" actId="1076"/>
          <ac:spMkLst>
            <pc:docMk/>
            <pc:sldMk cId="1622630864" sldId="1821"/>
            <ac:spMk id="64" creationId="{5B47970C-E40C-44FB-85A1-9044DB7F8A1F}"/>
          </ac:spMkLst>
        </pc:spChg>
        <pc:picChg chg="mod">
          <ac:chgData name="Hopefirmly Lyngdoh [Chillibreeze]" userId="01a7a686-b86c-48d4-b45c-9f5406d63a6c" providerId="ADAL" clId="{B8091FBF-F640-4D47-ADCE-E4E99732BA94}" dt="2020-07-27T09:36:09" v="777" actId="1076"/>
          <ac:picMkLst>
            <pc:docMk/>
            <pc:sldMk cId="1622630864" sldId="1821"/>
            <ac:picMk id="53" creationId="{56B6E851-C8EA-41FE-B66B-8DE6853365CF}"/>
          </ac:picMkLst>
        </pc:picChg>
        <pc:picChg chg="mod">
          <ac:chgData name="Hopefirmly Lyngdoh [Chillibreeze]" userId="01a7a686-b86c-48d4-b45c-9f5406d63a6c" providerId="ADAL" clId="{B8091FBF-F640-4D47-ADCE-E4E99732BA94}" dt="2020-07-27T09:36:09" v="777" actId="1076"/>
          <ac:picMkLst>
            <pc:docMk/>
            <pc:sldMk cId="1622630864" sldId="1821"/>
            <ac:picMk id="56" creationId="{B1669E4E-59F5-41C4-8EDC-C02CB850A59C}"/>
          </ac:picMkLst>
        </pc:picChg>
        <pc:picChg chg="mod">
          <ac:chgData name="Hopefirmly Lyngdoh [Chillibreeze]" userId="01a7a686-b86c-48d4-b45c-9f5406d63a6c" providerId="ADAL" clId="{B8091FBF-F640-4D47-ADCE-E4E99732BA94}" dt="2020-07-27T09:36:09" v="777" actId="1076"/>
          <ac:picMkLst>
            <pc:docMk/>
            <pc:sldMk cId="1622630864" sldId="1821"/>
            <ac:picMk id="60" creationId="{59312518-3F4D-4B02-96DA-BD9012F031B2}"/>
          </ac:picMkLst>
        </pc:picChg>
        <pc:picChg chg="mod">
          <ac:chgData name="Hopefirmly Lyngdoh [Chillibreeze]" userId="01a7a686-b86c-48d4-b45c-9f5406d63a6c" providerId="ADAL" clId="{B8091FBF-F640-4D47-ADCE-E4E99732BA94}" dt="2020-07-27T09:36:09" v="777" actId="1076"/>
          <ac:picMkLst>
            <pc:docMk/>
            <pc:sldMk cId="1622630864" sldId="1821"/>
            <ac:picMk id="63" creationId="{3AF393FA-93EA-461F-BB9D-4D803FF571BA}"/>
          </ac:picMkLst>
        </pc:picChg>
        <pc:cxnChg chg="mod">
          <ac:chgData name="Hopefirmly Lyngdoh [Chillibreeze]" userId="01a7a686-b86c-48d4-b45c-9f5406d63a6c" providerId="ADAL" clId="{B8091FBF-F640-4D47-ADCE-E4E99732BA94}" dt="2020-07-27T09:36:09" v="777" actId="1076"/>
          <ac:cxnSpMkLst>
            <pc:docMk/>
            <pc:sldMk cId="1622630864" sldId="1821"/>
            <ac:cxnSpMk id="55" creationId="{FE830832-C733-4B03-97B6-7D7EAE8157E9}"/>
          </ac:cxnSpMkLst>
        </pc:cxnChg>
        <pc:cxnChg chg="mod">
          <ac:chgData name="Hopefirmly Lyngdoh [Chillibreeze]" userId="01a7a686-b86c-48d4-b45c-9f5406d63a6c" providerId="ADAL" clId="{B8091FBF-F640-4D47-ADCE-E4E99732BA94}" dt="2020-07-27T09:36:09" v="777" actId="1076"/>
          <ac:cxnSpMkLst>
            <pc:docMk/>
            <pc:sldMk cId="1622630864" sldId="1821"/>
            <ac:cxnSpMk id="58" creationId="{E9E1FAAA-51C5-4D2D-A8ED-C8B7A4A76576}"/>
          </ac:cxnSpMkLst>
        </pc:cxnChg>
        <pc:cxnChg chg="mod">
          <ac:chgData name="Hopefirmly Lyngdoh [Chillibreeze]" userId="01a7a686-b86c-48d4-b45c-9f5406d63a6c" providerId="ADAL" clId="{B8091FBF-F640-4D47-ADCE-E4E99732BA94}" dt="2020-07-27T09:36:09" v="777" actId="1076"/>
          <ac:cxnSpMkLst>
            <pc:docMk/>
            <pc:sldMk cId="1622630864" sldId="1821"/>
            <ac:cxnSpMk id="62" creationId="{9607D5B4-EB4E-416A-8604-14A804E1B23A}"/>
          </ac:cxnSpMkLst>
        </pc:cxnChg>
      </pc:sldChg>
      <pc:sldChg chg="modSp">
        <pc:chgData name="Hopefirmly Lyngdoh [Chillibreeze]" userId="01a7a686-b86c-48d4-b45c-9f5406d63a6c" providerId="ADAL" clId="{B8091FBF-F640-4D47-ADCE-E4E99732BA94}" dt="2020-07-22T06:02:57.814" v="263"/>
        <pc:sldMkLst>
          <pc:docMk/>
          <pc:sldMk cId="2698537591" sldId="1822"/>
        </pc:sldMkLst>
        <pc:spChg chg="mod">
          <ac:chgData name="Hopefirmly Lyngdoh [Chillibreeze]" userId="01a7a686-b86c-48d4-b45c-9f5406d63a6c" providerId="ADAL" clId="{B8091FBF-F640-4D47-ADCE-E4E99732BA94}" dt="2020-07-22T06:02:57.814" v="263"/>
          <ac:spMkLst>
            <pc:docMk/>
            <pc:sldMk cId="2698537591" sldId="1822"/>
            <ac:spMk id="2" creationId="{00000000-0000-0000-0000-000000000000}"/>
          </ac:spMkLst>
        </pc:spChg>
      </pc:sldChg>
      <pc:sldChg chg="addSp delSp modSp mod">
        <pc:chgData name="Hopefirmly Lyngdoh [Chillibreeze]" userId="01a7a686-b86c-48d4-b45c-9f5406d63a6c" providerId="ADAL" clId="{B8091FBF-F640-4D47-ADCE-E4E99732BA94}" dt="2020-07-27T09:44:43.171" v="1610" actId="21"/>
        <pc:sldMkLst>
          <pc:docMk/>
          <pc:sldMk cId="3571128900" sldId="1823"/>
        </pc:sldMkLst>
        <pc:spChg chg="add del mod ord">
          <ac:chgData name="Hopefirmly Lyngdoh [Chillibreeze]" userId="01a7a686-b86c-48d4-b45c-9f5406d63a6c" providerId="ADAL" clId="{B8091FBF-F640-4D47-ADCE-E4E99732BA94}" dt="2020-07-27T09:39:42.311" v="819" actId="21"/>
          <ac:spMkLst>
            <pc:docMk/>
            <pc:sldMk cId="3571128900" sldId="1823"/>
            <ac:spMk id="2" creationId="{7D5E7588-0900-4BEF-9151-7DB7F6E454B9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26.055" v="816" actId="164"/>
          <ac:spMkLst>
            <pc:docMk/>
            <pc:sldMk cId="3571128900" sldId="1823"/>
            <ac:spMk id="21" creationId="{62B9C452-ED65-48C9-B14D-870771B0E8FB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25.506" v="815" actId="164"/>
          <ac:spMkLst>
            <pc:docMk/>
            <pc:sldMk cId="3571128900" sldId="1823"/>
            <ac:spMk id="22" creationId="{D482ECA0-2901-415C-B29C-815334DC698B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13.729" v="811" actId="14100"/>
          <ac:spMkLst>
            <pc:docMk/>
            <pc:sldMk cId="3571128900" sldId="1823"/>
            <ac:spMk id="23" creationId="{37BE3BC0-8295-4805-91AC-C001BF7B0A91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13.729" v="811" actId="14100"/>
          <ac:spMkLst>
            <pc:docMk/>
            <pc:sldMk cId="3571128900" sldId="1823"/>
            <ac:spMk id="24" creationId="{1F1FBE0D-A68B-428E-847A-A9681C0F7608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13.729" v="811" actId="14100"/>
          <ac:spMkLst>
            <pc:docMk/>
            <pc:sldMk cId="3571128900" sldId="1823"/>
            <ac:spMk id="25" creationId="{F1781A30-6C7C-4927-8836-28DEC4FF9A43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13.729" v="811" actId="14100"/>
          <ac:spMkLst>
            <pc:docMk/>
            <pc:sldMk cId="3571128900" sldId="1823"/>
            <ac:spMk id="26" creationId="{9DE86C9F-C9DC-4833-88D7-3E4A29AFD4A7}"/>
          </ac:spMkLst>
        </pc:spChg>
        <pc:spChg chg="add del mod ord">
          <ac:chgData name="Hopefirmly Lyngdoh [Chillibreeze]" userId="01a7a686-b86c-48d4-b45c-9f5406d63a6c" providerId="ADAL" clId="{B8091FBF-F640-4D47-ADCE-E4E99732BA94}" dt="2020-07-27T09:39:13.729" v="811" actId="14100"/>
          <ac:spMkLst>
            <pc:docMk/>
            <pc:sldMk cId="3571128900" sldId="1823"/>
            <ac:spMk id="27" creationId="{68734C37-6609-4690-9EB6-469C85550DFB}"/>
          </ac:spMkLst>
        </pc:spChg>
        <pc:spChg chg="add mod topLvl">
          <ac:chgData name="Hopefirmly Lyngdoh [Chillibreeze]" userId="01a7a686-b86c-48d4-b45c-9f5406d63a6c" providerId="ADAL" clId="{B8091FBF-F640-4D47-ADCE-E4E99732BA94}" dt="2020-07-27T09:44:28.995" v="1529"/>
          <ac:spMkLst>
            <pc:docMk/>
            <pc:sldMk cId="3571128900" sldId="1823"/>
            <ac:spMk id="31" creationId="{0B5346A3-F939-4410-8BD9-9210044AF44D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2" creationId="{69CC98EF-0174-4EBE-9882-49C04D42BC4F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3" creationId="{A6ABCC65-4E8E-4ABB-8184-D41873152DCA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4" creationId="{28B39B49-65EA-49B2-95AE-F11F2BE40C7E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5" creationId="{AEDBC45D-FA98-4586-8647-5F367C87EC5B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6" creationId="{BE1409BA-8113-48F7-A467-6CE2267A11AC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7" creationId="{CBC95E58-44C6-4823-AC95-2924839B85B5}"/>
          </ac:spMkLst>
        </pc:spChg>
        <pc:spChg chg="add del mod topLvl">
          <ac:chgData name="Hopefirmly Lyngdoh [Chillibreeze]" userId="01a7a686-b86c-48d4-b45c-9f5406d63a6c" providerId="ADAL" clId="{B8091FBF-F640-4D47-ADCE-E4E99732BA94}" dt="2020-07-27T09:44:43.171" v="1610" actId="21"/>
          <ac:spMkLst>
            <pc:docMk/>
            <pc:sldMk cId="3571128900" sldId="1823"/>
            <ac:spMk id="38" creationId="{4820771D-1B01-48EC-BF41-69728892CC76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13" creationId="{65F1E852-8A89-4FDE-964D-D75C779E420A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15" creationId="{1EF61734-2D6B-46B5-8122-8AEEF015E4E2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17" creationId="{8EE18FB0-CC38-4222-B267-096571BA3750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19" creationId="{62C05CE8-B2D6-4A0F-AD25-DB4041D37918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21" creationId="{4E352F9D-B5B5-4358-8987-B9BA35A13529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23" creationId="{D3EE79AB-FA26-4DFE-A1EE-C59BF2B4D567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25" creationId="{BD5CBB68-9964-45FA-882B-E92B1ED47511}"/>
          </ac:spMkLst>
        </pc:spChg>
        <pc:spChg chg="mod">
          <ac:chgData name="Hopefirmly Lyngdoh [Chillibreeze]" userId="01a7a686-b86c-48d4-b45c-9f5406d63a6c" providerId="ADAL" clId="{B8091FBF-F640-4D47-ADCE-E4E99732BA94}" dt="2020-07-22T06:02:16.261" v="262" actId="1076"/>
          <ac:spMkLst>
            <pc:docMk/>
            <pc:sldMk cId="3571128900" sldId="1823"/>
            <ac:spMk id="127" creationId="{93E7BC7A-B4D7-4C40-90ED-96C4F346021C}"/>
          </ac:spMkLst>
        </pc:spChg>
        <pc:grpChg chg="add mod">
          <ac:chgData name="Hopefirmly Lyngdoh [Chillibreeze]" userId="01a7a686-b86c-48d4-b45c-9f5406d63a6c" providerId="ADAL" clId="{B8091FBF-F640-4D47-ADCE-E4E99732BA94}" dt="2020-07-27T09:39:26.530" v="817" actId="164"/>
          <ac:grpSpMkLst>
            <pc:docMk/>
            <pc:sldMk cId="3571128900" sldId="1823"/>
            <ac:grpSpMk id="3" creationId="{A97772C9-50AC-4CB5-B0A5-213332B47DD6}"/>
          </ac:grpSpMkLst>
        </pc:grpChg>
        <pc:grpChg chg="add mod">
          <ac:chgData name="Hopefirmly Lyngdoh [Chillibreeze]" userId="01a7a686-b86c-48d4-b45c-9f5406d63a6c" providerId="ADAL" clId="{B8091FBF-F640-4D47-ADCE-E4E99732BA94}" dt="2020-07-27T09:39:26.055" v="816" actId="164"/>
          <ac:grpSpMkLst>
            <pc:docMk/>
            <pc:sldMk cId="3571128900" sldId="1823"/>
            <ac:grpSpMk id="4" creationId="{F5E9E254-7922-4DD1-9561-C77189C34FB8}"/>
          </ac:grpSpMkLst>
        </pc:grpChg>
        <pc:grpChg chg="add mod">
          <ac:chgData name="Hopefirmly Lyngdoh [Chillibreeze]" userId="01a7a686-b86c-48d4-b45c-9f5406d63a6c" providerId="ADAL" clId="{B8091FBF-F640-4D47-ADCE-E4E99732BA94}" dt="2020-07-27T09:39:25.506" v="815" actId="164"/>
          <ac:grpSpMkLst>
            <pc:docMk/>
            <pc:sldMk cId="3571128900" sldId="1823"/>
            <ac:grpSpMk id="5" creationId="{E333591E-00E8-4BA6-8F89-819E7BEF032E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6" creationId="{8F429DA4-B978-46C2-8992-7239860D7DF9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8" creationId="{A68AFA39-1A87-4AF4-B231-A9578F86ACB2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9" creationId="{E67A290B-E1A2-42E8-9824-78A19769BD79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10" creationId="{F6EA148B-846A-4BAE-B2EB-522601D63289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11" creationId="{7BAE2846-9934-4065-8C56-A6F216C1E803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12" creationId="{B6E26D18-C476-456E-B5B1-A8D03E5E47E7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13" creationId="{888C6D27-D210-4260-A09B-33646F32DE3A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2:56.413" v="1477" actId="165"/>
          <ac:grpSpMkLst>
            <pc:docMk/>
            <pc:sldMk cId="3571128900" sldId="1823"/>
            <ac:grpSpMk id="14" creationId="{E3597C51-E488-4722-AAD3-9ABD80081D47}"/>
          </ac:grpSpMkLst>
        </pc:grpChg>
        <pc:grpChg chg="add del mod">
          <ac:chgData name="Hopefirmly Lyngdoh [Chillibreeze]" userId="01a7a686-b86c-48d4-b45c-9f5406d63a6c" providerId="ADAL" clId="{B8091FBF-F640-4D47-ADCE-E4E99732BA94}" dt="2020-07-27T09:44:30.120" v="1535" actId="21"/>
          <ac:grpSpMkLst>
            <pc:docMk/>
            <pc:sldMk cId="3571128900" sldId="1823"/>
            <ac:grpSpMk id="54" creationId="{FE8498AA-B34A-4A19-A854-D9D0A7A31619}"/>
          </ac:grpSpMkLst>
        </pc:grpChg>
        <pc:picChg chg="add del mod ord">
          <ac:chgData name="Hopefirmly Lyngdoh [Chillibreeze]" userId="01a7a686-b86c-48d4-b45c-9f5406d63a6c" providerId="ADAL" clId="{B8091FBF-F640-4D47-ADCE-E4E99732BA94}" dt="2020-07-27T09:42:15.953" v="1439" actId="22"/>
          <ac:picMkLst>
            <pc:docMk/>
            <pc:sldMk cId="3571128900" sldId="1823"/>
            <ac:picMk id="16" creationId="{C2F65E27-245E-4D53-BC64-31AC71D1CE8F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4.237" v="1437" actId="22"/>
          <ac:picMkLst>
            <pc:docMk/>
            <pc:sldMk cId="3571128900" sldId="1823"/>
            <ac:picMk id="18" creationId="{28724177-15A2-4AB1-8115-D6757F9A3939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3.791" v="1435" actId="22"/>
          <ac:picMkLst>
            <pc:docMk/>
            <pc:sldMk cId="3571128900" sldId="1823"/>
            <ac:picMk id="20" creationId="{7C41C47C-6034-41EE-9BD4-2B2BE3B18855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3.669" v="1433" actId="22"/>
          <ac:picMkLst>
            <pc:docMk/>
            <pc:sldMk cId="3571128900" sldId="1823"/>
            <ac:picMk id="29" creationId="{FBA66D61-12EE-40B0-813E-AE77FF118AB0}"/>
          </ac:picMkLst>
        </pc:picChg>
        <pc:picChg chg="add mod topLvl">
          <ac:chgData name="Hopefirmly Lyngdoh [Chillibreeze]" userId="01a7a686-b86c-48d4-b45c-9f5406d63a6c" providerId="ADAL" clId="{B8091FBF-F640-4D47-ADCE-E4E99732BA94}" dt="2020-07-27T09:44:28.995" v="1529"/>
          <ac:picMkLst>
            <pc:docMk/>
            <pc:sldMk cId="3571128900" sldId="1823"/>
            <ac:picMk id="39" creationId="{B004DE9E-55B7-4B8C-B7B9-B02F25A4B396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0" creationId="{372F4643-AD1A-4AB6-9938-9AAD7B50015D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1" creationId="{C6E827D0-050D-44B5-BE1A-F3A6F02A5050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2" creationId="{C07057B9-0CAA-412F-AF00-E61E0027C4A6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3" creationId="{710EF1AB-A883-4C63-9848-3EB7C0588BC4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4" creationId="{D2E810B2-37F8-4C0C-85DE-D2858436805D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5" creationId="{A8B1B0B7-1C81-4112-B02D-04799765BADA}"/>
          </ac:picMkLst>
        </pc:picChg>
        <pc:picChg chg="add del mod topLvl">
          <ac:chgData name="Hopefirmly Lyngdoh [Chillibreeze]" userId="01a7a686-b86c-48d4-b45c-9f5406d63a6c" providerId="ADAL" clId="{B8091FBF-F640-4D47-ADCE-E4E99732BA94}" dt="2020-07-27T09:44:43.171" v="1610" actId="21"/>
          <ac:picMkLst>
            <pc:docMk/>
            <pc:sldMk cId="3571128900" sldId="1823"/>
            <ac:picMk id="46" creationId="{13D0073A-0266-4006-9227-1C6A5DA4CE1C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2.835" v="1431" actId="22"/>
          <ac:picMkLst>
            <pc:docMk/>
            <pc:sldMk cId="3571128900" sldId="1823"/>
            <ac:picMk id="47" creationId="{992E2FE0-2D72-42B7-B8CC-ECF87CB66A67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1.957" v="1429" actId="22"/>
          <ac:picMkLst>
            <pc:docMk/>
            <pc:sldMk cId="3571128900" sldId="1823"/>
            <ac:picMk id="49" creationId="{55D19502-694C-49B6-9B46-0C5116E98F8B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1.875" v="1427" actId="22"/>
          <ac:picMkLst>
            <pc:docMk/>
            <pc:sldMk cId="3571128900" sldId="1823"/>
            <ac:picMk id="51" creationId="{EEF97C20-505B-40C7-8A81-D8090A5FDEF5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2:10.223" v="1425" actId="22"/>
          <ac:picMkLst>
            <pc:docMk/>
            <pc:sldMk cId="3571128900" sldId="1823"/>
            <ac:picMk id="53" creationId="{3B9A45D1-3819-45FB-8DF3-E72402EC7E3E}"/>
          </ac:picMkLst>
        </pc:picChg>
        <pc:picChg chg="add mod ord">
          <ac:chgData name="Hopefirmly Lyngdoh [Chillibreeze]" userId="01a7a686-b86c-48d4-b45c-9f5406d63a6c" providerId="ADAL" clId="{B8091FBF-F640-4D47-ADCE-E4E99732BA94}" dt="2020-07-27T09:44:37.832" v="1608"/>
          <ac:picMkLst>
            <pc:docMk/>
            <pc:sldMk cId="3571128900" sldId="1823"/>
            <ac:picMk id="56" creationId="{DA6F631B-EC53-4027-8F17-5020611ABF46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4:39.391" v="1609" actId="21"/>
          <ac:picMkLst>
            <pc:docMk/>
            <pc:sldMk cId="3571128900" sldId="1823"/>
            <ac:picMk id="112" creationId="{913A186C-7D89-4382-9518-3162A741FEA4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14" creationId="{5FFD0B06-47AE-4439-9E92-83B296DB1266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16" creationId="{95CD86C5-2A9C-42D0-BC63-FC7923D65CEE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18" creationId="{55EC7B37-8B1B-48ED-A03F-FCDA4ED55270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20" creationId="{200B8F64-DA04-4E08-BCFD-10F850895146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22" creationId="{33D81E8E-F886-4B4A-9504-E1A40BA75565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24" creationId="{76699B0A-CE63-4378-93DF-5CB23157ADFE}"/>
          </ac:picMkLst>
        </pc:picChg>
        <pc:picChg chg="add del mod ord">
          <ac:chgData name="Hopefirmly Lyngdoh [Chillibreeze]" userId="01a7a686-b86c-48d4-b45c-9f5406d63a6c" providerId="ADAL" clId="{B8091FBF-F640-4D47-ADCE-E4E99732BA94}" dt="2020-07-27T09:43:08.138" v="1479" actId="14100"/>
          <ac:picMkLst>
            <pc:docMk/>
            <pc:sldMk cId="3571128900" sldId="1823"/>
            <ac:picMk id="126" creationId="{0D01F324-D1E0-4830-A544-4565CE4C1EEC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10:15:56.270" v="2096" actId="21"/>
        <pc:sldMkLst>
          <pc:docMk/>
          <pc:sldMk cId="198186383" sldId="1824"/>
        </pc:sldMkLst>
        <pc:spChg chg="add del mod">
          <ac:chgData name="Hopefirmly Lyngdoh [Chillibreeze]" userId="01a7a686-b86c-48d4-b45c-9f5406d63a6c" providerId="ADAL" clId="{B8091FBF-F640-4D47-ADCE-E4E99732BA94}" dt="2020-07-27T10:14:41.496" v="1806" actId="21"/>
          <ac:spMkLst>
            <pc:docMk/>
            <pc:sldMk cId="198186383" sldId="1824"/>
            <ac:spMk id="2" creationId="{A5D7D584-B98E-475D-8295-718243DFA457}"/>
          </ac:spMkLst>
        </pc:spChg>
        <pc:spChg chg="add del mod">
          <ac:chgData name="Hopefirmly Lyngdoh [Chillibreeze]" userId="01a7a686-b86c-48d4-b45c-9f5406d63a6c" providerId="ADAL" clId="{B8091FBF-F640-4D47-ADCE-E4E99732BA94}" dt="2020-07-27T10:14:41.496" v="1806" actId="21"/>
          <ac:spMkLst>
            <pc:docMk/>
            <pc:sldMk cId="198186383" sldId="1824"/>
            <ac:spMk id="15" creationId="{B9DD228E-E12F-4A82-AB28-FA8E3C4A7E20}"/>
          </ac:spMkLst>
        </pc:spChg>
        <pc:spChg chg="add del mod">
          <ac:chgData name="Hopefirmly Lyngdoh [Chillibreeze]" userId="01a7a686-b86c-48d4-b45c-9f5406d63a6c" providerId="ADAL" clId="{B8091FBF-F640-4D47-ADCE-E4E99732BA94}" dt="2020-07-27T10:14:41.496" v="1806" actId="21"/>
          <ac:spMkLst>
            <pc:docMk/>
            <pc:sldMk cId="198186383" sldId="1824"/>
            <ac:spMk id="16" creationId="{50184466-F58A-4D81-9F1D-058B23CD0E87}"/>
          </ac:spMkLst>
        </pc:spChg>
        <pc:spChg chg="add del mod">
          <ac:chgData name="Hopefirmly Lyngdoh [Chillibreeze]" userId="01a7a686-b86c-48d4-b45c-9f5406d63a6c" providerId="ADAL" clId="{B8091FBF-F640-4D47-ADCE-E4E99732BA94}" dt="2020-07-27T10:14:41.496" v="1806" actId="21"/>
          <ac:spMkLst>
            <pc:docMk/>
            <pc:sldMk cId="198186383" sldId="1824"/>
            <ac:spMk id="18" creationId="{5789362E-9637-4E4A-B5A3-7103807973CF}"/>
          </ac:spMkLst>
        </pc:spChg>
        <pc:spChg chg="add mod ord">
          <ac:chgData name="Hopefirmly Lyngdoh [Chillibreeze]" userId="01a7a686-b86c-48d4-b45c-9f5406d63a6c" providerId="ADAL" clId="{B8091FBF-F640-4D47-ADCE-E4E99732BA94}" dt="2020-07-27T10:15:14.859" v="1819" actId="164"/>
          <ac:spMkLst>
            <pc:docMk/>
            <pc:sldMk cId="198186383" sldId="1824"/>
            <ac:spMk id="23" creationId="{2C3DEE41-52D7-435E-AB6B-B349D2ACAAA9}"/>
          </ac:spMkLst>
        </pc:spChg>
        <pc:spChg chg="add mod ord">
          <ac:chgData name="Hopefirmly Lyngdoh [Chillibreeze]" userId="01a7a686-b86c-48d4-b45c-9f5406d63a6c" providerId="ADAL" clId="{B8091FBF-F640-4D47-ADCE-E4E99732BA94}" dt="2020-07-27T10:15:13.084" v="1818" actId="164"/>
          <ac:spMkLst>
            <pc:docMk/>
            <pc:sldMk cId="198186383" sldId="1824"/>
            <ac:spMk id="24" creationId="{231A6D44-4AC0-4234-83F2-4BAAC2E6B8B0}"/>
          </ac:spMkLst>
        </pc:spChg>
        <pc:spChg chg="add mod ord">
          <ac:chgData name="Hopefirmly Lyngdoh [Chillibreeze]" userId="01a7a686-b86c-48d4-b45c-9f5406d63a6c" providerId="ADAL" clId="{B8091FBF-F640-4D47-ADCE-E4E99732BA94}" dt="2020-07-27T10:15:11" v="1817" actId="164"/>
          <ac:spMkLst>
            <pc:docMk/>
            <pc:sldMk cId="198186383" sldId="1824"/>
            <ac:spMk id="25" creationId="{1B5F4345-793F-427A-B7C3-17321C97F6BE}"/>
          </ac:spMkLst>
        </pc:spChg>
        <pc:spChg chg="add mod ord">
          <ac:chgData name="Hopefirmly Lyngdoh [Chillibreeze]" userId="01a7a686-b86c-48d4-b45c-9f5406d63a6c" providerId="ADAL" clId="{B8091FBF-F640-4D47-ADCE-E4E99732BA94}" dt="2020-07-27T10:15:03.596" v="1813" actId="164"/>
          <ac:spMkLst>
            <pc:docMk/>
            <pc:sldMk cId="198186383" sldId="1824"/>
            <ac:spMk id="26" creationId="{C38B905F-AEC0-4840-9E7B-FBAD667C2BDA}"/>
          </ac:spMkLst>
        </pc:spChg>
        <pc:spChg chg="mod">
          <ac:chgData name="Hopefirmly Lyngdoh [Chillibreeze]" userId="01a7a686-b86c-48d4-b45c-9f5406d63a6c" providerId="ADAL" clId="{B8091FBF-F640-4D47-ADCE-E4E99732BA94}" dt="2020-07-22T06:04:33.302" v="273" actId="948"/>
          <ac:spMkLst>
            <pc:docMk/>
            <pc:sldMk cId="198186383" sldId="1824"/>
            <ac:spMk id="45" creationId="{D52B795C-CF60-4D1D-88D3-F584290CF33E}"/>
          </ac:spMkLst>
        </pc:spChg>
        <pc:spChg chg="mod">
          <ac:chgData name="Hopefirmly Lyngdoh [Chillibreeze]" userId="01a7a686-b86c-48d4-b45c-9f5406d63a6c" providerId="ADAL" clId="{B8091FBF-F640-4D47-ADCE-E4E99732BA94}" dt="2020-07-22T06:03:48.774" v="272" actId="12789"/>
          <ac:spMkLst>
            <pc:docMk/>
            <pc:sldMk cId="198186383" sldId="1824"/>
            <ac:spMk id="48" creationId="{7EAE1A73-0B92-45BC-AB35-AD9087E2F7B7}"/>
          </ac:spMkLst>
        </pc:spChg>
        <pc:grpChg chg="add del mod">
          <ac:chgData name="Hopefirmly Lyngdoh [Chillibreeze]" userId="01a7a686-b86c-48d4-b45c-9f5406d63a6c" providerId="ADAL" clId="{B8091FBF-F640-4D47-ADCE-E4E99732BA94}" dt="2020-07-27T10:15:04.455" v="1814" actId="21"/>
          <ac:grpSpMkLst>
            <pc:docMk/>
            <pc:sldMk cId="198186383" sldId="1824"/>
            <ac:grpSpMk id="3" creationId="{8A11C984-432A-491B-8F9D-0AC50E14BA91}"/>
          </ac:grpSpMkLst>
        </pc:grpChg>
        <pc:grpChg chg="add del mod">
          <ac:chgData name="Hopefirmly Lyngdoh [Chillibreeze]" userId="01a7a686-b86c-48d4-b45c-9f5406d63a6c" providerId="ADAL" clId="{B8091FBF-F640-4D47-ADCE-E4E99732BA94}" dt="2020-07-27T10:15:24.978" v="1826" actId="21"/>
          <ac:grpSpMkLst>
            <pc:docMk/>
            <pc:sldMk cId="198186383" sldId="1824"/>
            <ac:grpSpMk id="6" creationId="{9ED19589-63D2-44FB-9F40-375FC06F5FC7}"/>
          </ac:grpSpMkLst>
        </pc:grpChg>
        <pc:grpChg chg="add del mod">
          <ac:chgData name="Hopefirmly Lyngdoh [Chillibreeze]" userId="01a7a686-b86c-48d4-b45c-9f5406d63a6c" providerId="ADAL" clId="{B8091FBF-F640-4D47-ADCE-E4E99732BA94}" dt="2020-07-27T10:15:20.381" v="1823" actId="21"/>
          <ac:grpSpMkLst>
            <pc:docMk/>
            <pc:sldMk cId="198186383" sldId="1824"/>
            <ac:grpSpMk id="7" creationId="{E4FC119D-8202-42DF-A19B-56D5DE5A0542}"/>
          </ac:grpSpMkLst>
        </pc:grpChg>
        <pc:grpChg chg="add del mod">
          <ac:chgData name="Hopefirmly Lyngdoh [Chillibreeze]" userId="01a7a686-b86c-48d4-b45c-9f5406d63a6c" providerId="ADAL" clId="{B8091FBF-F640-4D47-ADCE-E4E99732BA94}" dt="2020-07-27T10:15:15.211" v="1820" actId="21"/>
          <ac:grpSpMkLst>
            <pc:docMk/>
            <pc:sldMk cId="198186383" sldId="1824"/>
            <ac:grpSpMk id="8" creationId="{108294A1-24B6-49FE-9A87-C6CC3674275D}"/>
          </ac:grpSpMkLst>
        </pc:grpChg>
        <pc:picChg chg="add mod ord">
          <ac:chgData name="Hopefirmly Lyngdoh [Chillibreeze]" userId="01a7a686-b86c-48d4-b45c-9f5406d63a6c" providerId="ADAL" clId="{B8091FBF-F640-4D47-ADCE-E4E99732BA94}" dt="2020-07-27T10:15:52.835" v="2095"/>
          <ac:picMkLst>
            <pc:docMk/>
            <pc:sldMk cId="198186383" sldId="1824"/>
            <ac:picMk id="5" creationId="{41899E60-A9BC-4135-9A9A-7131E98803A4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15:44.940" v="2003"/>
          <ac:picMkLst>
            <pc:docMk/>
            <pc:sldMk cId="198186383" sldId="1824"/>
            <ac:picMk id="10" creationId="{E50C4285-2487-46E3-AF9C-C701A450A24A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15:47.787" v="2039"/>
          <ac:picMkLst>
            <pc:docMk/>
            <pc:sldMk cId="198186383" sldId="1824"/>
            <ac:picMk id="12" creationId="{3E14BC67-1E17-4138-8408-11D8B32D67FC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15:50.226" v="2067"/>
          <ac:picMkLst>
            <pc:docMk/>
            <pc:sldMk cId="198186383" sldId="1824"/>
            <ac:picMk id="14" creationId="{9C161545-AF15-4F2B-A544-B82F472E7F6D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15:14.859" v="1819" actId="164"/>
          <ac:picMkLst>
            <pc:docMk/>
            <pc:sldMk cId="198186383" sldId="1824"/>
            <ac:picMk id="19" creationId="{F04C092D-8262-48C8-B51B-24744AFAFD4A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15:13.084" v="1818" actId="164"/>
          <ac:picMkLst>
            <pc:docMk/>
            <pc:sldMk cId="198186383" sldId="1824"/>
            <ac:picMk id="20" creationId="{331D7DD5-47A2-42DF-BAEA-3D258C968601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15:11" v="1817" actId="164"/>
          <ac:picMkLst>
            <pc:docMk/>
            <pc:sldMk cId="198186383" sldId="1824"/>
            <ac:picMk id="21" creationId="{A84AFC4A-7462-468F-BD2C-5B9EC5B417A3}"/>
          </ac:picMkLst>
        </pc:picChg>
        <pc:picChg chg="add mod">
          <ac:chgData name="Hopefirmly Lyngdoh [Chillibreeze]" userId="01a7a686-b86c-48d4-b45c-9f5406d63a6c" providerId="ADAL" clId="{B8091FBF-F640-4D47-ADCE-E4E99732BA94}" dt="2020-07-27T10:15:03.596" v="1813" actId="164"/>
          <ac:picMkLst>
            <pc:docMk/>
            <pc:sldMk cId="198186383" sldId="1824"/>
            <ac:picMk id="22" creationId="{929C997C-1F2A-4A39-80B1-77FA1CA7F505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15:56.270" v="2096" actId="21"/>
          <ac:picMkLst>
            <pc:docMk/>
            <pc:sldMk cId="198186383" sldId="1824"/>
            <ac:picMk id="44" creationId="{10D77962-D24E-401C-A9D7-7E9F84DD7789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15:56.270" v="2096" actId="21"/>
          <ac:picMkLst>
            <pc:docMk/>
            <pc:sldMk cId="198186383" sldId="1824"/>
            <ac:picMk id="47" creationId="{43523E0F-F28F-4623-9435-0066F67158CC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15:56.270" v="2096" actId="21"/>
          <ac:picMkLst>
            <pc:docMk/>
            <pc:sldMk cId="198186383" sldId="1824"/>
            <ac:picMk id="50" creationId="{FD5BE657-4B2C-4DDE-A80F-A934F306A6A1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15:56.270" v="2096" actId="21"/>
          <ac:picMkLst>
            <pc:docMk/>
            <pc:sldMk cId="198186383" sldId="1824"/>
            <ac:picMk id="53" creationId="{6575392C-E0CB-4AA6-A48F-E53122BB9028}"/>
          </ac:picMkLst>
        </pc:picChg>
        <pc:cxnChg chg="mod">
          <ac:chgData name="Hopefirmly Lyngdoh [Chillibreeze]" userId="01a7a686-b86c-48d4-b45c-9f5406d63a6c" providerId="ADAL" clId="{B8091FBF-F640-4D47-ADCE-E4E99732BA94}" dt="2020-07-22T06:03:44.645" v="271" actId="12789"/>
          <ac:cxnSpMkLst>
            <pc:docMk/>
            <pc:sldMk cId="198186383" sldId="1824"/>
            <ac:cxnSpMk id="46" creationId="{40608E93-D944-4D9D-9A64-E19658012A62}"/>
          </ac:cxnSpMkLst>
        </pc:cxnChg>
        <pc:cxnChg chg="mod">
          <ac:chgData name="Hopefirmly Lyngdoh [Chillibreeze]" userId="01a7a686-b86c-48d4-b45c-9f5406d63a6c" providerId="ADAL" clId="{B8091FBF-F640-4D47-ADCE-E4E99732BA94}" dt="2020-07-22T06:03:44.645" v="271" actId="12789"/>
          <ac:cxnSpMkLst>
            <pc:docMk/>
            <pc:sldMk cId="198186383" sldId="1824"/>
            <ac:cxnSpMk id="49" creationId="{9A045E86-D41E-4AC1-A974-4474B4968147}"/>
          </ac:cxnSpMkLst>
        </pc:cxnChg>
      </pc:sldChg>
      <pc:sldChg chg="modSp mod">
        <pc:chgData name="Hopefirmly Lyngdoh [Chillibreeze]" userId="01a7a686-b86c-48d4-b45c-9f5406d63a6c" providerId="ADAL" clId="{B8091FBF-F640-4D47-ADCE-E4E99732BA94}" dt="2020-07-22T06:50:56.056" v="320" actId="14100"/>
        <pc:sldMkLst>
          <pc:docMk/>
          <pc:sldMk cId="1368215429" sldId="1826"/>
        </pc:sldMkLst>
        <pc:spChg chg="mod">
          <ac:chgData name="Hopefirmly Lyngdoh [Chillibreeze]" userId="01a7a686-b86c-48d4-b45c-9f5406d63a6c" providerId="ADAL" clId="{B8091FBF-F640-4D47-ADCE-E4E99732BA94}" dt="2020-07-22T06:50:52.401" v="319" actId="14100"/>
          <ac:spMkLst>
            <pc:docMk/>
            <pc:sldMk cId="1368215429" sldId="1826"/>
            <ac:spMk id="7" creationId="{BB02CDF0-9FFE-4BE6-832B-D7EC5F47484F}"/>
          </ac:spMkLst>
        </pc:spChg>
        <pc:spChg chg="mod">
          <ac:chgData name="Hopefirmly Lyngdoh [Chillibreeze]" userId="01a7a686-b86c-48d4-b45c-9f5406d63a6c" providerId="ADAL" clId="{B8091FBF-F640-4D47-ADCE-E4E99732BA94}" dt="2020-07-22T06:50:56.056" v="320" actId="14100"/>
          <ac:spMkLst>
            <pc:docMk/>
            <pc:sldMk cId="1368215429" sldId="1826"/>
            <ac:spMk id="8" creationId="{D304B92C-52F9-4890-AFFD-23219C2E8DD5}"/>
          </ac:spMkLst>
        </pc:spChg>
      </pc:sldChg>
      <pc:sldChg chg="modSp mod">
        <pc:chgData name="Hopefirmly Lyngdoh [Chillibreeze]" userId="01a7a686-b86c-48d4-b45c-9f5406d63a6c" providerId="ADAL" clId="{B8091FBF-F640-4D47-ADCE-E4E99732BA94}" dt="2020-07-27T09:29:48.016" v="772" actId="14100"/>
        <pc:sldMkLst>
          <pc:docMk/>
          <pc:sldMk cId="3127408853" sldId="1827"/>
        </pc:sldMkLst>
        <pc:spChg chg="mod">
          <ac:chgData name="Hopefirmly Lyngdoh [Chillibreeze]" userId="01a7a686-b86c-48d4-b45c-9f5406d63a6c" providerId="ADAL" clId="{B8091FBF-F640-4D47-ADCE-E4E99732BA94}" dt="2020-07-27T09:29:43.881" v="771" actId="12788"/>
          <ac:spMkLst>
            <pc:docMk/>
            <pc:sldMk cId="3127408853" sldId="1827"/>
            <ac:spMk id="10" creationId="{18AC8206-65DC-48A4-A0E9-BA3CF253E6A3}"/>
          </ac:spMkLst>
        </pc:spChg>
        <pc:picChg chg="mod">
          <ac:chgData name="Hopefirmly Lyngdoh [Chillibreeze]" userId="01a7a686-b86c-48d4-b45c-9f5406d63a6c" providerId="ADAL" clId="{B8091FBF-F640-4D47-ADCE-E4E99732BA94}" dt="2020-07-27T09:29:48.016" v="772" actId="14100"/>
          <ac:picMkLst>
            <pc:docMk/>
            <pc:sldMk cId="3127408853" sldId="1827"/>
            <ac:picMk id="11" creationId="{89F31DEE-EBFB-47DF-8A77-094B76910758}"/>
          </ac:picMkLst>
        </pc:picChg>
      </pc:sldChg>
      <pc:sldChg chg="modSp mod">
        <pc:chgData name="Hopefirmly Lyngdoh [Chillibreeze]" userId="01a7a686-b86c-48d4-b45c-9f5406d63a6c" providerId="ADAL" clId="{B8091FBF-F640-4D47-ADCE-E4E99732BA94}" dt="2020-07-27T09:29:53.479" v="773" actId="14100"/>
        <pc:sldMkLst>
          <pc:docMk/>
          <pc:sldMk cId="4106374553" sldId="1828"/>
        </pc:sldMkLst>
        <pc:spChg chg="mod">
          <ac:chgData name="Hopefirmly Lyngdoh [Chillibreeze]" userId="01a7a686-b86c-48d4-b45c-9f5406d63a6c" providerId="ADAL" clId="{B8091FBF-F640-4D47-ADCE-E4E99732BA94}" dt="2020-07-22T06:51:21.430" v="321" actId="948"/>
          <ac:spMkLst>
            <pc:docMk/>
            <pc:sldMk cId="4106374553" sldId="1828"/>
            <ac:spMk id="9" creationId="{2E73C29A-898D-4919-9ED6-8A583BC9E7F2}"/>
          </ac:spMkLst>
        </pc:spChg>
        <pc:picChg chg="mod">
          <ac:chgData name="Hopefirmly Lyngdoh [Chillibreeze]" userId="01a7a686-b86c-48d4-b45c-9f5406d63a6c" providerId="ADAL" clId="{B8091FBF-F640-4D47-ADCE-E4E99732BA94}" dt="2020-07-27T09:29:53.479" v="773" actId="14100"/>
          <ac:picMkLst>
            <pc:docMk/>
            <pc:sldMk cId="4106374553" sldId="1828"/>
            <ac:picMk id="11" creationId="{1910AE06-88EB-4CCD-B06A-6579CAC541AE}"/>
          </ac:picMkLst>
        </pc:picChg>
      </pc:sldChg>
      <pc:sldChg chg="modSp mod">
        <pc:chgData name="Hopefirmly Lyngdoh [Chillibreeze]" userId="01a7a686-b86c-48d4-b45c-9f5406d63a6c" providerId="ADAL" clId="{B8091FBF-F640-4D47-ADCE-E4E99732BA94}" dt="2020-07-27T09:30:01.823" v="774" actId="14100"/>
        <pc:sldMkLst>
          <pc:docMk/>
          <pc:sldMk cId="1820727551" sldId="1829"/>
        </pc:sldMkLst>
        <pc:spChg chg="mod">
          <ac:chgData name="Hopefirmly Lyngdoh [Chillibreeze]" userId="01a7a686-b86c-48d4-b45c-9f5406d63a6c" providerId="ADAL" clId="{B8091FBF-F640-4D47-ADCE-E4E99732BA94}" dt="2020-07-22T06:51:24.706" v="322" actId="948"/>
          <ac:spMkLst>
            <pc:docMk/>
            <pc:sldMk cId="1820727551" sldId="1829"/>
            <ac:spMk id="13" creationId="{B5E6BC9E-1078-49D7-A4E1-D1A215C61D9C}"/>
          </ac:spMkLst>
        </pc:spChg>
        <pc:picChg chg="mod">
          <ac:chgData name="Hopefirmly Lyngdoh [Chillibreeze]" userId="01a7a686-b86c-48d4-b45c-9f5406d63a6c" providerId="ADAL" clId="{B8091FBF-F640-4D47-ADCE-E4E99732BA94}" dt="2020-07-27T09:30:01.823" v="774" actId="14100"/>
          <ac:picMkLst>
            <pc:docMk/>
            <pc:sldMk cId="1820727551" sldId="1829"/>
            <ac:picMk id="15" creationId="{2979153B-8F62-4B76-9C63-EEFB027EB128}"/>
          </ac:picMkLst>
        </pc:picChg>
      </pc:sldChg>
      <pc:sldChg chg="modSp mod">
        <pc:chgData name="Hopefirmly Lyngdoh [Chillibreeze]" userId="01a7a686-b86c-48d4-b45c-9f5406d63a6c" providerId="ADAL" clId="{B8091FBF-F640-4D47-ADCE-E4E99732BA94}" dt="2020-07-27T09:33:56.538" v="776" actId="166"/>
        <pc:sldMkLst>
          <pc:docMk/>
          <pc:sldMk cId="1114070547" sldId="1830"/>
        </pc:sldMkLst>
        <pc:spChg chg="mod">
          <ac:chgData name="Hopefirmly Lyngdoh [Chillibreeze]" userId="01a7a686-b86c-48d4-b45c-9f5406d63a6c" providerId="ADAL" clId="{B8091FBF-F640-4D47-ADCE-E4E99732BA94}" dt="2020-07-22T06:51:46.440" v="323" actId="2711"/>
          <ac:spMkLst>
            <pc:docMk/>
            <pc:sldMk cId="1114070547" sldId="1830"/>
            <ac:spMk id="7" creationId="{DD919600-1929-4F01-A322-F96657A220C6}"/>
          </ac:spMkLst>
        </pc:spChg>
        <pc:spChg chg="mod">
          <ac:chgData name="Hopefirmly Lyngdoh [Chillibreeze]" userId="01a7a686-b86c-48d4-b45c-9f5406d63a6c" providerId="ADAL" clId="{B8091FBF-F640-4D47-ADCE-E4E99732BA94}" dt="2020-07-22T06:51:46.440" v="323" actId="2711"/>
          <ac:spMkLst>
            <pc:docMk/>
            <pc:sldMk cId="1114070547" sldId="1830"/>
            <ac:spMk id="8" creationId="{6E065578-8AA3-45A5-8EC1-25FE969EF251}"/>
          </ac:spMkLst>
        </pc:spChg>
        <pc:spChg chg="ord">
          <ac:chgData name="Hopefirmly Lyngdoh [Chillibreeze]" userId="01a7a686-b86c-48d4-b45c-9f5406d63a6c" providerId="ADAL" clId="{B8091FBF-F640-4D47-ADCE-E4E99732BA94}" dt="2020-07-27T09:33:56.538" v="776" actId="166"/>
          <ac:spMkLst>
            <pc:docMk/>
            <pc:sldMk cId="1114070547" sldId="1830"/>
            <ac:spMk id="11" creationId="{F0ADF296-1480-41B1-93C7-3D776D8171C4}"/>
          </ac:spMkLst>
        </pc:spChg>
        <pc:picChg chg="mod ord">
          <ac:chgData name="Hopefirmly Lyngdoh [Chillibreeze]" userId="01a7a686-b86c-48d4-b45c-9f5406d63a6c" providerId="ADAL" clId="{B8091FBF-F640-4D47-ADCE-E4E99732BA94}" dt="2020-07-27T09:33:56.538" v="776" actId="166"/>
          <ac:picMkLst>
            <pc:docMk/>
            <pc:sldMk cId="1114070547" sldId="1830"/>
            <ac:picMk id="12" creationId="{6FB6327A-5747-4EEA-A446-2FCA3E296068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10:25:24.360" v="2275" actId="255"/>
        <pc:sldMkLst>
          <pc:docMk/>
          <pc:sldMk cId="4244776696" sldId="1831"/>
        </pc:sldMkLst>
        <pc:spChg chg="add mod ord">
          <ac:chgData name="Hopefirmly Lyngdoh [Chillibreeze]" userId="01a7a686-b86c-48d4-b45c-9f5406d63a6c" providerId="ADAL" clId="{B8091FBF-F640-4D47-ADCE-E4E99732BA94}" dt="2020-07-27T10:24:15.970" v="2125"/>
          <ac:spMkLst>
            <pc:docMk/>
            <pc:sldMk cId="4244776696" sldId="1831"/>
            <ac:spMk id="3" creationId="{0FF8A122-3A87-4803-B80F-C351EF590A82}"/>
          </ac:spMkLst>
        </pc:spChg>
        <pc:spChg chg="add mod ord">
          <ac:chgData name="Hopefirmly Lyngdoh [Chillibreeze]" userId="01a7a686-b86c-48d4-b45c-9f5406d63a6c" providerId="ADAL" clId="{B8091FBF-F640-4D47-ADCE-E4E99732BA94}" dt="2020-07-27T10:24:15.974" v="2130"/>
          <ac:spMkLst>
            <pc:docMk/>
            <pc:sldMk cId="4244776696" sldId="1831"/>
            <ac:spMk id="19" creationId="{63E9EB03-D1AA-4BBB-B806-C23CC9EF49F2}"/>
          </ac:spMkLst>
        </pc:spChg>
        <pc:spChg chg="add mod ord">
          <ac:chgData name="Hopefirmly Lyngdoh [Chillibreeze]" userId="01a7a686-b86c-48d4-b45c-9f5406d63a6c" providerId="ADAL" clId="{B8091FBF-F640-4D47-ADCE-E4E99732BA94}" dt="2020-07-27T10:24:15.978" v="2135"/>
          <ac:spMkLst>
            <pc:docMk/>
            <pc:sldMk cId="4244776696" sldId="1831"/>
            <ac:spMk id="20" creationId="{12BEC8D4-82C0-46CB-AFA7-899D9779148E}"/>
          </ac:spMkLst>
        </pc:spChg>
        <pc:spChg chg="add mod ord">
          <ac:chgData name="Hopefirmly Lyngdoh [Chillibreeze]" userId="01a7a686-b86c-48d4-b45c-9f5406d63a6c" providerId="ADAL" clId="{B8091FBF-F640-4D47-ADCE-E4E99732BA94}" dt="2020-07-27T10:24:15.983" v="2140"/>
          <ac:spMkLst>
            <pc:docMk/>
            <pc:sldMk cId="4244776696" sldId="1831"/>
            <ac:spMk id="21" creationId="{BEDBB775-C5CC-42B5-960B-0741E467C0A1}"/>
          </ac:spMkLst>
        </pc:spChg>
        <pc:spChg chg="mod">
          <ac:chgData name="Hopefirmly Lyngdoh [Chillibreeze]" userId="01a7a686-b86c-48d4-b45c-9f5406d63a6c" providerId="ADAL" clId="{B8091FBF-F640-4D47-ADCE-E4E99732BA94}" dt="2020-07-27T10:25:24.360" v="2275" actId="255"/>
          <ac:spMkLst>
            <pc:docMk/>
            <pc:sldMk cId="4244776696" sldId="1831"/>
            <ac:spMk id="58" creationId="{1AC614D2-3861-41B7-A07D-824A2657BED1}"/>
          </ac:spMkLst>
        </pc:spChg>
        <pc:spChg chg="mod">
          <ac:chgData name="Hopefirmly Lyngdoh [Chillibreeze]" userId="01a7a686-b86c-48d4-b45c-9f5406d63a6c" providerId="ADAL" clId="{B8091FBF-F640-4D47-ADCE-E4E99732BA94}" dt="2020-07-27T10:25:24.360" v="2275" actId="255"/>
          <ac:spMkLst>
            <pc:docMk/>
            <pc:sldMk cId="4244776696" sldId="1831"/>
            <ac:spMk id="61" creationId="{76366FD9-C835-463E-9E6B-A64EB6D24DFF}"/>
          </ac:spMkLst>
        </pc:spChg>
        <pc:spChg chg="mod">
          <ac:chgData name="Hopefirmly Lyngdoh [Chillibreeze]" userId="01a7a686-b86c-48d4-b45c-9f5406d63a6c" providerId="ADAL" clId="{B8091FBF-F640-4D47-ADCE-E4E99732BA94}" dt="2020-07-27T10:25:24.360" v="2275" actId="255"/>
          <ac:spMkLst>
            <pc:docMk/>
            <pc:sldMk cId="4244776696" sldId="1831"/>
            <ac:spMk id="64" creationId="{234E9461-9D33-492E-8082-ABD63290970D}"/>
          </ac:spMkLst>
        </pc:spChg>
        <pc:spChg chg="mod">
          <ac:chgData name="Hopefirmly Lyngdoh [Chillibreeze]" userId="01a7a686-b86c-48d4-b45c-9f5406d63a6c" providerId="ADAL" clId="{B8091FBF-F640-4D47-ADCE-E4E99732BA94}" dt="2020-07-27T10:25:24.360" v="2275" actId="255"/>
          <ac:spMkLst>
            <pc:docMk/>
            <pc:sldMk cId="4244776696" sldId="1831"/>
            <ac:spMk id="67" creationId="{9ADFB011-4BD5-4E93-8C48-C1DB3A71B594}"/>
          </ac:spMkLst>
        </pc:spChg>
        <pc:grpChg chg="add del mod">
          <ac:chgData name="Hopefirmly Lyngdoh [Chillibreeze]" userId="01a7a686-b86c-48d4-b45c-9f5406d63a6c" providerId="ADAL" clId="{B8091FBF-F640-4D47-ADCE-E4E99732BA94}" dt="2020-07-27T10:24:39.767" v="2152" actId="21"/>
          <ac:grpSpMkLst>
            <pc:docMk/>
            <pc:sldMk cId="4244776696" sldId="1831"/>
            <ac:grpSpMk id="4" creationId="{5BCA1B05-9673-4467-8212-F891B73E7713}"/>
          </ac:grpSpMkLst>
        </pc:grpChg>
        <pc:grpChg chg="add del mod">
          <ac:chgData name="Hopefirmly Lyngdoh [Chillibreeze]" userId="01a7a686-b86c-48d4-b45c-9f5406d63a6c" providerId="ADAL" clId="{B8091FBF-F640-4D47-ADCE-E4E99732BA94}" dt="2020-07-27T10:24:33.353" v="2150" actId="21"/>
          <ac:grpSpMkLst>
            <pc:docMk/>
            <pc:sldMk cId="4244776696" sldId="1831"/>
            <ac:grpSpMk id="5" creationId="{83184B2A-1DC7-44CF-8883-CE3DEB0B1FC0}"/>
          </ac:grpSpMkLst>
        </pc:grpChg>
        <pc:grpChg chg="add del mod">
          <ac:chgData name="Hopefirmly Lyngdoh [Chillibreeze]" userId="01a7a686-b86c-48d4-b45c-9f5406d63a6c" providerId="ADAL" clId="{B8091FBF-F640-4D47-ADCE-E4E99732BA94}" dt="2020-07-27T10:24:28.226" v="2148" actId="21"/>
          <ac:grpSpMkLst>
            <pc:docMk/>
            <pc:sldMk cId="4244776696" sldId="1831"/>
            <ac:grpSpMk id="6" creationId="{A8C063A7-FD11-4C7E-AAA7-DE9D4C92555D}"/>
          </ac:grpSpMkLst>
        </pc:grpChg>
        <pc:grpChg chg="add del mod">
          <ac:chgData name="Hopefirmly Lyngdoh [Chillibreeze]" userId="01a7a686-b86c-48d4-b45c-9f5406d63a6c" providerId="ADAL" clId="{B8091FBF-F640-4D47-ADCE-E4E99732BA94}" dt="2020-07-27T10:24:22.077" v="2146" actId="21"/>
          <ac:grpSpMkLst>
            <pc:docMk/>
            <pc:sldMk cId="4244776696" sldId="1831"/>
            <ac:grpSpMk id="7" creationId="{FF0596E2-2690-417B-BE71-0B95ED414A6F}"/>
          </ac:grpSpMkLst>
        </pc:grpChg>
        <pc:picChg chg="add mod ord">
          <ac:chgData name="Hopefirmly Lyngdoh [Chillibreeze]" userId="01a7a686-b86c-48d4-b45c-9f5406d63a6c" providerId="ADAL" clId="{B8091FBF-F640-4D47-ADCE-E4E99732BA94}" dt="2020-07-27T10:25:12.230" v="2271" actId="12789"/>
          <ac:picMkLst>
            <pc:docMk/>
            <pc:sldMk cId="4244776696" sldId="1831"/>
            <ac:picMk id="9" creationId="{47F7F123-6185-4520-9B98-D8295233ABAF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5:19.357" v="2274" actId="465"/>
          <ac:picMkLst>
            <pc:docMk/>
            <pc:sldMk cId="4244776696" sldId="1831"/>
            <ac:picMk id="11" creationId="{9413970A-2858-4751-B7B2-05D4CC6E7B13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5:19.357" v="2274" actId="465"/>
          <ac:picMkLst>
            <pc:docMk/>
            <pc:sldMk cId="4244776696" sldId="1831"/>
            <ac:picMk id="13" creationId="{43EE8CD2-A87B-42A7-8BB6-24F70AD0A876}"/>
          </ac:picMkLst>
        </pc:picChg>
        <pc:picChg chg="add mod">
          <ac:chgData name="Hopefirmly Lyngdoh [Chillibreeze]" userId="01a7a686-b86c-48d4-b45c-9f5406d63a6c" providerId="ADAL" clId="{B8091FBF-F640-4D47-ADCE-E4E99732BA94}" dt="2020-07-27T10:24:15.970" v="2125"/>
          <ac:picMkLst>
            <pc:docMk/>
            <pc:sldMk cId="4244776696" sldId="1831"/>
            <ac:picMk id="14" creationId="{9274219F-4606-4280-8C70-0A2FBFC1AAF7}"/>
          </ac:picMkLst>
        </pc:picChg>
        <pc:picChg chg="add mod">
          <ac:chgData name="Hopefirmly Lyngdoh [Chillibreeze]" userId="01a7a686-b86c-48d4-b45c-9f5406d63a6c" providerId="ADAL" clId="{B8091FBF-F640-4D47-ADCE-E4E99732BA94}" dt="2020-07-27T10:24:15.974" v="2130"/>
          <ac:picMkLst>
            <pc:docMk/>
            <pc:sldMk cId="4244776696" sldId="1831"/>
            <ac:picMk id="15" creationId="{72531535-3304-4E6C-9F44-BF1D00910DCB}"/>
          </ac:picMkLst>
        </pc:picChg>
        <pc:picChg chg="add mod">
          <ac:chgData name="Hopefirmly Lyngdoh [Chillibreeze]" userId="01a7a686-b86c-48d4-b45c-9f5406d63a6c" providerId="ADAL" clId="{B8091FBF-F640-4D47-ADCE-E4E99732BA94}" dt="2020-07-27T10:24:15.978" v="2135"/>
          <ac:picMkLst>
            <pc:docMk/>
            <pc:sldMk cId="4244776696" sldId="1831"/>
            <ac:picMk id="16" creationId="{373D6168-7221-4509-98C6-FB174FB9568C}"/>
          </ac:picMkLst>
        </pc:picChg>
        <pc:picChg chg="add mod">
          <ac:chgData name="Hopefirmly Lyngdoh [Chillibreeze]" userId="01a7a686-b86c-48d4-b45c-9f5406d63a6c" providerId="ADAL" clId="{B8091FBF-F640-4D47-ADCE-E4E99732BA94}" dt="2020-07-27T10:24:15.983" v="2140"/>
          <ac:picMkLst>
            <pc:docMk/>
            <pc:sldMk cId="4244776696" sldId="1831"/>
            <ac:picMk id="17" creationId="{80DEFEC1-06FA-41B8-B5E3-5826CABFAB79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4:52.669" v="2175"/>
          <ac:picMkLst>
            <pc:docMk/>
            <pc:sldMk cId="4244776696" sldId="1831"/>
            <ac:picMk id="22" creationId="{68021B36-9473-4285-9C5A-3DFD62946951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5:07.634" v="2269" actId="21"/>
          <ac:picMkLst>
            <pc:docMk/>
            <pc:sldMk cId="4244776696" sldId="1831"/>
            <ac:picMk id="57" creationId="{9AD4E587-5AB5-4A69-AF70-5C7DD5BD48E6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5:03.884" v="2234" actId="21"/>
          <ac:picMkLst>
            <pc:docMk/>
            <pc:sldMk cId="4244776696" sldId="1831"/>
            <ac:picMk id="60" creationId="{95917B8E-E781-454B-A6DE-35906EC9C6B4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4:58.865" v="2203" actId="21"/>
          <ac:picMkLst>
            <pc:docMk/>
            <pc:sldMk cId="4244776696" sldId="1831"/>
            <ac:picMk id="63" creationId="{B496D9CF-FC54-4034-8AC7-0E55CD820D60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4:54.191" v="2176" actId="21"/>
          <ac:picMkLst>
            <pc:docMk/>
            <pc:sldMk cId="4244776696" sldId="1831"/>
            <ac:picMk id="66" creationId="{9B0D4464-7C1C-490C-85C8-C06D474484A1}"/>
          </ac:picMkLst>
        </pc:picChg>
        <pc:cxnChg chg="mod">
          <ac:chgData name="Hopefirmly Lyngdoh [Chillibreeze]" userId="01a7a686-b86c-48d4-b45c-9f5406d63a6c" providerId="ADAL" clId="{B8091FBF-F640-4D47-ADCE-E4E99732BA94}" dt="2020-07-27T10:25:19.357" v="2274" actId="465"/>
          <ac:cxnSpMkLst>
            <pc:docMk/>
            <pc:sldMk cId="4244776696" sldId="1831"/>
            <ac:cxnSpMk id="59" creationId="{343D35BB-A931-4F96-8CFD-2DFD696A93FE}"/>
          </ac:cxnSpMkLst>
        </pc:cxnChg>
        <pc:cxnChg chg="mod">
          <ac:chgData name="Hopefirmly Lyngdoh [Chillibreeze]" userId="01a7a686-b86c-48d4-b45c-9f5406d63a6c" providerId="ADAL" clId="{B8091FBF-F640-4D47-ADCE-E4E99732BA94}" dt="2020-07-27T10:25:19.357" v="2274" actId="465"/>
          <ac:cxnSpMkLst>
            <pc:docMk/>
            <pc:sldMk cId="4244776696" sldId="1831"/>
            <ac:cxnSpMk id="62" creationId="{7E101EF6-39D8-4555-8C6C-16353AB14DE4}"/>
          </ac:cxnSpMkLst>
        </pc:cxnChg>
        <pc:cxnChg chg="mod">
          <ac:chgData name="Hopefirmly Lyngdoh [Chillibreeze]" userId="01a7a686-b86c-48d4-b45c-9f5406d63a6c" providerId="ADAL" clId="{B8091FBF-F640-4D47-ADCE-E4E99732BA94}" dt="2020-07-27T10:25:19.357" v="2274" actId="465"/>
          <ac:cxnSpMkLst>
            <pc:docMk/>
            <pc:sldMk cId="4244776696" sldId="1831"/>
            <ac:cxnSpMk id="65" creationId="{52AF2E45-086E-4741-89A9-34B3E9B64B80}"/>
          </ac:cxnSpMkLst>
        </pc:cxnChg>
      </pc:sldChg>
      <pc:sldChg chg="addSp delSp modSp mod">
        <pc:chgData name="Hopefirmly Lyngdoh [Chillibreeze]" userId="01a7a686-b86c-48d4-b45c-9f5406d63a6c" providerId="ADAL" clId="{B8091FBF-F640-4D47-ADCE-E4E99732BA94}" dt="2020-07-27T10:28:28.921" v="2576" actId="21"/>
        <pc:sldMkLst>
          <pc:docMk/>
          <pc:sldMk cId="2753844860" sldId="1833"/>
        </pc:sldMkLst>
        <pc:spChg chg="add del mod ord">
          <ac:chgData name="Hopefirmly Lyngdoh [Chillibreeze]" userId="01a7a686-b86c-48d4-b45c-9f5406d63a6c" providerId="ADAL" clId="{B8091FBF-F640-4D47-ADCE-E4E99732BA94}" dt="2020-07-27T10:27:36.762" v="2320" actId="21"/>
          <ac:spMkLst>
            <pc:docMk/>
            <pc:sldMk cId="2753844860" sldId="1833"/>
            <ac:spMk id="2" creationId="{05654152-5DD3-4560-9541-EAA153B3B98B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27:41.997" v="2322" actId="21"/>
          <ac:spMkLst>
            <pc:docMk/>
            <pc:sldMk cId="2753844860" sldId="1833"/>
            <ac:spMk id="24" creationId="{B3B60F24-28A4-422A-B441-BF356760CFBA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27:17.421" v="2314" actId="21"/>
          <ac:spMkLst>
            <pc:docMk/>
            <pc:sldMk cId="2753844860" sldId="1833"/>
            <ac:spMk id="25" creationId="{0966BE7E-FACC-458B-AE21-AAFC8859AC74}"/>
          </ac:spMkLst>
        </pc:spChg>
        <pc:spChg chg="add del mod ord">
          <ac:chgData name="Hopefirmly Lyngdoh [Chillibreeze]" userId="01a7a686-b86c-48d4-b45c-9f5406d63a6c" providerId="ADAL" clId="{B8091FBF-F640-4D47-ADCE-E4E99732BA94}" dt="2020-07-27T10:27:24.994" v="2316" actId="21"/>
          <ac:spMkLst>
            <pc:docMk/>
            <pc:sldMk cId="2753844860" sldId="1833"/>
            <ac:spMk id="26" creationId="{90D04884-A7F8-49A6-BA0D-C1BE9FCF4EA3}"/>
          </ac:spMkLst>
        </pc:spChg>
        <pc:picChg chg="add mod ord">
          <ac:chgData name="Hopefirmly Lyngdoh [Chillibreeze]" userId="01a7a686-b86c-48d4-b45c-9f5406d63a6c" providerId="ADAL" clId="{B8091FBF-F640-4D47-ADCE-E4E99732BA94}" dt="2020-07-27T10:28:26.496" v="2575"/>
          <ac:picMkLst>
            <pc:docMk/>
            <pc:sldMk cId="2753844860" sldId="1833"/>
            <ac:picMk id="4" creationId="{0C56C7C0-3506-4FE3-A1DA-7E44B4296F5E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8:21.366" v="2540"/>
          <ac:picMkLst>
            <pc:docMk/>
            <pc:sldMk cId="2753844860" sldId="1833"/>
            <ac:picMk id="6" creationId="{177717F1-4C19-4E0B-A071-4D0CC556C714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8:16.145" v="2521"/>
          <ac:picMkLst>
            <pc:docMk/>
            <pc:sldMk cId="2753844860" sldId="1833"/>
            <ac:picMk id="8" creationId="{AAD77602-78F2-4C82-8C76-3C1F70D87BC3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8:01.077" v="2418"/>
          <ac:picMkLst>
            <pc:docMk/>
            <pc:sldMk cId="2753844860" sldId="1833"/>
            <ac:picMk id="10" creationId="{1E151C6F-1911-4218-A2C4-6AB820111269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27:56.355" v="2389"/>
          <ac:picMkLst>
            <pc:docMk/>
            <pc:sldMk cId="2753844860" sldId="1833"/>
            <ac:picMk id="12" creationId="{D0F70A7E-229E-404A-95A6-1BDA670BCC30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7:31.202" v="2318" actId="21"/>
          <ac:picMkLst>
            <pc:docMk/>
            <pc:sldMk cId="2753844860" sldId="1833"/>
            <ac:picMk id="18" creationId="{6E2D4DA6-86FF-4D00-9C35-69F7546E05F8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7:17.421" v="2314" actId="21"/>
          <ac:picMkLst>
            <pc:docMk/>
            <pc:sldMk cId="2753844860" sldId="1833"/>
            <ac:picMk id="19" creationId="{04B416E6-C1E9-4A71-880B-B64CF217569C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7:41.997" v="2322" actId="21"/>
          <ac:picMkLst>
            <pc:docMk/>
            <pc:sldMk cId="2753844860" sldId="1833"/>
            <ac:picMk id="20" creationId="{C96E6C66-E65D-46FA-BFEC-4817AA4967F2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7:36.762" v="2320" actId="21"/>
          <ac:picMkLst>
            <pc:docMk/>
            <pc:sldMk cId="2753844860" sldId="1833"/>
            <ac:picMk id="21" creationId="{6FBB44FA-B712-4BC3-B166-0B8248F26E1E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7:24.994" v="2316" actId="21"/>
          <ac:picMkLst>
            <pc:docMk/>
            <pc:sldMk cId="2753844860" sldId="1833"/>
            <ac:picMk id="22" creationId="{C20B1AEC-A020-40E9-B743-A091DB7A71E7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8:17.445" v="2522" actId="21"/>
          <ac:picMkLst>
            <pc:docMk/>
            <pc:sldMk cId="2753844860" sldId="1833"/>
            <ac:picMk id="112" creationId="{9C2F64BF-B26A-474A-A5CB-833E822508A8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8:28.921" v="2576" actId="21"/>
          <ac:picMkLst>
            <pc:docMk/>
            <pc:sldMk cId="2753844860" sldId="1833"/>
            <ac:picMk id="115" creationId="{348E5F33-8264-4C86-8DF8-46AAE904E1E1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7:57.989" v="2390" actId="21"/>
          <ac:picMkLst>
            <pc:docMk/>
            <pc:sldMk cId="2753844860" sldId="1833"/>
            <ac:picMk id="118" creationId="{389A44AD-6634-4C49-956C-7DE167A614C2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8:02.592" v="2419" actId="21"/>
          <ac:picMkLst>
            <pc:docMk/>
            <pc:sldMk cId="2753844860" sldId="1833"/>
            <ac:picMk id="121" creationId="{70868ABD-4A49-4E60-B33C-9027BDDAD858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28:22.853" v="2541" actId="21"/>
          <ac:picMkLst>
            <pc:docMk/>
            <pc:sldMk cId="2753844860" sldId="1833"/>
            <ac:picMk id="124" creationId="{AD7B8352-098B-4F41-A8A4-690AF3CAA326}"/>
          </ac:picMkLst>
        </pc:picChg>
      </pc:sldChg>
      <pc:sldChg chg="addSp delSp modSp del mod">
        <pc:chgData name="Hopefirmly Lyngdoh [Chillibreeze]" userId="01a7a686-b86c-48d4-b45c-9f5406d63a6c" providerId="ADAL" clId="{B8091FBF-F640-4D47-ADCE-E4E99732BA94}" dt="2020-07-22T06:57:39.383" v="486" actId="47"/>
        <pc:sldMkLst>
          <pc:docMk/>
          <pc:sldMk cId="3039448066" sldId="1834"/>
        </pc:sldMkLst>
        <pc:spChg chg="mod">
          <ac:chgData name="Hopefirmly Lyngdoh [Chillibreeze]" userId="01a7a686-b86c-48d4-b45c-9f5406d63a6c" providerId="ADAL" clId="{B8091FBF-F640-4D47-ADCE-E4E99732BA94}" dt="2020-07-22T06:10:33.565" v="314" actId="948"/>
          <ac:spMkLst>
            <pc:docMk/>
            <pc:sldMk cId="3039448066" sldId="1834"/>
            <ac:spMk id="32" creationId="{C33B588F-CBF4-467B-AFC8-2A45BE190F32}"/>
          </ac:spMkLst>
        </pc:spChg>
        <pc:grpChg chg="add del mod">
          <ac:chgData name="Hopefirmly Lyngdoh [Chillibreeze]" userId="01a7a686-b86c-48d4-b45c-9f5406d63a6c" providerId="ADAL" clId="{B8091FBF-F640-4D47-ADCE-E4E99732BA94}" dt="2020-07-22T06:56:15.601" v="351" actId="21"/>
          <ac:grpSpMkLst>
            <pc:docMk/>
            <pc:sldMk cId="3039448066" sldId="1834"/>
            <ac:grpSpMk id="4" creationId="{46D2859A-2FCC-4509-9D4D-AB2E216C5031}"/>
          </ac:grpSpMkLst>
        </pc:grpChg>
        <pc:grpChg chg="add del mod">
          <ac:chgData name="Hopefirmly Lyngdoh [Chillibreeze]" userId="01a7a686-b86c-48d4-b45c-9f5406d63a6c" providerId="ADAL" clId="{B8091FBF-F640-4D47-ADCE-E4E99732BA94}" dt="2020-07-22T06:56:23.626" v="354" actId="21"/>
          <ac:grpSpMkLst>
            <pc:docMk/>
            <pc:sldMk cId="3039448066" sldId="1834"/>
            <ac:grpSpMk id="15" creationId="{55B7C976-1B23-4669-A9D2-16CF8C3F69CD}"/>
          </ac:grpSpMkLst>
        </pc:grpChg>
        <pc:picChg chg="add del mod ord">
          <ac:chgData name="Hopefirmly Lyngdoh [Chillibreeze]" userId="01a7a686-b86c-48d4-b45c-9f5406d63a6c" providerId="ADAL" clId="{B8091FBF-F640-4D47-ADCE-E4E99732BA94}" dt="2020-07-22T06:57:34.185" v="485" actId="478"/>
          <ac:picMkLst>
            <pc:docMk/>
            <pc:sldMk cId="3039448066" sldId="1834"/>
            <ac:picMk id="3" creationId="{CE52B4FA-F639-4E75-BF4C-7A5823F42DE3}"/>
          </ac:picMkLst>
        </pc:picChg>
        <pc:picChg chg="add del mod ord">
          <ac:chgData name="Hopefirmly Lyngdoh [Chillibreeze]" userId="01a7a686-b86c-48d4-b45c-9f5406d63a6c" providerId="ADAL" clId="{B8091FBF-F640-4D47-ADCE-E4E99732BA94}" dt="2020-07-22T06:57:34.185" v="485" actId="478"/>
          <ac:picMkLst>
            <pc:docMk/>
            <pc:sldMk cId="3039448066" sldId="1834"/>
            <ac:picMk id="6" creationId="{96560247-25FF-46A0-A56F-1D83CB59AAE3}"/>
          </ac:picMkLst>
        </pc:picChg>
        <pc:picChg chg="add mod">
          <ac:chgData name="Hopefirmly Lyngdoh [Chillibreeze]" userId="01a7a686-b86c-48d4-b45c-9f5406d63a6c" providerId="ADAL" clId="{B8091FBF-F640-4D47-ADCE-E4E99732BA94}" dt="2020-07-22T06:54:31.517" v="325" actId="571"/>
          <ac:picMkLst>
            <pc:docMk/>
            <pc:sldMk cId="3039448066" sldId="1834"/>
            <ac:picMk id="8" creationId="{46C4AEB0-4459-4CDD-BEBC-5679DA837F26}"/>
          </ac:picMkLst>
        </pc:picChg>
        <pc:picChg chg="add del mod">
          <ac:chgData name="Hopefirmly Lyngdoh [Chillibreeze]" userId="01a7a686-b86c-48d4-b45c-9f5406d63a6c" providerId="ADAL" clId="{B8091FBF-F640-4D47-ADCE-E4E99732BA94}" dt="2020-07-22T06:56:24.662" v="355" actId="21"/>
          <ac:picMkLst>
            <pc:docMk/>
            <pc:sldMk cId="3039448066" sldId="1834"/>
            <ac:picMk id="11" creationId="{BABE8AFD-CB47-4937-8E4F-430B9A23FB6D}"/>
          </ac:picMkLst>
        </pc:picChg>
        <pc:picChg chg="add mod">
          <ac:chgData name="Hopefirmly Lyngdoh [Chillibreeze]" userId="01a7a686-b86c-48d4-b45c-9f5406d63a6c" providerId="ADAL" clId="{B8091FBF-F640-4D47-ADCE-E4E99732BA94}" dt="2020-07-22T06:56:14.844" v="350" actId="164"/>
          <ac:picMkLst>
            <pc:docMk/>
            <pc:sldMk cId="3039448066" sldId="1834"/>
            <ac:picMk id="12" creationId="{A5559A48-A50C-4677-9FCF-2E5E35940D70}"/>
          </ac:picMkLst>
        </pc:picChg>
        <pc:picChg chg="add mod">
          <ac:chgData name="Hopefirmly Lyngdoh [Chillibreeze]" userId="01a7a686-b86c-48d4-b45c-9f5406d63a6c" providerId="ADAL" clId="{B8091FBF-F640-4D47-ADCE-E4E99732BA94}" dt="2020-07-22T06:56:14.844" v="350" actId="164"/>
          <ac:picMkLst>
            <pc:docMk/>
            <pc:sldMk cId="3039448066" sldId="1834"/>
            <ac:picMk id="13" creationId="{AC12E455-5E33-4B4E-811D-75BEF4F177B8}"/>
          </ac:picMkLst>
        </pc:picChg>
        <pc:picChg chg="mod">
          <ac:chgData name="Hopefirmly Lyngdoh [Chillibreeze]" userId="01a7a686-b86c-48d4-b45c-9f5406d63a6c" providerId="ADAL" clId="{B8091FBF-F640-4D47-ADCE-E4E99732BA94}" dt="2020-07-22T06:56:16.380" v="352"/>
          <ac:picMkLst>
            <pc:docMk/>
            <pc:sldMk cId="3039448066" sldId="1834"/>
            <ac:picMk id="16" creationId="{0B4DBC09-F9B0-4E74-80FD-CEC32FF2D270}"/>
          </ac:picMkLst>
        </pc:picChg>
        <pc:picChg chg="mod">
          <ac:chgData name="Hopefirmly Lyngdoh [Chillibreeze]" userId="01a7a686-b86c-48d4-b45c-9f5406d63a6c" providerId="ADAL" clId="{B8091FBF-F640-4D47-ADCE-E4E99732BA94}" dt="2020-07-22T06:56:16.380" v="352"/>
          <ac:picMkLst>
            <pc:docMk/>
            <pc:sldMk cId="3039448066" sldId="1834"/>
            <ac:picMk id="17" creationId="{9D5FC9E4-EE1C-447E-B8EA-56390E1519B7}"/>
          </ac:picMkLst>
        </pc:picChg>
        <pc:picChg chg="del mod ord modCrop">
          <ac:chgData name="Hopefirmly Lyngdoh [Chillibreeze]" userId="01a7a686-b86c-48d4-b45c-9f5406d63a6c" providerId="ADAL" clId="{B8091FBF-F640-4D47-ADCE-E4E99732BA94}" dt="2020-07-22T06:56:31.160" v="356" actId="21"/>
          <ac:picMkLst>
            <pc:docMk/>
            <pc:sldMk cId="3039448066" sldId="1834"/>
            <ac:picMk id="28" creationId="{810B8833-1C3D-460A-928C-27D25786CC0D}"/>
          </ac:picMkLst>
        </pc:picChg>
        <pc:picChg chg="mod">
          <ac:chgData name="Hopefirmly Lyngdoh [Chillibreeze]" userId="01a7a686-b86c-48d4-b45c-9f5406d63a6c" providerId="ADAL" clId="{B8091FBF-F640-4D47-ADCE-E4E99732BA94}" dt="2020-07-22T06:55:43.063" v="341" actId="554"/>
          <ac:picMkLst>
            <pc:docMk/>
            <pc:sldMk cId="3039448066" sldId="1834"/>
            <ac:picMk id="31" creationId="{A3D71621-F130-4B07-B551-A5F57DEB3DA5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09:20:35.666" v="644" actId="1076"/>
        <pc:sldMkLst>
          <pc:docMk/>
          <pc:sldMk cId="4015836334" sldId="1835"/>
        </pc:sldMkLst>
        <pc:spChg chg="add del">
          <ac:chgData name="Hopefirmly Lyngdoh [Chillibreeze]" userId="01a7a686-b86c-48d4-b45c-9f5406d63a6c" providerId="ADAL" clId="{B8091FBF-F640-4D47-ADCE-E4E99732BA94}" dt="2020-07-22T05:43:02.332" v="103" actId="21"/>
          <ac:spMkLst>
            <pc:docMk/>
            <pc:sldMk cId="4015836334" sldId="1835"/>
            <ac:spMk id="3" creationId="{DD0CB841-63BB-4B95-BFE1-60F567698EE2}"/>
          </ac:spMkLst>
        </pc:spChg>
        <pc:spChg chg="add del mod">
          <ac:chgData name="Hopefirmly Lyngdoh [Chillibreeze]" userId="01a7a686-b86c-48d4-b45c-9f5406d63a6c" providerId="ADAL" clId="{B8091FBF-F640-4D47-ADCE-E4E99732BA94}" dt="2020-07-22T05:43:15.665" v="107" actId="21"/>
          <ac:spMkLst>
            <pc:docMk/>
            <pc:sldMk cId="4015836334" sldId="1835"/>
            <ac:spMk id="4" creationId="{52463643-9C56-46E7-BDE6-F1028C2BD2E7}"/>
          </ac:spMkLst>
        </pc:spChg>
        <pc:spChg chg="mod">
          <ac:chgData name="Hopefirmly Lyngdoh [Chillibreeze]" userId="01a7a686-b86c-48d4-b45c-9f5406d63a6c" providerId="ADAL" clId="{B8091FBF-F640-4D47-ADCE-E4E99732BA94}" dt="2020-07-27T09:20:35.666" v="644" actId="1076"/>
          <ac:spMkLst>
            <pc:docMk/>
            <pc:sldMk cId="4015836334" sldId="1835"/>
            <ac:spMk id="10" creationId="{5E3C3982-3580-468E-B94A-BD000F225006}"/>
          </ac:spMkLst>
        </pc:spChg>
      </pc:sldChg>
      <pc:sldChg chg="addSp modSp mod">
        <pc:chgData name="Hopefirmly Lyngdoh [Chillibreeze]" userId="01a7a686-b86c-48d4-b45c-9f5406d63a6c" providerId="ADAL" clId="{B8091FBF-F640-4D47-ADCE-E4E99732BA94}" dt="2020-07-22T06:58:30.268" v="501" actId="732"/>
        <pc:sldMkLst>
          <pc:docMk/>
          <pc:sldMk cId="1489115866" sldId="1836"/>
        </pc:sldMkLst>
        <pc:spChg chg="add mod">
          <ac:chgData name="Hopefirmly Lyngdoh [Chillibreeze]" userId="01a7a686-b86c-48d4-b45c-9f5406d63a6c" providerId="ADAL" clId="{B8091FBF-F640-4D47-ADCE-E4E99732BA94}" dt="2020-07-22T06:58:17.031" v="495"/>
          <ac:spMkLst>
            <pc:docMk/>
            <pc:sldMk cId="1489115866" sldId="1836"/>
            <ac:spMk id="3" creationId="{62F6D893-D034-453E-B95A-06DA2ABB2594}"/>
          </ac:spMkLst>
        </pc:spChg>
        <pc:spChg chg="add mod">
          <ac:chgData name="Hopefirmly Lyngdoh [Chillibreeze]" userId="01a7a686-b86c-48d4-b45c-9f5406d63a6c" providerId="ADAL" clId="{B8091FBF-F640-4D47-ADCE-E4E99732BA94}" dt="2020-07-22T06:58:19.642" v="497"/>
          <ac:spMkLst>
            <pc:docMk/>
            <pc:sldMk cId="1489115866" sldId="1836"/>
            <ac:spMk id="4" creationId="{BAB4F4AE-7933-417F-82A9-E0EABFF8D683}"/>
          </ac:spMkLst>
        </pc:spChg>
        <pc:spChg chg="add mod">
          <ac:chgData name="Hopefirmly Lyngdoh [Chillibreeze]" userId="01a7a686-b86c-48d4-b45c-9f5406d63a6c" providerId="ADAL" clId="{B8091FBF-F640-4D47-ADCE-E4E99732BA94}" dt="2020-07-22T06:58:22.151" v="499"/>
          <ac:spMkLst>
            <pc:docMk/>
            <pc:sldMk cId="1489115866" sldId="1836"/>
            <ac:spMk id="5" creationId="{55E8396E-E057-49A7-BAD2-45A8F2381327}"/>
          </ac:spMkLst>
        </pc:spChg>
        <pc:spChg chg="mod ord">
          <ac:chgData name="Hopefirmly Lyngdoh [Chillibreeze]" userId="01a7a686-b86c-48d4-b45c-9f5406d63a6c" providerId="ADAL" clId="{B8091FBF-F640-4D47-ADCE-E4E99732BA94}" dt="2020-07-22T06:58:20.915" v="498" actId="21"/>
          <ac:spMkLst>
            <pc:docMk/>
            <pc:sldMk cId="1489115866" sldId="1836"/>
            <ac:spMk id="11" creationId="{DE9365B2-8AEA-4126-9568-C22336076028}"/>
          </ac:spMkLst>
        </pc:spChg>
        <pc:spChg chg="mod">
          <ac:chgData name="Hopefirmly Lyngdoh [Chillibreeze]" userId="01a7a686-b86c-48d4-b45c-9f5406d63a6c" providerId="ADAL" clId="{B8091FBF-F640-4D47-ADCE-E4E99732BA94}" dt="2020-07-22T06:58:09.252" v="490" actId="1076"/>
          <ac:spMkLst>
            <pc:docMk/>
            <pc:sldMk cId="1489115866" sldId="1836"/>
            <ac:spMk id="12" creationId="{476E5B1D-AA9B-4DA8-81C0-CFEF482E9CAF}"/>
          </ac:spMkLst>
        </pc:spChg>
        <pc:picChg chg="mod modCrop">
          <ac:chgData name="Hopefirmly Lyngdoh [Chillibreeze]" userId="01a7a686-b86c-48d4-b45c-9f5406d63a6c" providerId="ADAL" clId="{B8091FBF-F640-4D47-ADCE-E4E99732BA94}" dt="2020-07-22T06:58:30.268" v="501" actId="732"/>
          <ac:picMkLst>
            <pc:docMk/>
            <pc:sldMk cId="1489115866" sldId="1836"/>
            <ac:picMk id="13" creationId="{AD8045A9-3A4D-4D9E-BE49-BC2CCCE42F69}"/>
          </ac:picMkLst>
        </pc:picChg>
      </pc:sldChg>
      <pc:sldChg chg="modSp mod">
        <pc:chgData name="Hopefirmly Lyngdoh [Chillibreeze]" userId="01a7a686-b86c-48d4-b45c-9f5406d63a6c" providerId="ADAL" clId="{B8091FBF-F640-4D47-ADCE-E4E99732BA94}" dt="2020-07-22T06:58:51.459" v="502" actId="554"/>
        <pc:sldMkLst>
          <pc:docMk/>
          <pc:sldMk cId="470683896" sldId="1838"/>
        </pc:sldMkLst>
        <pc:picChg chg="mod">
          <ac:chgData name="Hopefirmly Lyngdoh [Chillibreeze]" userId="01a7a686-b86c-48d4-b45c-9f5406d63a6c" providerId="ADAL" clId="{B8091FBF-F640-4D47-ADCE-E4E99732BA94}" dt="2020-07-22T06:58:51.459" v="502" actId="554"/>
          <ac:picMkLst>
            <pc:docMk/>
            <pc:sldMk cId="470683896" sldId="1838"/>
            <ac:picMk id="10" creationId="{CEDA647B-46B0-4561-9C4A-E63493F16EFF}"/>
          </ac:picMkLst>
        </pc:picChg>
        <pc:picChg chg="mod">
          <ac:chgData name="Hopefirmly Lyngdoh [Chillibreeze]" userId="01a7a686-b86c-48d4-b45c-9f5406d63a6c" providerId="ADAL" clId="{B8091FBF-F640-4D47-ADCE-E4E99732BA94}" dt="2020-07-22T06:58:51.459" v="502" actId="554"/>
          <ac:picMkLst>
            <pc:docMk/>
            <pc:sldMk cId="470683896" sldId="1838"/>
            <ac:picMk id="11" creationId="{2CE48806-8315-48C3-A234-CD0CCB0C9601}"/>
          </ac:picMkLst>
        </pc:picChg>
      </pc:sldChg>
      <pc:sldChg chg="addSp delSp modSp add mod">
        <pc:chgData name="Hopefirmly Lyngdoh [Chillibreeze]" userId="01a7a686-b86c-48d4-b45c-9f5406d63a6c" providerId="ADAL" clId="{B8091FBF-F640-4D47-ADCE-E4E99732BA94}" dt="2020-07-22T06:07:58.416" v="305" actId="1582"/>
        <pc:sldMkLst>
          <pc:docMk/>
          <pc:sldMk cId="3014129377" sldId="1839"/>
        </pc:sldMkLst>
        <pc:spChg chg="mod topLvl">
          <ac:chgData name="Hopefirmly Lyngdoh [Chillibreeze]" userId="01a7a686-b86c-48d4-b45c-9f5406d63a6c" providerId="ADAL" clId="{B8091FBF-F640-4D47-ADCE-E4E99732BA94}" dt="2020-07-22T06:07:58.416" v="305" actId="1582"/>
          <ac:spMkLst>
            <pc:docMk/>
            <pc:sldMk cId="3014129377" sldId="1839"/>
            <ac:spMk id="5" creationId="{E86F5944-575C-4778-9735-5527BC8E1C9B}"/>
          </ac:spMkLst>
        </pc:spChg>
        <pc:spChg chg="add del mod">
          <ac:chgData name="Hopefirmly Lyngdoh [Chillibreeze]" userId="01a7a686-b86c-48d4-b45c-9f5406d63a6c" providerId="ADAL" clId="{B8091FBF-F640-4D47-ADCE-E4E99732BA94}" dt="2020-07-22T06:07:00.479" v="291" actId="478"/>
          <ac:spMkLst>
            <pc:docMk/>
            <pc:sldMk cId="3014129377" sldId="1839"/>
            <ac:spMk id="6" creationId="{A43F33CA-ED37-4D48-93ED-74758A86FA51}"/>
          </ac:spMkLst>
        </pc:spChg>
        <pc:spChg chg="mod topLvl">
          <ac:chgData name="Hopefirmly Lyngdoh [Chillibreeze]" userId="01a7a686-b86c-48d4-b45c-9f5406d63a6c" providerId="ADAL" clId="{B8091FBF-F640-4D47-ADCE-E4E99732BA94}" dt="2020-07-22T06:07:58.416" v="305" actId="1582"/>
          <ac:spMkLst>
            <pc:docMk/>
            <pc:sldMk cId="3014129377" sldId="1839"/>
            <ac:spMk id="7" creationId="{BAF32C21-50AF-4D55-9696-5B6553E75383}"/>
          </ac:spMkLst>
        </pc:spChg>
        <pc:spChg chg="mod topLvl">
          <ac:chgData name="Hopefirmly Lyngdoh [Chillibreeze]" userId="01a7a686-b86c-48d4-b45c-9f5406d63a6c" providerId="ADAL" clId="{B8091FBF-F640-4D47-ADCE-E4E99732BA94}" dt="2020-07-22T06:07:58.416" v="305" actId="1582"/>
          <ac:spMkLst>
            <pc:docMk/>
            <pc:sldMk cId="3014129377" sldId="1839"/>
            <ac:spMk id="8" creationId="{F09086B5-B35A-4983-B497-57754EA189EA}"/>
          </ac:spMkLst>
        </pc:spChg>
        <pc:spChg chg="del">
          <ac:chgData name="Hopefirmly Lyngdoh [Chillibreeze]" userId="01a7a686-b86c-48d4-b45c-9f5406d63a6c" providerId="ADAL" clId="{B8091FBF-F640-4D47-ADCE-E4E99732BA94}" dt="2020-07-22T06:05:32.075" v="280" actId="12084"/>
          <ac:spMkLst>
            <pc:docMk/>
            <pc:sldMk cId="3014129377" sldId="1839"/>
            <ac:spMk id="9" creationId="{C52CDD4C-0C7E-44AD-BF43-E254D45EBB1F}"/>
          </ac:spMkLst>
        </pc:spChg>
        <pc:spChg chg="mod">
          <ac:chgData name="Hopefirmly Lyngdoh [Chillibreeze]" userId="01a7a686-b86c-48d4-b45c-9f5406d63a6c" providerId="ADAL" clId="{B8091FBF-F640-4D47-ADCE-E4E99732BA94}" dt="2020-07-22T06:07:31.990" v="299" actId="555"/>
          <ac:spMkLst>
            <pc:docMk/>
            <pc:sldMk cId="3014129377" sldId="1839"/>
            <ac:spMk id="10" creationId="{F8214D6E-061F-46B6-A7E8-A24FA83336E5}"/>
          </ac:spMkLst>
        </pc:spChg>
        <pc:grpChg chg="del mod">
          <ac:chgData name="Hopefirmly Lyngdoh [Chillibreeze]" userId="01a7a686-b86c-48d4-b45c-9f5406d63a6c" providerId="ADAL" clId="{B8091FBF-F640-4D47-ADCE-E4E99732BA94}" dt="2020-07-22T06:05:34.522" v="282" actId="165"/>
          <ac:grpSpMkLst>
            <pc:docMk/>
            <pc:sldMk cId="3014129377" sldId="1839"/>
            <ac:grpSpMk id="4" creationId="{D7194F2F-3CA9-47D6-8BC8-23427234E284}"/>
          </ac:grpSpMkLst>
        </pc:grpChg>
        <pc:graphicFrameChg chg="add del mod">
          <ac:chgData name="Hopefirmly Lyngdoh [Chillibreeze]" userId="01a7a686-b86c-48d4-b45c-9f5406d63a6c" providerId="ADAL" clId="{B8091FBF-F640-4D47-ADCE-E4E99732BA94}" dt="2020-07-22T06:05:33.751" v="281" actId="18245"/>
          <ac:graphicFrameMkLst>
            <pc:docMk/>
            <pc:sldMk cId="3014129377" sldId="1839"/>
            <ac:graphicFrameMk id="3" creationId="{5E6477B0-96F9-4F54-80F4-1113A9BFBA36}"/>
          </ac:graphicFrameMkLst>
        </pc:graphicFrameChg>
      </pc:sldChg>
      <pc:sldChg chg="addSp delSp modSp add mod">
        <pc:chgData name="Hopefirmly Lyngdoh [Chillibreeze]" userId="01a7a686-b86c-48d4-b45c-9f5406d63a6c" providerId="ADAL" clId="{B8091FBF-F640-4D47-ADCE-E4E99732BA94}" dt="2020-07-27T10:30:26.455" v="2667" actId="21"/>
        <pc:sldMkLst>
          <pc:docMk/>
          <pc:sldMk cId="2855800102" sldId="1840"/>
        </pc:sldMkLst>
        <pc:spChg chg="add mod ord">
          <ac:chgData name="Hopefirmly Lyngdoh [Chillibreeze]" userId="01a7a686-b86c-48d4-b45c-9f5406d63a6c" providerId="ADAL" clId="{B8091FBF-F640-4D47-ADCE-E4E99732BA94}" dt="2020-07-27T10:29:24.255" v="2591" actId="207"/>
          <ac:spMkLst>
            <pc:docMk/>
            <pc:sldMk cId="2855800102" sldId="1840"/>
            <ac:spMk id="3" creationId="{D0895E62-9344-4B42-8D09-D1A1FEEF8033}"/>
          </ac:spMkLst>
        </pc:spChg>
        <pc:spChg chg="add mod ord">
          <ac:chgData name="Hopefirmly Lyngdoh [Chillibreeze]" userId="01a7a686-b86c-48d4-b45c-9f5406d63a6c" providerId="ADAL" clId="{B8091FBF-F640-4D47-ADCE-E4E99732BA94}" dt="2020-07-27T10:29:24.255" v="2591" actId="207"/>
          <ac:spMkLst>
            <pc:docMk/>
            <pc:sldMk cId="2855800102" sldId="1840"/>
            <ac:spMk id="9" creationId="{E2D1D2C2-9354-400E-8529-C2AC4451FAC3}"/>
          </ac:spMkLst>
        </pc:spChg>
        <pc:spChg chg="add del mod">
          <ac:chgData name="Hopefirmly Lyngdoh [Chillibreeze]" userId="01a7a686-b86c-48d4-b45c-9f5406d63a6c" providerId="ADAL" clId="{B8091FBF-F640-4D47-ADCE-E4E99732BA94}" dt="2020-07-27T10:29:45.775" v="2597" actId="21"/>
          <ac:spMkLst>
            <pc:docMk/>
            <pc:sldMk cId="2855800102" sldId="1840"/>
            <ac:spMk id="12" creationId="{2FA04E9B-36A4-4EFF-822E-6562AC5AA0D4}"/>
          </ac:spMkLst>
        </pc:spChg>
        <pc:spChg chg="add del mod">
          <ac:chgData name="Hopefirmly Lyngdoh [Chillibreeze]" userId="01a7a686-b86c-48d4-b45c-9f5406d63a6c" providerId="ADAL" clId="{B8091FBF-F640-4D47-ADCE-E4E99732BA94}" dt="2020-07-27T10:29:52.032" v="2601" actId="21"/>
          <ac:spMkLst>
            <pc:docMk/>
            <pc:sldMk cId="2855800102" sldId="1840"/>
            <ac:spMk id="13" creationId="{0876B2A3-0C4F-4FEB-9AD9-EAD013FFF81B}"/>
          </ac:spMkLst>
        </pc:spChg>
        <pc:picChg chg="add mod ord">
          <ac:chgData name="Hopefirmly Lyngdoh [Chillibreeze]" userId="01a7a686-b86c-48d4-b45c-9f5406d63a6c" providerId="ADAL" clId="{B8091FBF-F640-4D47-ADCE-E4E99732BA94}" dt="2020-07-27T10:30:21.675" v="2649"/>
          <ac:picMkLst>
            <pc:docMk/>
            <pc:sldMk cId="2855800102" sldId="1840"/>
            <ac:picMk id="5" creationId="{3B38BB22-D1CD-4CF2-B46C-425A73897463}"/>
          </ac:picMkLst>
        </pc:picChg>
        <pc:picChg chg="add mod ord">
          <ac:chgData name="Hopefirmly Lyngdoh [Chillibreeze]" userId="01a7a686-b86c-48d4-b45c-9f5406d63a6c" providerId="ADAL" clId="{B8091FBF-F640-4D47-ADCE-E4E99732BA94}" dt="2020-07-27T10:30:25.213" v="2666"/>
          <ac:picMkLst>
            <pc:docMk/>
            <pc:sldMk cId="2855800102" sldId="1840"/>
            <ac:picMk id="7" creationId="{67AD7C4D-3C44-433D-8F18-D955A70B2D4D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9:39.913" v="2595" actId="478"/>
          <ac:picMkLst>
            <pc:docMk/>
            <pc:sldMk cId="2855800102" sldId="1840"/>
            <ac:picMk id="10" creationId="{96A8AC4D-0F64-402C-941B-5F88BE0B1F09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9:39.913" v="2595" actId="478"/>
          <ac:picMkLst>
            <pc:docMk/>
            <pc:sldMk cId="2855800102" sldId="1840"/>
            <ac:picMk id="11" creationId="{957290EB-5ECA-4D68-A2F4-504696486776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9:45.775" v="2597" actId="21"/>
          <ac:picMkLst>
            <pc:docMk/>
            <pc:sldMk cId="2855800102" sldId="1840"/>
            <ac:picMk id="14" creationId="{BB7AE223-66FD-4424-ADA3-4675BC9368DD}"/>
          </ac:picMkLst>
        </pc:picChg>
        <pc:picChg chg="add del mod">
          <ac:chgData name="Hopefirmly Lyngdoh [Chillibreeze]" userId="01a7a686-b86c-48d4-b45c-9f5406d63a6c" providerId="ADAL" clId="{B8091FBF-F640-4D47-ADCE-E4E99732BA94}" dt="2020-07-27T10:29:52.032" v="2601" actId="21"/>
          <ac:picMkLst>
            <pc:docMk/>
            <pc:sldMk cId="2855800102" sldId="1840"/>
            <ac:picMk id="15" creationId="{01492DED-0512-4D51-A02F-98247DE6C2BE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0:22.681" v="2650" actId="21"/>
          <ac:picMkLst>
            <pc:docMk/>
            <pc:sldMk cId="2855800102" sldId="1840"/>
            <ac:picMk id="28" creationId="{810B8833-1C3D-460A-928C-27D25786CC0D}"/>
          </ac:picMkLst>
        </pc:picChg>
        <pc:picChg chg="del mod ord">
          <ac:chgData name="Hopefirmly Lyngdoh [Chillibreeze]" userId="01a7a686-b86c-48d4-b45c-9f5406d63a6c" providerId="ADAL" clId="{B8091FBF-F640-4D47-ADCE-E4E99732BA94}" dt="2020-07-27T10:30:26.455" v="2667" actId="21"/>
          <ac:picMkLst>
            <pc:docMk/>
            <pc:sldMk cId="2855800102" sldId="1840"/>
            <ac:picMk id="31" creationId="{A3D71621-F130-4B07-B551-A5F57DEB3DA5}"/>
          </ac:picMkLst>
        </pc:picChg>
      </pc:sldChg>
      <pc:sldChg chg="addSp delSp modSp mod">
        <pc:chgData name="Hopefirmly Lyngdoh [Chillibreeze]" userId="01a7a686-b86c-48d4-b45c-9f5406d63a6c" providerId="ADAL" clId="{B8091FBF-F640-4D47-ADCE-E4E99732BA94}" dt="2020-07-27T09:28:49.250" v="764" actId="2085"/>
        <pc:sldMkLst>
          <pc:docMk/>
          <pc:sldMk cId="3825666619" sldId="1841"/>
        </pc:sldMkLst>
        <pc:spChg chg="add del mod ord">
          <ac:chgData name="Hopefirmly Lyngdoh [Chillibreeze]" userId="01a7a686-b86c-48d4-b45c-9f5406d63a6c" providerId="ADAL" clId="{B8091FBF-F640-4D47-ADCE-E4E99732BA94}" dt="2020-07-27T09:16:50.522" v="568" actId="478"/>
          <ac:spMkLst>
            <pc:docMk/>
            <pc:sldMk cId="3825666619" sldId="1841"/>
            <ac:spMk id="4" creationId="{7029B3C4-0957-4780-9037-9D4839D96B20}"/>
          </ac:spMkLst>
        </pc:spChg>
        <pc:spChg chg="add del mod">
          <ac:chgData name="Hopefirmly Lyngdoh [Chillibreeze]" userId="01a7a686-b86c-48d4-b45c-9f5406d63a6c" providerId="ADAL" clId="{B8091FBF-F640-4D47-ADCE-E4E99732BA94}" dt="2020-07-27T09:19:10.361" v="623" actId="21"/>
          <ac:spMkLst>
            <pc:docMk/>
            <pc:sldMk cId="3825666619" sldId="1841"/>
            <ac:spMk id="12" creationId="{26C20271-E8CD-4A4F-A930-0B9709117089}"/>
          </ac:spMkLst>
        </pc:spChg>
        <pc:spChg chg="add del mod">
          <ac:chgData name="Hopefirmly Lyngdoh [Chillibreeze]" userId="01a7a686-b86c-48d4-b45c-9f5406d63a6c" providerId="ADAL" clId="{B8091FBF-F640-4D47-ADCE-E4E99732BA94}" dt="2020-07-27T09:18:27.825" v="610" actId="21"/>
          <ac:spMkLst>
            <pc:docMk/>
            <pc:sldMk cId="3825666619" sldId="1841"/>
            <ac:spMk id="13" creationId="{920864FA-E759-4B80-85BD-04C44648277E}"/>
          </ac:spMkLst>
        </pc:spChg>
        <pc:spChg chg="add del mod">
          <ac:chgData name="Hopefirmly Lyngdoh [Chillibreeze]" userId="01a7a686-b86c-48d4-b45c-9f5406d63a6c" providerId="ADAL" clId="{B8091FBF-F640-4D47-ADCE-E4E99732BA94}" dt="2020-07-27T09:20:02.910" v="639" actId="21"/>
          <ac:spMkLst>
            <pc:docMk/>
            <pc:sldMk cId="3825666619" sldId="1841"/>
            <ac:spMk id="15" creationId="{BC7F6B46-37A2-4D50-8604-A3D1B2A4A7E9}"/>
          </ac:spMkLst>
        </pc:spChg>
        <pc:spChg chg="mod">
          <ac:chgData name="Hopefirmly Lyngdoh [Chillibreeze]" userId="01a7a686-b86c-48d4-b45c-9f5406d63a6c" providerId="ADAL" clId="{B8091FBF-F640-4D47-ADCE-E4E99732BA94}" dt="2020-07-27T09:17:29.115" v="574" actId="1582"/>
          <ac:spMkLst>
            <pc:docMk/>
            <pc:sldMk cId="3825666619" sldId="1841"/>
            <ac:spMk id="16" creationId="{C894A596-4799-429E-9F30-2C14DACA0F27}"/>
          </ac:spMkLst>
        </pc:spChg>
        <pc:spChg chg="add mod">
          <ac:chgData name="Hopefirmly Lyngdoh [Chillibreeze]" userId="01a7a686-b86c-48d4-b45c-9f5406d63a6c" providerId="ADAL" clId="{B8091FBF-F640-4D47-ADCE-E4E99732BA94}" dt="2020-07-27T09:28:29.361" v="761" actId="554"/>
          <ac:spMkLst>
            <pc:docMk/>
            <pc:sldMk cId="3825666619" sldId="1841"/>
            <ac:spMk id="19" creationId="{85D5A10E-5C2A-4900-9E11-FF98EFFEC371}"/>
          </ac:spMkLst>
        </pc:spChg>
        <pc:picChg chg="del mod modCrop">
          <ac:chgData name="Hopefirmly Lyngdoh [Chillibreeze]" userId="01a7a686-b86c-48d4-b45c-9f5406d63a6c" providerId="ADAL" clId="{B8091FBF-F640-4D47-ADCE-E4E99732BA94}" dt="2020-07-27T09:15:58.101" v="548" actId="21"/>
          <ac:picMkLst>
            <pc:docMk/>
            <pc:sldMk cId="3825666619" sldId="1841"/>
            <ac:picMk id="3" creationId="{23CF088A-533E-4475-89A0-64842AA4DC77}"/>
          </ac:picMkLst>
        </pc:picChg>
        <pc:picChg chg="add mod">
          <ac:chgData name="Hopefirmly Lyngdoh [Chillibreeze]" userId="01a7a686-b86c-48d4-b45c-9f5406d63a6c" providerId="ADAL" clId="{B8091FBF-F640-4D47-ADCE-E4E99732BA94}" dt="2020-07-27T09:15:35.006" v="530" actId="571"/>
          <ac:picMkLst>
            <pc:docMk/>
            <pc:sldMk cId="3825666619" sldId="1841"/>
            <ac:picMk id="5" creationId="{6A2D8F87-B712-45B6-B6B9-61D8F175D9D8}"/>
          </ac:picMkLst>
        </pc:picChg>
        <pc:picChg chg="add del mod modCrop">
          <ac:chgData name="Hopefirmly Lyngdoh [Chillibreeze]" userId="01a7a686-b86c-48d4-b45c-9f5406d63a6c" providerId="ADAL" clId="{B8091FBF-F640-4D47-ADCE-E4E99732BA94}" dt="2020-07-27T09:16:49.258" v="567" actId="21"/>
          <ac:picMkLst>
            <pc:docMk/>
            <pc:sldMk cId="3825666619" sldId="1841"/>
            <ac:picMk id="7" creationId="{223D159C-7799-4803-A4F1-104E660633DC}"/>
          </ac:picMkLst>
        </pc:picChg>
        <pc:picChg chg="add mod modCrop">
          <ac:chgData name="Hopefirmly Lyngdoh [Chillibreeze]" userId="01a7a686-b86c-48d4-b45c-9f5406d63a6c" providerId="ADAL" clId="{B8091FBF-F640-4D47-ADCE-E4E99732BA94}" dt="2020-07-27T09:28:49.250" v="764" actId="2085"/>
          <ac:picMkLst>
            <pc:docMk/>
            <pc:sldMk cId="3825666619" sldId="1841"/>
            <ac:picMk id="8" creationId="{8E694B89-594E-42BA-920D-6A4BD85ADB5E}"/>
          </ac:picMkLst>
        </pc:picChg>
        <pc:picChg chg="add del mod">
          <ac:chgData name="Hopefirmly Lyngdoh [Chillibreeze]" userId="01a7a686-b86c-48d4-b45c-9f5406d63a6c" providerId="ADAL" clId="{B8091FBF-F640-4D47-ADCE-E4E99732BA94}" dt="2020-07-27T09:17:45.929" v="579" actId="21"/>
          <ac:picMkLst>
            <pc:docMk/>
            <pc:sldMk cId="3825666619" sldId="1841"/>
            <ac:picMk id="10" creationId="{21776536-30B9-4D2A-87B6-45706D657F31}"/>
          </ac:picMkLst>
        </pc:picChg>
      </pc:sldChg>
      <pc:sldChg chg="addSp modSp mod">
        <pc:chgData name="Hopefirmly Lyngdoh [Chillibreeze]" userId="01a7a686-b86c-48d4-b45c-9f5406d63a6c" providerId="ADAL" clId="{B8091FBF-F640-4D47-ADCE-E4E99732BA94}" dt="2020-07-27T11:25:12.648" v="3079" actId="14100"/>
        <pc:sldMkLst>
          <pc:docMk/>
          <pc:sldMk cId="2629349643" sldId="1842"/>
        </pc:sldMkLst>
        <pc:spChg chg="add mod">
          <ac:chgData name="Hopefirmly Lyngdoh [Chillibreeze]" userId="01a7a686-b86c-48d4-b45c-9f5406d63a6c" providerId="ADAL" clId="{B8091FBF-F640-4D47-ADCE-E4E99732BA94}" dt="2020-07-27T09:29:12.400" v="770" actId="12789"/>
          <ac:spMkLst>
            <pc:docMk/>
            <pc:sldMk cId="2629349643" sldId="1842"/>
            <ac:spMk id="3" creationId="{E82D6CD0-D834-4B1C-AF4E-EE6242609811}"/>
          </ac:spMkLst>
        </pc:spChg>
        <pc:spChg chg="mod">
          <ac:chgData name="Hopefirmly Lyngdoh [Chillibreeze]" userId="01a7a686-b86c-48d4-b45c-9f5406d63a6c" providerId="ADAL" clId="{B8091FBF-F640-4D47-ADCE-E4E99732BA94}" dt="2020-07-27T09:13:55.900" v="513" actId="1076"/>
          <ac:spMkLst>
            <pc:docMk/>
            <pc:sldMk cId="2629349643" sldId="1842"/>
            <ac:spMk id="16" creationId="{1FC2A810-2F6A-421C-B3C7-B15B09E7D0F9}"/>
          </ac:spMkLst>
        </pc:spChg>
        <pc:spChg chg="mod">
          <ac:chgData name="Hopefirmly Lyngdoh [Chillibreeze]" userId="01a7a686-b86c-48d4-b45c-9f5406d63a6c" providerId="ADAL" clId="{B8091FBF-F640-4D47-ADCE-E4E99732BA94}" dt="2020-07-27T11:25:12.648" v="3079" actId="14100"/>
          <ac:spMkLst>
            <pc:docMk/>
            <pc:sldMk cId="2629349643" sldId="1842"/>
            <ac:spMk id="17" creationId="{47B6C444-3E7C-4D33-86AE-3D0FFD1FEABB}"/>
          </ac:spMkLst>
        </pc:spChg>
        <pc:spChg chg="mod">
          <ac:chgData name="Hopefirmly Lyngdoh [Chillibreeze]" userId="01a7a686-b86c-48d4-b45c-9f5406d63a6c" providerId="ADAL" clId="{B8091FBF-F640-4D47-ADCE-E4E99732BA94}" dt="2020-07-27T11:25:06.698" v="3077" actId="1076"/>
          <ac:spMkLst>
            <pc:docMk/>
            <pc:sldMk cId="2629349643" sldId="1842"/>
            <ac:spMk id="18" creationId="{F92AF371-FB8A-4298-AA19-67676C6E0186}"/>
          </ac:spMkLst>
        </pc:spChg>
        <pc:picChg chg="mod ord modCrop">
          <ac:chgData name="Hopefirmly Lyngdoh [Chillibreeze]" userId="01a7a686-b86c-48d4-b45c-9f5406d63a6c" providerId="ADAL" clId="{B8091FBF-F640-4D47-ADCE-E4E99732BA94}" dt="2020-07-27T09:29:12.400" v="770" actId="12789"/>
          <ac:picMkLst>
            <pc:docMk/>
            <pc:sldMk cId="2629349643" sldId="1842"/>
            <ac:picMk id="13" creationId="{801D865C-869B-482A-8854-7C21D6F33DC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10/21/2020 12:27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ASftX_Msb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yignite.techcommunity.microsoft.com/sessions/83474?source=session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yignite.techcommunity.microsoft.com/sessions/83474?source=session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edE59lo2_Y&amp;list=PLaSOUojkSiGnKuE30ckcjnDVkMNqDv0Vl&amp;index=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pnfFsUtaDQ&amp;list=PLaSOUojkSiGnKuE30ckcjnDVkMNqDv0Vl&amp;index=16&amp;t=0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Supporting videos for instructor or student use:</a:t>
            </a:r>
          </a:p>
          <a:p>
            <a:endParaRPr lang="en-US"/>
          </a:p>
          <a:p>
            <a:r>
              <a:rPr lang="en-US" sz="882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Direct Routing in Microsoft Teams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https://www.youtube.com/watch?v=1ASftX_Msb8</a:t>
            </a:r>
            <a:r>
              <a:rPr lang="en-US" sz="882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Plan for emergency locations :make a list of all physical addresses decide on emergency locations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6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8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Call sharing</a:t>
            </a:r>
          </a:p>
          <a:p>
            <a:pPr marL="0" indent="0">
              <a:buNone/>
            </a:pPr>
            <a:r>
              <a:rPr lang="en-US" dirty="0"/>
              <a:t>Group call pickup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Skype for Business Online PowerShell module to enable or disable call pick up policies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6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2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7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3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8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54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9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6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3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12:30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2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Supporting videos for instructor or student use:</a:t>
            </a:r>
          </a:p>
          <a:p>
            <a:endParaRPr lang="en-US" dirty="0"/>
          </a:p>
          <a:p>
            <a:r>
              <a:rPr lang="en-US" dirty="0"/>
              <a:t>Troubleshooting Microsoft Teams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https://myignite.techcommunity.microsoft.com/sessions/83474?source=sessions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88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Supporting videos for instructor or student use:</a:t>
            </a:r>
          </a:p>
          <a:p>
            <a:endParaRPr lang="en-US"/>
          </a:p>
          <a:p>
            <a:r>
              <a:rPr lang="en-US"/>
              <a:t>Troubleshooting Microsoft Teams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https://myignite.techcommunity.microsoft.com/sessions/83474?source=sessions</a:t>
            </a:r>
            <a:r>
              <a:rPr lang="en-US" sz="882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5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6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10/21/2020 12:27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Supporting videos for instructor or student use:</a:t>
            </a:r>
          </a:p>
          <a:p>
            <a:endParaRPr lang="en-US"/>
          </a:p>
          <a:p>
            <a:r>
              <a:rPr lang="en-US" sz="882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Introduction to Meetings in Microsoft Teams for IT Pros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https://www.youtube.com/watch?v=redE59lo2_Y&amp;list=PLaSOUojkSiGnKuE30ckcjnDVkMNqDv0Vl&amp;index=4</a:t>
            </a:r>
            <a:r>
              <a:rPr lang="en-US" sz="882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10/21/2020 12:30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Supporting videos for instructor or student use:</a:t>
            </a:r>
          </a:p>
          <a:p>
            <a:endParaRPr lang="en-US"/>
          </a:p>
          <a:p>
            <a:r>
              <a:rPr lang="en-US" sz="882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Live Events in Microsoft Teams</a:t>
            </a:r>
          </a:p>
          <a:p>
            <a:r>
              <a:rPr lang="en-US" sz="882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https://www.youtube.com/watch?v=0pnfFsUtaDQ&amp;list=PLaSOUojkSiGnKuE30ckcjnDVkMNqDv0Vl&amp;index=16&amp;t=0s</a:t>
            </a:r>
            <a:endParaRPr lang="en-US" sz="882" u="sng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882" u="sng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12:30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1812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6800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048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495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703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4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71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31062"/>
            <a:ext cx="7410976" cy="3323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4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40299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13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884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436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7" userDrawn="1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303363"/>
            <a:ext cx="9070923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02953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5296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72695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2309845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3005617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5" r:id="rId8"/>
    <p:sldLayoutId id="2147484726" r:id="rId9"/>
    <p:sldLayoutId id="2147484728" r:id="rId10"/>
    <p:sldLayoutId id="2147484729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44" r:id="rId18"/>
    <p:sldLayoutId id="2147484739" r:id="rId19"/>
    <p:sldLayoutId id="2147484740" r:id="rId20"/>
    <p:sldLayoutId id="2147484741" r:id="rId21"/>
    <p:sldLayoutId id="2147484742" r:id="rId22"/>
    <p:sldLayoutId id="2147484743" r:id="rId23"/>
    <p:sldLayoutId id="2147484745" r:id="rId24"/>
    <p:sldLayoutId id="2147484746" r:id="rId25"/>
    <p:sldLayoutId id="2147484747" r:id="rId26"/>
    <p:sldLayoutId id="2147484748" r:id="rId27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Manage communication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B1-4B2A-42A0-8CEB-4233AEAC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live event policies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6BC9E-1078-49D7-A4E1-D1A215C61D9C}"/>
              </a:ext>
            </a:extLst>
          </p:cNvPr>
          <p:cNvSpPr/>
          <p:nvPr/>
        </p:nvSpPr>
        <p:spPr bwMode="auto">
          <a:xfrm>
            <a:off x="584200" y="1436687"/>
            <a:ext cx="4440238" cy="4748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>
                <a:solidFill>
                  <a:schemeClr val="tx1"/>
                </a:solidFill>
                <a:latin typeface="+mj-lt"/>
              </a:rPr>
              <a:t>Use live event policies to control who can do what in live events in your organization: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Default live events policy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Create or edit a live events policy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Assign a policy to users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Manage policies using PowerShell</a:t>
            </a:r>
          </a:p>
        </p:txBody>
      </p:sp>
      <p:pic>
        <p:nvPicPr>
          <p:cNvPr id="15" name="Picture 14" descr="Screenshot of Microsoft Teams admin center, creating global live events policies">
            <a:extLst>
              <a:ext uri="{FF2B5EF4-FFF2-40B4-BE49-F238E27FC236}">
                <a16:creationId xmlns:a16="http://schemas.microsoft.com/office/drawing/2014/main" id="{2979153B-8F62-4B76-9C63-EEFB027EB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43" t="-2544" r="-1443" b="-2544"/>
          <a:stretch/>
        </p:blipFill>
        <p:spPr>
          <a:xfrm>
            <a:off x="5144560" y="1422400"/>
            <a:ext cx="6722320" cy="47626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8207275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1086-31AD-4D8D-96E0-F791382F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0887"/>
          </a:xfrm>
        </p:spPr>
        <p:txBody>
          <a:bodyPr/>
          <a:lstStyle/>
          <a:p>
            <a:r>
              <a:rPr lang="en-US" dirty="0"/>
              <a:t>Manage live event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9D54E-4213-422E-8EB0-2BF8BDD931C5}"/>
              </a:ext>
            </a:extLst>
          </p:cNvPr>
          <p:cNvSpPr/>
          <p:nvPr/>
        </p:nvSpPr>
        <p:spPr>
          <a:xfrm>
            <a:off x="584199" y="1436683"/>
            <a:ext cx="6273801" cy="48646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Manage live event settings: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0322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Use a third-party distribution provider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0322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SDN provider name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0322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Provider license key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40322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SDN API template URL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Set up Support URL using Windows PowerShell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Configure third-party video provider using Windows PowerShell</a:t>
            </a:r>
          </a:p>
        </p:txBody>
      </p:sp>
      <p:pic>
        <p:nvPicPr>
          <p:cNvPr id="12" name="Picture 11" descr="Screenshot of Microsoft Teams admin center, configuring live events settings">
            <a:extLst>
              <a:ext uri="{FF2B5EF4-FFF2-40B4-BE49-F238E27FC236}">
                <a16:creationId xmlns:a16="http://schemas.microsoft.com/office/drawing/2014/main" id="{6FB6327A-5747-4EEA-A446-2FCA3E296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99" t="-2573" r="-2743" b="-2822"/>
          <a:stretch/>
        </p:blipFill>
        <p:spPr>
          <a:xfrm>
            <a:off x="7007058" y="1422400"/>
            <a:ext cx="4863505" cy="486460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114070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Manage phone numbers</a:t>
            </a:r>
          </a:p>
        </p:txBody>
      </p:sp>
      <p:pic>
        <p:nvPicPr>
          <p:cNvPr id="4" name="Picture 3" descr="Icon of a telephone">
            <a:extLst>
              <a:ext uri="{FF2B5EF4-FFF2-40B4-BE49-F238E27FC236}">
                <a16:creationId xmlns:a16="http://schemas.microsoft.com/office/drawing/2014/main" id="{B8E03064-8EDF-496D-9E16-2E5250AC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057" y="3076575"/>
            <a:ext cx="841374" cy="8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78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introduction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9250ED-9C21-46A0-BD57-900074E73DCA}"/>
              </a:ext>
            </a:extLst>
          </p:cNvPr>
          <p:cNvSpPr>
            <a:spLocks/>
          </p:cNvSpPr>
          <p:nvPr/>
        </p:nvSpPr>
        <p:spPr>
          <a:xfrm>
            <a:off x="600857" y="1078992"/>
            <a:ext cx="4207819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32563"/>
            <a:r>
              <a:rPr lang="en-US" sz="2000">
                <a:latin typeface="Segoe UI Semibold"/>
              </a:rPr>
              <a:t>After this lesson, you will be able to:</a:t>
            </a:r>
          </a:p>
        </p:txBody>
      </p:sp>
      <p:pic>
        <p:nvPicPr>
          <p:cNvPr id="2" name="Picture 1" descr="Icon of a circle filled with three smaller circles inside">
            <a:extLst>
              <a:ext uri="{FF2B5EF4-FFF2-40B4-BE49-F238E27FC236}">
                <a16:creationId xmlns:a16="http://schemas.microsoft.com/office/drawing/2014/main" id="{194F74B7-A158-43B9-B359-A5C0828A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2" y="1579327"/>
            <a:ext cx="667512" cy="66751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1F6A0CB-29AE-4689-99D9-70AD94EAD4F7}"/>
              </a:ext>
            </a:extLst>
          </p:cNvPr>
          <p:cNvSpPr txBox="1"/>
          <p:nvPr/>
        </p:nvSpPr>
        <p:spPr>
          <a:xfrm>
            <a:off x="1447800" y="1776276"/>
            <a:ext cx="373796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/>
              <a:t>Evaluate PSTN connectivity solution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8B6AABC-EE02-4559-AA19-6EF11CB9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47800" y="2400218"/>
            <a:ext cx="52022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telephone">
            <a:extLst>
              <a:ext uri="{FF2B5EF4-FFF2-40B4-BE49-F238E27FC236}">
                <a16:creationId xmlns:a16="http://schemas.microsoft.com/office/drawing/2014/main" id="{1E151C6F-1911-4218-A2C4-6AB82011126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1" y="2550211"/>
            <a:ext cx="670896" cy="67089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481C864F-C877-440E-950E-538E2E46803D}"/>
              </a:ext>
            </a:extLst>
          </p:cNvPr>
          <p:cNvSpPr txBox="1"/>
          <p:nvPr/>
        </p:nvSpPr>
        <p:spPr>
          <a:xfrm>
            <a:off x="1447800" y="2747160"/>
            <a:ext cx="417173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/>
              <a:t>Explain how to get new phone numbers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D62EB72-420D-4482-8D35-7A4E6E71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47800" y="3371101"/>
            <a:ext cx="52022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location pin">
            <a:extLst>
              <a:ext uri="{FF2B5EF4-FFF2-40B4-BE49-F238E27FC236}">
                <a16:creationId xmlns:a16="http://schemas.microsoft.com/office/drawing/2014/main" id="{D0F70A7E-229E-404A-95A6-1BDA670BCC3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3521095"/>
            <a:ext cx="670896" cy="67089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C2F6CA3-9686-45EE-815A-898CA2F599A5}"/>
              </a:ext>
            </a:extLst>
          </p:cNvPr>
          <p:cNvSpPr txBox="1"/>
          <p:nvPr/>
        </p:nvSpPr>
        <p:spPr>
          <a:xfrm>
            <a:off x="1447800" y="3718044"/>
            <a:ext cx="318075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/>
              <a:t>Manage emergency addresses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7180DE-F349-4BA2-9645-06B99FDA2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47800" y="4341986"/>
            <a:ext cx="51996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telephone handset">
            <a:extLst>
              <a:ext uri="{FF2B5EF4-FFF2-40B4-BE49-F238E27FC236}">
                <a16:creationId xmlns:a16="http://schemas.microsoft.com/office/drawing/2014/main" id="{0C56C7C0-3506-4FE3-A1DA-7E44B4296F5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" y="4491979"/>
            <a:ext cx="670896" cy="67089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816463B-9F12-4FA8-9A4F-61E35601C19A}"/>
              </a:ext>
            </a:extLst>
          </p:cNvPr>
          <p:cNvSpPr txBox="1"/>
          <p:nvPr/>
        </p:nvSpPr>
        <p:spPr>
          <a:xfrm>
            <a:off x="1447800" y="4688928"/>
            <a:ext cx="355510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/>
              <a:t>Manage phone numbers for users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0BA4CE9-1388-4305-9BDD-5701E1447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47800" y="5312870"/>
            <a:ext cx="52022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gear">
            <a:extLst>
              <a:ext uri="{FF2B5EF4-FFF2-40B4-BE49-F238E27FC236}">
                <a16:creationId xmlns:a16="http://schemas.microsoft.com/office/drawing/2014/main" id="{177717F1-4C19-4E0B-A071-4D0CC556C71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84200" y="5462864"/>
            <a:ext cx="670896" cy="670896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72C9E08-AEC9-43DC-AB84-2F1FDB220CF4}"/>
              </a:ext>
            </a:extLst>
          </p:cNvPr>
          <p:cNvSpPr txBox="1"/>
          <p:nvPr/>
        </p:nvSpPr>
        <p:spPr>
          <a:xfrm>
            <a:off x="1447800" y="5659813"/>
            <a:ext cx="33248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/>
              <a:t>Manage voice settings for users</a:t>
            </a:r>
          </a:p>
        </p:txBody>
      </p:sp>
    </p:spTree>
    <p:extLst>
      <p:ext uri="{BB962C8B-B14F-4D97-AF65-F5344CB8AC3E}">
        <p14:creationId xmlns:p14="http://schemas.microsoft.com/office/powerpoint/2010/main" val="27538448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B1-4B2A-42A0-8CEB-4233AEAC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 PSTN connectivity solutions </a:t>
            </a:r>
          </a:p>
        </p:txBody>
      </p:sp>
      <p:pic>
        <p:nvPicPr>
          <p:cNvPr id="5" name="Picture 4" descr="Icon of three circles connected by a line">
            <a:extLst>
              <a:ext uri="{FF2B5EF4-FFF2-40B4-BE49-F238E27FC236}">
                <a16:creationId xmlns:a16="http://schemas.microsoft.com/office/drawing/2014/main" id="{3B38BB22-D1CD-4CF2-B46C-425A7389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447256"/>
            <a:ext cx="950976" cy="9509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88DC8D-9209-43D4-9978-B6B0072F8CE1}"/>
              </a:ext>
            </a:extLst>
          </p:cNvPr>
          <p:cNvSpPr txBox="1"/>
          <p:nvPr/>
        </p:nvSpPr>
        <p:spPr>
          <a:xfrm>
            <a:off x="1900935" y="1522279"/>
            <a:ext cx="5825890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>
                <a:latin typeface="+mj-lt"/>
              </a:rPr>
              <a:t>PSTN connectivity can be established in two ways:</a:t>
            </a:r>
          </a:p>
          <a:p>
            <a:pPr marL="406400" indent="-292100">
              <a:spcBef>
                <a:spcPts val="600"/>
              </a:spcBef>
              <a:buFont typeface="+mj-lt"/>
              <a:buAutoNum type="arabicPeriod"/>
            </a:pPr>
            <a:r>
              <a:rPr lang="en-US"/>
              <a:t>Calling Plan </a:t>
            </a:r>
          </a:p>
          <a:p>
            <a:pPr marL="747713" lvl="3" indent="-292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Domestic Calling Plan </a:t>
            </a:r>
          </a:p>
          <a:p>
            <a:pPr marL="747713" lvl="3" indent="-292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Domestic and International Calling Plan</a:t>
            </a:r>
          </a:p>
          <a:p>
            <a:pPr marL="406400" indent="-292100">
              <a:spcBef>
                <a:spcPts val="600"/>
              </a:spcBef>
              <a:buFont typeface="+mj-lt"/>
              <a:buAutoNum type="arabicPeriod"/>
            </a:pPr>
            <a:r>
              <a:rPr lang="en-US"/>
              <a:t>Direct Routing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8B67C0-1699-4DA5-AECD-3FEB3A83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0935" y="3493311"/>
            <a:ext cx="99385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 of three types of building close to each other">
            <a:extLst>
              <a:ext uri="{FF2B5EF4-FFF2-40B4-BE49-F238E27FC236}">
                <a16:creationId xmlns:a16="http://schemas.microsoft.com/office/drawing/2014/main" id="{67AD7C4D-3C44-433D-8F18-D955A70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3740794"/>
            <a:ext cx="950976" cy="9509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33B588F-CBF4-467B-AFC8-2A45BE190F32}"/>
              </a:ext>
            </a:extLst>
          </p:cNvPr>
          <p:cNvSpPr txBox="1"/>
          <p:nvPr/>
        </p:nvSpPr>
        <p:spPr>
          <a:xfrm>
            <a:off x="1900935" y="3740794"/>
            <a:ext cx="9616222" cy="24314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>
                <a:latin typeface="+mj-lt"/>
              </a:rPr>
              <a:t>Infrastructure requirements for Direct Routing: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Supported SBC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A public DNS </a:t>
            </a:r>
            <a:r>
              <a:rPr lang="en-US" err="1"/>
              <a:t>FQDN</a:t>
            </a:r>
            <a:r>
              <a:rPr lang="en-US"/>
              <a:t> and a public IP address and that will be used to connect to the SBC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A public trusted certificate for the SBC that will be used for communication with Direct Routing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Firewall IP addresses and ports opened for Direct Routing and Microsoft Teams media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Media Transport Profile should allow TCP/</a:t>
            </a:r>
            <a:r>
              <a:rPr lang="en-US" err="1"/>
              <a:t>RTP</a:t>
            </a:r>
            <a:r>
              <a:rPr lang="en-US"/>
              <a:t>/</a:t>
            </a:r>
            <a:r>
              <a:rPr lang="en-US" err="1"/>
              <a:t>SAVP</a:t>
            </a:r>
            <a:r>
              <a:rPr lang="en-US"/>
              <a:t> and </a:t>
            </a:r>
            <a:r>
              <a:rPr lang="en-US" err="1"/>
              <a:t>UDP</a:t>
            </a:r>
            <a:r>
              <a:rPr lang="en-US"/>
              <a:t>/</a:t>
            </a:r>
            <a:r>
              <a:rPr lang="en-US" err="1"/>
              <a:t>RTP</a:t>
            </a:r>
            <a:r>
              <a:rPr lang="en-US"/>
              <a:t>/</a:t>
            </a:r>
            <a:r>
              <a:rPr lang="en-US" err="1"/>
              <a:t>SAVP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Media traffic codecs</a:t>
            </a:r>
          </a:p>
        </p:txBody>
      </p:sp>
    </p:spTree>
    <p:extLst>
      <p:ext uri="{BB962C8B-B14F-4D97-AF65-F5344CB8AC3E}">
        <p14:creationId xmlns:p14="http://schemas.microsoft.com/office/powerpoint/2010/main" val="28558001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3D0E-B858-442B-AF63-B789C16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phone numbers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3CEDC-5C14-4E6A-85B0-C6053734C052}"/>
              </a:ext>
            </a:extLst>
          </p:cNvPr>
          <p:cNvSpPr/>
          <p:nvPr/>
        </p:nvSpPr>
        <p:spPr>
          <a:xfrm>
            <a:off x="584200" y="1436686"/>
            <a:ext cx="4526280" cy="200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 marL="0" lvl="1" defTabSz="755650">
              <a:spcBef>
                <a:spcPct val="0"/>
              </a:spcBef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Three ways to get phone numbers:</a:t>
            </a:r>
          </a:p>
          <a:p>
            <a:pPr marL="0" lvl="1" algn="l" defTabSz="755650">
              <a:spcBef>
                <a:spcPts val="300"/>
              </a:spcBef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</a:rPr>
              <a:t>Use the Microsoft Teams</a:t>
            </a:r>
            <a:br>
              <a:rPr lang="en-US" kern="1200">
                <a:solidFill>
                  <a:schemeClr val="tx1"/>
                </a:solidFill>
              </a:rPr>
            </a:br>
            <a:r>
              <a:rPr lang="en-US" kern="1200">
                <a:solidFill>
                  <a:schemeClr val="tx1"/>
                </a:solidFill>
              </a:rPr>
              <a:t>admin center</a:t>
            </a:r>
          </a:p>
          <a:p>
            <a:pPr marL="0" lvl="1" algn="l" defTabSz="755650">
              <a:spcBef>
                <a:spcPts val="300"/>
              </a:spcBef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</a:rPr>
              <a:t>Port your existing numbers</a:t>
            </a:r>
          </a:p>
          <a:p>
            <a:pPr marL="0" lvl="1" algn="l" defTabSz="755650">
              <a:spcBef>
                <a:spcPts val="300"/>
              </a:spcBef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</a:rPr>
              <a:t>Use a request form for new numbers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9EB0D-57C6-4E2F-8EAB-3A8266834A9A}"/>
              </a:ext>
            </a:extLst>
          </p:cNvPr>
          <p:cNvSpPr/>
          <p:nvPr/>
        </p:nvSpPr>
        <p:spPr>
          <a:xfrm>
            <a:off x="584200" y="3555128"/>
            <a:ext cx="4526280" cy="13492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 marL="0" lvl="1" defTabSz="755650">
              <a:spcBef>
                <a:spcPct val="0"/>
              </a:spcBef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Two types of phone numbers:</a:t>
            </a:r>
          </a:p>
          <a:p>
            <a:pPr marL="0" lvl="1" algn="l" defTabSz="755650">
              <a:spcBef>
                <a:spcPts val="300"/>
              </a:spcBef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</a:rPr>
              <a:t>User numbers</a:t>
            </a:r>
          </a:p>
          <a:p>
            <a:pPr marL="0" lvl="1" algn="l" defTabSz="755650">
              <a:spcBef>
                <a:spcPts val="300"/>
              </a:spcBef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</a:rPr>
              <a:t>Service numbers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6E80E4-D0AA-4DD3-BC9B-0092C5F1C2A6}"/>
              </a:ext>
            </a:extLst>
          </p:cNvPr>
          <p:cNvSpPr/>
          <p:nvPr/>
        </p:nvSpPr>
        <p:spPr>
          <a:xfrm>
            <a:off x="584200" y="5016669"/>
            <a:ext cx="4526280" cy="11316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kern="1200">
                <a:solidFill>
                  <a:schemeClr val="tx1"/>
                </a:solidFill>
                <a:latin typeface="+mj-lt"/>
              </a:rPr>
              <a:t>Set phone numbers in Microsoft Teams Admin Center</a:t>
            </a:r>
          </a:p>
        </p:txBody>
      </p:sp>
      <p:pic>
        <p:nvPicPr>
          <p:cNvPr id="5" name="Picture 4" descr="Screenshot of Phone numbers Porting wizard page in Teams admin center">
            <a:extLst>
              <a:ext uri="{FF2B5EF4-FFF2-40B4-BE49-F238E27FC236}">
                <a16:creationId xmlns:a16="http://schemas.microsoft.com/office/drawing/2014/main" id="{1342D5D5-1901-4082-87F0-3AD8337B3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4" t="-1799" r="-1414" b="-1799"/>
          <a:stretch/>
        </p:blipFill>
        <p:spPr>
          <a:xfrm>
            <a:off x="5222069" y="1436686"/>
            <a:ext cx="6563532" cy="471165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40158363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3D0E-B858-442B-AF63-B789C166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0887"/>
          </a:xfrm>
        </p:spPr>
        <p:txBody>
          <a:bodyPr/>
          <a:lstStyle/>
          <a:p>
            <a:r>
              <a:rPr lang="en-US" dirty="0"/>
              <a:t>Manage emergency addresses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6D893-D034-453E-B95A-06DA2ABB2594}"/>
              </a:ext>
            </a:extLst>
          </p:cNvPr>
          <p:cNvSpPr/>
          <p:nvPr/>
        </p:nvSpPr>
        <p:spPr>
          <a:xfrm>
            <a:off x="584200" y="1436687"/>
            <a:ext cx="5796280" cy="14771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</a:rPr>
              <a:t>Add emergency locations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4F4AE-7933-417F-82A9-E0EABFF8D683}"/>
              </a:ext>
            </a:extLst>
          </p:cNvPr>
          <p:cNvSpPr/>
          <p:nvPr/>
        </p:nvSpPr>
        <p:spPr>
          <a:xfrm>
            <a:off x="584200" y="3021086"/>
            <a:ext cx="5796280" cy="14771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</a:rPr>
              <a:t>Change an emergency 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8396E-E057-49A7-BAD2-45A8F2381327}"/>
              </a:ext>
            </a:extLst>
          </p:cNvPr>
          <p:cNvSpPr/>
          <p:nvPr/>
        </p:nvSpPr>
        <p:spPr>
          <a:xfrm>
            <a:off x="584200" y="4605485"/>
            <a:ext cx="5796280" cy="14771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</a:rPr>
              <a:t>Remove an emergency location</a:t>
            </a:r>
          </a:p>
        </p:txBody>
      </p:sp>
      <p:pic>
        <p:nvPicPr>
          <p:cNvPr id="13" name="Picture 12" descr="Screenshot of Locations - add location page in Teams admin center">
            <a:extLst>
              <a:ext uri="{FF2B5EF4-FFF2-40B4-BE49-F238E27FC236}">
                <a16:creationId xmlns:a16="http://schemas.microsoft.com/office/drawing/2014/main" id="{AD8045A9-3A4D-4D9E-BE49-BC2CCCE42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2" t="-2291" r="-1592" b="-2291"/>
          <a:stretch/>
        </p:blipFill>
        <p:spPr>
          <a:xfrm>
            <a:off x="6500138" y="1432560"/>
            <a:ext cx="5315942" cy="465010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4891158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3D0E-B858-442B-AF63-B789C16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phone numbers for 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01D35-5563-4F42-B24D-733899DB6982}"/>
              </a:ext>
            </a:extLst>
          </p:cNvPr>
          <p:cNvSpPr>
            <a:spLocks/>
          </p:cNvSpPr>
          <p:nvPr/>
        </p:nvSpPr>
        <p:spPr>
          <a:xfrm>
            <a:off x="584200" y="1436687"/>
            <a:ext cx="3134360" cy="1511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>
                <a:solidFill>
                  <a:schemeClr val="tx1"/>
                </a:solidFill>
              </a:rPr>
              <a:t>Assigning phone numbers in the Teams admin 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0485C-2A9E-425A-9EC5-988DFA319385}"/>
              </a:ext>
            </a:extLst>
          </p:cNvPr>
          <p:cNvSpPr>
            <a:spLocks/>
          </p:cNvSpPr>
          <p:nvPr/>
        </p:nvSpPr>
        <p:spPr>
          <a:xfrm>
            <a:off x="584200" y="3058155"/>
            <a:ext cx="3134360" cy="1511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kern="1200">
                <a:solidFill>
                  <a:schemeClr val="tx1"/>
                </a:solidFill>
              </a:rPr>
              <a:t>Change a phone number for a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8AB3F1-E675-42BB-B77F-F97E1D6908EB}"/>
              </a:ext>
            </a:extLst>
          </p:cNvPr>
          <p:cNvSpPr>
            <a:spLocks/>
          </p:cNvSpPr>
          <p:nvPr/>
        </p:nvSpPr>
        <p:spPr>
          <a:xfrm>
            <a:off x="584200" y="4679623"/>
            <a:ext cx="3134360" cy="1511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kern="1200">
                <a:solidFill>
                  <a:schemeClr val="tx1"/>
                </a:solidFill>
              </a:rPr>
              <a:t>Remove a phone number for a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11E02-8CDB-4999-AB39-ADAA867E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829050" y="1436687"/>
            <a:ext cx="8032750" cy="475467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Grafik 2" descr="Screenshot of Phone numbers management page in Teams admin center">
            <a:extLst>
              <a:ext uri="{FF2B5EF4-FFF2-40B4-BE49-F238E27FC236}">
                <a16:creationId xmlns:a16="http://schemas.microsoft.com/office/drawing/2014/main" id="{1D8C858D-D819-4631-B83F-9A4DEFD2E7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1389" y="1537277"/>
            <a:ext cx="7792936" cy="4553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6158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3D0E-B858-442B-AF63-B789C16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voice settings for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915CA-2AEA-4563-A9A5-50CD5E513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9438" y="1436687"/>
            <a:ext cx="11282362" cy="438499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 descr="voice settings for users">
            <a:extLst>
              <a:ext uri="{FF2B5EF4-FFF2-40B4-BE49-F238E27FC236}">
                <a16:creationId xmlns:a16="http://schemas.microsoft.com/office/drawing/2014/main" id="{CEDA647B-46B0-4561-9C4A-E63493F1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7" y="1543734"/>
            <a:ext cx="5571226" cy="4168588"/>
          </a:xfrm>
          <a:prstGeom prst="rect">
            <a:avLst/>
          </a:prstGeom>
        </p:spPr>
      </p:pic>
      <p:pic>
        <p:nvPicPr>
          <p:cNvPr id="11" name="Picture 10" descr="voice settings for users 2">
            <a:extLst>
              <a:ext uri="{FF2B5EF4-FFF2-40B4-BE49-F238E27FC236}">
                <a16:creationId xmlns:a16="http://schemas.microsoft.com/office/drawing/2014/main" id="{2CE48806-8315-48C3-A234-CD0CCB0C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482" y="1543734"/>
            <a:ext cx="5375066" cy="41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38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phone system</a:t>
            </a:r>
          </a:p>
        </p:txBody>
      </p:sp>
      <p:pic>
        <p:nvPicPr>
          <p:cNvPr id="5" name="Picture 4" descr="Icon of telephone handset">
            <a:extLst>
              <a:ext uri="{FF2B5EF4-FFF2-40B4-BE49-F238E27FC236}">
                <a16:creationId xmlns:a16="http://schemas.microsoft.com/office/drawing/2014/main" id="{9F9B984D-F139-493B-8136-D8C47E02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186" y="2951748"/>
            <a:ext cx="1091026" cy="10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23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9437" y="3066376"/>
            <a:ext cx="2253723" cy="861774"/>
          </a:xfrm>
        </p:spPr>
        <p:txBody>
          <a:bodyPr/>
          <a:lstStyle/>
          <a:p>
            <a:r>
              <a:rPr lang="en-US"/>
              <a:t>Module agenda</a:t>
            </a:r>
          </a:p>
        </p:txBody>
      </p:sp>
      <p:pic>
        <p:nvPicPr>
          <p:cNvPr id="4" name="Picture 3" descr="Icon of three people around a table">
            <a:extLst>
              <a:ext uri="{FF2B5EF4-FFF2-40B4-BE49-F238E27FC236}">
                <a16:creationId xmlns:a16="http://schemas.microsoft.com/office/drawing/2014/main" id="{493BA9DB-A6E8-4880-A3ED-567B324097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62" y="940463"/>
            <a:ext cx="950976" cy="95097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582106D-E9C3-4FC5-B879-BB63B2B87381}"/>
              </a:ext>
            </a:extLst>
          </p:cNvPr>
          <p:cNvSpPr txBox="1"/>
          <p:nvPr/>
        </p:nvSpPr>
        <p:spPr>
          <a:xfrm>
            <a:off x="5014656" y="1246674"/>
            <a:ext cx="565206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/>
              <a:t>Manage Live event and meetings experiences</a:t>
            </a:r>
          </a:p>
        </p:txBody>
      </p:sp>
      <p:pic>
        <p:nvPicPr>
          <p:cNvPr id="6" name="Picture 5" descr="Icon of a telephone">
            <a:extLst>
              <a:ext uri="{FF2B5EF4-FFF2-40B4-BE49-F238E27FC236}">
                <a16:creationId xmlns:a16="http://schemas.microsoft.com/office/drawing/2014/main" id="{F1254BA6-1033-48A2-9647-1926EFCAD62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63" y="2345613"/>
            <a:ext cx="950976" cy="9509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175F351-5D93-4401-9ADD-198DB30C1C33}"/>
              </a:ext>
            </a:extLst>
          </p:cNvPr>
          <p:cNvSpPr txBox="1"/>
          <p:nvPr/>
        </p:nvSpPr>
        <p:spPr>
          <a:xfrm>
            <a:off x="5014656" y="2651824"/>
            <a:ext cx="306526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/>
              <a:t>Manage phone numbers</a:t>
            </a:r>
          </a:p>
        </p:txBody>
      </p:sp>
      <p:pic>
        <p:nvPicPr>
          <p:cNvPr id="8" name="Picture 7" descr="Icon of telephone handset">
            <a:extLst>
              <a:ext uri="{FF2B5EF4-FFF2-40B4-BE49-F238E27FC236}">
                <a16:creationId xmlns:a16="http://schemas.microsoft.com/office/drawing/2014/main" id="{CE84EE9F-EBF0-4C90-8C2A-CB4B1CBE592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89362" y="3750763"/>
            <a:ext cx="950976" cy="9509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8795538-BBF8-40D7-86CB-403AC5658CDF}"/>
              </a:ext>
            </a:extLst>
          </p:cNvPr>
          <p:cNvSpPr txBox="1"/>
          <p:nvPr/>
        </p:nvSpPr>
        <p:spPr>
          <a:xfrm>
            <a:off x="5014656" y="4056974"/>
            <a:ext cx="538474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/>
              <a:t>Manage Phone System for Microsoft Teams</a:t>
            </a:r>
          </a:p>
        </p:txBody>
      </p:sp>
      <p:pic>
        <p:nvPicPr>
          <p:cNvPr id="10" name="Picture 9" descr="Icon of a wrench">
            <a:extLst>
              <a:ext uri="{FF2B5EF4-FFF2-40B4-BE49-F238E27FC236}">
                <a16:creationId xmlns:a16="http://schemas.microsoft.com/office/drawing/2014/main" id="{4A9EB0F6-4FE7-4EA2-A547-5ABBFEF2BA9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89362" y="5155914"/>
            <a:ext cx="950976" cy="95097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B47970C-E40C-44FB-85A1-9044DB7F8A1F}"/>
              </a:ext>
            </a:extLst>
          </p:cNvPr>
          <p:cNvSpPr txBox="1"/>
          <p:nvPr/>
        </p:nvSpPr>
        <p:spPr>
          <a:xfrm>
            <a:off x="5014656" y="5462125"/>
            <a:ext cx="524085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/>
              <a:t>Troubleshot audio, video and client issues</a:t>
            </a:r>
          </a:p>
        </p:txBody>
      </p:sp>
    </p:spTree>
    <p:extLst>
      <p:ext uri="{BB962C8B-B14F-4D97-AF65-F5344CB8AC3E}">
        <p14:creationId xmlns:p14="http://schemas.microsoft.com/office/powerpoint/2010/main" val="16226308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Introduction  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CA6FF8-D679-402E-8D28-A9A5F6E56678}"/>
              </a:ext>
            </a:extLst>
          </p:cNvPr>
          <p:cNvSpPr txBox="1"/>
          <p:nvPr/>
        </p:nvSpPr>
        <p:spPr>
          <a:xfrm>
            <a:off x="600058" y="1082809"/>
            <a:ext cx="6130942" cy="406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>
                <a:latin typeface="+mj-lt"/>
              </a:rPr>
              <a:t>After this lesson, you will be able to: </a:t>
            </a:r>
          </a:p>
        </p:txBody>
      </p:sp>
      <p:pic>
        <p:nvPicPr>
          <p:cNvPr id="5" name="Picture 4" descr="Icon of an account details">
            <a:extLst>
              <a:ext uri="{FF2B5EF4-FFF2-40B4-BE49-F238E27FC236}">
                <a16:creationId xmlns:a16="http://schemas.microsoft.com/office/drawing/2014/main" id="{7E56A2A6-9CD4-4DE4-A711-DAF9F5A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587912"/>
            <a:ext cx="578477" cy="578477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0316FC28-117E-4012-A4CF-95A4A2531E9E}"/>
              </a:ext>
            </a:extLst>
          </p:cNvPr>
          <p:cNvSpPr txBox="1"/>
          <p:nvPr/>
        </p:nvSpPr>
        <p:spPr>
          <a:xfrm>
            <a:off x="1384573" y="1753698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1600" dirty="0"/>
              <a:t>Create and manage resource accounts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AB8CCEC-1F2B-4D1E-BC9A-49A1C3E0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4572" y="2244201"/>
            <a:ext cx="5313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 of a phonebook">
            <a:extLst>
              <a:ext uri="{FF2B5EF4-FFF2-40B4-BE49-F238E27FC236}">
                <a16:creationId xmlns:a16="http://schemas.microsoft.com/office/drawing/2014/main" id="{DE9CF0FB-8DC1-4FE6-B8E4-42EE78C6B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322013"/>
            <a:ext cx="577792" cy="5777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358D845-B608-44C2-A745-D7371CAB1CED}"/>
              </a:ext>
            </a:extLst>
          </p:cNvPr>
          <p:cNvSpPr txBox="1"/>
          <p:nvPr/>
        </p:nvSpPr>
        <p:spPr>
          <a:xfrm>
            <a:off x="1384572" y="2476748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1600"/>
              <a:t>Create and manage call queues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0FF4B85-CB54-4F3B-95EE-E9F4579C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4572" y="2977617"/>
            <a:ext cx="5313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a file folder">
            <a:extLst>
              <a:ext uri="{FF2B5EF4-FFF2-40B4-BE49-F238E27FC236}">
                <a16:creationId xmlns:a16="http://schemas.microsoft.com/office/drawing/2014/main" id="{28A64F0A-B5E0-4AD3-BF05-C0C418947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60" y="3055429"/>
            <a:ext cx="578477" cy="577009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5D6090F7-622A-400D-A4C6-08BE94DDEB4E}"/>
              </a:ext>
            </a:extLst>
          </p:cNvPr>
          <p:cNvSpPr txBox="1"/>
          <p:nvPr/>
        </p:nvSpPr>
        <p:spPr>
          <a:xfrm>
            <a:off x="1384572" y="3220202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2"/>
            <a:r>
              <a:rPr lang="en-US" sz="1600"/>
              <a:t>Create and manage auto attendants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D043237-B6C4-4E16-A5B6-A394AF74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4572" y="3710250"/>
            <a:ext cx="5313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command prompt ">
            <a:extLst>
              <a:ext uri="{FF2B5EF4-FFF2-40B4-BE49-F238E27FC236}">
                <a16:creationId xmlns:a16="http://schemas.microsoft.com/office/drawing/2014/main" id="{C5A60E8E-0351-45A3-A72B-C5266AB49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59" y="3788062"/>
            <a:ext cx="578477" cy="57700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833F460A-FF5A-49D0-B146-BAC5D3C61540}"/>
              </a:ext>
            </a:extLst>
          </p:cNvPr>
          <p:cNvSpPr txBox="1"/>
          <p:nvPr/>
        </p:nvSpPr>
        <p:spPr>
          <a:xfrm>
            <a:off x="1384572" y="3953454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2"/>
            <a:r>
              <a:rPr lang="en-US" sz="1600"/>
              <a:t>Configure call park policies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BA81A3E-BA96-46FE-8E46-287CCBB15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4572" y="4442883"/>
            <a:ext cx="5313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 of telephone handset">
            <a:extLst>
              <a:ext uri="{FF2B5EF4-FFF2-40B4-BE49-F238E27FC236}">
                <a16:creationId xmlns:a16="http://schemas.microsoft.com/office/drawing/2014/main" id="{570616C8-6963-4DDF-A2F6-BAE431BD3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59" y="4520695"/>
            <a:ext cx="578477" cy="577009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E54F4434-03DF-4379-A63F-6F100B592E2A}"/>
              </a:ext>
            </a:extLst>
          </p:cNvPr>
          <p:cNvSpPr txBox="1"/>
          <p:nvPr/>
        </p:nvSpPr>
        <p:spPr>
          <a:xfrm>
            <a:off x="1384572" y="4686706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2"/>
            <a:r>
              <a:rPr lang="en-US" sz="1600"/>
              <a:t>Configure policies to manage calling capabilities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6AD8D85-EE64-4234-B134-C67628F3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4572" y="5175516"/>
            <a:ext cx="5313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three circles arranged in the edge of the rectangles and unified by a bigger circle underneath">
            <a:extLst>
              <a:ext uri="{FF2B5EF4-FFF2-40B4-BE49-F238E27FC236}">
                <a16:creationId xmlns:a16="http://schemas.microsoft.com/office/drawing/2014/main" id="{6EE46693-615F-4689-9D89-2799842BB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60" y="5253328"/>
            <a:ext cx="578477" cy="578477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2C271514-4353-43C3-BAC2-8C98EC38B290}"/>
              </a:ext>
            </a:extLst>
          </p:cNvPr>
          <p:cNvSpPr txBox="1"/>
          <p:nvPr/>
        </p:nvSpPr>
        <p:spPr>
          <a:xfrm>
            <a:off x="1384572" y="5419958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2"/>
            <a:r>
              <a:rPr lang="en-US" sz="1600"/>
              <a:t>Describe Teams Direct Routing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F686EDD-DC72-4256-8210-BEC0AD0E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4572" y="5909617"/>
            <a:ext cx="5313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s of six circles in varying colors and sizes">
            <a:extLst>
              <a:ext uri="{FF2B5EF4-FFF2-40B4-BE49-F238E27FC236}">
                <a16:creationId xmlns:a16="http://schemas.microsoft.com/office/drawing/2014/main" id="{0976A13B-1C3B-4026-BF68-A3E155BCA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060" y="5987425"/>
            <a:ext cx="578477" cy="578477"/>
          </a:xfrm>
          <a:prstGeom prst="rect">
            <a:avLst/>
          </a:prstGeom>
          <a:noFill/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276AEE5E-EB4F-4A01-BB86-918CDDDF1974}"/>
              </a:ext>
            </a:extLst>
          </p:cNvPr>
          <p:cNvSpPr txBox="1"/>
          <p:nvPr/>
        </p:nvSpPr>
        <p:spPr>
          <a:xfrm>
            <a:off x="1384572" y="6153553"/>
            <a:ext cx="53134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2"/>
            <a:r>
              <a:rPr lang="en-US" sz="1600"/>
              <a:t>Explain Teams addon licensing</a:t>
            </a:r>
          </a:p>
        </p:txBody>
      </p:sp>
    </p:spTree>
    <p:extLst>
      <p:ext uri="{BB962C8B-B14F-4D97-AF65-F5344CB8AC3E}">
        <p14:creationId xmlns:p14="http://schemas.microsoft.com/office/powerpoint/2010/main" val="31862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A6A-9AE5-41E7-AEF8-AE52CC48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resource accounts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3A72EBD-D9B3-438C-B0BD-88E7B45090F7}"/>
              </a:ext>
            </a:extLst>
          </p:cNvPr>
          <p:cNvSpPr txBox="1">
            <a:spLocks/>
          </p:cNvSpPr>
          <p:nvPr/>
        </p:nvSpPr>
        <p:spPr>
          <a:xfrm>
            <a:off x="600059" y="1033272"/>
            <a:ext cx="1123791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+mj-lt"/>
              </a:rPr>
              <a:t>A </a:t>
            </a:r>
            <a:r>
              <a:rPr lang="en-US" sz="2000">
                <a:solidFill>
                  <a:schemeClr val="accent1"/>
                </a:solidFill>
                <a:latin typeface="+mj-lt"/>
              </a:rPr>
              <a:t>resource account </a:t>
            </a:r>
            <a:r>
              <a:rPr lang="en-US" sz="2000">
                <a:latin typeface="+mj-lt"/>
              </a:rPr>
              <a:t>is a </a:t>
            </a:r>
            <a:r>
              <a:rPr lang="en-US" sz="2000" i="1">
                <a:latin typeface="+mj-lt"/>
              </a:rPr>
              <a:t>disabled user object </a:t>
            </a:r>
            <a:r>
              <a:rPr lang="en-US" sz="2000">
                <a:latin typeface="+mj-lt"/>
              </a:rPr>
              <a:t>in Azure AD. </a:t>
            </a:r>
            <a:r>
              <a:rPr lang="en-US" sz="2000">
                <a:solidFill>
                  <a:schemeClr val="accent1"/>
                </a:solidFill>
                <a:latin typeface="+mj-lt"/>
              </a:rPr>
              <a:t>Phone System call queues </a:t>
            </a:r>
            <a:r>
              <a:rPr lang="en-US" sz="2000">
                <a:latin typeface="+mj-lt"/>
              </a:rPr>
              <a:t>and </a:t>
            </a:r>
            <a:r>
              <a:rPr lang="en-US" sz="2000">
                <a:solidFill>
                  <a:schemeClr val="accent1"/>
                </a:solidFill>
                <a:latin typeface="+mj-lt"/>
              </a:rPr>
              <a:t>auto attendants </a:t>
            </a:r>
            <a:r>
              <a:rPr lang="en-US" sz="2000">
                <a:latin typeface="+mj-lt"/>
              </a:rPr>
              <a:t>must have at least one associated resource account in Microsoft Teams: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0EA814-4AB9-49BC-B232-B98B7E3630BD}"/>
              </a:ext>
            </a:extLst>
          </p:cNvPr>
          <p:cNvSpPr/>
          <p:nvPr/>
        </p:nvSpPr>
        <p:spPr>
          <a:xfrm>
            <a:off x="593867" y="1901816"/>
            <a:ext cx="2157984" cy="11196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t" anchorCtr="0">
            <a:noAutofit/>
          </a:bodyPr>
          <a:lstStyle/>
          <a:p>
            <a:pPr defTabSz="666750">
              <a:spcBef>
                <a:spcPct val="0"/>
              </a:spcBef>
              <a:spcAft>
                <a:spcPct val="35000"/>
              </a:spcAft>
            </a:pPr>
            <a:r>
              <a:rPr lang="en-US" sz="1600">
                <a:solidFill>
                  <a:schemeClr val="tx1"/>
                </a:solidFill>
              </a:rPr>
              <a:t>Create a resource account with a phone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914DC-F12F-429B-A651-C5FE4158168A}"/>
              </a:ext>
            </a:extLst>
          </p:cNvPr>
          <p:cNvSpPr/>
          <p:nvPr/>
        </p:nvSpPr>
        <p:spPr>
          <a:xfrm>
            <a:off x="2870164" y="1901816"/>
            <a:ext cx="2157984" cy="11196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t" anchorCtr="0">
            <a:noAutofit/>
          </a:bodyPr>
          <a:lstStyle/>
          <a:p>
            <a:pPr defTabSz="666750">
              <a:spcBef>
                <a:spcPct val="0"/>
              </a:spcBef>
              <a:spcAft>
                <a:spcPct val="35000"/>
              </a:spcAft>
            </a:pPr>
            <a:r>
              <a:rPr lang="en-US" sz="1600">
                <a:solidFill>
                  <a:schemeClr val="tx1"/>
                </a:solidFill>
              </a:rPr>
              <a:t>Create a resource account without a phone number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8F0B04-6588-47D0-B2F9-F2BB04E9F0C4}"/>
              </a:ext>
            </a:extLst>
          </p:cNvPr>
          <p:cNvSpPr/>
          <p:nvPr/>
        </p:nvSpPr>
        <p:spPr>
          <a:xfrm>
            <a:off x="5146461" y="1901816"/>
            <a:ext cx="2157984" cy="11196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t" anchorCtr="0">
            <a:noAutofit/>
          </a:bodyPr>
          <a:lstStyle/>
          <a:p>
            <a:pPr defTabSz="666750">
              <a:spcBef>
                <a:spcPct val="0"/>
              </a:spcBef>
              <a:spcAft>
                <a:spcPct val="35000"/>
              </a:spcAft>
            </a:pPr>
            <a:r>
              <a:rPr lang="en-US" sz="1600">
                <a:solidFill>
                  <a:schemeClr val="tx1"/>
                </a:solidFill>
              </a:rPr>
              <a:t>Create a resource account in Microsoft Teams admin center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F7E2A8-EF9A-41F1-BEAF-B825EF1D377D}"/>
              </a:ext>
            </a:extLst>
          </p:cNvPr>
          <p:cNvSpPr/>
          <p:nvPr/>
        </p:nvSpPr>
        <p:spPr>
          <a:xfrm>
            <a:off x="7422758" y="1901814"/>
            <a:ext cx="2157984" cy="11196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t" anchorCtr="0">
            <a:noAutofit/>
          </a:bodyPr>
          <a:lstStyle/>
          <a:p>
            <a:pPr defTabSz="666750">
              <a:spcBef>
                <a:spcPct val="0"/>
              </a:spcBef>
              <a:spcAft>
                <a:spcPct val="35000"/>
              </a:spcAft>
            </a:pPr>
            <a:r>
              <a:rPr lang="en-US" sz="1600">
                <a:solidFill>
                  <a:schemeClr val="tx1"/>
                </a:solidFill>
              </a:rPr>
              <a:t>Manage Resource account settings in Microsoft Teams admin center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FF56E-2B04-424B-B8A1-9C97F4A7988F}"/>
              </a:ext>
            </a:extLst>
          </p:cNvPr>
          <p:cNvSpPr/>
          <p:nvPr/>
        </p:nvSpPr>
        <p:spPr>
          <a:xfrm>
            <a:off x="9699054" y="1901816"/>
            <a:ext cx="2157984" cy="11196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t" anchorCtr="0">
            <a:noAutofit/>
          </a:bodyPr>
          <a:lstStyle/>
          <a:p>
            <a:pPr defTabSz="666750">
              <a:spcBef>
                <a:spcPct val="0"/>
              </a:spcBef>
              <a:spcAft>
                <a:spcPct val="35000"/>
              </a:spcAft>
            </a:pPr>
            <a:r>
              <a:rPr lang="en-US" sz="1600">
                <a:solidFill>
                  <a:schemeClr val="tx1"/>
                </a:solidFill>
              </a:rPr>
              <a:t>Create a resource account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in PowerShell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AD53E-C5CB-496E-8907-63AE3E3A3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3867" y="3149822"/>
            <a:ext cx="11263171" cy="320811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Screenshot of creating or configuring Resource accounts in Microsoft Teams">
            <a:extLst>
              <a:ext uri="{FF2B5EF4-FFF2-40B4-BE49-F238E27FC236}">
                <a16:creationId xmlns:a16="http://schemas.microsoft.com/office/drawing/2014/main" id="{BDFA8E47-D153-40BD-9A76-5F4AF12F2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23884" r="1624" b="26658"/>
          <a:stretch/>
        </p:blipFill>
        <p:spPr>
          <a:xfrm>
            <a:off x="1936257" y="3271521"/>
            <a:ext cx="8578391" cy="29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437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and configure a call queue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7F4E8C-8FCF-43C8-A2EA-DEFD5959EF44}"/>
              </a:ext>
            </a:extLst>
          </p:cNvPr>
          <p:cNvSpPr/>
          <p:nvPr/>
        </p:nvSpPr>
        <p:spPr>
          <a:xfrm>
            <a:off x="579439" y="1446185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Start with creating call queue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C4A5F1-D8AA-459B-80CA-A6D401331D8F}"/>
              </a:ext>
            </a:extLst>
          </p:cNvPr>
          <p:cNvSpPr/>
          <p:nvPr/>
        </p:nvSpPr>
        <p:spPr>
          <a:xfrm>
            <a:off x="579439" y="2152048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Get or transfer toll or toll-free service phone numbers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60906D-A2C8-4D7B-B7CD-1204EF7849B1}"/>
              </a:ext>
            </a:extLst>
          </p:cNvPr>
          <p:cNvSpPr/>
          <p:nvPr/>
        </p:nvSpPr>
        <p:spPr>
          <a:xfrm>
            <a:off x="579439" y="2857911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Create a new call queue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9A1F13-1135-4D6F-AB84-38E908093B21}"/>
              </a:ext>
            </a:extLst>
          </p:cNvPr>
          <p:cNvSpPr/>
          <p:nvPr/>
        </p:nvSpPr>
        <p:spPr>
          <a:xfrm>
            <a:off x="579439" y="3563774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Routing method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E89F36-EEAB-4471-AF88-B3E6E0D08DC4}"/>
              </a:ext>
            </a:extLst>
          </p:cNvPr>
          <p:cNvSpPr/>
          <p:nvPr/>
        </p:nvSpPr>
        <p:spPr>
          <a:xfrm>
            <a:off x="579439" y="4269637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Select an agent opt-out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19905-3789-41AA-9410-D201E70C023B}"/>
              </a:ext>
            </a:extLst>
          </p:cNvPr>
          <p:cNvSpPr/>
          <p:nvPr/>
        </p:nvSpPr>
        <p:spPr>
          <a:xfrm>
            <a:off x="579439" y="4975500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Set the call overflow and timeout handling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655E2F-9D2D-4BCB-BF3E-B87CF1316D28}"/>
              </a:ext>
            </a:extLst>
          </p:cNvPr>
          <p:cNvSpPr/>
          <p:nvPr/>
        </p:nvSpPr>
        <p:spPr>
          <a:xfrm>
            <a:off x="579439" y="5681363"/>
            <a:ext cx="4797234" cy="597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74" tIns="66854" rIns="121718" bIns="66854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>
                <a:solidFill>
                  <a:schemeClr val="tx1"/>
                </a:solidFill>
              </a:rPr>
              <a:t>Call queue cmdlets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1AF48C-F84C-49C1-A469-2029A053A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486400" y="1436687"/>
            <a:ext cx="6375400" cy="483235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creenshot of configure a call queue">
            <a:extLst>
              <a:ext uri="{FF2B5EF4-FFF2-40B4-BE49-F238E27FC236}">
                <a16:creationId xmlns:a16="http://schemas.microsoft.com/office/drawing/2014/main" id="{0EE97630-53BB-4EB7-91A6-CCC8CBBD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41" y="1805487"/>
            <a:ext cx="3143562" cy="4094750"/>
          </a:xfrm>
          <a:prstGeom prst="rect">
            <a:avLst/>
          </a:prstGeom>
        </p:spPr>
      </p:pic>
      <p:pic>
        <p:nvPicPr>
          <p:cNvPr id="5" name="Picture 4" descr="Screenshot of configure a call queue 2">
            <a:extLst>
              <a:ext uri="{FF2B5EF4-FFF2-40B4-BE49-F238E27FC236}">
                <a16:creationId xmlns:a16="http://schemas.microsoft.com/office/drawing/2014/main" id="{8724C262-C6F4-438B-BB04-2660BC6E4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59"/>
          <a:stretch/>
        </p:blipFill>
        <p:spPr>
          <a:xfrm>
            <a:off x="8935327" y="1805487"/>
            <a:ext cx="2788133" cy="40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772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and configure an auto attendant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E4C4C-44A1-4AF1-96B0-14D6EEDBC221}"/>
              </a:ext>
            </a:extLst>
          </p:cNvPr>
          <p:cNvSpPr/>
          <p:nvPr/>
        </p:nvSpPr>
        <p:spPr>
          <a:xfrm>
            <a:off x="581090" y="1401749"/>
            <a:ext cx="3469901" cy="683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>
                <a:solidFill>
                  <a:schemeClr val="tx1"/>
                </a:solidFill>
              </a:rPr>
              <a:t>Set up an auto attendant with an existing resource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78061-D4C3-4ECF-8184-F5AD34B4EC95}"/>
              </a:ext>
            </a:extLst>
          </p:cNvPr>
          <p:cNvSpPr/>
          <p:nvPr/>
        </p:nvSpPr>
        <p:spPr>
          <a:xfrm>
            <a:off x="4180546" y="1401749"/>
            <a:ext cx="2930656" cy="683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>
                <a:solidFill>
                  <a:schemeClr val="tx1"/>
                </a:solidFill>
              </a:rPr>
              <a:t>Assign phone numbers for an auto attendant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484B7-2481-418E-91FF-DAAF188973FC}"/>
              </a:ext>
            </a:extLst>
          </p:cNvPr>
          <p:cNvSpPr/>
          <p:nvPr/>
        </p:nvSpPr>
        <p:spPr>
          <a:xfrm>
            <a:off x="7240757" y="1401748"/>
            <a:ext cx="2244264" cy="683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>
                <a:solidFill>
                  <a:schemeClr val="tx1"/>
                </a:solidFill>
              </a:rPr>
              <a:t>Search for 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FA4D2-0A25-4781-A4A1-FEB07EC28563}"/>
              </a:ext>
            </a:extLst>
          </p:cNvPr>
          <p:cNvSpPr/>
          <p:nvPr/>
        </p:nvSpPr>
        <p:spPr>
          <a:xfrm>
            <a:off x="9614577" y="1401748"/>
            <a:ext cx="2244264" cy="683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>
                <a:solidFill>
                  <a:schemeClr val="tx1"/>
                </a:solidFill>
              </a:rPr>
              <a:t>Set menu options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53800-DE42-4658-ACCF-81C6CE97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9438" y="2202180"/>
            <a:ext cx="11282362" cy="4066857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Screenshot of configure an auto attendant">
            <a:extLst>
              <a:ext uri="{FF2B5EF4-FFF2-40B4-BE49-F238E27FC236}">
                <a16:creationId xmlns:a16="http://schemas.microsoft.com/office/drawing/2014/main" id="{B4862A41-2E5C-4F7D-8FA3-280A7C0C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" y="3372203"/>
            <a:ext cx="2092251" cy="2807616"/>
          </a:xfrm>
          <a:prstGeom prst="rect">
            <a:avLst/>
          </a:prstGeom>
        </p:spPr>
      </p:pic>
      <p:pic>
        <p:nvPicPr>
          <p:cNvPr id="4" name="Picture 3" descr="Screenshot of configure an auto attendant 2">
            <a:extLst>
              <a:ext uri="{FF2B5EF4-FFF2-40B4-BE49-F238E27FC236}">
                <a16:creationId xmlns:a16="http://schemas.microsoft.com/office/drawing/2014/main" id="{4329F985-9F99-4330-BC7B-58DF9351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448" y="2558560"/>
            <a:ext cx="5331467" cy="3621259"/>
          </a:xfrm>
          <a:prstGeom prst="rect">
            <a:avLst/>
          </a:prstGeom>
        </p:spPr>
      </p:pic>
      <p:pic>
        <p:nvPicPr>
          <p:cNvPr id="16" name="Picture 15" descr="Screenshot of configure an auto attendant 3">
            <a:extLst>
              <a:ext uri="{FF2B5EF4-FFF2-40B4-BE49-F238E27FC236}">
                <a16:creationId xmlns:a16="http://schemas.microsoft.com/office/drawing/2014/main" id="{B41357C4-EDB4-4EA2-B529-280178760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9" t="7686" b="7177"/>
          <a:stretch/>
        </p:blipFill>
        <p:spPr>
          <a:xfrm>
            <a:off x="5619931" y="2325602"/>
            <a:ext cx="6139716" cy="38542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97877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6600-E82D-42E0-B6F4-F3871D03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call park policies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4A55031-D631-4C4C-89C6-3A9B1B792771}"/>
              </a:ext>
            </a:extLst>
          </p:cNvPr>
          <p:cNvSpPr txBox="1">
            <a:spLocks/>
          </p:cNvSpPr>
          <p:nvPr/>
        </p:nvSpPr>
        <p:spPr>
          <a:xfrm>
            <a:off x="600059" y="1424432"/>
            <a:ext cx="112379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</a:rPr>
              <a:t>Call park enables a user to place a call on hold in the Teams service in the cloud: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D5176-5A1A-46F9-B367-EE98DC3F25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04836" y="2019300"/>
            <a:ext cx="3709989" cy="8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Enable a call park policy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0FC97-2BCE-4D7A-879A-265252A021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04836" y="2991496"/>
            <a:ext cx="3709989" cy="8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Assign a call park policy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8B866-6251-4682-819D-CE69FC2E7D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04836" y="3963693"/>
            <a:ext cx="3709989" cy="8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Configure call park and retrieve with PowerShell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7F3C4-1235-4D4F-9493-258A6D453DC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04836" y="4935890"/>
            <a:ext cx="3709989" cy="8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Troubleshooting call parking</a:t>
            </a:r>
          </a:p>
        </p:txBody>
      </p:sp>
      <p:pic>
        <p:nvPicPr>
          <p:cNvPr id="3" name="Picture 2" descr="Screenshot of Call park policy page in Teams admin center">
            <a:extLst>
              <a:ext uri="{FF2B5EF4-FFF2-40B4-BE49-F238E27FC236}">
                <a16:creationId xmlns:a16="http://schemas.microsoft.com/office/drawing/2014/main" id="{42B8C317-B7FA-4F0A-9FBA-8D7773F8A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" t="11581" r="867" b="12815"/>
          <a:stretch/>
        </p:blipFill>
        <p:spPr>
          <a:xfrm>
            <a:off x="4460242" y="2024382"/>
            <a:ext cx="7376158" cy="376681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3000675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calling policies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69971-177C-471C-9146-448A255987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4675" y="1435100"/>
            <a:ext cx="4043045" cy="1127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37160" tIns="91440" rIns="137160" bIns="9144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Create a custom calling policy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56C3C-47B8-4DC3-92A0-163E74A234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4675" y="2671936"/>
            <a:ext cx="4043045" cy="1127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37160" tIns="91440" rIns="137160" bIns="9144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Modify an existing calling policy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46A83-1148-4973-B427-F4938843BA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4675" y="3908772"/>
            <a:ext cx="4043045" cy="1127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37160" tIns="91440" rIns="137160" bIns="9144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Assign a calling policy to a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ADA32-2886-4A6B-AEE8-0BC33ABD22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4675" y="5145608"/>
            <a:ext cx="4043045" cy="11271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round/>
          </a:ln>
        </p:spPr>
        <p:txBody>
          <a:bodyPr wrap="square" lIns="137160" tIns="91440" rIns="137160" bIns="9144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Calling policy settings</a:t>
            </a:r>
          </a:p>
        </p:txBody>
      </p:sp>
      <p:pic>
        <p:nvPicPr>
          <p:cNvPr id="35" name="Picture 34" descr="Screenshot of Calling policy page in Teams admin center">
            <a:extLst>
              <a:ext uri="{FF2B5EF4-FFF2-40B4-BE49-F238E27FC236}">
                <a16:creationId xmlns:a16="http://schemas.microsoft.com/office/drawing/2014/main" id="{9B7FC687-6F9C-4535-937A-362345480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" t="6274" r="604" b="4504"/>
          <a:stretch/>
        </p:blipFill>
        <p:spPr>
          <a:xfrm>
            <a:off x="4763136" y="1432560"/>
            <a:ext cx="7083424" cy="484060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9094427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caller ID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59878-50DC-4B36-85FC-AEDC17C2AE0B}"/>
              </a:ext>
            </a:extLst>
          </p:cNvPr>
          <p:cNvSpPr txBox="1">
            <a:spLocks/>
          </p:cNvSpPr>
          <p:nvPr/>
        </p:nvSpPr>
        <p:spPr>
          <a:xfrm>
            <a:off x="579120" y="1531112"/>
            <a:ext cx="112379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+mj-lt"/>
              </a:rPr>
              <a:t>Caller ID policies in Microsoft Teams can help you change or block the caller: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14483-30CA-41AD-9EB4-8D51D5CF93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9120" y="2019300"/>
            <a:ext cx="3215640" cy="9161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Create a custom caller </a:t>
            </a:r>
            <a:br>
              <a:rPr lang="en-US" sz="2000"/>
            </a:br>
            <a:r>
              <a:rPr lang="en-US" sz="2000"/>
              <a:t>ID policy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976D1-0C14-470C-B6B3-836A12129E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9120" y="3046730"/>
            <a:ext cx="3215640" cy="9161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Edit a caller ID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E636B-CFC8-4518-9B5B-0BB554450E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79120" y="4074160"/>
            <a:ext cx="3215640" cy="14008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  <a:round/>
          </a:ln>
        </p:spPr>
        <p:txBody>
          <a:bodyPr wrap="square" lIns="182880" tIns="137160" rIns="182880" bIns="137160" rtlCol="0" anchor="ctr"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Assign a custom caller ID policy to users through PowerShell</a:t>
            </a:r>
          </a:p>
        </p:txBody>
      </p:sp>
      <p:pic>
        <p:nvPicPr>
          <p:cNvPr id="34" name="Picture 33" descr="Screenshot of new caller ID policy page in the admin center">
            <a:extLst>
              <a:ext uri="{FF2B5EF4-FFF2-40B4-BE49-F238E27FC236}">
                <a16:creationId xmlns:a16="http://schemas.microsoft.com/office/drawing/2014/main" id="{5D624A50-E865-4018-AAD4-B22135DFF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" t="17458" r="846" b="18165"/>
          <a:stretch/>
        </p:blipFill>
        <p:spPr>
          <a:xfrm>
            <a:off x="3923488" y="2032001"/>
            <a:ext cx="7923072" cy="343027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9309428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Routing health dashboard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5A8CC2-5747-4F2D-A88E-13BB52509670}"/>
              </a:ext>
            </a:extLst>
          </p:cNvPr>
          <p:cNvSpPr txBox="1">
            <a:spLocks/>
          </p:cNvSpPr>
          <p:nvPr/>
        </p:nvSpPr>
        <p:spPr>
          <a:xfrm>
            <a:off x="600059" y="1033272"/>
            <a:ext cx="112379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+mj-lt"/>
              </a:rPr>
              <a:t>Monitor the connection between your Session Border Controller and the Direct Routing interface: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5DC89-8F2E-4637-ADC0-D43BC68E0EDC}"/>
              </a:ext>
            </a:extLst>
          </p:cNvPr>
          <p:cNvSpPr/>
          <p:nvPr/>
        </p:nvSpPr>
        <p:spPr>
          <a:xfrm>
            <a:off x="574673" y="1766890"/>
            <a:ext cx="2753313" cy="6586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000">
                <a:solidFill>
                  <a:schemeClr val="tx1"/>
                </a:solidFill>
              </a:rPr>
              <a:t>Overall health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12A1E-42CF-4572-B914-CBD218DD5FF6}"/>
              </a:ext>
            </a:extLst>
          </p:cNvPr>
          <p:cNvSpPr/>
          <p:nvPr/>
        </p:nvSpPr>
        <p:spPr>
          <a:xfrm>
            <a:off x="3453278" y="1766889"/>
            <a:ext cx="4355755" cy="6586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000">
                <a:solidFill>
                  <a:schemeClr val="tx1"/>
                </a:solidFill>
              </a:rPr>
              <a:t>Detailed information for each SBC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1CD58-C73A-40C3-9DA4-53C00931FC79}"/>
              </a:ext>
            </a:extLst>
          </p:cNvPr>
          <p:cNvSpPr/>
          <p:nvPr/>
        </p:nvSpPr>
        <p:spPr>
          <a:xfrm>
            <a:off x="7934325" y="1766888"/>
            <a:ext cx="3940808" cy="6586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728" tIns="64008" rIns="109728" bIns="64008" numCol="1" spcCol="127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000">
                <a:solidFill>
                  <a:schemeClr val="tx1"/>
                </a:solidFill>
              </a:rPr>
              <a:t>Network Effectiveness Ratio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E4541-1043-4121-94EA-5480F107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68007" y="2548572"/>
            <a:ext cx="11300460" cy="3613237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 descr="Screenshot of Health Dashboard ">
            <a:extLst>
              <a:ext uri="{FF2B5EF4-FFF2-40B4-BE49-F238E27FC236}">
                <a16:creationId xmlns:a16="http://schemas.microsoft.com/office/drawing/2014/main" id="{BE74394B-9BEE-4DFE-B206-95032A5A33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840" y="2646844"/>
            <a:ext cx="4950742" cy="3400792"/>
          </a:xfrm>
          <a:prstGeom prst="rect">
            <a:avLst/>
          </a:prstGeom>
          <a:effectLst/>
        </p:spPr>
      </p:pic>
      <p:pic>
        <p:nvPicPr>
          <p:cNvPr id="4" name="Picture 3" descr="Screenshot of Direct routing that shows Health Dashboard statistics">
            <a:extLst>
              <a:ext uri="{FF2B5EF4-FFF2-40B4-BE49-F238E27FC236}">
                <a16:creationId xmlns:a16="http://schemas.microsoft.com/office/drawing/2014/main" id="{73910BB5-F9F7-406D-B5CA-04DE1BDDE1F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01" y="2646844"/>
            <a:ext cx="5963635" cy="34007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399243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544D-AACF-4452-972F-3F47418D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Teams add-on licensing</a:t>
            </a:r>
          </a:p>
        </p:txBody>
      </p:sp>
      <p:pic>
        <p:nvPicPr>
          <p:cNvPr id="92" name="Picture 91" descr="Icon of a triangle with an series of arc extending from it">
            <a:extLst>
              <a:ext uri="{FF2B5EF4-FFF2-40B4-BE49-F238E27FC236}">
                <a16:creationId xmlns:a16="http://schemas.microsoft.com/office/drawing/2014/main" id="{F6A8BFEC-DC83-49CA-8FDA-05709EC576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9" y="1257300"/>
            <a:ext cx="854872" cy="8548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1DACAD-8898-458F-9CA3-031F1270FC72}"/>
              </a:ext>
            </a:extLst>
          </p:cNvPr>
          <p:cNvSpPr/>
          <p:nvPr/>
        </p:nvSpPr>
        <p:spPr>
          <a:xfrm>
            <a:off x="1722438" y="1530848"/>
            <a:ext cx="9929178" cy="307777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Audio Conferencing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0F3-97D0-4908-8701-780B2069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2438" y="2241452"/>
            <a:ext cx="101073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Icon of two squares and two lines extended besides each square">
            <a:extLst>
              <a:ext uri="{FF2B5EF4-FFF2-40B4-BE49-F238E27FC236}">
                <a16:creationId xmlns:a16="http://schemas.microsoft.com/office/drawing/2014/main" id="{DA66EA0C-41C6-4DB8-8D2D-F46DA59D03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9" y="2370328"/>
            <a:ext cx="854872" cy="8548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9FED2A-90F6-42CA-8DCA-7D6ABE485C9E}"/>
              </a:ext>
            </a:extLst>
          </p:cNvPr>
          <p:cNvSpPr/>
          <p:nvPr/>
        </p:nvSpPr>
        <p:spPr>
          <a:xfrm>
            <a:off x="1722438" y="2643876"/>
            <a:ext cx="9929178" cy="307777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Toll free numbers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E94EAB-5EC1-4D21-B1A7-47F8A152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2438" y="3354883"/>
            <a:ext cx="101170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 descr="Icon of tablet and cell-phone">
            <a:extLst>
              <a:ext uri="{FF2B5EF4-FFF2-40B4-BE49-F238E27FC236}">
                <a16:creationId xmlns:a16="http://schemas.microsoft.com/office/drawing/2014/main" id="{97347BEE-3D2A-4DD2-B313-83F5A914D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29" y="3483356"/>
            <a:ext cx="856488" cy="8564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DF1BE00-F749-4B90-A05C-1404755CD915}"/>
              </a:ext>
            </a:extLst>
          </p:cNvPr>
          <p:cNvSpPr/>
          <p:nvPr/>
        </p:nvSpPr>
        <p:spPr>
          <a:xfrm>
            <a:off x="1722438" y="3681512"/>
            <a:ext cx="8940800" cy="307777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Phone System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69DF23-91B4-4DF7-A684-3F5123509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2438" y="4312313"/>
            <a:ext cx="101170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book">
            <a:extLst>
              <a:ext uri="{FF2B5EF4-FFF2-40B4-BE49-F238E27FC236}">
                <a16:creationId xmlns:a16="http://schemas.microsoft.com/office/drawing/2014/main" id="{357A4718-99DB-4284-894E-6770523E7CD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80229" y="4559136"/>
            <a:ext cx="854872" cy="8548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8C6ACA-CB74-411D-8353-24E996C5CA2A}"/>
              </a:ext>
            </a:extLst>
          </p:cNvPr>
          <p:cNvSpPr/>
          <p:nvPr/>
        </p:nvSpPr>
        <p:spPr>
          <a:xfrm>
            <a:off x="1722438" y="4559136"/>
            <a:ext cx="9428162" cy="1038746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Calling Plans: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chemeClr val="tx1"/>
                </a:solidFill>
              </a:rPr>
              <a:t>Domestic Calling Plans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chemeClr val="tx1"/>
                </a:solidFill>
              </a:rPr>
              <a:t>Domestic and International Calling Plans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7EE648-8C4E-4CA8-BE1E-2A5018779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2438" y="5791229"/>
            <a:ext cx="101170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Icon of three people">
            <a:extLst>
              <a:ext uri="{FF2B5EF4-FFF2-40B4-BE49-F238E27FC236}">
                <a16:creationId xmlns:a16="http://schemas.microsoft.com/office/drawing/2014/main" id="{180A41A2-A188-4408-A3F9-827A6EC56563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80229" y="5711028"/>
            <a:ext cx="854872" cy="8548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C48D60-3718-4C2D-875E-6364E96DE9A8}"/>
              </a:ext>
            </a:extLst>
          </p:cNvPr>
          <p:cNvSpPr/>
          <p:nvPr/>
        </p:nvSpPr>
        <p:spPr>
          <a:xfrm>
            <a:off x="1722438" y="5984576"/>
            <a:ext cx="9929178" cy="307777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Microsoft Teams Rooms</a:t>
            </a:r>
          </a:p>
        </p:txBody>
      </p:sp>
    </p:spTree>
    <p:extLst>
      <p:ext uri="{BB962C8B-B14F-4D97-AF65-F5344CB8AC3E}">
        <p14:creationId xmlns:p14="http://schemas.microsoft.com/office/powerpoint/2010/main" val="18591277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Troubleshot audio, video and client issues</a:t>
            </a:r>
          </a:p>
        </p:txBody>
      </p:sp>
      <p:pic>
        <p:nvPicPr>
          <p:cNvPr id="6" name="Picture 5" descr="Icon of a wrench">
            <a:extLst>
              <a:ext uri="{FF2B5EF4-FFF2-40B4-BE49-F238E27FC236}">
                <a16:creationId xmlns:a16="http://schemas.microsoft.com/office/drawing/2014/main" id="{C66F4A27-ACE4-4212-A0D6-E67E3BD5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410" y="2938966"/>
            <a:ext cx="1116590" cy="11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0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Manage Live event and meetings experiences</a:t>
            </a:r>
          </a:p>
        </p:txBody>
      </p:sp>
      <p:pic>
        <p:nvPicPr>
          <p:cNvPr id="5" name="Picture 4" descr="Icon of three people around a table">
            <a:extLst>
              <a:ext uri="{FF2B5EF4-FFF2-40B4-BE49-F238E27FC236}">
                <a16:creationId xmlns:a16="http://schemas.microsoft.com/office/drawing/2014/main" id="{624FE5C2-B44D-4D00-AC3E-A74A3DC3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59" y="2801257"/>
            <a:ext cx="1290410" cy="1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75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Introduction 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CA6FF8-D679-402E-8D28-A9A5F6E56678}"/>
              </a:ext>
            </a:extLst>
          </p:cNvPr>
          <p:cNvSpPr txBox="1"/>
          <p:nvPr/>
        </p:nvSpPr>
        <p:spPr>
          <a:xfrm>
            <a:off x="600058" y="1082809"/>
            <a:ext cx="6130942" cy="406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latin typeface="+mj-lt"/>
              </a:rPr>
              <a:t>After this lesson, you will be able to: </a:t>
            </a:r>
          </a:p>
        </p:txBody>
      </p:sp>
      <p:pic>
        <p:nvPicPr>
          <p:cNvPr id="8" name="Picture 7" descr="Icon of a key">
            <a:extLst>
              <a:ext uri="{FF2B5EF4-FFF2-40B4-BE49-F238E27FC236}">
                <a16:creationId xmlns:a16="http://schemas.microsoft.com/office/drawing/2014/main" id="{EB73F86C-0836-41DC-ACED-E73B19E922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06357"/>
            <a:ext cx="952500" cy="950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EE858-22C8-446A-96F0-5B6DC287B350}"/>
              </a:ext>
            </a:extLst>
          </p:cNvPr>
          <p:cNvSpPr txBox="1"/>
          <p:nvPr/>
        </p:nvSpPr>
        <p:spPr>
          <a:xfrm>
            <a:off x="1795680" y="1874068"/>
            <a:ext cx="493531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/>
              <a:t>Describe key aspects of Teams troubleshooting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AB8CCEC-1F2B-4D1E-BC9A-49A1C3E0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5680" y="2954312"/>
            <a:ext cx="493531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screen with a person in it representing a videocall">
            <a:extLst>
              <a:ext uri="{FF2B5EF4-FFF2-40B4-BE49-F238E27FC236}">
                <a16:creationId xmlns:a16="http://schemas.microsoft.com/office/drawing/2014/main" id="{121ECFF3-BA7C-476A-830A-703CBE18E2D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3251291"/>
            <a:ext cx="952500" cy="95097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81D5121B-6204-4B80-9011-B1C7EA200E60}"/>
              </a:ext>
            </a:extLst>
          </p:cNvPr>
          <p:cNvSpPr txBox="1"/>
          <p:nvPr/>
        </p:nvSpPr>
        <p:spPr>
          <a:xfrm>
            <a:off x="1795680" y="3572890"/>
            <a:ext cx="493531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sz="2000"/>
              <a:t>Optimize call quality by using Call Analytics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B61FF90-267F-4189-82C0-5C052E75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5680" y="4499246"/>
            <a:ext cx="493531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 of two documents">
            <a:extLst>
              <a:ext uri="{FF2B5EF4-FFF2-40B4-BE49-F238E27FC236}">
                <a16:creationId xmlns:a16="http://schemas.microsoft.com/office/drawing/2014/main" id="{0AF023E2-62F6-4C9C-8563-3590E8DF1E7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4796225"/>
            <a:ext cx="952500" cy="95097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3D359E40-7B06-4E9B-A52C-A72E98209FA6}"/>
              </a:ext>
            </a:extLst>
          </p:cNvPr>
          <p:cNvSpPr txBox="1"/>
          <p:nvPr/>
        </p:nvSpPr>
        <p:spPr>
          <a:xfrm>
            <a:off x="1795679" y="4963936"/>
            <a:ext cx="493531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2"/>
            <a:r>
              <a:rPr lang="en-US" sz="2000"/>
              <a:t>Analyze call quality by using Call Quality Dashboard</a:t>
            </a:r>
          </a:p>
        </p:txBody>
      </p:sp>
    </p:spTree>
    <p:extLst>
      <p:ext uri="{BB962C8B-B14F-4D97-AF65-F5344CB8AC3E}">
        <p14:creationId xmlns:p14="http://schemas.microsoft.com/office/powerpoint/2010/main" val="16604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544D-AACF-4452-972F-3F47418D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 overview</a:t>
            </a:r>
          </a:p>
        </p:txBody>
      </p:sp>
      <p:pic>
        <p:nvPicPr>
          <p:cNvPr id="109" name="Picture 108" descr="Icon of two people with chat bubble ">
            <a:extLst>
              <a:ext uri="{FF2B5EF4-FFF2-40B4-BE49-F238E27FC236}">
                <a16:creationId xmlns:a16="http://schemas.microsoft.com/office/drawing/2014/main" id="{C7A2ADE2-A42F-4691-A3AA-C843A035060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9" y="1257300"/>
            <a:ext cx="854872" cy="8548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1DACAD-8898-458F-9CA3-031F1270FC72}"/>
              </a:ext>
            </a:extLst>
          </p:cNvPr>
          <p:cNvSpPr/>
          <p:nvPr/>
        </p:nvSpPr>
        <p:spPr>
          <a:xfrm>
            <a:off x="1646238" y="1530848"/>
            <a:ext cx="10134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Troubleshooting connectivity issues with the Microsoft Teams client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0F3-97D0-4908-8701-780B2069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2201535"/>
            <a:ext cx="10134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Icon of a computer monitor">
            <a:extLst>
              <a:ext uri="{FF2B5EF4-FFF2-40B4-BE49-F238E27FC236}">
                <a16:creationId xmlns:a16="http://schemas.microsoft.com/office/drawing/2014/main" id="{22ABD980-C774-4483-9E5A-CBD9C069778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9" y="2290896"/>
            <a:ext cx="854872" cy="8548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9FED2A-90F6-42CA-8DCA-7D6ABE485C9E}"/>
              </a:ext>
            </a:extLst>
          </p:cNvPr>
          <p:cNvSpPr/>
          <p:nvPr/>
        </p:nvSpPr>
        <p:spPr>
          <a:xfrm>
            <a:off x="1646238" y="2564445"/>
            <a:ext cx="10134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Clear Microsoft Teams client cache (Windows, Android and iOS)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E94EAB-5EC1-4D21-B1A7-47F8A152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3235132"/>
            <a:ext cx="10134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Icon of two documents">
            <a:extLst>
              <a:ext uri="{FF2B5EF4-FFF2-40B4-BE49-F238E27FC236}">
                <a16:creationId xmlns:a16="http://schemas.microsoft.com/office/drawing/2014/main" id="{78449861-A9DB-4709-9023-D61AFD468E2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0229" y="3324492"/>
            <a:ext cx="854872" cy="8548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DF1BE00-F749-4B90-A05C-1404755CD915}"/>
              </a:ext>
            </a:extLst>
          </p:cNvPr>
          <p:cNvSpPr/>
          <p:nvPr/>
        </p:nvSpPr>
        <p:spPr>
          <a:xfrm>
            <a:off x="1646238" y="3598042"/>
            <a:ext cx="10134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Use log files in troubleshooting Microsoft Teams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69DF23-91B4-4DF7-A684-3F5123509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4268729"/>
            <a:ext cx="10134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Icon of circular arrow">
            <a:extLst>
              <a:ext uri="{FF2B5EF4-FFF2-40B4-BE49-F238E27FC236}">
                <a16:creationId xmlns:a16="http://schemas.microsoft.com/office/drawing/2014/main" id="{75405497-A3AC-4312-909A-CAC062042DC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80229" y="4358089"/>
            <a:ext cx="854872" cy="8548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C48D60-3718-4C2D-875E-6364E96DE9A8}"/>
              </a:ext>
            </a:extLst>
          </p:cNvPr>
          <p:cNvSpPr/>
          <p:nvPr/>
        </p:nvSpPr>
        <p:spPr>
          <a:xfrm>
            <a:off x="1646238" y="4631637"/>
            <a:ext cx="10134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Debug logs or Diagnostic logs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7EE648-8C4E-4CA8-BE1E-2A5018779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238" y="5331958"/>
            <a:ext cx="10134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 of a screen with a person in it representing a videocall">
            <a:extLst>
              <a:ext uri="{FF2B5EF4-FFF2-40B4-BE49-F238E27FC236}">
                <a16:creationId xmlns:a16="http://schemas.microsoft.com/office/drawing/2014/main" id="{DACCAD9B-02A2-46F6-AAD4-A37C199B0BA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80229" y="5527154"/>
            <a:ext cx="854872" cy="8548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8C6ACA-CB74-411D-8353-24E996C5CA2A}"/>
              </a:ext>
            </a:extLst>
          </p:cNvPr>
          <p:cNvSpPr/>
          <p:nvPr/>
        </p:nvSpPr>
        <p:spPr>
          <a:xfrm>
            <a:off x="1646238" y="5527154"/>
            <a:ext cx="10134600" cy="103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Teams coexistence troubleshooting with Skype for Business users: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chemeClr val="tx1"/>
                </a:solidFill>
              </a:rPr>
              <a:t>Using coexistence modes for troubleshooting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chemeClr val="tx1"/>
                </a:solidFill>
              </a:rPr>
              <a:t>Investigating External or Federation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53766080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 call quality by using Call Analytics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56046C-D973-49D0-ADDE-D71894F71F20}"/>
              </a:ext>
            </a:extLst>
          </p:cNvPr>
          <p:cNvSpPr/>
          <p:nvPr/>
        </p:nvSpPr>
        <p:spPr>
          <a:xfrm>
            <a:off x="593406" y="1435099"/>
            <a:ext cx="4715194" cy="4758810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388" tIns="124388" rIns="124388" bIns="124388" numCol="1" spcCol="1270" anchor="t" anchorCtr="0">
            <a:noAutofit/>
          </a:bodyPr>
          <a:lstStyle/>
          <a:p>
            <a:pPr lvl="0" defTabSz="933450"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Troubleshoot call or connection problems with Microsoft Teams.</a:t>
            </a:r>
          </a:p>
          <a:p>
            <a:pPr lvl="0" defTabSz="933450"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Call analytics permissions*:</a:t>
            </a:r>
          </a:p>
          <a:p>
            <a:pPr lvl="0" defTabSz="93345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Teams admin role</a:t>
            </a:r>
          </a:p>
          <a:p>
            <a:pPr lvl="0" defTabSz="93345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Teams communication support specialist</a:t>
            </a:r>
          </a:p>
          <a:p>
            <a:pPr lvl="0" defTabSz="93345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Teams communication support engineer</a:t>
            </a:r>
          </a:p>
          <a:p>
            <a:pPr lvl="0" defTabSz="933450"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Troubleshoot call quality problems using Call Analytics</a:t>
            </a:r>
          </a:p>
        </p:txBody>
      </p:sp>
      <p:pic>
        <p:nvPicPr>
          <p:cNvPr id="49" name="Picture 48" descr="Screenshot of Call history page of a user in Teams admin center using call analytics">
            <a:extLst>
              <a:ext uri="{FF2B5EF4-FFF2-40B4-BE49-F238E27FC236}">
                <a16:creationId xmlns:a16="http://schemas.microsoft.com/office/drawing/2014/main" id="{E507BDB5-0F4F-4869-85B3-8F167E6B4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" t="5364" r="197" b="2114"/>
          <a:stretch/>
        </p:blipFill>
        <p:spPr>
          <a:xfrm>
            <a:off x="5486401" y="1436688"/>
            <a:ext cx="6362698" cy="475881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3D1D40-69E9-4B82-AF5F-5A4DBD64D8F0}"/>
              </a:ext>
            </a:extLst>
          </p:cNvPr>
          <p:cNvSpPr/>
          <p:nvPr/>
        </p:nvSpPr>
        <p:spPr>
          <a:xfrm>
            <a:off x="604836" y="6358315"/>
            <a:ext cx="4734243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050"/>
              <a:t>*</a:t>
            </a:r>
            <a:r>
              <a:rPr lang="en-US" sz="1050">
                <a:cs typeface="Segoe UI Semilight" panose="020B0402040204020203" pitchFamily="34" charset="0"/>
              </a:rPr>
              <a:t>The roles have different types of information access</a:t>
            </a:r>
          </a:p>
        </p:txBody>
      </p:sp>
    </p:spTree>
    <p:extLst>
      <p:ext uri="{BB962C8B-B14F-4D97-AF65-F5344CB8AC3E}">
        <p14:creationId xmlns:p14="http://schemas.microsoft.com/office/powerpoint/2010/main" val="40985794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call quality by using Call Quality 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4A596-4799-429E-9F30-2C14DACA0F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93406" y="1441450"/>
            <a:ext cx="5559744" cy="46983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  <a:round/>
          </a:ln>
        </p:spPr>
        <p:txBody>
          <a:bodyPr wrap="square" lIns="182880" tIns="137160" rIns="182880" bIns="13716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Call Quality Dashboard (</a:t>
            </a:r>
            <a:r>
              <a:rPr lang="en-US" sz="2000" err="1"/>
              <a:t>CQD</a:t>
            </a:r>
            <a:r>
              <a:rPr lang="en-US" sz="2000"/>
              <a:t>) is designed to help Teams admins and network engineers optimize a network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Use Location-Enhanced Reports in </a:t>
            </a:r>
            <a:r>
              <a:rPr lang="en-US" sz="2000" err="1"/>
              <a:t>CQD</a:t>
            </a:r>
            <a:r>
              <a:rPr lang="en-US" sz="2000"/>
              <a:t> </a:t>
            </a:r>
          </a:p>
        </p:txBody>
      </p:sp>
      <p:pic>
        <p:nvPicPr>
          <p:cNvPr id="8" name="Picture 7" descr="Screenshot of Microsoft Call Quality Dashboard">
            <a:extLst>
              <a:ext uri="{FF2B5EF4-FFF2-40B4-BE49-F238E27FC236}">
                <a16:creationId xmlns:a16="http://schemas.microsoft.com/office/drawing/2014/main" id="{8E694B89-594E-42BA-920D-6A4BD85ADB5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664" t="-408" r="2096" b="-669"/>
          <a:stretch/>
        </p:blipFill>
        <p:spPr>
          <a:xfrm>
            <a:off x="6309360" y="1441450"/>
            <a:ext cx="5537200" cy="469836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8256666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BBE-ED3C-4292-AB3D-F3B6114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call quality by using CQD Power BI Connector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2A810-2F6A-421C-B3C7-B15B09E7D0F9}"/>
              </a:ext>
            </a:extLst>
          </p:cNvPr>
          <p:cNvSpPr/>
          <p:nvPr/>
        </p:nvSpPr>
        <p:spPr>
          <a:xfrm>
            <a:off x="600056" y="1447800"/>
            <a:ext cx="5962669" cy="48212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 defTabSz="889000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solidFill>
                  <a:schemeClr val="tx1"/>
                </a:solidFill>
                <a:latin typeface="+mj-lt"/>
              </a:rPr>
              <a:t>Install and setup Microsoft Call Quality Power BI Connector</a:t>
            </a:r>
          </a:p>
          <a:p>
            <a:pPr defTabSz="889000"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solidFill>
                  <a:schemeClr val="tx1"/>
                </a:solidFill>
                <a:latin typeface="+mj-lt"/>
              </a:rPr>
              <a:t>Build queries </a:t>
            </a:r>
          </a:p>
          <a:p>
            <a:pPr defTabSz="889000">
              <a:spcBef>
                <a:spcPts val="1200"/>
              </a:spcBef>
              <a:spcAft>
                <a:spcPts val="600"/>
              </a:spcAft>
            </a:pPr>
            <a:r>
              <a:rPr lang="en-US" sz="2200" err="1">
                <a:solidFill>
                  <a:schemeClr val="tx1"/>
                </a:solidFill>
                <a:latin typeface="+mj-lt"/>
              </a:rPr>
              <a:t>CQD</a:t>
            </a:r>
            <a:r>
              <a:rPr lang="en-US" sz="2200">
                <a:solidFill>
                  <a:schemeClr val="tx1"/>
                </a:solidFill>
                <a:latin typeface="+mj-lt"/>
              </a:rPr>
              <a:t> Power BI templates:</a:t>
            </a: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Helpdesk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endParaRPr lang="en-US">
              <a:solidFill>
                <a:schemeClr val="tx1"/>
              </a:solidFill>
            </a:endParaRP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Location Enhanced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Mobile Device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endParaRPr lang="en-US">
              <a:solidFill>
                <a:schemeClr val="tx1"/>
              </a:solidFill>
            </a:endParaRP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PSTN Direct Routing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endParaRPr lang="en-US">
              <a:solidFill>
                <a:schemeClr val="tx1"/>
              </a:solidFill>
            </a:endParaRP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Summary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Teams Utilization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defTabSz="889000">
              <a:spcBef>
                <a:spcPts val="300"/>
              </a:spcBef>
              <a:spcAft>
                <a:spcPts val="300"/>
              </a:spcAft>
            </a:pPr>
            <a:r>
              <a:rPr lang="en-US" err="1">
                <a:solidFill>
                  <a:schemeClr val="tx1"/>
                </a:solidFill>
              </a:rPr>
              <a:t>CQD</a:t>
            </a:r>
            <a:r>
              <a:rPr lang="en-US">
                <a:solidFill>
                  <a:schemeClr val="tx1"/>
                </a:solidFill>
              </a:rPr>
              <a:t> User Feedback (Rate My Call) </a:t>
            </a:r>
            <a:r>
              <a:rPr lang="en-US" err="1">
                <a:solidFill>
                  <a:schemeClr val="tx1"/>
                </a:solidFill>
              </a:rPr>
              <a:t>Report.pbit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Screenshot of Microsoft Call Quality Power BI Connector">
            <a:extLst>
              <a:ext uri="{FF2B5EF4-FFF2-40B4-BE49-F238E27FC236}">
                <a16:creationId xmlns:a16="http://schemas.microsoft.com/office/drawing/2014/main" id="{801D865C-869B-482A-8854-7C21D6F33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53" t="1776" r="10054" b="1776"/>
          <a:stretch/>
        </p:blipFill>
        <p:spPr>
          <a:xfrm>
            <a:off x="6736080" y="1442720"/>
            <a:ext cx="5130800" cy="4823017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62934964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Manage communication in Microsoft Teams</a:t>
            </a:r>
          </a:p>
        </p:txBody>
      </p:sp>
      <p:pic>
        <p:nvPicPr>
          <p:cNvPr id="10" name="Picture 9" descr="Icon of satellite with an arc beaming from it">
            <a:extLst>
              <a:ext uri="{FF2B5EF4-FFF2-40B4-BE49-F238E27FC236}">
                <a16:creationId xmlns:a16="http://schemas.microsoft.com/office/drawing/2014/main" id="{4189C7F1-A1AA-4F9A-A3B1-256BE89F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462" y="2884432"/>
            <a:ext cx="1225658" cy="12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exercises</a:t>
            </a:r>
          </a:p>
        </p:txBody>
      </p:sp>
      <p:pic>
        <p:nvPicPr>
          <p:cNvPr id="32" name="Picture 31" descr="Icon of two people having a conversation">
            <a:extLst>
              <a:ext uri="{FF2B5EF4-FFF2-40B4-BE49-F238E27FC236}">
                <a16:creationId xmlns:a16="http://schemas.microsoft.com/office/drawing/2014/main" id="{FC8DDC60-CB82-4635-AFD6-10EAF9F8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99" y="1623583"/>
            <a:ext cx="1002190" cy="10021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FCD37F-E6AB-4036-AB3F-23ADE2927802}"/>
              </a:ext>
            </a:extLst>
          </p:cNvPr>
          <p:cNvSpPr/>
          <p:nvPr/>
        </p:nvSpPr>
        <p:spPr>
          <a:xfrm>
            <a:off x="1828801" y="1940012"/>
            <a:ext cx="1001708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Exercise 1: Manage Live event and meetings experiences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33103-1780-496C-AD04-993EE0E5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28801" y="2872089"/>
            <a:ext cx="100170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elephone handset">
            <a:extLst>
              <a:ext uri="{FF2B5EF4-FFF2-40B4-BE49-F238E27FC236}">
                <a16:creationId xmlns:a16="http://schemas.microsoft.com/office/drawing/2014/main" id="{4F7E0D67-967F-4082-93CB-3F60E505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9" y="3118405"/>
            <a:ext cx="1002190" cy="9991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FA77D5-93B5-43DC-A109-AE1E798354A3}"/>
              </a:ext>
            </a:extLst>
          </p:cNvPr>
          <p:cNvSpPr/>
          <p:nvPr/>
        </p:nvSpPr>
        <p:spPr>
          <a:xfrm>
            <a:off x="1828801" y="3434834"/>
            <a:ext cx="1001708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Exercise 2: Manage phone numbers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671D59-C4B0-44D6-AC0F-C003409FE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28801" y="4366911"/>
            <a:ext cx="100170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 phonebook">
            <a:extLst>
              <a:ext uri="{FF2B5EF4-FFF2-40B4-BE49-F238E27FC236}">
                <a16:creationId xmlns:a16="http://schemas.microsoft.com/office/drawing/2014/main" id="{8C5CDE0F-5838-4AAE-971D-47034E1D5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99" y="4613228"/>
            <a:ext cx="1002190" cy="9991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F55FF5-05CA-4389-8DE8-73A8F5B06A51}"/>
              </a:ext>
            </a:extLst>
          </p:cNvPr>
          <p:cNvSpPr/>
          <p:nvPr/>
        </p:nvSpPr>
        <p:spPr>
          <a:xfrm>
            <a:off x="1828801" y="4929657"/>
            <a:ext cx="1001708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Exercise 3: Manage Phone System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7CF7FD-0FB2-485F-B5F7-5E04E1F8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0B2AB0-DEBF-4F20-B023-E90A478C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introduction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4F7F81-1763-4F2E-B5E8-43A2D79E298A}"/>
              </a:ext>
            </a:extLst>
          </p:cNvPr>
          <p:cNvSpPr>
            <a:spLocks/>
          </p:cNvSpPr>
          <p:nvPr/>
        </p:nvSpPr>
        <p:spPr>
          <a:xfrm>
            <a:off x="600857" y="1078992"/>
            <a:ext cx="4207819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32563"/>
            <a:r>
              <a:rPr lang="en-US" sz="2000" dirty="0">
                <a:latin typeface="Segoe UI Semibold"/>
              </a:rPr>
              <a:t>After this lesson, you will be able to:</a:t>
            </a:r>
          </a:p>
        </p:txBody>
      </p:sp>
      <p:pic>
        <p:nvPicPr>
          <p:cNvPr id="2" name="Picture 1" descr="Icon of a person addressing in a podium">
            <a:extLst>
              <a:ext uri="{FF2B5EF4-FFF2-40B4-BE49-F238E27FC236}">
                <a16:creationId xmlns:a16="http://schemas.microsoft.com/office/drawing/2014/main" id="{89833BDA-B61C-4E76-B724-9D58C2AD84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471676"/>
            <a:ext cx="495300" cy="493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8D94B-006C-4321-BD84-F7F240C4D260}"/>
              </a:ext>
            </a:extLst>
          </p:cNvPr>
          <p:cNvSpPr txBox="1"/>
          <p:nvPr/>
        </p:nvSpPr>
        <p:spPr>
          <a:xfrm>
            <a:off x="1203158" y="1595454"/>
            <a:ext cx="541296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Understand meetings and conferencing in Microsoft Teams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9E440C-D439-4886-83F6-4AFB0540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2036937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upward arrow with two vertical lines ">
            <a:extLst>
              <a:ext uri="{FF2B5EF4-FFF2-40B4-BE49-F238E27FC236}">
                <a16:creationId xmlns:a16="http://schemas.microsoft.com/office/drawing/2014/main" id="{D77A4F29-1180-4F69-9B99-A3A66B859CB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108422"/>
            <a:ext cx="495300" cy="493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58CA04-B786-440B-876F-8174A0EB86E6}"/>
              </a:ext>
            </a:extLst>
          </p:cNvPr>
          <p:cNvSpPr txBox="1"/>
          <p:nvPr/>
        </p:nvSpPr>
        <p:spPr>
          <a:xfrm>
            <a:off x="1203158" y="2232200"/>
            <a:ext cx="240333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Set up conference bridges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39563-F2C5-4324-A3EE-A1003F44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2673683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three rectangles with a check mark at each end">
            <a:extLst>
              <a:ext uri="{FF2B5EF4-FFF2-40B4-BE49-F238E27FC236}">
                <a16:creationId xmlns:a16="http://schemas.microsoft.com/office/drawing/2014/main" id="{17FB61B4-685B-43A8-9F2E-6E3B6A04F42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2745168"/>
            <a:ext cx="495300" cy="493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96C4F-4FD9-43BE-9289-7CBD1A17FC95}"/>
              </a:ext>
            </a:extLst>
          </p:cNvPr>
          <p:cNvSpPr txBox="1"/>
          <p:nvPr/>
        </p:nvSpPr>
        <p:spPr>
          <a:xfrm>
            <a:off x="1203158" y="2868946"/>
            <a:ext cx="2311461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Manage meeting policies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0C329E-2947-4AE3-BA4A-DC4577C45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3310429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 of gear">
            <a:extLst>
              <a:ext uri="{FF2B5EF4-FFF2-40B4-BE49-F238E27FC236}">
                <a16:creationId xmlns:a16="http://schemas.microsoft.com/office/drawing/2014/main" id="{ADE9427D-3211-483D-929D-B49CBB55A32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" y="3381914"/>
            <a:ext cx="495300" cy="49377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2C05CE8-B2D6-4A0F-AD25-DB4041D37918}"/>
              </a:ext>
            </a:extLst>
          </p:cNvPr>
          <p:cNvSpPr txBox="1"/>
          <p:nvPr/>
        </p:nvSpPr>
        <p:spPr>
          <a:xfrm>
            <a:off x="1203158" y="3505204"/>
            <a:ext cx="249304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Configure meeting settings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356F0E-900A-4EEE-BB1A-2EBD782A8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3947175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 person using communicating device">
            <a:extLst>
              <a:ext uri="{FF2B5EF4-FFF2-40B4-BE49-F238E27FC236}">
                <a16:creationId xmlns:a16="http://schemas.microsoft.com/office/drawing/2014/main" id="{9E7FF8E9-4448-48D4-9C19-2D376EB2EB3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84200" y="4018660"/>
            <a:ext cx="495300" cy="49377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4E352F9D-B5B5-4358-8987-B9BA35A13529}"/>
              </a:ext>
            </a:extLst>
          </p:cNvPr>
          <p:cNvSpPr txBox="1"/>
          <p:nvPr/>
        </p:nvSpPr>
        <p:spPr>
          <a:xfrm>
            <a:off x="1203158" y="4141875"/>
            <a:ext cx="349508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Explain Live events in Microsoft Teams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BE57B-478E-4641-9AD2-62BC0F84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4583921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of a document">
            <a:extLst>
              <a:ext uri="{FF2B5EF4-FFF2-40B4-BE49-F238E27FC236}">
                <a16:creationId xmlns:a16="http://schemas.microsoft.com/office/drawing/2014/main" id="{0E6AF08E-1A15-476A-A285-2A4419F9C58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84200" y="4655406"/>
            <a:ext cx="495300" cy="49377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3EE79AB-FA26-4DFE-A1EE-C59BF2B4D567}"/>
              </a:ext>
            </a:extLst>
          </p:cNvPr>
          <p:cNvSpPr txBox="1"/>
          <p:nvPr/>
        </p:nvSpPr>
        <p:spPr>
          <a:xfrm>
            <a:off x="1203158" y="4778546"/>
            <a:ext cx="255855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Manage Live events policies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313FA3-EEB7-4D08-A720-20BDA94B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5220667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con of a wrench">
            <a:extLst>
              <a:ext uri="{FF2B5EF4-FFF2-40B4-BE49-F238E27FC236}">
                <a16:creationId xmlns:a16="http://schemas.microsoft.com/office/drawing/2014/main" id="{76699B0A-CE63-4378-93DF-5CB23157ADFE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84200" y="5292152"/>
            <a:ext cx="493251" cy="4932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D5CBB68-9964-45FA-882B-E92B1ED47511}"/>
              </a:ext>
            </a:extLst>
          </p:cNvPr>
          <p:cNvSpPr txBox="1"/>
          <p:nvPr/>
        </p:nvSpPr>
        <p:spPr>
          <a:xfrm>
            <a:off x="1203158" y="5415217"/>
            <a:ext cx="274014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/>
              <a:t>Configure Live events settings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0F2E80-5F67-40D6-9AB8-64171E94B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3158" y="5856888"/>
            <a:ext cx="54129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28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meetings and conferencing in Microsoft Teams</a:t>
            </a:r>
          </a:p>
        </p:txBody>
      </p:sp>
      <p:pic>
        <p:nvPicPr>
          <p:cNvPr id="10" name="Picture 9" descr="Icon of three people&#10;">
            <a:extLst>
              <a:ext uri="{FF2B5EF4-FFF2-40B4-BE49-F238E27FC236}">
                <a16:creationId xmlns:a16="http://schemas.microsoft.com/office/drawing/2014/main" id="{E50C4285-2487-46E3-AF9C-C701A450A2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1431979"/>
            <a:ext cx="874650" cy="8746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52B795C-CF60-4D1D-88D3-F584290CF33E}"/>
              </a:ext>
            </a:extLst>
          </p:cNvPr>
          <p:cNvSpPr txBox="1"/>
          <p:nvPr/>
        </p:nvSpPr>
        <p:spPr>
          <a:xfrm>
            <a:off x="1864359" y="1431979"/>
            <a:ext cx="9975164" cy="14388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400"/>
              </a:spcBef>
            </a:pPr>
            <a:r>
              <a:rPr lang="en-US" sz="2200">
                <a:latin typeface="+mj-lt"/>
              </a:rPr>
              <a:t>Three types of meetings: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/>
              <a:t>Private meeting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/>
              <a:t>Channel meeting 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/>
              <a:t>Ad-hoc meeting (Meet now)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608E93-D944-4D9D-9A64-E19658012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4359" y="3038506"/>
            <a:ext cx="99751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hecklist">
            <a:extLst>
              <a:ext uri="{FF2B5EF4-FFF2-40B4-BE49-F238E27FC236}">
                <a16:creationId xmlns:a16="http://schemas.microsoft.com/office/drawing/2014/main" id="{3E14BC67-1E17-4138-8408-11D8B32D67F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3206178"/>
            <a:ext cx="874650" cy="8746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EAE1A73-0B92-45BC-AB35-AD9087E2F7B7}"/>
              </a:ext>
            </a:extLst>
          </p:cNvPr>
          <p:cNvSpPr txBox="1"/>
          <p:nvPr/>
        </p:nvSpPr>
        <p:spPr>
          <a:xfrm>
            <a:off x="1864359" y="3474226"/>
            <a:ext cx="320440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>
                <a:latin typeface="+mj-lt"/>
              </a:rPr>
              <a:t>Meeting policies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045E86-D41E-4AC1-A974-4474B4968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4359" y="4248500"/>
            <a:ext cx="99751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two documents">
            <a:extLst>
              <a:ext uri="{FF2B5EF4-FFF2-40B4-BE49-F238E27FC236}">
                <a16:creationId xmlns:a16="http://schemas.microsoft.com/office/drawing/2014/main" id="{9C161545-AF15-4F2B-A544-B82F472E7F6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6" y="4416172"/>
            <a:ext cx="874650" cy="8746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5FC2D2A-F72D-48F8-8298-FF4BBF1B2362}"/>
              </a:ext>
            </a:extLst>
          </p:cNvPr>
          <p:cNvSpPr txBox="1"/>
          <p:nvPr/>
        </p:nvSpPr>
        <p:spPr>
          <a:xfrm>
            <a:off x="1864359" y="4684220"/>
            <a:ext cx="183073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>
                <a:latin typeface="+mj-lt"/>
              </a:rPr>
              <a:t>Licensing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5B9C18-11D9-4918-B2FD-914A0989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4359" y="5458494"/>
            <a:ext cx="99751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a support-person in a headset">
            <a:extLst>
              <a:ext uri="{FF2B5EF4-FFF2-40B4-BE49-F238E27FC236}">
                <a16:creationId xmlns:a16="http://schemas.microsoft.com/office/drawing/2014/main" id="{41899E60-A9BC-4135-9A9A-7131E98803A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" y="5626163"/>
            <a:ext cx="874650" cy="87465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3949D0-25AD-49D4-9E93-BF5D222BA037}"/>
              </a:ext>
            </a:extLst>
          </p:cNvPr>
          <p:cNvSpPr txBox="1"/>
          <p:nvPr/>
        </p:nvSpPr>
        <p:spPr>
          <a:xfrm>
            <a:off x="1864359" y="5894211"/>
            <a:ext cx="381718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>
                <a:latin typeface="+mj-lt"/>
              </a:rPr>
              <a:t>Transcription service</a:t>
            </a:r>
          </a:p>
        </p:txBody>
      </p:sp>
    </p:spTree>
    <p:extLst>
      <p:ext uri="{BB962C8B-B14F-4D97-AF65-F5344CB8AC3E}">
        <p14:creationId xmlns:p14="http://schemas.microsoft.com/office/powerpoint/2010/main" val="1981863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B1-4B2A-42A0-8CEB-4233AEAC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conference bridges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F5944-575C-4778-9735-5527BC8E1C9B}"/>
              </a:ext>
            </a:extLst>
          </p:cNvPr>
          <p:cNvSpPr/>
          <p:nvPr/>
        </p:nvSpPr>
        <p:spPr>
          <a:xfrm>
            <a:off x="584201" y="1436688"/>
            <a:ext cx="3674311" cy="8945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 marL="0" lvl="0" indent="0" algn="l" defTabSz="11557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>
                <a:solidFill>
                  <a:schemeClr val="tx1"/>
                </a:solidFill>
              </a:rPr>
              <a:t>Adding additional conference bridge numbers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32C21-50AF-4D55-9696-5B6553E75383}"/>
              </a:ext>
            </a:extLst>
          </p:cNvPr>
          <p:cNvSpPr/>
          <p:nvPr/>
        </p:nvSpPr>
        <p:spPr>
          <a:xfrm>
            <a:off x="4401653" y="1436688"/>
            <a:ext cx="3637932" cy="8945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 marL="0" lvl="0" indent="0" algn="l" defTabSz="11557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Define a default conference bridge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86B5-B35A-4983-B497-57754EA189EA}"/>
              </a:ext>
            </a:extLst>
          </p:cNvPr>
          <p:cNvSpPr/>
          <p:nvPr/>
        </p:nvSpPr>
        <p:spPr>
          <a:xfrm>
            <a:off x="8182727" y="1436688"/>
            <a:ext cx="3674311" cy="8945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608" tIns="174608" rIns="174608" bIns="174608" numCol="1" spcCol="1270" anchor="ctr" anchorCtr="0">
            <a:noAutofit/>
          </a:bodyPr>
          <a:lstStyle/>
          <a:p>
            <a:pPr marL="0" lvl="0" indent="0" algn="l" defTabSz="11557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>
                <a:solidFill>
                  <a:schemeClr val="tx1"/>
                </a:solidFill>
              </a:rPr>
              <a:t>Configuring conference bridges settings in Teams admin center</a:t>
            </a:r>
          </a:p>
        </p:txBody>
      </p:sp>
      <p:pic>
        <p:nvPicPr>
          <p:cNvPr id="11" name="Grafik 1" descr="Screenshot of Conference bridges page in Teams admin center">
            <a:extLst>
              <a:ext uri="{FF2B5EF4-FFF2-40B4-BE49-F238E27FC236}">
                <a16:creationId xmlns:a16="http://schemas.microsoft.com/office/drawing/2014/main" id="{F93BA7DE-C24F-47E5-BCDC-268869D61742}"/>
              </a:ext>
            </a:extLst>
          </p:cNvPr>
          <p:cNvPicPr/>
          <p:nvPr/>
        </p:nvPicPr>
        <p:blipFill rotWithShape="1">
          <a:blip r:embed="rId3"/>
          <a:srcRect l="-987" t="-2901" r="-611" b="-2901"/>
          <a:stretch/>
        </p:blipFill>
        <p:spPr>
          <a:xfrm>
            <a:off x="579438" y="2478259"/>
            <a:ext cx="11256978" cy="382735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0141293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B1-4B2A-42A0-8CEB-4233AEAC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meetings policies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1AEB2-63AF-401E-92DE-95601D748564}"/>
              </a:ext>
            </a:extLst>
          </p:cNvPr>
          <p:cNvSpPr/>
          <p:nvPr/>
        </p:nvSpPr>
        <p:spPr>
          <a:xfrm>
            <a:off x="584201" y="1436685"/>
            <a:ext cx="3256279" cy="1556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  <a:latin typeface="+mj-lt"/>
              </a:rPr>
              <a:t>Apply meeting policies:</a:t>
            </a:r>
          </a:p>
          <a:p>
            <a:pPr marL="0" lvl="1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Per organizer</a:t>
            </a:r>
          </a:p>
          <a:p>
            <a:pPr marL="0" lvl="1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Per user </a:t>
            </a:r>
          </a:p>
          <a:p>
            <a:pPr marL="0" lvl="1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Per organizer and per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2CDF0-9FFE-4BE6-832B-D7EC5F47484F}"/>
              </a:ext>
            </a:extLst>
          </p:cNvPr>
          <p:cNvSpPr/>
          <p:nvPr/>
        </p:nvSpPr>
        <p:spPr>
          <a:xfrm>
            <a:off x="584201" y="3103196"/>
            <a:ext cx="3256279" cy="9051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</a:rPr>
              <a:t>Create a new meeting 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7EC97-A5CE-48EF-B179-8131CFBEA844}"/>
              </a:ext>
            </a:extLst>
          </p:cNvPr>
          <p:cNvSpPr/>
          <p:nvPr/>
        </p:nvSpPr>
        <p:spPr>
          <a:xfrm>
            <a:off x="584201" y="4118149"/>
            <a:ext cx="3256279" cy="9051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</a:rPr>
              <a:t>Assign meeting policy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to a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4B92C-52F9-4890-AFFD-23219C2E8DD5}"/>
              </a:ext>
            </a:extLst>
          </p:cNvPr>
          <p:cNvSpPr/>
          <p:nvPr/>
        </p:nvSpPr>
        <p:spPr>
          <a:xfrm>
            <a:off x="584201" y="5133102"/>
            <a:ext cx="3256279" cy="11496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</a:rPr>
              <a:t>Create and configure a meeting policy using PowerShell</a:t>
            </a:r>
          </a:p>
        </p:txBody>
      </p:sp>
      <p:pic>
        <p:nvPicPr>
          <p:cNvPr id="11" name="Picture 10" descr="Screenshot of Meeting policy page in Teams admin center">
            <a:extLst>
              <a:ext uri="{FF2B5EF4-FFF2-40B4-BE49-F238E27FC236}">
                <a16:creationId xmlns:a16="http://schemas.microsoft.com/office/drawing/2014/main" id="{DB77CD4E-EBB0-4C6A-970D-A4F57CA0AF1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t="-2007" r="-1269" b="-2313"/>
          <a:stretch/>
        </p:blipFill>
        <p:spPr>
          <a:xfrm>
            <a:off x="3952004" y="1436685"/>
            <a:ext cx="7904716" cy="484611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3682154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B1-4B2A-42A0-8CEB-4233AEAC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meeting settings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ED333-4808-49CD-88AD-1F462A4A9F71}"/>
              </a:ext>
            </a:extLst>
          </p:cNvPr>
          <p:cNvSpPr/>
          <p:nvPr/>
        </p:nvSpPr>
        <p:spPr bwMode="auto">
          <a:xfrm>
            <a:off x="584200" y="1436687"/>
            <a:ext cx="334010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Meetings settings: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Participants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(anonymous join)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Email invitation (customization)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Network settings</a:t>
            </a:r>
          </a:p>
          <a:p>
            <a:pPr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Configure Meeting settings in Teams admin center</a:t>
            </a:r>
          </a:p>
        </p:txBody>
      </p:sp>
      <p:pic>
        <p:nvPicPr>
          <p:cNvPr id="11" name="Picture 10" descr="Screenshot of Meeting settings page in Teams admin center">
            <a:extLst>
              <a:ext uri="{FF2B5EF4-FFF2-40B4-BE49-F238E27FC236}">
                <a16:creationId xmlns:a16="http://schemas.microsoft.com/office/drawing/2014/main" id="{89F31DEE-EBFB-47DF-8A77-094B7691075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 t="-2029" r="-1223" b="-2029"/>
          <a:stretch/>
        </p:blipFill>
        <p:spPr>
          <a:xfrm>
            <a:off x="4085146" y="1432561"/>
            <a:ext cx="7751254" cy="485183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1274088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B1-4B2A-42A0-8CEB-4233AEAC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live events in Microsoft Teams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3C29A-898D-4919-9ED6-8A583BC9E7F2}"/>
              </a:ext>
            </a:extLst>
          </p:cNvPr>
          <p:cNvSpPr/>
          <p:nvPr/>
        </p:nvSpPr>
        <p:spPr bwMode="auto">
          <a:xfrm>
            <a:off x="584200" y="1436687"/>
            <a:ext cx="4114409" cy="46755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2F2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7160" tIns="9144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Broadcast video and meeting content online to large audiences: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Event group roles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User requirements for creating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live events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Who can attend live events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Live events components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Enterprise Content Delivery Network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Attendee experience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dirty="0">
                <a:solidFill>
                  <a:schemeClr val="tx1"/>
                </a:solidFill>
              </a:rPr>
              <a:t>Live event usage report</a:t>
            </a:r>
          </a:p>
        </p:txBody>
      </p:sp>
      <p:pic>
        <p:nvPicPr>
          <p:cNvPr id="11" name="Picture 10" descr="Screenshot showing a live event produced using quick start method">
            <a:extLst>
              <a:ext uri="{FF2B5EF4-FFF2-40B4-BE49-F238E27FC236}">
                <a16:creationId xmlns:a16="http://schemas.microsoft.com/office/drawing/2014/main" id="{1910AE06-88EB-4CCD-B06A-6579CAC541A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6" t="-9245" r="-304" b="-9716"/>
          <a:stretch/>
        </p:blipFill>
        <p:spPr bwMode="auto">
          <a:xfrm>
            <a:off x="4821975" y="1432561"/>
            <a:ext cx="7044906" cy="467963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41063745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746257e1c0fe7a193b50a095ef0cf23b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679c3d1da17c3f50555982f083aaba9b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4bc753f-e3bb-4cba-8373-da173ea1515c"/>
    <ds:schemaRef ds:uri="10db0749-eddb-4627-97e5-bcd86b41c8cd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F019CCD-8E3C-435B-8BAD-54CE6AED9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2052</Words>
  <Application>Microsoft Office PowerPoint</Application>
  <PresentationFormat>Custom</PresentationFormat>
  <Paragraphs>326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Consolas</vt:lpstr>
      <vt:lpstr>Segoe UI</vt:lpstr>
      <vt:lpstr>Segoe UI Light</vt:lpstr>
      <vt:lpstr>Segoe UI Semibold</vt:lpstr>
      <vt:lpstr>Wingdings</vt:lpstr>
      <vt:lpstr>1_LIGHT GRAY TEMPLATE</vt:lpstr>
      <vt:lpstr>Module 6: Manage communication in Microsoft Teams</vt:lpstr>
      <vt:lpstr>Module agenda</vt:lpstr>
      <vt:lpstr>Manage Live event and meetings experiences</vt:lpstr>
      <vt:lpstr>Lesson introduction</vt:lpstr>
      <vt:lpstr>Overview of meetings and conferencing in Microsoft Teams</vt:lpstr>
      <vt:lpstr>Configure conference bridges</vt:lpstr>
      <vt:lpstr>Manage meetings policies</vt:lpstr>
      <vt:lpstr>Manage meeting settings</vt:lpstr>
      <vt:lpstr>Overview of live events in Microsoft Teams</vt:lpstr>
      <vt:lpstr>Manage live event policies</vt:lpstr>
      <vt:lpstr>Manage live event settings</vt:lpstr>
      <vt:lpstr>Manage phone numbers</vt:lpstr>
      <vt:lpstr>Lesson introduction </vt:lpstr>
      <vt:lpstr>Evaluate PSTN connectivity solutions </vt:lpstr>
      <vt:lpstr>Get phone numbers </vt:lpstr>
      <vt:lpstr>Manage emergency addresses</vt:lpstr>
      <vt:lpstr>Manage phone numbers for users</vt:lpstr>
      <vt:lpstr>Manage voice settings for users</vt:lpstr>
      <vt:lpstr>Manage phone system</vt:lpstr>
      <vt:lpstr>Lesson Introduction   </vt:lpstr>
      <vt:lpstr>Manage resource accounts</vt:lpstr>
      <vt:lpstr>Create and configure a call queue</vt:lpstr>
      <vt:lpstr>Create and configure an auto attendant</vt:lpstr>
      <vt:lpstr>Manage call park policies</vt:lpstr>
      <vt:lpstr>Manage calling policies</vt:lpstr>
      <vt:lpstr>Manage caller ID Policies</vt:lpstr>
      <vt:lpstr>Direct Routing health dashboard</vt:lpstr>
      <vt:lpstr>Microsoft Teams add-on licensing</vt:lpstr>
      <vt:lpstr>Troubleshot audio, video and client issues</vt:lpstr>
      <vt:lpstr>Lesson Introduction  </vt:lpstr>
      <vt:lpstr>Troubleshoot overview</vt:lpstr>
      <vt:lpstr>Optimize call quality by using Call Analytics</vt:lpstr>
      <vt:lpstr>Analyze call quality by using Call Quality Dashboard</vt:lpstr>
      <vt:lpstr>Analyze call quality by using CQD Power BI Connector</vt:lpstr>
      <vt:lpstr>Lab: Manage communication in Microsoft Teams</vt:lpstr>
      <vt:lpstr>Lab exercises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Manage communication in Microsoft Teams</dc:title>
  <dc:creator>Evelyn Sheahan</dc:creator>
  <cp:lastModifiedBy>Jenkins</cp:lastModifiedBy>
  <cp:revision>3</cp:revision>
  <dcterms:created xsi:type="dcterms:W3CDTF">2020-04-30T00:33:59Z</dcterms:created>
  <dcterms:modified xsi:type="dcterms:W3CDTF">2020-10-21T07:05:20Z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