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7"/>
  </p:notesMasterIdLst>
  <p:handoutMasterIdLst>
    <p:handoutMasterId r:id="rId8"/>
  </p:handoutMasterIdLst>
  <p:sldIdLst>
    <p:sldId id="1720" r:id="rId5"/>
    <p:sldId id="1847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09" userDrawn="1">
          <p15:clr>
            <a:srgbClr val="A4A3A4"/>
          </p15:clr>
        </p15:guide>
        <p15:guide id="2" orient="horz" pos="2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43A5E"/>
    <a:srgbClr val="FFFFFF"/>
    <a:srgbClr val="D5EDFF"/>
    <a:srgbClr val="C1C1C1"/>
    <a:srgbClr val="EBEBEB"/>
    <a:srgbClr val="FF8C00"/>
    <a:srgbClr val="FFB900"/>
    <a:srgbClr val="A80000"/>
    <a:srgbClr val="7373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27" autoAdjust="0"/>
  </p:normalViewPr>
  <p:slideViewPr>
    <p:cSldViewPr snapToGrid="0">
      <p:cViewPr varScale="1">
        <p:scale>
          <a:sx n="51" d="100"/>
          <a:sy n="51" d="100"/>
        </p:scale>
        <p:origin x="1762" y="53"/>
      </p:cViewPr>
      <p:guideLst>
        <p:guide pos="1109"/>
        <p:guide orient="horz" pos="21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hen" userId="3fd3e1b3-2829-4b83-a999-09ceb7240592" providerId="ADAL" clId="{9AFCECB2-738C-4600-B18B-27C46A72E355}"/>
    <pc:docChg chg="modSld">
      <pc:chgData name="Jenny Chen" userId="3fd3e1b3-2829-4b83-a999-09ceb7240592" providerId="ADAL" clId="{9AFCECB2-738C-4600-B18B-27C46A72E355}" dt="2020-09-23T23:13:05.648" v="27" actId="14100"/>
      <pc:docMkLst>
        <pc:docMk/>
      </pc:docMkLst>
      <pc:sldChg chg="modSp mod">
        <pc:chgData name="Jenny Chen" userId="3fd3e1b3-2829-4b83-a999-09ceb7240592" providerId="ADAL" clId="{9AFCECB2-738C-4600-B18B-27C46A72E355}" dt="2020-09-23T23:13:05.648" v="27" actId="14100"/>
        <pc:sldMkLst>
          <pc:docMk/>
          <pc:sldMk cId="1977716939" sldId="1842"/>
        </pc:sldMkLst>
        <pc:spChg chg="mod">
          <ac:chgData name="Jenny Chen" userId="3fd3e1b3-2829-4b83-a999-09ceb7240592" providerId="ADAL" clId="{9AFCECB2-738C-4600-B18B-27C46A72E355}" dt="2020-09-23T23:13:05.648" v="27" actId="14100"/>
          <ac:spMkLst>
            <pc:docMk/>
            <pc:sldMk cId="1977716939" sldId="1842"/>
            <ac:spMk id="3" creationId="{33F71D68-D396-4E57-9A22-328F9EAA3506}"/>
          </ac:spMkLst>
        </pc:spChg>
        <pc:spChg chg="mod">
          <ac:chgData name="Jenny Chen" userId="3fd3e1b3-2829-4b83-a999-09ceb7240592" providerId="ADAL" clId="{9AFCECB2-738C-4600-B18B-27C46A72E355}" dt="2020-09-23T23:12:56.439" v="25" actId="552"/>
          <ac:spMkLst>
            <pc:docMk/>
            <pc:sldMk cId="1977716939" sldId="1842"/>
            <ac:spMk id="5" creationId="{BD02E5F0-0450-4802-B71D-23F8F20DA0EB}"/>
          </ac:spMkLst>
        </pc:spChg>
        <pc:spChg chg="mod">
          <ac:chgData name="Jenny Chen" userId="3fd3e1b3-2829-4b83-a999-09ceb7240592" providerId="ADAL" clId="{9AFCECB2-738C-4600-B18B-27C46A72E355}" dt="2020-09-23T23:12:58.433" v="26" actId="465"/>
          <ac:spMkLst>
            <pc:docMk/>
            <pc:sldMk cId="1977716939" sldId="1842"/>
            <ac:spMk id="12" creationId="{FC5E9574-72C0-43B0-831D-219A9872F3B7}"/>
          </ac:spMkLst>
        </pc:spChg>
        <pc:spChg chg="mod">
          <ac:chgData name="Jenny Chen" userId="3fd3e1b3-2829-4b83-a999-09ceb7240592" providerId="ADAL" clId="{9AFCECB2-738C-4600-B18B-27C46A72E355}" dt="2020-09-23T23:12:58.433" v="26" actId="465"/>
          <ac:spMkLst>
            <pc:docMk/>
            <pc:sldMk cId="1977716939" sldId="1842"/>
            <ac:spMk id="13" creationId="{1C5EBA95-2277-4B72-8062-4C51D3254ED0}"/>
          </ac:spMkLst>
        </pc:spChg>
        <pc:spChg chg="mod">
          <ac:chgData name="Jenny Chen" userId="3fd3e1b3-2829-4b83-a999-09ceb7240592" providerId="ADAL" clId="{9AFCECB2-738C-4600-B18B-27C46A72E355}" dt="2020-09-23T23:12:58.433" v="26" actId="465"/>
          <ac:spMkLst>
            <pc:docMk/>
            <pc:sldMk cId="1977716939" sldId="1842"/>
            <ac:spMk id="14" creationId="{EB0E60B2-0DD3-45BA-A3F5-ACF61031091A}"/>
          </ac:spMkLst>
        </pc:spChg>
        <pc:spChg chg="mod">
          <ac:chgData name="Jenny Chen" userId="3fd3e1b3-2829-4b83-a999-09ceb7240592" providerId="ADAL" clId="{9AFCECB2-738C-4600-B18B-27C46A72E355}" dt="2020-09-23T23:12:56.439" v="25" actId="552"/>
          <ac:spMkLst>
            <pc:docMk/>
            <pc:sldMk cId="1977716939" sldId="1842"/>
            <ac:spMk id="15" creationId="{A72CCB54-FDCB-4BF4-9CC4-6704434DF640}"/>
          </ac:spMkLst>
        </pc:spChg>
      </pc:sldChg>
    </pc:docChg>
  </pc:docChgLst>
  <pc:docChgLst>
    <pc:chgData name="Marbahun" userId="f9980d50-8f48-457e-a9e2-6a97b313c7f2" providerId="ADAL" clId="{BAA98FBB-4B1A-4AB2-ACAA-841D5D93C4E9}"/>
    <pc:docChg chg="undo custSel modSld">
      <pc:chgData name="Marbahun" userId="f9980d50-8f48-457e-a9e2-6a97b313c7f2" providerId="ADAL" clId="{BAA98FBB-4B1A-4AB2-ACAA-841D5D93C4E9}" dt="2020-08-01T13:41:18.505" v="10" actId="14100"/>
      <pc:docMkLst>
        <pc:docMk/>
      </pc:docMkLst>
      <pc:sldChg chg="modSp mod">
        <pc:chgData name="Marbahun" userId="f9980d50-8f48-457e-a9e2-6a97b313c7f2" providerId="ADAL" clId="{BAA98FBB-4B1A-4AB2-ACAA-841D5D93C4E9}" dt="2020-08-01T13:41:18.505" v="10" actId="14100"/>
        <pc:sldMkLst>
          <pc:docMk/>
          <pc:sldMk cId="546707467" sldId="1720"/>
        </pc:sldMkLst>
        <pc:spChg chg="mod">
          <ac:chgData name="Marbahun" userId="f9980d50-8f48-457e-a9e2-6a97b313c7f2" providerId="ADAL" clId="{BAA98FBB-4B1A-4AB2-ACAA-841D5D93C4E9}" dt="2020-08-01T13:41:18.505" v="10" actId="14100"/>
          <ac:spMkLst>
            <pc:docMk/>
            <pc:sldMk cId="546707467" sldId="1720"/>
            <ac:spMk id="2" creationId="{00000000-0000-0000-0000-000000000000}"/>
          </ac:spMkLst>
        </pc:spChg>
      </pc:sldChg>
      <pc:sldChg chg="modSp mod">
        <pc:chgData name="Marbahun" userId="f9980d50-8f48-457e-a9e2-6a97b313c7f2" providerId="ADAL" clId="{BAA98FBB-4B1A-4AB2-ACAA-841D5D93C4E9}" dt="2020-08-01T13:35:24.932" v="1" actId="1036"/>
        <pc:sldMkLst>
          <pc:docMk/>
          <pc:sldMk cId="3052099378" sldId="1819"/>
        </pc:sldMkLst>
        <pc:picChg chg="mod">
          <ac:chgData name="Marbahun" userId="f9980d50-8f48-457e-a9e2-6a97b313c7f2" providerId="ADAL" clId="{BAA98FBB-4B1A-4AB2-ACAA-841D5D93C4E9}" dt="2020-08-01T13:35:24.932" v="1" actId="1036"/>
          <ac:picMkLst>
            <pc:docMk/>
            <pc:sldMk cId="3052099378" sldId="1819"/>
            <ac:picMk id="26" creationId="{6533E13B-673A-44A1-B9C2-2E4D9CACEDF2}"/>
          </ac:picMkLst>
        </pc:picChg>
      </pc:sldChg>
      <pc:sldChg chg="addSp delSp modSp mod">
        <pc:chgData name="Marbahun" userId="f9980d50-8f48-457e-a9e2-6a97b313c7f2" providerId="ADAL" clId="{BAA98FBB-4B1A-4AB2-ACAA-841D5D93C4E9}" dt="2020-08-01T13:39:20.193" v="6" actId="165"/>
        <pc:sldMkLst>
          <pc:docMk/>
          <pc:sldMk cId="2854621880" sldId="1843"/>
        </pc:sldMkLst>
        <pc:spChg chg="mod topLvl">
          <ac:chgData name="Marbahun" userId="f9980d50-8f48-457e-a9e2-6a97b313c7f2" providerId="ADAL" clId="{BAA98FBB-4B1A-4AB2-ACAA-841D5D93C4E9}" dt="2020-08-01T13:39:20.193" v="6" actId="165"/>
          <ac:spMkLst>
            <pc:docMk/>
            <pc:sldMk cId="2854621880" sldId="1843"/>
            <ac:spMk id="8" creationId="{34BB55B3-053B-4903-B9B2-3EF8C4370A95}"/>
          </ac:spMkLst>
        </pc:spChg>
        <pc:spChg chg="mod topLvl">
          <ac:chgData name="Marbahun" userId="f9980d50-8f48-457e-a9e2-6a97b313c7f2" providerId="ADAL" clId="{BAA98FBB-4B1A-4AB2-ACAA-841D5D93C4E9}" dt="2020-08-01T13:39:20.193" v="6" actId="165"/>
          <ac:spMkLst>
            <pc:docMk/>
            <pc:sldMk cId="2854621880" sldId="1843"/>
            <ac:spMk id="9" creationId="{EA4C56F6-DCE5-443D-8916-DB5BBB757E59}"/>
          </ac:spMkLst>
        </pc:spChg>
        <pc:grpChg chg="add del mod">
          <ac:chgData name="Marbahun" userId="f9980d50-8f48-457e-a9e2-6a97b313c7f2" providerId="ADAL" clId="{BAA98FBB-4B1A-4AB2-ACAA-841D5D93C4E9}" dt="2020-08-01T13:39:20.193" v="6" actId="165"/>
          <ac:grpSpMkLst>
            <pc:docMk/>
            <pc:sldMk cId="2854621880" sldId="1843"/>
            <ac:grpSpMk id="4" creationId="{64C59C72-365F-48AF-9A2F-D637B736ECD0}"/>
          </ac:grpSpMkLst>
        </pc:grpChg>
      </pc:sldChg>
      <pc:sldChg chg="modSp mod">
        <pc:chgData name="Marbahun" userId="f9980d50-8f48-457e-a9e2-6a97b313c7f2" providerId="ADAL" clId="{BAA98FBB-4B1A-4AB2-ACAA-841D5D93C4E9}" dt="2020-08-01T13:40:15.337" v="9" actId="962"/>
        <pc:sldMkLst>
          <pc:docMk/>
          <pc:sldMk cId="3864063532" sldId="1844"/>
        </pc:sldMkLst>
        <pc:spChg chg="mod">
          <ac:chgData name="Marbahun" userId="f9980d50-8f48-457e-a9e2-6a97b313c7f2" providerId="ADAL" clId="{BAA98FBB-4B1A-4AB2-ACAA-841D5D93C4E9}" dt="2020-08-01T13:40:15.337" v="9" actId="962"/>
          <ac:spMkLst>
            <pc:docMk/>
            <pc:sldMk cId="3864063532" sldId="1844"/>
            <ac:spMk id="43" creationId="{663F8891-672A-4DF2-9EF3-2DD12DB8B81E}"/>
          </ac:spMkLst>
        </pc:spChg>
      </pc:sldChg>
    </pc:docChg>
  </pc:docChgLst>
  <pc:docChgLst>
    <pc:chgData name="Mili Diengdoh" userId="4e667e83-9d62-4727-9cfb-ee24b16ffb56" providerId="ADAL" clId="{00D27734-5781-457E-97BF-C0D39E4A4024}"/>
    <pc:docChg chg="undo custSel addSld delSld modSld modMainMaster">
      <pc:chgData name="Mili Diengdoh" userId="4e667e83-9d62-4727-9cfb-ee24b16ffb56" providerId="ADAL" clId="{00D27734-5781-457E-97BF-C0D39E4A4024}" dt="2020-07-30T10:40:48.218" v="925"/>
      <pc:docMkLst>
        <pc:docMk/>
      </pc:docMkLst>
      <pc:sldChg chg="addSp delSp modSp mod">
        <pc:chgData name="Mili Diengdoh" userId="4e667e83-9d62-4727-9cfb-ee24b16ffb56" providerId="ADAL" clId="{00D27734-5781-457E-97BF-C0D39E4A4024}" dt="2020-07-30T09:58:42.471" v="838" actId="20577"/>
        <pc:sldMkLst>
          <pc:docMk/>
          <pc:sldMk cId="546707467" sldId="1720"/>
        </pc:sldMkLst>
        <pc:spChg chg="mod">
          <ac:chgData name="Mili Diengdoh" userId="4e667e83-9d62-4727-9cfb-ee24b16ffb56" providerId="ADAL" clId="{00D27734-5781-457E-97BF-C0D39E4A4024}" dt="2020-07-30T09:58:42.471" v="838" actId="20577"/>
          <ac:spMkLst>
            <pc:docMk/>
            <pc:sldMk cId="546707467" sldId="1720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00D27734-5781-457E-97BF-C0D39E4A4024}" dt="2020-07-30T09:58:40.558" v="836"/>
          <ac:spMkLst>
            <pc:docMk/>
            <pc:sldMk cId="546707467" sldId="1720"/>
            <ac:spMk id="3" creationId="{73287834-4F9D-4111-842A-399E28BF8035}"/>
          </ac:spMkLst>
        </pc:spChg>
        <pc:spChg chg="add del mod">
          <ac:chgData name="Mili Diengdoh" userId="4e667e83-9d62-4727-9cfb-ee24b16ffb56" providerId="ADAL" clId="{00D27734-5781-457E-97BF-C0D39E4A4024}" dt="2020-07-30T04:39:50.088" v="835"/>
          <ac:spMkLst>
            <pc:docMk/>
            <pc:sldMk cId="546707467" sldId="1720"/>
            <ac:spMk id="3" creationId="{9CE44A0B-7C45-46EB-BA1C-150FE2DFFFD7}"/>
          </ac:spMkLst>
        </pc:spChg>
      </pc:sldChg>
      <pc:sldChg chg="addSp delSp modSp mod">
        <pc:chgData name="Mili Diengdoh" userId="4e667e83-9d62-4727-9cfb-ee24b16ffb56" providerId="ADAL" clId="{00D27734-5781-457E-97BF-C0D39E4A4024}" dt="2020-07-30T10:09:33.251" v="885" actId="14100"/>
        <pc:sldMkLst>
          <pc:docMk/>
          <pc:sldMk cId="2698537591" sldId="1721"/>
        </pc:sldMkLst>
        <pc:spChg chg="mod">
          <ac:chgData name="Mili Diengdoh" userId="4e667e83-9d62-4727-9cfb-ee24b16ffb56" providerId="ADAL" clId="{00D27734-5781-457E-97BF-C0D39E4A4024}" dt="2020-07-21T06:32:37.401" v="37"/>
          <ac:spMkLst>
            <pc:docMk/>
            <pc:sldMk cId="2698537591" sldId="1721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00D27734-5781-457E-97BF-C0D39E4A4024}" dt="2020-07-21T06:32:37.401" v="37"/>
          <ac:spMkLst>
            <pc:docMk/>
            <pc:sldMk cId="2698537591" sldId="1721"/>
            <ac:spMk id="3" creationId="{DFC5B742-D4CB-4E9E-B7CC-D3A00562CDEC}"/>
          </ac:spMkLst>
        </pc:spChg>
        <pc:picChg chg="add mod">
          <ac:chgData name="Mili Diengdoh" userId="4e667e83-9d62-4727-9cfb-ee24b16ffb56" providerId="ADAL" clId="{00D27734-5781-457E-97BF-C0D39E4A4024}" dt="2020-07-30T10:09:33.251" v="885" actId="14100"/>
          <ac:picMkLst>
            <pc:docMk/>
            <pc:sldMk cId="2698537591" sldId="1721"/>
            <ac:picMk id="3" creationId="{6B4D9BDA-6A27-4DF3-8DD6-C56B3B013762}"/>
          </ac:picMkLst>
        </pc:picChg>
        <pc:picChg chg="del mod">
          <ac:chgData name="Mili Diengdoh" userId="4e667e83-9d62-4727-9cfb-ee24b16ffb56" providerId="ADAL" clId="{00D27734-5781-457E-97BF-C0D39E4A4024}" dt="2020-07-30T10:09:04.346" v="882" actId="478"/>
          <ac:picMkLst>
            <pc:docMk/>
            <pc:sldMk cId="2698537591" sldId="1721"/>
            <ac:picMk id="4" creationId="{2F4C8F19-A547-49E1-A4BC-C3DDD66A3796}"/>
          </ac:picMkLst>
        </pc:picChg>
      </pc:sldChg>
      <pc:sldChg chg="addSp delSp modSp mod">
        <pc:chgData name="Mili Diengdoh" userId="4e667e83-9d62-4727-9cfb-ee24b16ffb56" providerId="ADAL" clId="{00D27734-5781-457E-97BF-C0D39E4A4024}" dt="2020-07-30T10:09:50.988" v="891" actId="14100"/>
        <pc:sldMkLst>
          <pc:docMk/>
          <pc:sldMk cId="1711597888" sldId="1722"/>
        </pc:sldMkLst>
        <pc:spChg chg="mod">
          <ac:chgData name="Mili Diengdoh" userId="4e667e83-9d62-4727-9cfb-ee24b16ffb56" providerId="ADAL" clId="{00D27734-5781-457E-97BF-C0D39E4A4024}" dt="2020-07-21T06:32:53.711" v="39"/>
          <ac:spMkLst>
            <pc:docMk/>
            <pc:sldMk cId="1711597888" sldId="1722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00D27734-5781-457E-97BF-C0D39E4A4024}" dt="2020-07-21T06:32:12.058" v="34"/>
          <ac:spMkLst>
            <pc:docMk/>
            <pc:sldMk cId="1711597888" sldId="1722"/>
            <ac:spMk id="4" creationId="{82604BF5-B02D-4517-B751-0B7F01CEAD0B}"/>
          </ac:spMkLst>
        </pc:spChg>
        <pc:spChg chg="add del mod">
          <ac:chgData name="Mili Diengdoh" userId="4e667e83-9d62-4727-9cfb-ee24b16ffb56" providerId="ADAL" clId="{00D27734-5781-457E-97BF-C0D39E4A4024}" dt="2020-07-21T06:32:53.711" v="39"/>
          <ac:spMkLst>
            <pc:docMk/>
            <pc:sldMk cId="1711597888" sldId="1722"/>
            <ac:spMk id="5" creationId="{DF09C183-3E2C-4645-B6DF-8252D42DFDF0}"/>
          </ac:spMkLst>
        </pc:spChg>
        <pc:picChg chg="del mod">
          <ac:chgData name="Mili Diengdoh" userId="4e667e83-9d62-4727-9cfb-ee24b16ffb56" providerId="ADAL" clId="{00D27734-5781-457E-97BF-C0D39E4A4024}" dt="2020-07-30T10:09:39.178" v="886" actId="478"/>
          <ac:picMkLst>
            <pc:docMk/>
            <pc:sldMk cId="1711597888" sldId="1722"/>
            <ac:picMk id="3" creationId="{236A597F-5F90-4070-A3A5-6D354F82C606}"/>
          </ac:picMkLst>
        </pc:picChg>
        <pc:picChg chg="add mod">
          <ac:chgData name="Mili Diengdoh" userId="4e667e83-9d62-4727-9cfb-ee24b16ffb56" providerId="ADAL" clId="{00D27734-5781-457E-97BF-C0D39E4A4024}" dt="2020-07-30T10:09:50.988" v="891" actId="14100"/>
          <ac:picMkLst>
            <pc:docMk/>
            <pc:sldMk cId="1711597888" sldId="1722"/>
            <ac:picMk id="5" creationId="{0CE9FD27-0311-4D5D-8CB6-303759B4FD67}"/>
          </ac:picMkLst>
        </pc:picChg>
      </pc:sldChg>
      <pc:sldChg chg="addSp delSp modSp mod">
        <pc:chgData name="Mili Diengdoh" userId="4e667e83-9d62-4727-9cfb-ee24b16ffb56" providerId="ADAL" clId="{00D27734-5781-457E-97BF-C0D39E4A4024}" dt="2020-07-30T10:39:48.317" v="914"/>
        <pc:sldMkLst>
          <pc:docMk/>
          <pc:sldMk cId="2888839772" sldId="1749"/>
        </pc:sldMkLst>
        <pc:spChg chg="add mod">
          <ac:chgData name="Mili Diengdoh" userId="4e667e83-9d62-4727-9cfb-ee24b16ffb56" providerId="ADAL" clId="{00D27734-5781-457E-97BF-C0D39E4A4024}" dt="2020-07-21T06:37:30.596" v="113"/>
          <ac:spMkLst>
            <pc:docMk/>
            <pc:sldMk cId="2888839772" sldId="1749"/>
            <ac:spMk id="2" creationId="{90DB0E84-04BC-484F-B5F4-0A33AC7680BC}"/>
          </ac:spMkLst>
        </pc:spChg>
        <pc:spChg chg="add del">
          <ac:chgData name="Mili Diengdoh" userId="4e667e83-9d62-4727-9cfb-ee24b16ffb56" providerId="ADAL" clId="{00D27734-5781-457E-97BF-C0D39E4A4024}" dt="2020-07-29T14:52:37.196" v="833" actId="478"/>
          <ac:spMkLst>
            <pc:docMk/>
            <pc:sldMk cId="2888839772" sldId="1749"/>
            <ac:spMk id="2" creationId="{DB0088FB-8099-4FA8-85FB-B46DC1D9D785}"/>
          </ac:spMkLst>
        </pc:spChg>
        <pc:spChg chg="mod">
          <ac:chgData name="Mili Diengdoh" userId="4e667e83-9d62-4727-9cfb-ee24b16ffb56" providerId="ADAL" clId="{00D27734-5781-457E-97BF-C0D39E4A4024}" dt="2020-07-30T10:39:48.317" v="914"/>
          <ac:spMkLst>
            <pc:docMk/>
            <pc:sldMk cId="2888839772" sldId="1749"/>
            <ac:spMk id="17" creationId="{00000000-0000-0000-0000-000000000000}"/>
          </ac:spMkLst>
        </pc:spChg>
        <pc:spChg chg="mod">
          <ac:chgData name="Mili Diengdoh" userId="4e667e83-9d62-4727-9cfb-ee24b16ffb56" providerId="ADAL" clId="{00D27734-5781-457E-97BF-C0D39E4A4024}" dt="2020-07-29T14:52:34.982" v="832" actId="14100"/>
          <ac:spMkLst>
            <pc:docMk/>
            <pc:sldMk cId="2888839772" sldId="1749"/>
            <ac:spMk id="18" creationId="{9B1054F6-0F66-4DF2-8A63-A87F0483C9A8}"/>
          </ac:spMkLst>
        </pc:spChg>
        <pc:spChg chg="mod">
          <ac:chgData name="Mili Diengdoh" userId="4e667e83-9d62-4727-9cfb-ee24b16ffb56" providerId="ADAL" clId="{00D27734-5781-457E-97BF-C0D39E4A4024}" dt="2020-07-29T14:52:34.982" v="832" actId="14100"/>
          <ac:spMkLst>
            <pc:docMk/>
            <pc:sldMk cId="2888839772" sldId="1749"/>
            <ac:spMk id="19" creationId="{278D8318-19F0-4827-9C04-768F9AA1BB2A}"/>
          </ac:spMkLst>
        </pc:spChg>
        <pc:spChg chg="mod">
          <ac:chgData name="Mili Diengdoh" userId="4e667e83-9d62-4727-9cfb-ee24b16ffb56" providerId="ADAL" clId="{00D27734-5781-457E-97BF-C0D39E4A4024}" dt="2020-07-29T14:52:34.982" v="832" actId="14100"/>
          <ac:spMkLst>
            <pc:docMk/>
            <pc:sldMk cId="2888839772" sldId="1749"/>
            <ac:spMk id="21" creationId="{098618BA-0BF5-47EC-9D4C-0B93CACB2743}"/>
          </ac:spMkLst>
        </pc:spChg>
        <pc:picChg chg="mod">
          <ac:chgData name="Mili Diengdoh" userId="4e667e83-9d62-4727-9cfb-ee24b16ffb56" providerId="ADAL" clId="{00D27734-5781-457E-97BF-C0D39E4A4024}" dt="2020-07-29T04:26:13.012" v="465" actId="12789"/>
          <ac:picMkLst>
            <pc:docMk/>
            <pc:sldMk cId="2888839772" sldId="1749"/>
            <ac:picMk id="14" creationId="{6800D85E-CA9C-4167-8BE7-64B0005EE630}"/>
          </ac:picMkLst>
        </pc:picChg>
        <pc:picChg chg="mod">
          <ac:chgData name="Mili Diengdoh" userId="4e667e83-9d62-4727-9cfb-ee24b16ffb56" providerId="ADAL" clId="{00D27734-5781-457E-97BF-C0D39E4A4024}" dt="2020-07-29T04:25:58.167" v="459" actId="554"/>
          <ac:picMkLst>
            <pc:docMk/>
            <pc:sldMk cId="2888839772" sldId="1749"/>
            <ac:picMk id="16" creationId="{A44642E6-2694-4F40-B7D3-F9AF9029BBED}"/>
          </ac:picMkLst>
        </pc:picChg>
        <pc:picChg chg="mod">
          <ac:chgData name="Mili Diengdoh" userId="4e667e83-9d62-4727-9cfb-ee24b16ffb56" providerId="ADAL" clId="{00D27734-5781-457E-97BF-C0D39E4A4024}" dt="2020-07-29T04:26:02.687" v="462" actId="554"/>
          <ac:picMkLst>
            <pc:docMk/>
            <pc:sldMk cId="2888839772" sldId="1749"/>
            <ac:picMk id="20" creationId="{0B454BF0-548C-4AC5-B5B8-7E361DB3B54A}"/>
          </ac:picMkLst>
        </pc:picChg>
        <pc:cxnChg chg="mod">
          <ac:chgData name="Mili Diengdoh" userId="4e667e83-9d62-4727-9cfb-ee24b16ffb56" providerId="ADAL" clId="{00D27734-5781-457E-97BF-C0D39E4A4024}" dt="2020-07-30T10:38:58.860" v="903" actId="108"/>
          <ac:cxnSpMkLst>
            <pc:docMk/>
            <pc:sldMk cId="2888839772" sldId="1749"/>
            <ac:cxnSpMk id="30" creationId="{E7C52193-831E-402C-8ABC-A8EFF42E37FD}"/>
          </ac:cxnSpMkLst>
        </pc:cxnChg>
        <pc:cxnChg chg="mod">
          <ac:chgData name="Mili Diengdoh" userId="4e667e83-9d62-4727-9cfb-ee24b16ffb56" providerId="ADAL" clId="{00D27734-5781-457E-97BF-C0D39E4A4024}" dt="2020-07-30T10:38:57.659" v="902" actId="108"/>
          <ac:cxnSpMkLst>
            <pc:docMk/>
            <pc:sldMk cId="2888839772" sldId="1749"/>
            <ac:cxnSpMk id="31" creationId="{70A87BC8-7C12-489E-B64B-9B274243478E}"/>
          </ac:cxnSpMkLst>
        </pc:cxnChg>
      </pc:sldChg>
      <pc:sldChg chg="add del">
        <pc:chgData name="Mili Diengdoh" userId="4e667e83-9d62-4727-9cfb-ee24b16ffb56" providerId="ADAL" clId="{00D27734-5781-457E-97BF-C0D39E4A4024}" dt="2020-07-21T06:37:21.958" v="110" actId="47"/>
        <pc:sldMkLst>
          <pc:docMk/>
          <pc:sldMk cId="1860116923" sldId="1787"/>
        </pc:sldMkLst>
      </pc:sldChg>
      <pc:sldChg chg="addSp delSp modSp mod">
        <pc:chgData name="Mili Diengdoh" userId="4e667e83-9d62-4727-9cfb-ee24b16ffb56" providerId="ADAL" clId="{00D27734-5781-457E-97BF-C0D39E4A4024}" dt="2020-07-30T09:59:01.525" v="839" actId="14100"/>
        <pc:sldMkLst>
          <pc:docMk/>
          <pc:sldMk cId="2112462182" sldId="1818"/>
        </pc:sldMkLst>
        <pc:spChg chg="mod topLvl">
          <ac:chgData name="Mili Diengdoh" userId="4e667e83-9d62-4727-9cfb-ee24b16ffb56" providerId="ADAL" clId="{00D27734-5781-457E-97BF-C0D39E4A4024}" dt="2020-07-30T09:59:01.525" v="839" actId="14100"/>
          <ac:spMkLst>
            <pc:docMk/>
            <pc:sldMk cId="2112462182" sldId="1818"/>
            <ac:spMk id="19" creationId="{67E6FC01-7C98-49EE-BC9B-65E318C7EB53}"/>
          </ac:spMkLst>
        </pc:spChg>
        <pc:spChg chg="mod topLvl">
          <ac:chgData name="Mili Diengdoh" userId="4e667e83-9d62-4727-9cfb-ee24b16ffb56" providerId="ADAL" clId="{00D27734-5781-457E-97BF-C0D39E4A4024}" dt="2020-07-30T09:59:01.525" v="839" actId="14100"/>
          <ac:spMkLst>
            <pc:docMk/>
            <pc:sldMk cId="2112462182" sldId="1818"/>
            <ac:spMk id="22" creationId="{B55D2F87-C2C2-4DB4-94FB-81486A753DFC}"/>
          </ac:spMkLst>
        </pc:spChg>
        <pc:spChg chg="mod topLvl">
          <ac:chgData name="Mili Diengdoh" userId="4e667e83-9d62-4727-9cfb-ee24b16ffb56" providerId="ADAL" clId="{00D27734-5781-457E-97BF-C0D39E4A4024}" dt="2020-07-30T09:59:01.525" v="839" actId="14100"/>
          <ac:spMkLst>
            <pc:docMk/>
            <pc:sldMk cId="2112462182" sldId="1818"/>
            <ac:spMk id="24" creationId="{EEE50ABC-7F27-4678-9A91-072374FB704D}"/>
          </ac:spMkLst>
        </pc:spChg>
        <pc:grpChg chg="add del mod">
          <ac:chgData name="Mili Diengdoh" userId="4e667e83-9d62-4727-9cfb-ee24b16ffb56" providerId="ADAL" clId="{00D27734-5781-457E-97BF-C0D39E4A4024}" dt="2020-07-21T06:29:32.716" v="6" actId="165"/>
          <ac:grpSpMkLst>
            <pc:docMk/>
            <pc:sldMk cId="2112462182" sldId="1818"/>
            <ac:grpSpMk id="2" creationId="{5D61737B-26AA-4BB6-8A8C-DD5729328B14}"/>
          </ac:grpSpMkLst>
        </pc:grpChg>
        <pc:picChg chg="add del mod">
          <ac:chgData name="Mili Diengdoh" userId="4e667e83-9d62-4727-9cfb-ee24b16ffb56" providerId="ADAL" clId="{00D27734-5781-457E-97BF-C0D39E4A4024}" dt="2020-07-21T06:30:00.474" v="11" actId="478"/>
          <ac:picMkLst>
            <pc:docMk/>
            <pc:sldMk cId="2112462182" sldId="1818"/>
            <ac:picMk id="10" creationId="{6D2C9B56-24A8-4D8A-B574-4C984425EA5D}"/>
          </ac:picMkLst>
        </pc:picChg>
        <pc:picChg chg="mod topLvl">
          <ac:chgData name="Mili Diengdoh" userId="4e667e83-9d62-4727-9cfb-ee24b16ffb56" providerId="ADAL" clId="{00D27734-5781-457E-97BF-C0D39E4A4024}" dt="2020-07-21T06:31:16.512" v="28" actId="12789"/>
          <ac:picMkLst>
            <pc:docMk/>
            <pc:sldMk cId="2112462182" sldId="1818"/>
            <ac:picMk id="18" creationId="{7852FC43-BF74-4F2C-BA75-E91285BF9709}"/>
          </ac:picMkLst>
        </pc:picChg>
        <pc:picChg chg="mod topLvl">
          <ac:chgData name="Mili Diengdoh" userId="4e667e83-9d62-4727-9cfb-ee24b16ffb56" providerId="ADAL" clId="{00D27734-5781-457E-97BF-C0D39E4A4024}" dt="2020-07-21T06:31:14.985" v="27" actId="12789"/>
          <ac:picMkLst>
            <pc:docMk/>
            <pc:sldMk cId="2112462182" sldId="1818"/>
            <ac:picMk id="21" creationId="{19D05227-5255-4E88-AD2F-17DA956AB702}"/>
          </ac:picMkLst>
        </pc:picChg>
        <pc:picChg chg="mod topLvl">
          <ac:chgData name="Mili Diengdoh" userId="4e667e83-9d62-4727-9cfb-ee24b16ffb56" providerId="ADAL" clId="{00D27734-5781-457E-97BF-C0D39E4A4024}" dt="2020-07-21T06:31:13.584" v="26" actId="12789"/>
          <ac:picMkLst>
            <pc:docMk/>
            <pc:sldMk cId="2112462182" sldId="1818"/>
            <ac:picMk id="23" creationId="{C952B8DB-22DD-4B44-8A28-4BCF6350A860}"/>
          </ac:picMkLst>
        </pc:picChg>
      </pc:sldChg>
      <pc:sldChg chg="addSp modSp mod">
        <pc:chgData name="Mili Diengdoh" userId="4e667e83-9d62-4727-9cfb-ee24b16ffb56" providerId="ADAL" clId="{00D27734-5781-457E-97BF-C0D39E4A4024}" dt="2020-07-30T10:38:51.466" v="901" actId="208"/>
        <pc:sldMkLst>
          <pc:docMk/>
          <pc:sldMk cId="3052099378" sldId="1819"/>
        </pc:sldMkLst>
        <pc:spChg chg="add mod">
          <ac:chgData name="Mili Diengdoh" userId="4e667e83-9d62-4727-9cfb-ee24b16ffb56" providerId="ADAL" clId="{00D27734-5781-457E-97BF-C0D39E4A4024}" dt="2020-07-29T14:51:50.029" v="761" actId="20577"/>
          <ac:spMkLst>
            <pc:docMk/>
            <pc:sldMk cId="3052099378" sldId="1819"/>
            <ac:spMk id="6" creationId="{DBC7EA30-D827-44B2-9888-44080B24A5F7}"/>
          </ac:spMkLst>
        </pc:spChg>
        <pc:spChg chg="mod">
          <ac:chgData name="Mili Diengdoh" userId="4e667e83-9d62-4727-9cfb-ee24b16ffb56" providerId="ADAL" clId="{00D27734-5781-457E-97BF-C0D39E4A4024}" dt="2020-07-30T09:59:37.429" v="843" actId="1076"/>
          <ac:spMkLst>
            <pc:docMk/>
            <pc:sldMk cId="3052099378" sldId="1819"/>
            <ac:spMk id="27" creationId="{0215B3C6-8F2F-4309-8771-1C28F46EB19C}"/>
          </ac:spMkLst>
        </pc:spChg>
        <pc:spChg chg="mod">
          <ac:chgData name="Mili Diengdoh" userId="4e667e83-9d62-4727-9cfb-ee24b16ffb56" providerId="ADAL" clId="{00D27734-5781-457E-97BF-C0D39E4A4024}" dt="2020-07-30T09:59:37.429" v="843" actId="1076"/>
          <ac:spMkLst>
            <pc:docMk/>
            <pc:sldMk cId="3052099378" sldId="1819"/>
            <ac:spMk id="33" creationId="{2C2AEAA7-497A-434F-8723-CCE973647CB0}"/>
          </ac:spMkLst>
        </pc:spChg>
        <pc:spChg chg="mod">
          <ac:chgData name="Mili Diengdoh" userId="4e667e83-9d62-4727-9cfb-ee24b16ffb56" providerId="ADAL" clId="{00D27734-5781-457E-97BF-C0D39E4A4024}" dt="2020-07-30T09:59:37.429" v="843" actId="1076"/>
          <ac:spMkLst>
            <pc:docMk/>
            <pc:sldMk cId="3052099378" sldId="1819"/>
            <ac:spMk id="36" creationId="{E090372D-53B4-4EAA-B99F-2786161246FE}"/>
          </ac:spMkLst>
        </pc:spChg>
        <pc:picChg chg="mod">
          <ac:chgData name="Mili Diengdoh" userId="4e667e83-9d62-4727-9cfb-ee24b16ffb56" providerId="ADAL" clId="{00D27734-5781-457E-97BF-C0D39E4A4024}" dt="2020-07-30T09:59:37.429" v="843" actId="1076"/>
          <ac:picMkLst>
            <pc:docMk/>
            <pc:sldMk cId="3052099378" sldId="1819"/>
            <ac:picMk id="26" creationId="{6533E13B-673A-44A1-B9C2-2E4D9CACEDF2}"/>
          </ac:picMkLst>
        </pc:picChg>
        <pc:picChg chg="mod">
          <ac:chgData name="Mili Diengdoh" userId="4e667e83-9d62-4727-9cfb-ee24b16ffb56" providerId="ADAL" clId="{00D27734-5781-457E-97BF-C0D39E4A4024}" dt="2020-07-30T09:59:37.429" v="843" actId="1076"/>
          <ac:picMkLst>
            <pc:docMk/>
            <pc:sldMk cId="3052099378" sldId="1819"/>
            <ac:picMk id="31" creationId="{EF8247B8-4BE6-42E3-BDDE-A49C3D3D8DA8}"/>
          </ac:picMkLst>
        </pc:picChg>
        <pc:picChg chg="mod">
          <ac:chgData name="Mili Diengdoh" userId="4e667e83-9d62-4727-9cfb-ee24b16ffb56" providerId="ADAL" clId="{00D27734-5781-457E-97BF-C0D39E4A4024}" dt="2020-07-30T09:59:37.429" v="843" actId="1076"/>
          <ac:picMkLst>
            <pc:docMk/>
            <pc:sldMk cId="3052099378" sldId="1819"/>
            <ac:picMk id="35" creationId="{9C931618-B4E0-440F-BDFF-6CB6731AC816}"/>
          </ac:picMkLst>
        </pc:picChg>
        <pc:cxnChg chg="mod">
          <ac:chgData name="Mili Diengdoh" userId="4e667e83-9d62-4727-9cfb-ee24b16ffb56" providerId="ADAL" clId="{00D27734-5781-457E-97BF-C0D39E4A4024}" dt="2020-07-30T10:38:51.466" v="901" actId="208"/>
          <ac:cxnSpMkLst>
            <pc:docMk/>
            <pc:sldMk cId="3052099378" sldId="1819"/>
            <ac:cxnSpMk id="28" creationId="{46B60F40-A383-4394-87CA-D7CB87E60696}"/>
          </ac:cxnSpMkLst>
        </pc:cxnChg>
        <pc:cxnChg chg="mod">
          <ac:chgData name="Mili Diengdoh" userId="4e667e83-9d62-4727-9cfb-ee24b16ffb56" providerId="ADAL" clId="{00D27734-5781-457E-97BF-C0D39E4A4024}" dt="2020-07-30T10:38:51.466" v="901" actId="208"/>
          <ac:cxnSpMkLst>
            <pc:docMk/>
            <pc:sldMk cId="3052099378" sldId="1819"/>
            <ac:cxnSpMk id="34" creationId="{9BDFA382-99E6-44E5-BA2E-4FA7C6E4DEB8}"/>
          </ac:cxnSpMkLst>
        </pc:cxnChg>
      </pc:sldChg>
      <pc:sldChg chg="addSp delSp modSp mod">
        <pc:chgData name="Mili Diengdoh" userId="4e667e83-9d62-4727-9cfb-ee24b16ffb56" providerId="ADAL" clId="{00D27734-5781-457E-97BF-C0D39E4A4024}" dt="2020-07-30T10:40:06.387" v="916" actId="1076"/>
        <pc:sldMkLst>
          <pc:docMk/>
          <pc:sldMk cId="2170698725" sldId="1823"/>
        </pc:sldMkLst>
        <pc:spChg chg="add mod">
          <ac:chgData name="Mili Diengdoh" userId="4e667e83-9d62-4727-9cfb-ee24b16ffb56" providerId="ADAL" clId="{00D27734-5781-457E-97BF-C0D39E4A4024}" dt="2020-07-21T06:41:11.103" v="200" actId="14100"/>
          <ac:spMkLst>
            <pc:docMk/>
            <pc:sldMk cId="2170698725" sldId="1823"/>
            <ac:spMk id="2" creationId="{929316FB-15AA-443D-902B-752921CCD94C}"/>
          </ac:spMkLst>
        </pc:spChg>
        <pc:spChg chg="mod">
          <ac:chgData name="Mili Diengdoh" userId="4e667e83-9d62-4727-9cfb-ee24b16ffb56" providerId="ADAL" clId="{00D27734-5781-457E-97BF-C0D39E4A4024}" dt="2020-07-21T06:41:32.953" v="201"/>
          <ac:spMkLst>
            <pc:docMk/>
            <pc:sldMk cId="2170698725" sldId="1823"/>
            <ac:spMk id="25" creationId="{CFF9C45F-0A12-4A41-A89F-C58A5E3692F7}"/>
          </ac:spMkLst>
        </pc:spChg>
        <pc:spChg chg="mod">
          <ac:chgData name="Mili Diengdoh" userId="4e667e83-9d62-4727-9cfb-ee24b16ffb56" providerId="ADAL" clId="{00D27734-5781-457E-97BF-C0D39E4A4024}" dt="2020-07-21T06:41:32.953" v="201"/>
          <ac:spMkLst>
            <pc:docMk/>
            <pc:sldMk cId="2170698725" sldId="1823"/>
            <ac:spMk id="28" creationId="{A6A2BF63-B175-4B0F-B8FE-09A5E90C29E4}"/>
          </ac:spMkLst>
        </pc:spChg>
        <pc:spChg chg="mod">
          <ac:chgData name="Mili Diengdoh" userId="4e667e83-9d62-4727-9cfb-ee24b16ffb56" providerId="ADAL" clId="{00D27734-5781-457E-97BF-C0D39E4A4024}" dt="2020-07-21T06:42:20.623" v="206" actId="571"/>
          <ac:spMkLst>
            <pc:docMk/>
            <pc:sldMk cId="2170698725" sldId="1823"/>
            <ac:spMk id="30" creationId="{453AFEA6-ACDC-46A2-9FBC-312D8916C98A}"/>
          </ac:spMkLst>
        </pc:spChg>
        <pc:spChg chg="mod">
          <ac:chgData name="Mili Diengdoh" userId="4e667e83-9d62-4727-9cfb-ee24b16ffb56" providerId="ADAL" clId="{00D27734-5781-457E-97BF-C0D39E4A4024}" dt="2020-07-21T06:42:20.623" v="206" actId="571"/>
          <ac:spMkLst>
            <pc:docMk/>
            <pc:sldMk cId="2170698725" sldId="1823"/>
            <ac:spMk id="34" creationId="{905BE355-D6B8-49B6-A657-94CD8526CD16}"/>
          </ac:spMkLst>
        </pc:spChg>
        <pc:spChg chg="mod">
          <ac:chgData name="Mili Diengdoh" userId="4e667e83-9d62-4727-9cfb-ee24b16ffb56" providerId="ADAL" clId="{00D27734-5781-457E-97BF-C0D39E4A4024}" dt="2020-07-21T06:42:24.122" v="208" actId="571"/>
          <ac:spMkLst>
            <pc:docMk/>
            <pc:sldMk cId="2170698725" sldId="1823"/>
            <ac:spMk id="36" creationId="{643263C4-E144-41EF-89D1-F6315A9BB1C0}"/>
          </ac:spMkLst>
        </pc:spChg>
        <pc:spChg chg="mod">
          <ac:chgData name="Mili Diengdoh" userId="4e667e83-9d62-4727-9cfb-ee24b16ffb56" providerId="ADAL" clId="{00D27734-5781-457E-97BF-C0D39E4A4024}" dt="2020-07-21T06:42:24.122" v="208" actId="571"/>
          <ac:spMkLst>
            <pc:docMk/>
            <pc:sldMk cId="2170698725" sldId="1823"/>
            <ac:spMk id="38" creationId="{3BFF7042-ED43-48B3-BF96-DBDED59BA3A5}"/>
          </ac:spMkLst>
        </pc:spChg>
        <pc:spChg chg="mod">
          <ac:chgData name="Mili Diengdoh" userId="4e667e83-9d62-4727-9cfb-ee24b16ffb56" providerId="ADAL" clId="{00D27734-5781-457E-97BF-C0D39E4A4024}" dt="2020-07-30T10:40:02.943" v="915" actId="255"/>
          <ac:spMkLst>
            <pc:docMk/>
            <pc:sldMk cId="2170698725" sldId="1823"/>
            <ac:spMk id="82" creationId="{31079907-A232-47F4-96E5-4C87F65A6100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84" creationId="{60C3550E-F690-46A1-8E10-24A97266F653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87" creationId="{489BD5A3-85A8-4FA4-864B-8E3589772504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90" creationId="{27B9A162-A981-49F3-B9DF-9C46C1E76939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93" creationId="{E565BDA0-4E58-471A-ABBA-476A082B9F53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96" creationId="{4273AF7A-4748-45A2-8FD8-B190B8893CB5}"/>
          </ac:spMkLst>
        </pc:spChg>
        <pc:spChg chg="mod">
          <ac:chgData name="Mili Diengdoh" userId="4e667e83-9d62-4727-9cfb-ee24b16ffb56" providerId="ADAL" clId="{00D27734-5781-457E-97BF-C0D39E4A4024}" dt="2020-07-30T10:40:06.387" v="916" actId="1076"/>
          <ac:spMkLst>
            <pc:docMk/>
            <pc:sldMk cId="2170698725" sldId="1823"/>
            <ac:spMk id="99" creationId="{31B1F715-8C53-4D2D-A3FD-636E55ADC62A}"/>
          </ac:spMkLst>
        </pc:spChg>
        <pc:grpChg chg="add del mod">
          <ac:chgData name="Mili Diengdoh" userId="4e667e83-9d62-4727-9cfb-ee24b16ffb56" providerId="ADAL" clId="{00D27734-5781-457E-97BF-C0D39E4A4024}" dt="2020-07-21T06:43:04.159" v="212" actId="478"/>
          <ac:grpSpMkLst>
            <pc:docMk/>
            <pc:sldMk cId="2170698725" sldId="1823"/>
            <ac:grpSpMk id="24" creationId="{C48AADE8-0448-484D-944F-9C3A21A6ACF5}"/>
          </ac:grpSpMkLst>
        </pc:grpChg>
        <pc:grpChg chg="add del mod">
          <ac:chgData name="Mili Diengdoh" userId="4e667e83-9d62-4727-9cfb-ee24b16ffb56" providerId="ADAL" clId="{00D27734-5781-457E-97BF-C0D39E4A4024}" dt="2020-07-21T06:43:04.159" v="212" actId="478"/>
          <ac:grpSpMkLst>
            <pc:docMk/>
            <pc:sldMk cId="2170698725" sldId="1823"/>
            <ac:grpSpMk id="29" creationId="{F80973B2-0BC6-48B3-BA8C-A8FF96EE34EA}"/>
          </ac:grpSpMkLst>
        </pc:grpChg>
        <pc:grpChg chg="add del mod">
          <ac:chgData name="Mili Diengdoh" userId="4e667e83-9d62-4727-9cfb-ee24b16ffb56" providerId="ADAL" clId="{00D27734-5781-457E-97BF-C0D39E4A4024}" dt="2020-07-21T06:43:04.159" v="212" actId="478"/>
          <ac:grpSpMkLst>
            <pc:docMk/>
            <pc:sldMk cId="2170698725" sldId="1823"/>
            <ac:grpSpMk id="35" creationId="{8B50C929-6EFA-4476-9487-977FC1A85120}"/>
          </ac:grpSpMkLst>
        </pc:grp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83" creationId="{F2D0281A-D6FB-4F04-AE0C-CE039064FA7C}"/>
          </ac:picMkLst>
        </pc:pic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86" creationId="{58688BFA-E8CA-4B69-AC7D-1CA6FD8D71C5}"/>
          </ac:picMkLst>
        </pc:pic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89" creationId="{EE5E1D85-2EB4-4342-94B6-BB59E693BA99}"/>
          </ac:picMkLst>
        </pc:pic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92" creationId="{71BE302F-F783-40BE-9C04-45F6536D5688}"/>
          </ac:picMkLst>
        </pc:pic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95" creationId="{0E9D02B3-CA51-4768-9F61-150895C2ABC3}"/>
          </ac:picMkLst>
        </pc:picChg>
        <pc:picChg chg="mod">
          <ac:chgData name="Mili Diengdoh" userId="4e667e83-9d62-4727-9cfb-ee24b16ffb56" providerId="ADAL" clId="{00D27734-5781-457E-97BF-C0D39E4A4024}" dt="2020-07-30T10:40:06.387" v="916" actId="1076"/>
          <ac:picMkLst>
            <pc:docMk/>
            <pc:sldMk cId="2170698725" sldId="1823"/>
            <ac:picMk id="98" creationId="{C7D5BEFE-6247-4F57-ACBE-1F6BF336FB49}"/>
          </ac:picMkLst>
        </pc:picChg>
        <pc:picChg chg="mod">
          <ac:chgData name="Mili Diengdoh" userId="4e667e83-9d62-4727-9cfb-ee24b16ffb56" providerId="ADAL" clId="{00D27734-5781-457E-97BF-C0D39E4A4024}" dt="2020-07-21T06:41:47.700" v="204" actId="14100"/>
          <ac:picMkLst>
            <pc:docMk/>
            <pc:sldMk cId="2170698725" sldId="1823"/>
            <ac:picMk id="110" creationId="{64B05D8A-A08C-4954-9CB4-80060EC5529E}"/>
          </ac:picMkLst>
        </pc:picChg>
        <pc:picChg chg="mod">
          <ac:chgData name="Mili Diengdoh" userId="4e667e83-9d62-4727-9cfb-ee24b16ffb56" providerId="ADAL" clId="{00D27734-5781-457E-97BF-C0D39E4A4024}" dt="2020-07-21T06:40:28.801" v="129" actId="1076"/>
          <ac:picMkLst>
            <pc:docMk/>
            <pc:sldMk cId="2170698725" sldId="1823"/>
            <ac:picMk id="115" creationId="{F7602A46-1D28-426F-830D-38618D5B66C4}"/>
          </ac:picMkLst>
        </pc:picChg>
        <pc:cxnChg chg="mod">
          <ac:chgData name="Mili Diengdoh" userId="4e667e83-9d62-4727-9cfb-ee24b16ffb56" providerId="ADAL" clId="{00D27734-5781-457E-97BF-C0D39E4A4024}" dt="2020-07-30T10:40:06.387" v="916" actId="1076"/>
          <ac:cxnSpMkLst>
            <pc:docMk/>
            <pc:sldMk cId="2170698725" sldId="1823"/>
            <ac:cxnSpMk id="85" creationId="{95F49B5F-3F2A-442E-B2BA-9E10DDBA4375}"/>
          </ac:cxnSpMkLst>
        </pc:cxnChg>
        <pc:cxnChg chg="mod">
          <ac:chgData name="Mili Diengdoh" userId="4e667e83-9d62-4727-9cfb-ee24b16ffb56" providerId="ADAL" clId="{00D27734-5781-457E-97BF-C0D39E4A4024}" dt="2020-07-30T10:40:06.387" v="916" actId="1076"/>
          <ac:cxnSpMkLst>
            <pc:docMk/>
            <pc:sldMk cId="2170698725" sldId="1823"/>
            <ac:cxnSpMk id="88" creationId="{34031DB0-D99F-4340-B59A-94B794DA7387}"/>
          </ac:cxnSpMkLst>
        </pc:cxnChg>
        <pc:cxnChg chg="mod">
          <ac:chgData name="Mili Diengdoh" userId="4e667e83-9d62-4727-9cfb-ee24b16ffb56" providerId="ADAL" clId="{00D27734-5781-457E-97BF-C0D39E4A4024}" dt="2020-07-30T10:40:06.387" v="916" actId="1076"/>
          <ac:cxnSpMkLst>
            <pc:docMk/>
            <pc:sldMk cId="2170698725" sldId="1823"/>
            <ac:cxnSpMk id="91" creationId="{25E0F54D-9D5A-45F2-9372-499AA1C0B666}"/>
          </ac:cxnSpMkLst>
        </pc:cxnChg>
        <pc:cxnChg chg="mod">
          <ac:chgData name="Mili Diengdoh" userId="4e667e83-9d62-4727-9cfb-ee24b16ffb56" providerId="ADAL" clId="{00D27734-5781-457E-97BF-C0D39E4A4024}" dt="2020-07-30T10:40:06.387" v="916" actId="1076"/>
          <ac:cxnSpMkLst>
            <pc:docMk/>
            <pc:sldMk cId="2170698725" sldId="1823"/>
            <ac:cxnSpMk id="94" creationId="{33514536-BFC2-4356-934C-C4BEAD95A04B}"/>
          </ac:cxnSpMkLst>
        </pc:cxnChg>
        <pc:cxnChg chg="mod">
          <ac:chgData name="Mili Diengdoh" userId="4e667e83-9d62-4727-9cfb-ee24b16ffb56" providerId="ADAL" clId="{00D27734-5781-457E-97BF-C0D39E4A4024}" dt="2020-07-30T10:40:06.387" v="916" actId="1076"/>
          <ac:cxnSpMkLst>
            <pc:docMk/>
            <pc:sldMk cId="2170698725" sldId="1823"/>
            <ac:cxnSpMk id="97" creationId="{1D37390C-2D98-41DF-AFD0-A9A5CECDBDF7}"/>
          </ac:cxnSpMkLst>
        </pc:cxnChg>
      </pc:sldChg>
      <pc:sldChg chg="addSp delSp modSp mod">
        <pc:chgData name="Mili Diengdoh" userId="4e667e83-9d62-4727-9cfb-ee24b16ffb56" providerId="ADAL" clId="{00D27734-5781-457E-97BF-C0D39E4A4024}" dt="2020-07-30T10:39:43.029" v="913"/>
        <pc:sldMkLst>
          <pc:docMk/>
          <pc:sldMk cId="1973209838" sldId="1828"/>
        </pc:sldMkLst>
        <pc:spChg chg="add mod">
          <ac:chgData name="Mili Diengdoh" userId="4e667e83-9d62-4727-9cfb-ee24b16ffb56" providerId="ADAL" clId="{00D27734-5781-457E-97BF-C0D39E4A4024}" dt="2020-07-29T04:36:20.868" v="636" actId="14100"/>
          <ac:spMkLst>
            <pc:docMk/>
            <pc:sldMk cId="1973209838" sldId="1828"/>
            <ac:spMk id="2" creationId="{08FB0635-D3C9-44BC-A859-9531F21AEA38}"/>
          </ac:spMkLst>
        </pc:spChg>
        <pc:spChg chg="add mod">
          <ac:chgData name="Mili Diengdoh" userId="4e667e83-9d62-4727-9cfb-ee24b16ffb56" providerId="ADAL" clId="{00D27734-5781-457E-97BF-C0D39E4A4024}" dt="2020-07-21T06:34:51.012" v="83" actId="20577"/>
          <ac:spMkLst>
            <pc:docMk/>
            <pc:sldMk cId="1973209838" sldId="1828"/>
            <ac:spMk id="2" creationId="{CBCFA29F-7681-41C6-841D-D6F2B31F4D48}"/>
          </ac:spMkLst>
        </pc:spChg>
        <pc:spChg chg="add mod">
          <ac:chgData name="Mili Diengdoh" userId="4e667e83-9d62-4727-9cfb-ee24b16ffb56" providerId="ADAL" clId="{00D27734-5781-457E-97BF-C0D39E4A4024}" dt="2020-07-29T14:52:24.894" v="830" actId="20577"/>
          <ac:spMkLst>
            <pc:docMk/>
            <pc:sldMk cId="1973209838" sldId="1828"/>
            <ac:spMk id="4" creationId="{3FE2F3F5-9EBF-4FB0-BCAB-2B4AB4D79482}"/>
          </ac:spMkLst>
        </pc:spChg>
        <pc:spChg chg="mod">
          <ac:chgData name="Mili Diengdoh" userId="4e667e83-9d62-4727-9cfb-ee24b16ffb56" providerId="ADAL" clId="{00D27734-5781-457E-97BF-C0D39E4A4024}" dt="2020-07-30T10:39:43.029" v="913"/>
          <ac:spMkLst>
            <pc:docMk/>
            <pc:sldMk cId="1973209838" sldId="1828"/>
            <ac:spMk id="15" creationId="{F0F91D9B-42FD-4FCE-AED2-1AD09C50FFC4}"/>
          </ac:spMkLst>
        </pc:spChg>
        <pc:picChg chg="add del">
          <ac:chgData name="Mili Diengdoh" userId="4e667e83-9d62-4727-9cfb-ee24b16ffb56" providerId="ADAL" clId="{00D27734-5781-457E-97BF-C0D39E4A4024}" dt="2020-07-21T06:35:17.751" v="89" actId="478"/>
          <ac:picMkLst>
            <pc:docMk/>
            <pc:sldMk cId="1973209838" sldId="1828"/>
            <ac:picMk id="14" creationId="{87E8F522-6B1E-4F25-95DE-9BB776EF47D9}"/>
          </ac:picMkLst>
        </pc:picChg>
        <pc:picChg chg="mod">
          <ac:chgData name="Mili Diengdoh" userId="4e667e83-9d62-4727-9cfb-ee24b16ffb56" providerId="ADAL" clId="{00D27734-5781-457E-97BF-C0D39E4A4024}" dt="2020-07-21T06:35:32.816" v="98" actId="554"/>
          <ac:picMkLst>
            <pc:docMk/>
            <pc:sldMk cId="1973209838" sldId="1828"/>
            <ac:picMk id="16" creationId="{0E4E0F13-2F0D-424D-9BA3-DAAA18427D57}"/>
          </ac:picMkLst>
        </pc:picChg>
        <pc:picChg chg="mod">
          <ac:chgData name="Mili Diengdoh" userId="4e667e83-9d62-4727-9cfb-ee24b16ffb56" providerId="ADAL" clId="{00D27734-5781-457E-97BF-C0D39E4A4024}" dt="2020-07-29T04:37:22.315" v="638" actId="962"/>
          <ac:picMkLst>
            <pc:docMk/>
            <pc:sldMk cId="1973209838" sldId="1828"/>
            <ac:picMk id="84" creationId="{6B7C965F-D35F-47E7-BCC0-CA9EF218332F}"/>
          </ac:picMkLst>
        </pc:picChg>
      </pc:sldChg>
      <pc:sldChg chg="addSp delSp modSp mod">
        <pc:chgData name="Mili Diengdoh" userId="4e667e83-9d62-4727-9cfb-ee24b16ffb56" providerId="ADAL" clId="{00D27734-5781-457E-97BF-C0D39E4A4024}" dt="2020-07-30T10:00:07.908" v="845" actId="962"/>
        <pc:sldMkLst>
          <pc:docMk/>
          <pc:sldMk cId="1348389026" sldId="1829"/>
        </pc:sldMkLst>
        <pc:spChg chg="mod topLvl">
          <ac:chgData name="Mili Diengdoh" userId="4e667e83-9d62-4727-9cfb-ee24b16ffb56" providerId="ADAL" clId="{00D27734-5781-457E-97BF-C0D39E4A4024}" dt="2020-07-29T04:26:23.606" v="468" actId="165"/>
          <ac:spMkLst>
            <pc:docMk/>
            <pc:sldMk cId="1348389026" sldId="1829"/>
            <ac:spMk id="8" creationId="{ACAC08F5-FFFB-404C-B278-1544D21DFB7D}"/>
          </ac:spMkLst>
        </pc:spChg>
        <pc:grpChg chg="add del mod">
          <ac:chgData name="Mili Diengdoh" userId="4e667e83-9d62-4727-9cfb-ee24b16ffb56" providerId="ADAL" clId="{00D27734-5781-457E-97BF-C0D39E4A4024}" dt="2020-07-29T04:26:23.606" v="468" actId="165"/>
          <ac:grpSpMkLst>
            <pc:docMk/>
            <pc:sldMk cId="1348389026" sldId="1829"/>
            <ac:grpSpMk id="3" creationId="{3E637ECE-2527-4CE6-92DE-8C05DCA70E3B}"/>
          </ac:grpSpMkLst>
        </pc:grpChg>
        <pc:picChg chg="mod topLvl">
          <ac:chgData name="Mili Diengdoh" userId="4e667e83-9d62-4727-9cfb-ee24b16ffb56" providerId="ADAL" clId="{00D27734-5781-457E-97BF-C0D39E4A4024}" dt="2020-07-29T04:26:23.606" v="468" actId="165"/>
          <ac:picMkLst>
            <pc:docMk/>
            <pc:sldMk cId="1348389026" sldId="1829"/>
            <ac:picMk id="9" creationId="{8C26E4B4-456F-44BA-B143-C51EB5B9DD3E}"/>
          </ac:picMkLst>
        </pc:picChg>
        <pc:picChg chg="mod topLvl modCrop">
          <ac:chgData name="Mili Diengdoh" userId="4e667e83-9d62-4727-9cfb-ee24b16ffb56" providerId="ADAL" clId="{00D27734-5781-457E-97BF-C0D39E4A4024}" dt="2020-07-30T10:00:07.908" v="845" actId="962"/>
          <ac:picMkLst>
            <pc:docMk/>
            <pc:sldMk cId="1348389026" sldId="1829"/>
            <ac:picMk id="10" creationId="{138DAB94-BA47-48BF-B521-B15996579BD4}"/>
          </ac:picMkLst>
        </pc:picChg>
      </pc:sldChg>
      <pc:sldChg chg="addSp mod">
        <pc:chgData name="Mili Diengdoh" userId="4e667e83-9d62-4727-9cfb-ee24b16ffb56" providerId="ADAL" clId="{00D27734-5781-457E-97BF-C0D39E4A4024}" dt="2020-07-21T06:43:44.090" v="213" actId="22"/>
        <pc:sldMkLst>
          <pc:docMk/>
          <pc:sldMk cId="3261310328" sldId="1830"/>
        </pc:sldMkLst>
        <pc:spChg chg="add">
          <ac:chgData name="Mili Diengdoh" userId="4e667e83-9d62-4727-9cfb-ee24b16ffb56" providerId="ADAL" clId="{00D27734-5781-457E-97BF-C0D39E4A4024}" dt="2020-07-21T06:43:44.090" v="213" actId="22"/>
          <ac:spMkLst>
            <pc:docMk/>
            <pc:sldMk cId="3261310328" sldId="1830"/>
            <ac:spMk id="2" creationId="{5397EFC9-2E7B-4D62-B68A-9E8207B275F6}"/>
          </ac:spMkLst>
        </pc:spChg>
      </pc:sldChg>
      <pc:sldChg chg="delSp modSp mod">
        <pc:chgData name="Mili Diengdoh" userId="4e667e83-9d62-4727-9cfb-ee24b16ffb56" providerId="ADAL" clId="{00D27734-5781-457E-97BF-C0D39E4A4024}" dt="2020-07-30T10:40:18.874" v="921"/>
        <pc:sldMkLst>
          <pc:docMk/>
          <pc:sldMk cId="2046700792" sldId="1832"/>
        </pc:sldMkLst>
        <pc:spChg chg="mod">
          <ac:chgData name="Mili Diengdoh" userId="4e667e83-9d62-4727-9cfb-ee24b16ffb56" providerId="ADAL" clId="{00D27734-5781-457E-97BF-C0D39E4A4024}" dt="2020-07-30T10:40:13.934" v="917"/>
          <ac:spMkLst>
            <pc:docMk/>
            <pc:sldMk cId="2046700792" sldId="1832"/>
            <ac:spMk id="2" creationId="{51B16600-E82D-42E0-B6F4-F3871D039432}"/>
          </ac:spMkLst>
        </pc:spChg>
        <pc:spChg chg="del">
          <ac:chgData name="Mili Diengdoh" userId="4e667e83-9d62-4727-9cfb-ee24b16ffb56" providerId="ADAL" clId="{00D27734-5781-457E-97BF-C0D39E4A4024}" dt="2020-07-30T10:01:18.609" v="851" actId="478"/>
          <ac:spMkLst>
            <pc:docMk/>
            <pc:sldMk cId="2046700792" sldId="1832"/>
            <ac:spMk id="5" creationId="{A1061695-9F64-422A-BD10-526EB22F66C2}"/>
          </ac:spMkLst>
        </pc:spChg>
        <pc:spChg chg="del">
          <ac:chgData name="Mili Diengdoh" userId="4e667e83-9d62-4727-9cfb-ee24b16ffb56" providerId="ADAL" clId="{00D27734-5781-457E-97BF-C0D39E4A4024}" dt="2020-07-30T10:01:18.609" v="851" actId="478"/>
          <ac:spMkLst>
            <pc:docMk/>
            <pc:sldMk cId="2046700792" sldId="1832"/>
            <ac:spMk id="7" creationId="{5B70E2BA-7928-49DF-BFF5-65070C0A9299}"/>
          </ac:spMkLst>
        </pc:spChg>
        <pc:spChg chg="mod">
          <ac:chgData name="Mili Diengdoh" userId="4e667e83-9d62-4727-9cfb-ee24b16ffb56" providerId="ADAL" clId="{00D27734-5781-457E-97BF-C0D39E4A4024}" dt="2020-07-30T10:40:18.874" v="921"/>
          <ac:spMkLst>
            <pc:docMk/>
            <pc:sldMk cId="2046700792" sldId="1832"/>
            <ac:spMk id="9" creationId="{63485779-21C1-4545-9F58-0FA188FA6F53}"/>
          </ac:spMkLst>
        </pc:spChg>
        <pc:spChg chg="del">
          <ac:chgData name="Mili Diengdoh" userId="4e667e83-9d62-4727-9cfb-ee24b16ffb56" providerId="ADAL" clId="{00D27734-5781-457E-97BF-C0D39E4A4024}" dt="2020-07-30T10:01:18.609" v="851" actId="478"/>
          <ac:spMkLst>
            <pc:docMk/>
            <pc:sldMk cId="2046700792" sldId="1832"/>
            <ac:spMk id="10" creationId="{3D6EA637-3457-4634-8203-B8AC6DFB5219}"/>
          </ac:spMkLst>
        </pc:spChg>
        <pc:spChg chg="del">
          <ac:chgData name="Mili Diengdoh" userId="4e667e83-9d62-4727-9cfb-ee24b16ffb56" providerId="ADAL" clId="{00D27734-5781-457E-97BF-C0D39E4A4024}" dt="2020-07-30T10:01:18.609" v="851" actId="478"/>
          <ac:spMkLst>
            <pc:docMk/>
            <pc:sldMk cId="2046700792" sldId="1832"/>
            <ac:spMk id="11" creationId="{B9EE2A99-D22F-48AE-994A-AF245FC64D75}"/>
          </ac:spMkLst>
        </pc:spChg>
        <pc:spChg chg="mod">
          <ac:chgData name="Mili Diengdoh" userId="4e667e83-9d62-4727-9cfb-ee24b16ffb56" providerId="ADAL" clId="{00D27734-5781-457E-97BF-C0D39E4A4024}" dt="2020-07-21T06:45:43.680" v="230" actId="14100"/>
          <ac:spMkLst>
            <pc:docMk/>
            <pc:sldMk cId="2046700792" sldId="1832"/>
            <ac:spMk id="15" creationId="{0C781C21-0E37-4E02-8AE1-C7EE71649D78}"/>
          </ac:spMkLst>
        </pc:spChg>
        <pc:spChg chg="mod">
          <ac:chgData name="Mili Diengdoh" userId="4e667e83-9d62-4727-9cfb-ee24b16ffb56" providerId="ADAL" clId="{00D27734-5781-457E-97BF-C0D39E4A4024}" dt="2020-07-21T06:45:45.803" v="231" actId="12788"/>
          <ac:spMkLst>
            <pc:docMk/>
            <pc:sldMk cId="2046700792" sldId="1832"/>
            <ac:spMk id="17" creationId="{71E42A4D-60C6-4C4F-9384-6CAE5BC5A3EB}"/>
          </ac:spMkLst>
        </pc:spChg>
        <pc:picChg chg="mod">
          <ac:chgData name="Mili Diengdoh" userId="4e667e83-9d62-4727-9cfb-ee24b16ffb56" providerId="ADAL" clId="{00D27734-5781-457E-97BF-C0D39E4A4024}" dt="2020-07-21T06:45:45.803" v="231" actId="12788"/>
          <ac:picMkLst>
            <pc:docMk/>
            <pc:sldMk cId="2046700792" sldId="1832"/>
            <ac:picMk id="19" creationId="{E1E2CA4F-80FE-4229-86D8-5315542A6F51}"/>
          </ac:picMkLst>
        </pc:picChg>
      </pc:sldChg>
      <pc:sldChg chg="modSp mod">
        <pc:chgData name="Mili Diengdoh" userId="4e667e83-9d62-4727-9cfb-ee24b16ffb56" providerId="ADAL" clId="{00D27734-5781-457E-97BF-C0D39E4A4024}" dt="2020-07-21T06:46:13.026" v="240" actId="12788"/>
        <pc:sldMkLst>
          <pc:docMk/>
          <pc:sldMk cId="2764556667" sldId="1833"/>
        </pc:sldMkLst>
        <pc:spChg chg="mod">
          <ac:chgData name="Mili Diengdoh" userId="4e667e83-9d62-4727-9cfb-ee24b16ffb56" providerId="ADAL" clId="{00D27734-5781-457E-97BF-C0D39E4A4024}" dt="2020-07-21T06:45:52.481" v="232" actId="20577"/>
          <ac:spMkLst>
            <pc:docMk/>
            <pc:sldMk cId="2764556667" sldId="1833"/>
            <ac:spMk id="6" creationId="{B7AA8EDB-FD42-4923-A520-5E8AEEC2A859}"/>
          </ac:spMkLst>
        </pc:spChg>
        <pc:spChg chg="mod">
          <ac:chgData name="Mili Diengdoh" userId="4e667e83-9d62-4727-9cfb-ee24b16ffb56" providerId="ADAL" clId="{00D27734-5781-457E-97BF-C0D39E4A4024}" dt="2020-07-21T06:46:13.026" v="240" actId="12788"/>
          <ac:spMkLst>
            <pc:docMk/>
            <pc:sldMk cId="2764556667" sldId="1833"/>
            <ac:spMk id="7" creationId="{EEE47BBE-A30B-4C95-A444-B5DB833EB367}"/>
          </ac:spMkLst>
        </pc:spChg>
        <pc:picChg chg="mod">
          <ac:chgData name="Mili Diengdoh" userId="4e667e83-9d62-4727-9cfb-ee24b16ffb56" providerId="ADAL" clId="{00D27734-5781-457E-97BF-C0D39E4A4024}" dt="2020-07-21T06:46:13.026" v="240" actId="12788"/>
          <ac:picMkLst>
            <pc:docMk/>
            <pc:sldMk cId="2764556667" sldId="1833"/>
            <ac:picMk id="8" creationId="{AC6D9136-429E-426C-B5B0-A12165AAB5AE}"/>
          </ac:picMkLst>
        </pc:picChg>
      </pc:sldChg>
      <pc:sldChg chg="modSp mod">
        <pc:chgData name="Mili Diengdoh" userId="4e667e83-9d62-4727-9cfb-ee24b16ffb56" providerId="ADAL" clId="{00D27734-5781-457E-97BF-C0D39E4A4024}" dt="2020-07-30T10:39:10.290" v="906" actId="1076"/>
        <pc:sldMkLst>
          <pc:docMk/>
          <pc:sldMk cId="638296414" sldId="1834"/>
        </pc:sldMkLst>
        <pc:spChg chg="mod">
          <ac:chgData name="Mili Diengdoh" userId="4e667e83-9d62-4727-9cfb-ee24b16ffb56" providerId="ADAL" clId="{00D27734-5781-457E-97BF-C0D39E4A4024}" dt="2020-07-21T06:47:08.601" v="248" actId="1076"/>
          <ac:spMkLst>
            <pc:docMk/>
            <pc:sldMk cId="638296414" sldId="1834"/>
            <ac:spMk id="3" creationId="{421B40CF-09C9-43FF-B387-BB528C41B9A5}"/>
          </ac:spMkLst>
        </pc:spChg>
        <pc:graphicFrameChg chg="mod modGraphic">
          <ac:chgData name="Mili Diengdoh" userId="4e667e83-9d62-4727-9cfb-ee24b16ffb56" providerId="ADAL" clId="{00D27734-5781-457E-97BF-C0D39E4A4024}" dt="2020-07-30T10:39:10.290" v="906" actId="1076"/>
          <ac:graphicFrameMkLst>
            <pc:docMk/>
            <pc:sldMk cId="638296414" sldId="1834"/>
            <ac:graphicFrameMk id="4" creationId="{7BA8FF33-BF2C-49C8-9BEF-8DEF11EE66A4}"/>
          </ac:graphicFrameMkLst>
        </pc:graphicFrameChg>
      </pc:sldChg>
      <pc:sldChg chg="addSp modSp mod">
        <pc:chgData name="Mili Diengdoh" userId="4e667e83-9d62-4727-9cfb-ee24b16ffb56" providerId="ADAL" clId="{00D27734-5781-457E-97BF-C0D39E4A4024}" dt="2020-07-29T04:38:17.152" v="672" actId="962"/>
        <pc:sldMkLst>
          <pc:docMk/>
          <pc:sldMk cId="3932366956" sldId="1836"/>
        </pc:sldMkLst>
        <pc:spChg chg="add mod">
          <ac:chgData name="Mili Diengdoh" userId="4e667e83-9d62-4727-9cfb-ee24b16ffb56" providerId="ADAL" clId="{00D27734-5781-457E-97BF-C0D39E4A4024}" dt="2020-07-21T06:48:13.351" v="324" actId="1076"/>
          <ac:spMkLst>
            <pc:docMk/>
            <pc:sldMk cId="3932366956" sldId="1836"/>
            <ac:spMk id="3" creationId="{7DCC9E0E-9A3C-430E-8B10-C027E6F3628C}"/>
          </ac:spMkLst>
        </pc:spChg>
        <pc:spChg chg="mod">
          <ac:chgData name="Mili Diengdoh" userId="4e667e83-9d62-4727-9cfb-ee24b16ffb56" providerId="ADAL" clId="{00D27734-5781-457E-97BF-C0D39E4A4024}" dt="2020-07-21T06:47:41.691" v="258" actId="403"/>
          <ac:spMkLst>
            <pc:docMk/>
            <pc:sldMk cId="3932366956" sldId="1836"/>
            <ac:spMk id="6" creationId="{B7AA8EDB-FD42-4923-A520-5E8AEEC2A859}"/>
          </ac:spMkLst>
        </pc:spChg>
        <pc:picChg chg="mod">
          <ac:chgData name="Mili Diengdoh" userId="4e667e83-9d62-4727-9cfb-ee24b16ffb56" providerId="ADAL" clId="{00D27734-5781-457E-97BF-C0D39E4A4024}" dt="2020-07-29T04:38:17.152" v="672" actId="962"/>
          <ac:picMkLst>
            <pc:docMk/>
            <pc:sldMk cId="3932366956" sldId="1836"/>
            <ac:picMk id="9" creationId="{20DDE17C-355D-405F-B552-7FDC7BEDFA97}"/>
          </ac:picMkLst>
        </pc:picChg>
      </pc:sldChg>
      <pc:sldChg chg="addSp delSp modSp mod">
        <pc:chgData name="Mili Diengdoh" userId="4e667e83-9d62-4727-9cfb-ee24b16ffb56" providerId="ADAL" clId="{00D27734-5781-457E-97BF-C0D39E4A4024}" dt="2020-07-21T06:50:55.823" v="336" actId="22"/>
        <pc:sldMkLst>
          <pc:docMk/>
          <pc:sldMk cId="2907970957" sldId="1838"/>
        </pc:sldMkLst>
        <pc:spChg chg="add">
          <ac:chgData name="Mili Diengdoh" userId="4e667e83-9d62-4727-9cfb-ee24b16ffb56" providerId="ADAL" clId="{00D27734-5781-457E-97BF-C0D39E4A4024}" dt="2020-07-21T06:50:55.823" v="336" actId="22"/>
          <ac:spMkLst>
            <pc:docMk/>
            <pc:sldMk cId="2907970957" sldId="1838"/>
            <ac:spMk id="5" creationId="{2D614C50-92A5-4066-B5AA-364BE7AE1951}"/>
          </ac:spMkLst>
        </pc:spChg>
        <pc:spChg chg="mod">
          <ac:chgData name="Mili Diengdoh" userId="4e667e83-9d62-4727-9cfb-ee24b16ffb56" providerId="ADAL" clId="{00D27734-5781-457E-97BF-C0D39E4A4024}" dt="2020-07-21T06:49:14.733" v="330" actId="20577"/>
          <ac:spMkLst>
            <pc:docMk/>
            <pc:sldMk cId="2907970957" sldId="1838"/>
            <ac:spMk id="47" creationId="{F652F2A9-7B63-43B1-827B-7F4C81BC2AB8}"/>
          </ac:spMkLst>
        </pc:spChg>
        <pc:spChg chg="mod">
          <ac:chgData name="Mili Diengdoh" userId="4e667e83-9d62-4727-9cfb-ee24b16ffb56" providerId="ADAL" clId="{00D27734-5781-457E-97BF-C0D39E4A4024}" dt="2020-07-21T06:49:01.464" v="328" actId="14100"/>
          <ac:spMkLst>
            <pc:docMk/>
            <pc:sldMk cId="2907970957" sldId="1838"/>
            <ac:spMk id="49" creationId="{04EBABC4-2DB0-4BB2-91BB-3853E16A33C0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1" creationId="{322809C6-8558-41F5-83B6-76A7DDDE6DC3}"/>
          </ac:spMkLst>
        </pc:spChg>
        <pc:spChg chg="mod topLvl">
          <ac:chgData name="Mili Diengdoh" userId="4e667e83-9d62-4727-9cfb-ee24b16ffb56" providerId="ADAL" clId="{00D27734-5781-457E-97BF-C0D39E4A4024}" dt="2020-07-21T06:49:28.317" v="332" actId="208"/>
          <ac:spMkLst>
            <pc:docMk/>
            <pc:sldMk cId="2907970957" sldId="1838"/>
            <ac:spMk id="52" creationId="{B8F3E0AB-BD91-4834-B1C4-9A76482A0E58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3" creationId="{731807CB-9849-4947-B64E-E15ACDDD0E79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4" creationId="{27ECD3F3-4C29-4499-B1CB-376581ED12AF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5" creationId="{4416EED4-121E-4FD9-8099-28CB1763172D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6" creationId="{87AE852E-643A-4766-AE0A-317941C7FA30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7" creationId="{CDF8B442-C671-4DC6-B1FB-2A5365F6EAC9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8" creationId="{8EC69E57-D9C4-4C42-802F-8FB745D28E5C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59" creationId="{8CA3D12A-911E-4089-8B8A-2F91367BC35F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60" creationId="{C9062D1E-FFC9-4D22-9137-0AF5D965276D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61" creationId="{0F3778E6-A39C-4D31-9754-CC09A1826C4F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62" creationId="{947AE1F7-4AB0-4011-97E9-E5CD99429975}"/>
          </ac:spMkLst>
        </pc:spChg>
        <pc:spChg chg="mod topLvl">
          <ac:chgData name="Mili Diengdoh" userId="4e667e83-9d62-4727-9cfb-ee24b16ffb56" providerId="ADAL" clId="{00D27734-5781-457E-97BF-C0D39E4A4024}" dt="2020-07-21T06:49:05.160" v="329" actId="165"/>
          <ac:spMkLst>
            <pc:docMk/>
            <pc:sldMk cId="2907970957" sldId="1838"/>
            <ac:spMk id="63" creationId="{EAECEB3C-4F3B-4BF8-96F4-F56E98F8DAAC}"/>
          </ac:spMkLst>
        </pc:spChg>
        <pc:spChg chg="mod topLvl">
          <ac:chgData name="Mili Diengdoh" userId="4e667e83-9d62-4727-9cfb-ee24b16ffb56" providerId="ADAL" clId="{00D27734-5781-457E-97BF-C0D39E4A4024}" dt="2020-07-21T06:50:25.710" v="333" actId="2711"/>
          <ac:spMkLst>
            <pc:docMk/>
            <pc:sldMk cId="2907970957" sldId="1838"/>
            <ac:spMk id="64" creationId="{76834133-9A26-41E5-B14A-44DF9F9F52DA}"/>
          </ac:spMkLst>
        </pc:spChg>
        <pc:spChg chg="mod topLvl">
          <ac:chgData name="Mili Diengdoh" userId="4e667e83-9d62-4727-9cfb-ee24b16ffb56" providerId="ADAL" clId="{00D27734-5781-457E-97BF-C0D39E4A4024}" dt="2020-07-21T06:50:25.710" v="333" actId="2711"/>
          <ac:spMkLst>
            <pc:docMk/>
            <pc:sldMk cId="2907970957" sldId="1838"/>
            <ac:spMk id="65" creationId="{C878CB77-B459-480D-A252-867B46B6D81F}"/>
          </ac:spMkLst>
        </pc:spChg>
        <pc:spChg chg="mod topLvl">
          <ac:chgData name="Mili Diengdoh" userId="4e667e83-9d62-4727-9cfb-ee24b16ffb56" providerId="ADAL" clId="{00D27734-5781-457E-97BF-C0D39E4A4024}" dt="2020-07-21T06:50:25.710" v="333" actId="2711"/>
          <ac:spMkLst>
            <pc:docMk/>
            <pc:sldMk cId="2907970957" sldId="1838"/>
            <ac:spMk id="66" creationId="{105CCD5D-7027-4D68-9222-3D9444E2E1A1}"/>
          </ac:spMkLst>
        </pc:spChg>
        <pc:grpChg chg="del">
          <ac:chgData name="Mili Diengdoh" userId="4e667e83-9d62-4727-9cfb-ee24b16ffb56" providerId="ADAL" clId="{00D27734-5781-457E-97BF-C0D39E4A4024}" dt="2020-07-21T06:49:05.160" v="329" actId="165"/>
          <ac:grpSpMkLst>
            <pc:docMk/>
            <pc:sldMk cId="2907970957" sldId="1838"/>
            <ac:grpSpMk id="50" creationId="{C116C4C0-E749-44E2-AC4D-8A39473E1A67}"/>
          </ac:grpSpMkLst>
        </pc:grpChg>
        <pc:cxnChg chg="add del">
          <ac:chgData name="Mili Diengdoh" userId="4e667e83-9d62-4727-9cfb-ee24b16ffb56" providerId="ADAL" clId="{00D27734-5781-457E-97BF-C0D39E4A4024}" dt="2020-07-21T06:50:47.737" v="335" actId="11529"/>
          <ac:cxnSpMkLst>
            <pc:docMk/>
            <pc:sldMk cId="2907970957" sldId="1838"/>
            <ac:cxnSpMk id="4" creationId="{C54A198F-CC45-4418-AAB0-56D3DE100CE1}"/>
          </ac:cxnSpMkLst>
        </pc:cxnChg>
      </pc:sldChg>
      <pc:sldChg chg="addSp delSp modSp mod">
        <pc:chgData name="Mili Diengdoh" userId="4e667e83-9d62-4727-9cfb-ee24b16ffb56" providerId="ADAL" clId="{00D27734-5781-457E-97BF-C0D39E4A4024}" dt="2020-07-30T10:10:07.676" v="896" actId="14100"/>
        <pc:sldMkLst>
          <pc:docMk/>
          <pc:sldMk cId="271977087" sldId="1839"/>
        </pc:sldMkLst>
        <pc:spChg chg="mod">
          <ac:chgData name="Mili Diengdoh" userId="4e667e83-9d62-4727-9cfb-ee24b16ffb56" providerId="ADAL" clId="{00D27734-5781-457E-97BF-C0D39E4A4024}" dt="2020-07-21T06:33:04.832" v="41"/>
          <ac:spMkLst>
            <pc:docMk/>
            <pc:sldMk cId="271977087" sldId="1839"/>
            <ac:spMk id="2" creationId="{00000000-0000-0000-0000-000000000000}"/>
          </ac:spMkLst>
        </pc:spChg>
        <pc:spChg chg="add del mod">
          <ac:chgData name="Mili Diengdoh" userId="4e667e83-9d62-4727-9cfb-ee24b16ffb56" providerId="ADAL" clId="{00D27734-5781-457E-97BF-C0D39E4A4024}" dt="2020-07-21T06:33:04.832" v="41"/>
          <ac:spMkLst>
            <pc:docMk/>
            <pc:sldMk cId="271977087" sldId="1839"/>
            <ac:spMk id="4" creationId="{5C5D2D5F-8A3C-4F39-B7A6-E58CA3D19C1F}"/>
          </ac:spMkLst>
        </pc:spChg>
        <pc:picChg chg="del">
          <ac:chgData name="Mili Diengdoh" userId="4e667e83-9d62-4727-9cfb-ee24b16ffb56" providerId="ADAL" clId="{00D27734-5781-457E-97BF-C0D39E4A4024}" dt="2020-07-30T10:09:59.150" v="892" actId="478"/>
          <ac:picMkLst>
            <pc:docMk/>
            <pc:sldMk cId="271977087" sldId="1839"/>
            <ac:picMk id="3" creationId="{236A597F-5F90-4070-A3A5-6D354F82C606}"/>
          </ac:picMkLst>
        </pc:picChg>
        <pc:picChg chg="add mod">
          <ac:chgData name="Mili Diengdoh" userId="4e667e83-9d62-4727-9cfb-ee24b16ffb56" providerId="ADAL" clId="{00D27734-5781-457E-97BF-C0D39E4A4024}" dt="2020-07-30T10:10:07.676" v="896" actId="14100"/>
          <ac:picMkLst>
            <pc:docMk/>
            <pc:sldMk cId="271977087" sldId="1839"/>
            <ac:picMk id="5" creationId="{71FD7E59-F760-45BC-839F-3A9E5E097412}"/>
          </ac:picMkLst>
        </pc:picChg>
      </pc:sldChg>
      <pc:sldChg chg="addSp modSp mod">
        <pc:chgData name="Mili Diengdoh" userId="4e667e83-9d62-4727-9cfb-ee24b16ffb56" providerId="ADAL" clId="{00D27734-5781-457E-97BF-C0D39E4A4024}" dt="2020-07-30T10:39:15.091" v="907" actId="108"/>
        <pc:sldMkLst>
          <pc:docMk/>
          <pc:sldMk cId="2806399711" sldId="1840"/>
        </pc:sldMkLst>
        <pc:spChg chg="add">
          <ac:chgData name="Mili Diengdoh" userId="4e667e83-9d62-4727-9cfb-ee24b16ffb56" providerId="ADAL" clId="{00D27734-5781-457E-97BF-C0D39E4A4024}" dt="2020-07-21T06:51:07.132" v="337" actId="22"/>
          <ac:spMkLst>
            <pc:docMk/>
            <pc:sldMk cId="2806399711" sldId="1840"/>
            <ac:spMk id="2" creationId="{B8D90E5A-197A-4E03-B532-81C5D1223B8F}"/>
          </ac:spMkLst>
        </pc:spChg>
        <pc:spChg chg="mod">
          <ac:chgData name="Mili Diengdoh" userId="4e667e83-9d62-4727-9cfb-ee24b16ffb56" providerId="ADAL" clId="{00D27734-5781-457E-97BF-C0D39E4A4024}" dt="2020-07-30T10:05:57.364" v="862" actId="14100"/>
          <ac:spMkLst>
            <pc:docMk/>
            <pc:sldMk cId="2806399711" sldId="1840"/>
            <ac:spMk id="19" creationId="{8CC6FD51-B33B-4F71-9CED-8B805DD5976D}"/>
          </ac:spMkLst>
        </pc:spChg>
        <pc:spChg chg="mod">
          <ac:chgData name="Mili Diengdoh" userId="4e667e83-9d62-4727-9cfb-ee24b16ffb56" providerId="ADAL" clId="{00D27734-5781-457E-97BF-C0D39E4A4024}" dt="2020-07-30T10:05:57.364" v="862" actId="14100"/>
          <ac:spMkLst>
            <pc:docMk/>
            <pc:sldMk cId="2806399711" sldId="1840"/>
            <ac:spMk id="24" creationId="{64F734C1-449C-4B45-90A8-7BE73D09AA41}"/>
          </ac:spMkLst>
        </pc:spChg>
        <pc:spChg chg="mod">
          <ac:chgData name="Mili Diengdoh" userId="4e667e83-9d62-4727-9cfb-ee24b16ffb56" providerId="ADAL" clId="{00D27734-5781-457E-97BF-C0D39E4A4024}" dt="2020-07-30T10:05:57.364" v="862" actId="14100"/>
          <ac:spMkLst>
            <pc:docMk/>
            <pc:sldMk cId="2806399711" sldId="1840"/>
            <ac:spMk id="29" creationId="{C03EA9A1-22DC-470A-8D24-0E554E361AB1}"/>
          </ac:spMkLst>
        </pc:spChg>
        <pc:spChg chg="mod">
          <ac:chgData name="Mili Diengdoh" userId="4e667e83-9d62-4727-9cfb-ee24b16ffb56" providerId="ADAL" clId="{00D27734-5781-457E-97BF-C0D39E4A4024}" dt="2020-07-30T10:05:57.364" v="862" actId="14100"/>
          <ac:spMkLst>
            <pc:docMk/>
            <pc:sldMk cId="2806399711" sldId="1840"/>
            <ac:spMk id="33" creationId="{5AEC2E0B-9311-4AB4-8D5B-2DF47DF41A11}"/>
          </ac:spMkLst>
        </pc:spChg>
        <pc:cxnChg chg="mod">
          <ac:chgData name="Mili Diengdoh" userId="4e667e83-9d62-4727-9cfb-ee24b16ffb56" providerId="ADAL" clId="{00D27734-5781-457E-97BF-C0D39E4A4024}" dt="2020-07-30T10:39:15.091" v="907" actId="108"/>
          <ac:cxnSpMkLst>
            <pc:docMk/>
            <pc:sldMk cId="2806399711" sldId="1840"/>
            <ac:cxnSpMk id="20" creationId="{B2A9B00A-A066-4B76-911E-FD707496985C}"/>
          </ac:cxnSpMkLst>
        </pc:cxnChg>
        <pc:cxnChg chg="mod">
          <ac:chgData name="Mili Diengdoh" userId="4e667e83-9d62-4727-9cfb-ee24b16ffb56" providerId="ADAL" clId="{00D27734-5781-457E-97BF-C0D39E4A4024}" dt="2020-07-30T10:05:57.364" v="862" actId="14100"/>
          <ac:cxnSpMkLst>
            <pc:docMk/>
            <pc:sldMk cId="2806399711" sldId="1840"/>
            <ac:cxnSpMk id="25" creationId="{3623C1A7-C531-4603-8F1C-9B690100AFC4}"/>
          </ac:cxnSpMkLst>
        </pc:cxnChg>
        <pc:cxnChg chg="mod">
          <ac:chgData name="Mili Diengdoh" userId="4e667e83-9d62-4727-9cfb-ee24b16ffb56" providerId="ADAL" clId="{00D27734-5781-457E-97BF-C0D39E4A4024}" dt="2020-07-30T10:05:57.364" v="862" actId="14100"/>
          <ac:cxnSpMkLst>
            <pc:docMk/>
            <pc:sldMk cId="2806399711" sldId="1840"/>
            <ac:cxnSpMk id="30" creationId="{78459D65-BA0F-45B7-8AD2-34F8A2CD0ED0}"/>
          </ac:cxnSpMkLst>
        </pc:cxnChg>
      </pc:sldChg>
      <pc:sldChg chg="addSp modSp mod">
        <pc:chgData name="Mili Diengdoh" userId="4e667e83-9d62-4727-9cfb-ee24b16ffb56" providerId="ADAL" clId="{00D27734-5781-457E-97BF-C0D39E4A4024}" dt="2020-07-30T10:39:16.713" v="908" actId="108"/>
        <pc:sldMkLst>
          <pc:docMk/>
          <pc:sldMk cId="2230893493" sldId="1841"/>
        </pc:sldMkLst>
        <pc:spChg chg="add">
          <ac:chgData name="Mili Diengdoh" userId="4e667e83-9d62-4727-9cfb-ee24b16ffb56" providerId="ADAL" clId="{00D27734-5781-457E-97BF-C0D39E4A4024}" dt="2020-07-21T06:51:30.282" v="341" actId="22"/>
          <ac:spMkLst>
            <pc:docMk/>
            <pc:sldMk cId="2230893493" sldId="1841"/>
            <ac:spMk id="2" creationId="{5877225A-8899-4D26-9AF6-E1DB8B810FCB}"/>
          </ac:spMkLst>
        </pc:spChg>
        <pc:spChg chg="add mod">
          <ac:chgData name="Mili Diengdoh" userId="4e667e83-9d62-4727-9cfb-ee24b16ffb56" providerId="ADAL" clId="{00D27734-5781-457E-97BF-C0D39E4A4024}" dt="2020-07-29T04:39:20.703" v="688" actId="20577"/>
          <ac:spMkLst>
            <pc:docMk/>
            <pc:sldMk cId="2230893493" sldId="1841"/>
            <ac:spMk id="2" creationId="{5F06BCA5-CD49-4516-A476-C72FBEE8BA10}"/>
          </ac:spMkLst>
        </pc:spChg>
        <pc:spChg chg="add">
          <ac:chgData name="Mili Diengdoh" userId="4e667e83-9d62-4727-9cfb-ee24b16ffb56" providerId="ADAL" clId="{00D27734-5781-457E-97BF-C0D39E4A4024}" dt="2020-07-29T04:39:29.366" v="689" actId="11529"/>
          <ac:spMkLst>
            <pc:docMk/>
            <pc:sldMk cId="2230893493" sldId="1841"/>
            <ac:spMk id="5" creationId="{E9C766E8-A595-4402-9D50-F04DFE3BBB6A}"/>
          </ac:spMkLst>
        </pc:spChg>
        <pc:spChg chg="mod">
          <ac:chgData name="Mili Diengdoh" userId="4e667e83-9d62-4727-9cfb-ee24b16ffb56" providerId="ADAL" clId="{00D27734-5781-457E-97BF-C0D39E4A4024}" dt="2020-07-21T06:51:20.467" v="340" actId="403"/>
          <ac:spMkLst>
            <pc:docMk/>
            <pc:sldMk cId="2230893493" sldId="1841"/>
            <ac:spMk id="6" creationId="{0738FAB8-7D95-4E3A-894C-8555706EA5A1}"/>
          </ac:spMkLst>
        </pc:spChg>
        <pc:spChg chg="add mod">
          <ac:chgData name="Mili Diengdoh" userId="4e667e83-9d62-4727-9cfb-ee24b16ffb56" providerId="ADAL" clId="{00D27734-5781-457E-97BF-C0D39E4A4024}" dt="2020-07-29T04:39:31.549" v="690" actId="571"/>
          <ac:spMkLst>
            <pc:docMk/>
            <pc:sldMk cId="2230893493" sldId="1841"/>
            <ac:spMk id="20" creationId="{8776B4D5-EC34-444F-8DDF-07BBB2ED2A7C}"/>
          </ac:spMkLst>
        </pc:spChg>
        <pc:spChg chg="add mod">
          <ac:chgData name="Mili Diengdoh" userId="4e667e83-9d62-4727-9cfb-ee24b16ffb56" providerId="ADAL" clId="{00D27734-5781-457E-97BF-C0D39E4A4024}" dt="2020-07-29T04:39:32.010" v="691" actId="571"/>
          <ac:spMkLst>
            <pc:docMk/>
            <pc:sldMk cId="2230893493" sldId="1841"/>
            <ac:spMk id="21" creationId="{7A6DE56D-93EC-4CD2-8F47-6969CCF93B27}"/>
          </ac:spMkLst>
        </pc:spChg>
        <pc:spChg chg="add mod">
          <ac:chgData name="Mili Diengdoh" userId="4e667e83-9d62-4727-9cfb-ee24b16ffb56" providerId="ADAL" clId="{00D27734-5781-457E-97BF-C0D39E4A4024}" dt="2020-07-29T04:39:32.287" v="692" actId="571"/>
          <ac:spMkLst>
            <pc:docMk/>
            <pc:sldMk cId="2230893493" sldId="1841"/>
            <ac:spMk id="22" creationId="{F87CEDE2-C16B-43CE-9430-76267C02AE10}"/>
          </ac:spMkLst>
        </pc:spChg>
        <pc:spChg chg="add mod">
          <ac:chgData name="Mili Diengdoh" userId="4e667e83-9d62-4727-9cfb-ee24b16ffb56" providerId="ADAL" clId="{00D27734-5781-457E-97BF-C0D39E4A4024}" dt="2020-07-29T04:39:47.337" v="695" actId="571"/>
          <ac:spMkLst>
            <pc:docMk/>
            <pc:sldMk cId="2230893493" sldId="1841"/>
            <ac:spMk id="23" creationId="{0F099D3D-CA11-4A8D-94D9-01F169169189}"/>
          </ac:spMkLst>
        </pc:spChg>
        <pc:cxnChg chg="mod">
          <ac:chgData name="Mili Diengdoh" userId="4e667e83-9d62-4727-9cfb-ee24b16ffb56" providerId="ADAL" clId="{00D27734-5781-457E-97BF-C0D39E4A4024}" dt="2020-07-30T10:39:16.713" v="908" actId="108"/>
          <ac:cxnSpMkLst>
            <pc:docMk/>
            <pc:sldMk cId="2230893493" sldId="1841"/>
            <ac:cxnSpMk id="54" creationId="{6BC68A8B-D586-47AD-80DF-742D32166882}"/>
          </ac:cxnSpMkLst>
        </pc:cxnChg>
      </pc:sldChg>
      <pc:sldChg chg="addSp delSp modSp mod">
        <pc:chgData name="Mili Diengdoh" userId="4e667e83-9d62-4727-9cfb-ee24b16ffb56" providerId="ADAL" clId="{00D27734-5781-457E-97BF-C0D39E4A4024}" dt="2020-07-30T10:06:38.420" v="866" actId="14100"/>
        <pc:sldMkLst>
          <pc:docMk/>
          <pc:sldMk cId="1977716939" sldId="1842"/>
        </pc:sldMkLst>
        <pc:spChg chg="add mod">
          <ac:chgData name="Mili Diengdoh" userId="4e667e83-9d62-4727-9cfb-ee24b16ffb56" providerId="ADAL" clId="{00D27734-5781-457E-97BF-C0D39E4A4024}" dt="2020-07-30T10:06:38.420" v="866" actId="14100"/>
          <ac:spMkLst>
            <pc:docMk/>
            <pc:sldMk cId="1977716939" sldId="1842"/>
            <ac:spMk id="3" creationId="{33F71D68-D396-4E57-9A22-328F9EAA3506}"/>
          </ac:spMkLst>
        </pc:spChg>
        <pc:spChg chg="add mod topLvl">
          <ac:chgData name="Mili Diengdoh" userId="4e667e83-9d62-4727-9cfb-ee24b16ffb56" providerId="ADAL" clId="{00D27734-5781-457E-97BF-C0D39E4A4024}" dt="2020-07-30T10:06:34.573" v="865" actId="1076"/>
          <ac:spMkLst>
            <pc:docMk/>
            <pc:sldMk cId="1977716939" sldId="1842"/>
            <ac:spMk id="5" creationId="{BD02E5F0-0450-4802-B71D-23F8F20DA0EB}"/>
          </ac:spMkLst>
        </pc:spChg>
        <pc:spChg chg="add mod">
          <ac:chgData name="Mili Diengdoh" userId="4e667e83-9d62-4727-9cfb-ee24b16ffb56" providerId="ADAL" clId="{00D27734-5781-457E-97BF-C0D39E4A4024}" dt="2020-07-21T06:53:52.442" v="368" actId="313"/>
          <ac:spMkLst>
            <pc:docMk/>
            <pc:sldMk cId="1977716939" sldId="1842"/>
            <ac:spMk id="7" creationId="{F69AE36E-1A4C-4DD3-9780-F5B3398524D8}"/>
          </ac:spMkLst>
        </pc:spChg>
        <pc:spChg chg="add mod">
          <ac:chgData name="Mili Diengdoh" userId="4e667e83-9d62-4727-9cfb-ee24b16ffb56" providerId="ADAL" clId="{00D27734-5781-457E-97BF-C0D39E4A4024}" dt="2020-07-21T06:53:36.687" v="353" actId="207"/>
          <ac:spMkLst>
            <pc:docMk/>
            <pc:sldMk cId="1977716939" sldId="1842"/>
            <ac:spMk id="8" creationId="{D19A3B2B-85FE-461A-B6A4-CB46554AE22B}"/>
          </ac:spMkLst>
        </pc:spChg>
        <pc:spChg chg="add mod">
          <ac:chgData name="Mili Diengdoh" userId="4e667e83-9d62-4727-9cfb-ee24b16ffb56" providerId="ADAL" clId="{00D27734-5781-457E-97BF-C0D39E4A4024}" dt="2020-07-21T06:53:36.687" v="353" actId="207"/>
          <ac:spMkLst>
            <pc:docMk/>
            <pc:sldMk cId="1977716939" sldId="1842"/>
            <ac:spMk id="9" creationId="{D9E6A199-D667-4FBA-A9A7-FB079742136C}"/>
          </ac:spMkLst>
        </pc:spChg>
        <pc:spChg chg="add mod">
          <ac:chgData name="Mili Diengdoh" userId="4e667e83-9d62-4727-9cfb-ee24b16ffb56" providerId="ADAL" clId="{00D27734-5781-457E-97BF-C0D39E4A4024}" dt="2020-07-21T06:53:36.687" v="353" actId="207"/>
          <ac:spMkLst>
            <pc:docMk/>
            <pc:sldMk cId="1977716939" sldId="1842"/>
            <ac:spMk id="10" creationId="{2F5BE962-CF6C-489D-9744-D5797154B1D8}"/>
          </ac:spMkLst>
        </pc:spChg>
        <pc:spChg chg="add mod">
          <ac:chgData name="Mili Diengdoh" userId="4e667e83-9d62-4727-9cfb-ee24b16ffb56" providerId="ADAL" clId="{00D27734-5781-457E-97BF-C0D39E4A4024}" dt="2020-07-21T06:53:36.687" v="353" actId="207"/>
          <ac:spMkLst>
            <pc:docMk/>
            <pc:sldMk cId="1977716939" sldId="1842"/>
            <ac:spMk id="11" creationId="{C5045263-2714-4C3A-8A9F-7B3147F190D2}"/>
          </ac:spMkLst>
        </pc:spChg>
        <pc:spChg chg="mod topLvl">
          <ac:chgData name="Mili Diengdoh" userId="4e667e83-9d62-4727-9cfb-ee24b16ffb56" providerId="ADAL" clId="{00D27734-5781-457E-97BF-C0D39E4A4024}" dt="2020-07-30T10:06:34.573" v="865" actId="1076"/>
          <ac:spMkLst>
            <pc:docMk/>
            <pc:sldMk cId="1977716939" sldId="1842"/>
            <ac:spMk id="12" creationId="{FC5E9574-72C0-43B0-831D-219A9872F3B7}"/>
          </ac:spMkLst>
        </pc:spChg>
        <pc:spChg chg="mod topLvl">
          <ac:chgData name="Mili Diengdoh" userId="4e667e83-9d62-4727-9cfb-ee24b16ffb56" providerId="ADAL" clId="{00D27734-5781-457E-97BF-C0D39E4A4024}" dt="2020-07-30T10:06:34.573" v="865" actId="1076"/>
          <ac:spMkLst>
            <pc:docMk/>
            <pc:sldMk cId="1977716939" sldId="1842"/>
            <ac:spMk id="13" creationId="{1C5EBA95-2277-4B72-8062-4C51D3254ED0}"/>
          </ac:spMkLst>
        </pc:spChg>
        <pc:spChg chg="mod topLvl">
          <ac:chgData name="Mili Diengdoh" userId="4e667e83-9d62-4727-9cfb-ee24b16ffb56" providerId="ADAL" clId="{00D27734-5781-457E-97BF-C0D39E4A4024}" dt="2020-07-30T10:06:34.573" v="865" actId="1076"/>
          <ac:spMkLst>
            <pc:docMk/>
            <pc:sldMk cId="1977716939" sldId="1842"/>
            <ac:spMk id="14" creationId="{EB0E60B2-0DD3-45BA-A3F5-ACF61031091A}"/>
          </ac:spMkLst>
        </pc:spChg>
        <pc:spChg chg="mod topLvl">
          <ac:chgData name="Mili Diengdoh" userId="4e667e83-9d62-4727-9cfb-ee24b16ffb56" providerId="ADAL" clId="{00D27734-5781-457E-97BF-C0D39E4A4024}" dt="2020-07-30T10:06:34.573" v="865" actId="1076"/>
          <ac:spMkLst>
            <pc:docMk/>
            <pc:sldMk cId="1977716939" sldId="1842"/>
            <ac:spMk id="15" creationId="{A72CCB54-FDCB-4BF4-9CC4-6704434DF640}"/>
          </ac:spMkLst>
        </pc:spChg>
        <pc:grpChg chg="add del mod">
          <ac:chgData name="Mili Diengdoh" userId="4e667e83-9d62-4727-9cfb-ee24b16ffb56" providerId="ADAL" clId="{00D27734-5781-457E-97BF-C0D39E4A4024}" dt="2020-07-29T04:40:18.446" v="708" actId="165"/>
          <ac:grpSpMkLst>
            <pc:docMk/>
            <pc:sldMk cId="1977716939" sldId="1842"/>
            <ac:grpSpMk id="6" creationId="{3B9946F3-B811-461A-B292-9911EF325CCC}"/>
          </ac:grpSpMkLst>
        </pc:grpChg>
        <pc:grpChg chg="add del mod">
          <ac:chgData name="Mili Diengdoh" userId="4e667e83-9d62-4727-9cfb-ee24b16ffb56" providerId="ADAL" clId="{00D27734-5781-457E-97BF-C0D39E4A4024}" dt="2020-07-29T04:40:26.734" v="713" actId="165"/>
          <ac:grpSpMkLst>
            <pc:docMk/>
            <pc:sldMk cId="1977716939" sldId="1842"/>
            <ac:grpSpMk id="7" creationId="{69E01105-B734-423D-A3D9-DAA6DD3C3D56}"/>
          </ac:grpSpMkLst>
        </pc:grpChg>
        <pc:picChg chg="del">
          <ac:chgData name="Mili Diengdoh" userId="4e667e83-9d62-4727-9cfb-ee24b16ffb56" providerId="ADAL" clId="{00D27734-5781-457E-97BF-C0D39E4A4024}" dt="2020-07-21T06:53:05.571" v="342" actId="478"/>
          <ac:picMkLst>
            <pc:docMk/>
            <pc:sldMk cId="1977716939" sldId="1842"/>
            <ac:picMk id="14" creationId="{724549B8-FCF7-4F42-B0A6-0315187D901F}"/>
          </ac:picMkLst>
        </pc:picChg>
      </pc:sldChg>
      <pc:sldChg chg="addSp delSp modSp mod">
        <pc:chgData name="Mili Diengdoh" userId="4e667e83-9d62-4727-9cfb-ee24b16ffb56" providerId="ADAL" clId="{00D27734-5781-457E-97BF-C0D39E4A4024}" dt="2020-07-30T10:06:54.047" v="868" actId="255"/>
        <pc:sldMkLst>
          <pc:docMk/>
          <pc:sldMk cId="2854621880" sldId="1843"/>
        </pc:sldMkLst>
        <pc:spChg chg="mod">
          <ac:chgData name="Mili Diengdoh" userId="4e667e83-9d62-4727-9cfb-ee24b16ffb56" providerId="ADAL" clId="{00D27734-5781-457E-97BF-C0D39E4A4024}" dt="2020-07-30T10:06:54.047" v="868" actId="255"/>
          <ac:spMkLst>
            <pc:docMk/>
            <pc:sldMk cId="2854621880" sldId="1843"/>
            <ac:spMk id="8" creationId="{34BB55B3-053B-4903-B9B2-3EF8C4370A95}"/>
          </ac:spMkLst>
        </pc:spChg>
        <pc:spChg chg="mod">
          <ac:chgData name="Mili Diengdoh" userId="4e667e83-9d62-4727-9cfb-ee24b16ffb56" providerId="ADAL" clId="{00D27734-5781-457E-97BF-C0D39E4A4024}" dt="2020-07-30T10:06:54.047" v="868" actId="255"/>
          <ac:spMkLst>
            <pc:docMk/>
            <pc:sldMk cId="2854621880" sldId="1843"/>
            <ac:spMk id="9" creationId="{EA4C56F6-DCE5-443D-8916-DB5BBB757E59}"/>
          </ac:spMkLst>
        </pc:spChg>
        <pc:spChg chg="mod">
          <ac:chgData name="Mili Diengdoh" userId="4e667e83-9d62-4727-9cfb-ee24b16ffb56" providerId="ADAL" clId="{00D27734-5781-457E-97BF-C0D39E4A4024}" dt="2020-07-21T06:55:25.800" v="390" actId="404"/>
          <ac:spMkLst>
            <pc:docMk/>
            <pc:sldMk cId="2854621880" sldId="1843"/>
            <ac:spMk id="13" creationId="{88825BB4-AD90-4FE0-B16B-CE93BBAE1234}"/>
          </ac:spMkLst>
        </pc:spChg>
        <pc:spChg chg="mod topLvl">
          <ac:chgData name="Mili Diengdoh" userId="4e667e83-9d62-4727-9cfb-ee24b16ffb56" providerId="ADAL" clId="{00D27734-5781-457E-97BF-C0D39E4A4024}" dt="2020-07-29T04:29:43.339" v="516" actId="12789"/>
          <ac:spMkLst>
            <pc:docMk/>
            <pc:sldMk cId="2854621880" sldId="1843"/>
            <ac:spMk id="14" creationId="{ADA02FFE-0E31-4FF5-8BD7-0F10C0C424C0}"/>
          </ac:spMkLst>
        </pc:spChg>
        <pc:grpChg chg="add del mod">
          <ac:chgData name="Mili Diengdoh" userId="4e667e83-9d62-4727-9cfb-ee24b16ffb56" providerId="ADAL" clId="{00D27734-5781-457E-97BF-C0D39E4A4024}" dt="2020-07-21T06:55:28.809" v="391" actId="165"/>
          <ac:grpSpMkLst>
            <pc:docMk/>
            <pc:sldMk cId="2854621880" sldId="1843"/>
            <ac:grpSpMk id="3" creationId="{B8EA6651-8770-43DF-A01C-84E1B103FDE4}"/>
          </ac:grpSpMkLst>
        </pc:grpChg>
        <pc:picChg chg="mod topLvl">
          <ac:chgData name="Mili Diengdoh" userId="4e667e83-9d62-4727-9cfb-ee24b16ffb56" providerId="ADAL" clId="{00D27734-5781-457E-97BF-C0D39E4A4024}" dt="2020-07-29T04:29:43.339" v="516" actId="12789"/>
          <ac:picMkLst>
            <pc:docMk/>
            <pc:sldMk cId="2854621880" sldId="1843"/>
            <ac:picMk id="7" creationId="{4F4ED074-140E-492F-86A0-DE0B9C52E998}"/>
          </ac:picMkLst>
        </pc:picChg>
      </pc:sldChg>
      <pc:sldChg chg="addSp delSp modSp mod">
        <pc:chgData name="Mili Diengdoh" userId="4e667e83-9d62-4727-9cfb-ee24b16ffb56" providerId="ADAL" clId="{00D27734-5781-457E-97BF-C0D39E4A4024}" dt="2020-07-30T10:40:48.218" v="925"/>
        <pc:sldMkLst>
          <pc:docMk/>
          <pc:sldMk cId="3864063532" sldId="1844"/>
        </pc:sldMkLst>
        <pc:spChg chg="mod">
          <ac:chgData name="Mili Diengdoh" userId="4e667e83-9d62-4727-9cfb-ee24b16ffb56" providerId="ADAL" clId="{00D27734-5781-457E-97BF-C0D39E4A4024}" dt="2020-07-30T10:40:45.117" v="923"/>
          <ac:spMkLst>
            <pc:docMk/>
            <pc:sldMk cId="3864063532" sldId="1844"/>
            <ac:spMk id="2" creationId="{4FF4B388-0473-422F-AD2D-459D03F7EA95}"/>
          </ac:spMkLst>
        </pc:spChg>
        <pc:spChg chg="add mod">
          <ac:chgData name="Mili Diengdoh" userId="4e667e83-9d62-4727-9cfb-ee24b16ffb56" providerId="ADAL" clId="{00D27734-5781-457E-97BF-C0D39E4A4024}" dt="2020-07-21T06:56:50.174" v="396" actId="207"/>
          <ac:spMkLst>
            <pc:docMk/>
            <pc:sldMk cId="3864063532" sldId="1844"/>
            <ac:spMk id="3" creationId="{2F7F129E-D45C-4AFF-BAE3-283773D59F58}"/>
          </ac:spMkLst>
        </pc:spChg>
        <pc:spChg chg="add mod">
          <ac:chgData name="Mili Diengdoh" userId="4e667e83-9d62-4727-9cfb-ee24b16ffb56" providerId="ADAL" clId="{00D27734-5781-457E-97BF-C0D39E4A4024}" dt="2020-07-29T04:31:53.852" v="625" actId="14100"/>
          <ac:spMkLst>
            <pc:docMk/>
            <pc:sldMk cId="3864063532" sldId="1844"/>
            <ac:spMk id="3" creationId="{FB08FAE8-3569-47F4-8E0F-05EDF80FA797}"/>
          </ac:spMkLst>
        </pc:spChg>
        <pc:spChg chg="add mod">
          <ac:chgData name="Mili Diengdoh" userId="4e667e83-9d62-4727-9cfb-ee24b16ffb56" providerId="ADAL" clId="{00D27734-5781-457E-97BF-C0D39E4A4024}" dt="2020-07-21T06:57:02.918" v="404" actId="207"/>
          <ac:spMkLst>
            <pc:docMk/>
            <pc:sldMk cId="3864063532" sldId="1844"/>
            <ac:spMk id="4" creationId="{EAB45490-1F31-4176-9530-75D3AE392DDE}"/>
          </ac:spMkLst>
        </pc:spChg>
        <pc:spChg chg="add mod">
          <ac:chgData name="Mili Diengdoh" userId="4e667e83-9d62-4727-9cfb-ee24b16ffb56" providerId="ADAL" clId="{00D27734-5781-457E-97BF-C0D39E4A4024}" dt="2020-07-21T06:57:49.577" v="411" actId="14100"/>
          <ac:spMkLst>
            <pc:docMk/>
            <pc:sldMk cId="3864063532" sldId="1844"/>
            <ac:spMk id="5" creationId="{3C76094B-8DF7-47C2-BB42-AD2FD1D0C430}"/>
          </ac:spMkLst>
        </pc:spChg>
        <pc:spChg chg="add mod">
          <ac:chgData name="Mili Diengdoh" userId="4e667e83-9d62-4727-9cfb-ee24b16ffb56" providerId="ADAL" clId="{00D27734-5781-457E-97BF-C0D39E4A4024}" dt="2020-07-21T06:58:23.280" v="431" actId="20577"/>
          <ac:spMkLst>
            <pc:docMk/>
            <pc:sldMk cId="3864063532" sldId="1844"/>
            <ac:spMk id="6" creationId="{B42570B2-1839-4086-B3B3-0FEED4261979}"/>
          </ac:spMkLst>
        </pc:spChg>
        <pc:spChg chg="add mod">
          <ac:chgData name="Mili Diengdoh" userId="4e667e83-9d62-4727-9cfb-ee24b16ffb56" providerId="ADAL" clId="{00D27734-5781-457E-97BF-C0D39E4A4024}" dt="2020-07-21T06:56:53.666" v="397" actId="571"/>
          <ac:spMkLst>
            <pc:docMk/>
            <pc:sldMk cId="3864063532" sldId="1844"/>
            <ac:spMk id="19" creationId="{FF1F7C50-C59C-44EE-8B29-6E679BE1904D}"/>
          </ac:spMkLst>
        </pc:spChg>
        <pc:spChg chg="mod">
          <ac:chgData name="Mili Diengdoh" userId="4e667e83-9d62-4727-9cfb-ee24b16ffb56" providerId="ADAL" clId="{00D27734-5781-457E-97BF-C0D39E4A4024}" dt="2020-07-30T10:07:33.574" v="872" actId="14100"/>
          <ac:spMkLst>
            <pc:docMk/>
            <pc:sldMk cId="3864063532" sldId="1844"/>
            <ac:spMk id="21" creationId="{708FAD3F-02D4-410D-AC7D-FA8A07CB2CDB}"/>
          </ac:spMkLst>
        </pc:spChg>
        <pc:spChg chg="add mod">
          <ac:chgData name="Mili Diengdoh" userId="4e667e83-9d62-4727-9cfb-ee24b16ffb56" providerId="ADAL" clId="{00D27734-5781-457E-97BF-C0D39E4A4024}" dt="2020-07-21T06:56:54.434" v="398" actId="571"/>
          <ac:spMkLst>
            <pc:docMk/>
            <pc:sldMk cId="3864063532" sldId="1844"/>
            <ac:spMk id="22" creationId="{0D5424BA-B2AD-49B1-B914-642BFD393FC2}"/>
          </ac:spMkLst>
        </pc:spChg>
        <pc:spChg chg="mod">
          <ac:chgData name="Mili Diengdoh" userId="4e667e83-9d62-4727-9cfb-ee24b16ffb56" providerId="ADAL" clId="{00D27734-5781-457E-97BF-C0D39E4A4024}" dt="2020-07-30T10:07:33.574" v="872" actId="14100"/>
          <ac:spMkLst>
            <pc:docMk/>
            <pc:sldMk cId="3864063532" sldId="1844"/>
            <ac:spMk id="24" creationId="{A12C2697-3171-4C42-A16B-FAB45675CAE3}"/>
          </ac:spMkLst>
        </pc:spChg>
        <pc:spChg chg="add mod">
          <ac:chgData name="Mili Diengdoh" userId="4e667e83-9d62-4727-9cfb-ee24b16ffb56" providerId="ADAL" clId="{00D27734-5781-457E-97BF-C0D39E4A4024}" dt="2020-07-21T06:56:54.584" v="399" actId="571"/>
          <ac:spMkLst>
            <pc:docMk/>
            <pc:sldMk cId="3864063532" sldId="1844"/>
            <ac:spMk id="25" creationId="{D0DCE532-C62F-440D-B922-2A61295A0A5D}"/>
          </ac:spMkLst>
        </pc:spChg>
        <pc:spChg chg="mod">
          <ac:chgData name="Mili Diengdoh" userId="4e667e83-9d62-4727-9cfb-ee24b16ffb56" providerId="ADAL" clId="{00D27734-5781-457E-97BF-C0D39E4A4024}" dt="2020-07-30T10:07:33.574" v="872" actId="14100"/>
          <ac:spMkLst>
            <pc:docMk/>
            <pc:sldMk cId="3864063532" sldId="1844"/>
            <ac:spMk id="27" creationId="{446C7334-2C59-4B03-8735-A8A2DEA4545C}"/>
          </ac:spMkLst>
        </pc:spChg>
        <pc:spChg chg="add mod">
          <ac:chgData name="Mili Diengdoh" userId="4e667e83-9d62-4727-9cfb-ee24b16ffb56" providerId="ADAL" clId="{00D27734-5781-457E-97BF-C0D39E4A4024}" dt="2020-07-21T06:57:51.441" v="412" actId="571"/>
          <ac:spMkLst>
            <pc:docMk/>
            <pc:sldMk cId="3864063532" sldId="1844"/>
            <ac:spMk id="28" creationId="{FF63C497-A3B3-4131-A9D9-4799BBA19592}"/>
          </ac:spMkLst>
        </pc:spChg>
        <pc:spChg chg="mod">
          <ac:chgData name="Mili Diengdoh" userId="4e667e83-9d62-4727-9cfb-ee24b16ffb56" providerId="ADAL" clId="{00D27734-5781-457E-97BF-C0D39E4A4024}" dt="2020-07-30T10:07:36.917" v="873" actId="1076"/>
          <ac:spMkLst>
            <pc:docMk/>
            <pc:sldMk cId="3864063532" sldId="1844"/>
            <ac:spMk id="30" creationId="{86E31DDB-F698-4DDF-9111-D0377060E151}"/>
          </ac:spMkLst>
        </pc:spChg>
        <pc:spChg chg="add mod">
          <ac:chgData name="Mili Diengdoh" userId="4e667e83-9d62-4727-9cfb-ee24b16ffb56" providerId="ADAL" clId="{00D27734-5781-457E-97BF-C0D39E4A4024}" dt="2020-07-21T06:57:52.244" v="413" actId="571"/>
          <ac:spMkLst>
            <pc:docMk/>
            <pc:sldMk cId="3864063532" sldId="1844"/>
            <ac:spMk id="31" creationId="{301DCA5E-4185-4383-88F3-4F1C4551AD3C}"/>
          </ac:spMkLst>
        </pc:spChg>
        <pc:spChg chg="mod">
          <ac:chgData name="Mili Diengdoh" userId="4e667e83-9d62-4727-9cfb-ee24b16ffb56" providerId="ADAL" clId="{00D27734-5781-457E-97BF-C0D39E4A4024}" dt="2020-07-30T10:07:36.917" v="873" actId="1076"/>
          <ac:spMkLst>
            <pc:docMk/>
            <pc:sldMk cId="3864063532" sldId="1844"/>
            <ac:spMk id="33" creationId="{C7672386-9A04-45C0-AFF6-D5E213B1655C}"/>
          </ac:spMkLst>
        </pc:spChg>
        <pc:spChg chg="add mod">
          <ac:chgData name="Mili Diengdoh" userId="4e667e83-9d62-4727-9cfb-ee24b16ffb56" providerId="ADAL" clId="{00D27734-5781-457E-97BF-C0D39E4A4024}" dt="2020-07-21T06:57:54.208" v="414" actId="571"/>
          <ac:spMkLst>
            <pc:docMk/>
            <pc:sldMk cId="3864063532" sldId="1844"/>
            <ac:spMk id="34" creationId="{8F3594EF-6737-4B81-BB93-F5FF1866B861}"/>
          </ac:spMkLst>
        </pc:spChg>
        <pc:spChg chg="mod">
          <ac:chgData name="Mili Diengdoh" userId="4e667e83-9d62-4727-9cfb-ee24b16ffb56" providerId="ADAL" clId="{00D27734-5781-457E-97BF-C0D39E4A4024}" dt="2020-07-30T10:07:36.917" v="873" actId="1076"/>
          <ac:spMkLst>
            <pc:docMk/>
            <pc:sldMk cId="3864063532" sldId="1844"/>
            <ac:spMk id="36" creationId="{4CE2843E-CDB9-4469-A005-B69199240F13}"/>
          </ac:spMkLst>
        </pc:spChg>
        <pc:spChg chg="add mod">
          <ac:chgData name="Mili Diengdoh" userId="4e667e83-9d62-4727-9cfb-ee24b16ffb56" providerId="ADAL" clId="{00D27734-5781-457E-97BF-C0D39E4A4024}" dt="2020-07-21T06:57:54.208" v="414" actId="571"/>
          <ac:spMkLst>
            <pc:docMk/>
            <pc:sldMk cId="3864063532" sldId="1844"/>
            <ac:spMk id="37" creationId="{30D16EB3-82FD-42BA-BAF8-5119D0AA5FC3}"/>
          </ac:spMkLst>
        </pc:spChg>
        <pc:spChg chg="add mod">
          <ac:chgData name="Mili Diengdoh" userId="4e667e83-9d62-4727-9cfb-ee24b16ffb56" providerId="ADAL" clId="{00D27734-5781-457E-97BF-C0D39E4A4024}" dt="2020-07-21T06:57:54.208" v="414" actId="571"/>
          <ac:spMkLst>
            <pc:docMk/>
            <pc:sldMk cId="3864063532" sldId="1844"/>
            <ac:spMk id="38" creationId="{CDBAB8FA-FDD1-4D49-9757-691ECFFAA470}"/>
          </ac:spMkLst>
        </pc:spChg>
        <pc:spChg chg="mod topLvl">
          <ac:chgData name="Mili Diengdoh" userId="4e667e83-9d62-4727-9cfb-ee24b16ffb56" providerId="ADAL" clId="{00D27734-5781-457E-97BF-C0D39E4A4024}" dt="2020-07-30T10:40:48.218" v="925"/>
          <ac:spMkLst>
            <pc:docMk/>
            <pc:sldMk cId="3864063532" sldId="1844"/>
            <ac:spMk id="43" creationId="{663F8891-672A-4DF2-9EF3-2DD12DB8B81E}"/>
          </ac:spMkLst>
        </pc:spChg>
        <pc:grpChg chg="del">
          <ac:chgData name="Mili Diengdoh" userId="4e667e83-9d62-4727-9cfb-ee24b16ffb56" providerId="ADAL" clId="{00D27734-5781-457E-97BF-C0D39E4A4024}" dt="2020-07-21T06:56:15.908" v="392" actId="165"/>
          <ac:grpSpMkLst>
            <pc:docMk/>
            <pc:sldMk cId="3864063532" sldId="1844"/>
            <ac:grpSpMk id="44" creationId="{22834230-9280-40F4-A583-C7304FCAC425}"/>
          </ac:grpSpMkLst>
        </pc:grpChg>
        <pc:picChg chg="mod">
          <ac:chgData name="Mili Diengdoh" userId="4e667e83-9d62-4727-9cfb-ee24b16ffb56" providerId="ADAL" clId="{00D27734-5781-457E-97BF-C0D39E4A4024}" dt="2020-07-30T10:07:47.294" v="875" actId="12788"/>
          <ac:picMkLst>
            <pc:docMk/>
            <pc:sldMk cId="3864063532" sldId="1844"/>
            <ac:picMk id="10" creationId="{468C96BB-BF2E-4BB7-8D3C-A5064994BF4E}"/>
          </ac:picMkLst>
        </pc:picChg>
        <pc:picChg chg="mod">
          <ac:chgData name="Mili Diengdoh" userId="4e667e83-9d62-4727-9cfb-ee24b16ffb56" providerId="ADAL" clId="{00D27734-5781-457E-97BF-C0D39E4A4024}" dt="2020-07-30T10:07:36.917" v="873" actId="1076"/>
          <ac:picMkLst>
            <pc:docMk/>
            <pc:sldMk cId="3864063532" sldId="1844"/>
            <ac:picMk id="29" creationId="{5326169D-E551-48F2-8D2E-7807AC99E08B}"/>
          </ac:picMkLst>
        </pc:picChg>
        <pc:picChg chg="mod">
          <ac:chgData name="Mili Diengdoh" userId="4e667e83-9d62-4727-9cfb-ee24b16ffb56" providerId="ADAL" clId="{00D27734-5781-457E-97BF-C0D39E4A4024}" dt="2020-07-30T10:07:36.917" v="873" actId="1076"/>
          <ac:picMkLst>
            <pc:docMk/>
            <pc:sldMk cId="3864063532" sldId="1844"/>
            <ac:picMk id="32" creationId="{B8096365-32A8-4B8F-8F40-4BBF2D321669}"/>
          </ac:picMkLst>
        </pc:picChg>
        <pc:picChg chg="mod">
          <ac:chgData name="Mili Diengdoh" userId="4e667e83-9d62-4727-9cfb-ee24b16ffb56" providerId="ADAL" clId="{00D27734-5781-457E-97BF-C0D39E4A4024}" dt="2020-07-30T10:07:36.917" v="873" actId="1076"/>
          <ac:picMkLst>
            <pc:docMk/>
            <pc:sldMk cId="3864063532" sldId="1844"/>
            <ac:picMk id="35" creationId="{021B1C9F-FD1E-48A9-A868-4AE59E126582}"/>
          </ac:picMkLst>
        </pc:picChg>
        <pc:picChg chg="mod topLvl">
          <ac:chgData name="Mili Diengdoh" userId="4e667e83-9d62-4727-9cfb-ee24b16ffb56" providerId="ADAL" clId="{00D27734-5781-457E-97BF-C0D39E4A4024}" dt="2020-07-21T06:56:15.908" v="392" actId="165"/>
          <ac:picMkLst>
            <pc:docMk/>
            <pc:sldMk cId="3864063532" sldId="1844"/>
            <ac:picMk id="42" creationId="{E99AECBE-5CDD-45CF-8F7F-F2E7343B2DFC}"/>
          </ac:picMkLst>
        </pc:picChg>
        <pc:cxnChg chg="mod">
          <ac:chgData name="Mili Diengdoh" userId="4e667e83-9d62-4727-9cfb-ee24b16ffb56" providerId="ADAL" clId="{00D27734-5781-457E-97BF-C0D39E4A4024}" dt="2020-07-30T10:39:24.226" v="910" actId="108"/>
          <ac:cxnSpMkLst>
            <pc:docMk/>
            <pc:sldMk cId="3864063532" sldId="1844"/>
            <ac:cxnSpMk id="17" creationId="{9EEA469F-085E-43F6-A96C-C7C3D4AA01A0}"/>
          </ac:cxnSpMkLst>
        </pc:cxnChg>
        <pc:cxnChg chg="mod">
          <ac:chgData name="Mili Diengdoh" userId="4e667e83-9d62-4727-9cfb-ee24b16ffb56" providerId="ADAL" clId="{00D27734-5781-457E-97BF-C0D39E4A4024}" dt="2020-07-30T10:39:24.226" v="910" actId="108"/>
          <ac:cxnSpMkLst>
            <pc:docMk/>
            <pc:sldMk cId="3864063532" sldId="1844"/>
            <ac:cxnSpMk id="18" creationId="{724F5188-A391-4268-826B-4231611AAFD0}"/>
          </ac:cxnSpMkLst>
        </pc:cxnChg>
        <pc:cxnChg chg="mod">
          <ac:chgData name="Mili Diengdoh" userId="4e667e83-9d62-4727-9cfb-ee24b16ffb56" providerId="ADAL" clId="{00D27734-5781-457E-97BF-C0D39E4A4024}" dt="2020-07-30T10:39:24.226" v="910" actId="108"/>
          <ac:cxnSpMkLst>
            <pc:docMk/>
            <pc:sldMk cId="3864063532" sldId="1844"/>
            <ac:cxnSpMk id="25" creationId="{6A990E29-F871-4328-963D-112119FB2919}"/>
          </ac:cxnSpMkLst>
        </pc:cxnChg>
        <pc:cxnChg chg="mod">
          <ac:chgData name="Mili Diengdoh" userId="4e667e83-9d62-4727-9cfb-ee24b16ffb56" providerId="ADAL" clId="{00D27734-5781-457E-97BF-C0D39E4A4024}" dt="2020-07-30T10:39:24.226" v="910" actId="108"/>
          <ac:cxnSpMkLst>
            <pc:docMk/>
            <pc:sldMk cId="3864063532" sldId="1844"/>
            <ac:cxnSpMk id="28" creationId="{4E27BD61-8CE9-4477-9312-8B8FBFD90EF0}"/>
          </ac:cxnSpMkLst>
        </pc:cxnChg>
      </pc:sldChg>
      <pc:sldChg chg="addSp delSp modSp mod">
        <pc:chgData name="Mili Diengdoh" userId="4e667e83-9d62-4727-9cfb-ee24b16ffb56" providerId="ADAL" clId="{00D27734-5781-457E-97BF-C0D39E4A4024}" dt="2020-07-30T10:10:20.628" v="900" actId="14100"/>
        <pc:sldMkLst>
          <pc:docMk/>
          <pc:sldMk cId="894687298" sldId="1845"/>
        </pc:sldMkLst>
        <pc:spChg chg="mod">
          <ac:chgData name="Mili Diengdoh" userId="4e667e83-9d62-4727-9cfb-ee24b16ffb56" providerId="ADAL" clId="{00D27734-5781-457E-97BF-C0D39E4A4024}" dt="2020-07-21T06:31:52.934" v="33" actId="20577"/>
          <ac:spMkLst>
            <pc:docMk/>
            <pc:sldMk cId="894687298" sldId="1845"/>
            <ac:spMk id="2" creationId="{00000000-0000-0000-0000-000000000000}"/>
          </ac:spMkLst>
        </pc:spChg>
        <pc:picChg chg="del">
          <ac:chgData name="Mili Diengdoh" userId="4e667e83-9d62-4727-9cfb-ee24b16ffb56" providerId="ADAL" clId="{00D27734-5781-457E-97BF-C0D39E4A4024}" dt="2020-07-30T10:10:14.671" v="897" actId="478"/>
          <ac:picMkLst>
            <pc:docMk/>
            <pc:sldMk cId="894687298" sldId="1845"/>
            <ac:picMk id="3" creationId="{236A597F-5F90-4070-A3A5-6D354F82C606}"/>
          </ac:picMkLst>
        </pc:picChg>
        <pc:picChg chg="add mod">
          <ac:chgData name="Mili Diengdoh" userId="4e667e83-9d62-4727-9cfb-ee24b16ffb56" providerId="ADAL" clId="{00D27734-5781-457E-97BF-C0D39E4A4024}" dt="2020-07-30T10:10:20.628" v="900" actId="14100"/>
          <ac:picMkLst>
            <pc:docMk/>
            <pc:sldMk cId="894687298" sldId="1845"/>
            <ac:picMk id="5" creationId="{6D6E8991-E656-4227-A33A-A65B9655872D}"/>
          </ac:picMkLst>
        </pc:picChg>
      </pc:sldChg>
      <pc:sldChg chg="addSp modSp mod">
        <pc:chgData name="Mili Diengdoh" userId="4e667e83-9d62-4727-9cfb-ee24b16ffb56" providerId="ADAL" clId="{00D27734-5781-457E-97BF-C0D39E4A4024}" dt="2020-07-30T10:39:28.101" v="911" actId="108"/>
        <pc:sldMkLst>
          <pc:docMk/>
          <pc:sldMk cId="3244468067" sldId="1846"/>
        </pc:sldMkLst>
        <pc:spChg chg="add mod">
          <ac:chgData name="Mili Diengdoh" userId="4e667e83-9d62-4727-9cfb-ee24b16ffb56" providerId="ADAL" clId="{00D27734-5781-457E-97BF-C0D39E4A4024}" dt="2020-07-21T06:58:48.860" v="452" actId="20577"/>
          <ac:spMkLst>
            <pc:docMk/>
            <pc:sldMk cId="3244468067" sldId="1846"/>
            <ac:spMk id="2" creationId="{8D7492DC-1BDE-480A-BC47-177C9BEAD235}"/>
          </ac:spMkLst>
        </pc:spChg>
        <pc:spChg chg="add mod">
          <ac:chgData name="Mili Diengdoh" userId="4e667e83-9d62-4727-9cfb-ee24b16ffb56" providerId="ADAL" clId="{00D27734-5781-457E-97BF-C0D39E4A4024}" dt="2020-07-29T04:41:26.751" v="733" actId="20577"/>
          <ac:spMkLst>
            <pc:docMk/>
            <pc:sldMk cId="3244468067" sldId="1846"/>
            <ac:spMk id="2" creationId="{BADD65DF-0581-45D9-B7A4-80CF21BF45D0}"/>
          </ac:spMkLst>
        </pc:spChg>
        <pc:spChg chg="mod">
          <ac:chgData name="Mili Diengdoh" userId="4e667e83-9d62-4727-9cfb-ee24b16ffb56" providerId="ADAL" clId="{00D27734-5781-457E-97BF-C0D39E4A4024}" dt="2020-07-30T10:08:03.644" v="876" actId="1076"/>
          <ac:spMkLst>
            <pc:docMk/>
            <pc:sldMk cId="3244468067" sldId="1846"/>
            <ac:spMk id="8" creationId="{F2F347D8-D719-4CEB-AC08-5708696DCD76}"/>
          </ac:spMkLst>
        </pc:spChg>
        <pc:spChg chg="mod">
          <ac:chgData name="Mili Diengdoh" userId="4e667e83-9d62-4727-9cfb-ee24b16ffb56" providerId="ADAL" clId="{00D27734-5781-457E-97BF-C0D39E4A4024}" dt="2020-07-30T10:08:03.644" v="876" actId="1076"/>
          <ac:spMkLst>
            <pc:docMk/>
            <pc:sldMk cId="3244468067" sldId="1846"/>
            <ac:spMk id="13" creationId="{FD7C936E-1BD7-4B19-A20C-D3BE6F55FD7E}"/>
          </ac:spMkLst>
        </pc:spChg>
        <pc:spChg chg="mod">
          <ac:chgData name="Mili Diengdoh" userId="4e667e83-9d62-4727-9cfb-ee24b16ffb56" providerId="ADAL" clId="{00D27734-5781-457E-97BF-C0D39E4A4024}" dt="2020-07-30T10:08:07.645" v="877" actId="12789"/>
          <ac:spMkLst>
            <pc:docMk/>
            <pc:sldMk cId="3244468067" sldId="1846"/>
            <ac:spMk id="16" creationId="{D4861F08-3FF3-435D-B339-6D0E081ACB6A}"/>
          </ac:spMkLst>
        </pc:spChg>
        <pc:picChg chg="mod">
          <ac:chgData name="Mili Diengdoh" userId="4e667e83-9d62-4727-9cfb-ee24b16ffb56" providerId="ADAL" clId="{00D27734-5781-457E-97BF-C0D39E4A4024}" dt="2020-07-30T10:08:10.366" v="878" actId="465"/>
          <ac:picMkLst>
            <pc:docMk/>
            <pc:sldMk cId="3244468067" sldId="1846"/>
            <ac:picMk id="3" creationId="{087A724A-B28A-433A-8C68-C07168E93050}"/>
          </ac:picMkLst>
        </pc:picChg>
        <pc:picChg chg="mod">
          <ac:chgData name="Mili Diengdoh" userId="4e667e83-9d62-4727-9cfb-ee24b16ffb56" providerId="ADAL" clId="{00D27734-5781-457E-97BF-C0D39E4A4024}" dt="2020-07-30T10:08:07.645" v="877" actId="12789"/>
          <ac:picMkLst>
            <pc:docMk/>
            <pc:sldMk cId="3244468067" sldId="1846"/>
            <ac:picMk id="6" creationId="{BC9A0A17-CAC0-419B-94A2-4CC3B8488B85}"/>
          </ac:picMkLst>
        </pc:picChg>
        <pc:picChg chg="mod">
          <ac:chgData name="Mili Diengdoh" userId="4e667e83-9d62-4727-9cfb-ee24b16ffb56" providerId="ADAL" clId="{00D27734-5781-457E-97BF-C0D39E4A4024}" dt="2020-07-30T10:08:03.644" v="876" actId="1076"/>
          <ac:picMkLst>
            <pc:docMk/>
            <pc:sldMk cId="3244468067" sldId="1846"/>
            <ac:picMk id="22" creationId="{BDC8DF49-A9A6-4183-AE3B-CDCFBE3152C5}"/>
          </ac:picMkLst>
        </pc:picChg>
        <pc:cxnChg chg="mod">
          <ac:chgData name="Mili Diengdoh" userId="4e667e83-9d62-4727-9cfb-ee24b16ffb56" providerId="ADAL" clId="{00D27734-5781-457E-97BF-C0D39E4A4024}" dt="2020-07-30T10:39:28.101" v="911" actId="108"/>
          <ac:cxnSpMkLst>
            <pc:docMk/>
            <pc:sldMk cId="3244468067" sldId="1846"/>
            <ac:cxnSpMk id="10" creationId="{B53D557F-D4C7-4E39-8D9C-D37B6AF8D68E}"/>
          </ac:cxnSpMkLst>
        </pc:cxnChg>
        <pc:cxnChg chg="mod">
          <ac:chgData name="Mili Diengdoh" userId="4e667e83-9d62-4727-9cfb-ee24b16ffb56" providerId="ADAL" clId="{00D27734-5781-457E-97BF-C0D39E4A4024}" dt="2020-07-30T10:39:28.101" v="911" actId="108"/>
          <ac:cxnSpMkLst>
            <pc:docMk/>
            <pc:sldMk cId="3244468067" sldId="1846"/>
            <ac:cxnSpMk id="14" creationId="{EA42B922-E5E2-4B20-AB0F-FBFD7FD7A10C}"/>
          </ac:cxnSpMkLst>
        </pc:cxnChg>
      </pc:sldChg>
      <pc:sldChg chg="modSp">
        <pc:chgData name="Mili Diengdoh" userId="4e667e83-9d62-4727-9cfb-ee24b16ffb56" providerId="ADAL" clId="{00D27734-5781-457E-97BF-C0D39E4A4024}" dt="2020-07-30T10:08:17.261" v="880"/>
        <pc:sldMkLst>
          <pc:docMk/>
          <pc:sldMk cId="1704451225" sldId="1847"/>
        </pc:sldMkLst>
        <pc:spChg chg="mod">
          <ac:chgData name="Mili Diengdoh" userId="4e667e83-9d62-4727-9cfb-ee24b16ffb56" providerId="ADAL" clId="{00D27734-5781-457E-97BF-C0D39E4A4024}" dt="2020-07-30T10:08:17.261" v="880"/>
          <ac:spMkLst>
            <pc:docMk/>
            <pc:sldMk cId="1704451225" sldId="1847"/>
            <ac:spMk id="3" creationId="{DA53C4C6-C6A5-4C24-A619-715E843D8E12}"/>
          </ac:spMkLst>
        </pc:spChg>
      </pc:sldChg>
      <pc:sldChg chg="modSp mod">
        <pc:chgData name="Mili Diengdoh" userId="4e667e83-9d62-4727-9cfb-ee24b16ffb56" providerId="ADAL" clId="{00D27734-5781-457E-97BF-C0D39E4A4024}" dt="2020-07-30T10:39:04.355" v="905" actId="108"/>
        <pc:sldMkLst>
          <pc:docMk/>
          <pc:sldMk cId="1629224149" sldId="1848"/>
        </pc:sldMkLst>
        <pc:spChg chg="mod">
          <ac:chgData name="Mili Diengdoh" userId="4e667e83-9d62-4727-9cfb-ee24b16ffb56" providerId="ADAL" clId="{00D27734-5781-457E-97BF-C0D39E4A4024}" dt="2020-07-30T10:00:37.073" v="846" actId="403"/>
          <ac:spMkLst>
            <pc:docMk/>
            <pc:sldMk cId="1629224149" sldId="1848"/>
            <ac:spMk id="24" creationId="{495C512A-0260-4B93-9AAA-3D92B5A8CAB8}"/>
          </ac:spMkLst>
        </pc:spChg>
        <pc:spChg chg="mod">
          <ac:chgData name="Mili Diengdoh" userId="4e667e83-9d62-4727-9cfb-ee24b16ffb56" providerId="ADAL" clId="{00D27734-5781-457E-97BF-C0D39E4A4024}" dt="2020-07-30T10:00:46.277" v="849" actId="12789"/>
          <ac:spMkLst>
            <pc:docMk/>
            <pc:sldMk cId="1629224149" sldId="1848"/>
            <ac:spMk id="27" creationId="{75A09BD9-CC2B-4645-BA44-CDCFA3080035}"/>
          </ac:spMkLst>
        </pc:spChg>
        <pc:spChg chg="mod">
          <ac:chgData name="Mili Diengdoh" userId="4e667e83-9d62-4727-9cfb-ee24b16ffb56" providerId="ADAL" clId="{00D27734-5781-457E-97BF-C0D39E4A4024}" dt="2020-07-30T10:00:47.933" v="850" actId="12789"/>
          <ac:spMkLst>
            <pc:docMk/>
            <pc:sldMk cId="1629224149" sldId="1848"/>
            <ac:spMk id="32" creationId="{B5384C6E-736A-4BA8-A0ED-D938E5162F67}"/>
          </ac:spMkLst>
        </pc:spChg>
        <pc:picChg chg="mod">
          <ac:chgData name="Mili Diengdoh" userId="4e667e83-9d62-4727-9cfb-ee24b16ffb56" providerId="ADAL" clId="{00D27734-5781-457E-97BF-C0D39E4A4024}" dt="2020-07-30T10:00:46.277" v="849" actId="12789"/>
          <ac:picMkLst>
            <pc:docMk/>
            <pc:sldMk cId="1629224149" sldId="1848"/>
            <ac:picMk id="26" creationId="{2A950A21-2A10-4A41-A454-A54E66DA85DE}"/>
          </ac:picMkLst>
        </pc:picChg>
        <pc:picChg chg="mod">
          <ac:chgData name="Mili Diengdoh" userId="4e667e83-9d62-4727-9cfb-ee24b16ffb56" providerId="ADAL" clId="{00D27734-5781-457E-97BF-C0D39E4A4024}" dt="2020-07-30T10:00:47.933" v="850" actId="12789"/>
          <ac:picMkLst>
            <pc:docMk/>
            <pc:sldMk cId="1629224149" sldId="1848"/>
            <ac:picMk id="29" creationId="{F923C0F9-926C-4D7C-BBA6-FABC9F6D4CBF}"/>
          </ac:picMkLst>
        </pc:picChg>
        <pc:cxnChg chg="mod">
          <ac:chgData name="Mili Diengdoh" userId="4e667e83-9d62-4727-9cfb-ee24b16ffb56" providerId="ADAL" clId="{00D27734-5781-457E-97BF-C0D39E4A4024}" dt="2020-07-30T10:39:04.355" v="905" actId="108"/>
          <ac:cxnSpMkLst>
            <pc:docMk/>
            <pc:sldMk cId="1629224149" sldId="1848"/>
            <ac:cxnSpMk id="25" creationId="{FC8A7532-B8A2-452B-84F2-8457D83C8803}"/>
          </ac:cxnSpMkLst>
        </pc:cxnChg>
        <pc:cxnChg chg="mod">
          <ac:chgData name="Mili Diengdoh" userId="4e667e83-9d62-4727-9cfb-ee24b16ffb56" providerId="ADAL" clId="{00D27734-5781-457E-97BF-C0D39E4A4024}" dt="2020-07-30T10:00:43.893" v="847" actId="465"/>
          <ac:cxnSpMkLst>
            <pc:docMk/>
            <pc:sldMk cId="1629224149" sldId="1848"/>
            <ac:cxnSpMk id="28" creationId="{1168C62F-01B0-46E5-AD1F-74E25C4AA3E2}"/>
          </ac:cxnSpMkLst>
        </pc:cxnChg>
      </pc:sldChg>
      <pc:sldChg chg="addSp delSp modSp new del mod">
        <pc:chgData name="Mili Diengdoh" userId="4e667e83-9d62-4727-9cfb-ee24b16ffb56" providerId="ADAL" clId="{00D27734-5781-457E-97BF-C0D39E4A4024}" dt="2020-07-21T06:57:35.818" v="409" actId="47"/>
        <pc:sldMkLst>
          <pc:docMk/>
          <pc:sldMk cId="1835736215" sldId="1848"/>
        </pc:sldMkLst>
        <pc:picChg chg="add del mod">
          <ac:chgData name="Mili Diengdoh" userId="4e667e83-9d62-4727-9cfb-ee24b16ffb56" providerId="ADAL" clId="{00D27734-5781-457E-97BF-C0D39E4A4024}" dt="2020-07-21T06:57:33.542" v="408" actId="478"/>
          <ac:picMkLst>
            <pc:docMk/>
            <pc:sldMk cId="1835736215" sldId="1848"/>
            <ac:picMk id="4" creationId="{AC540F74-057E-4487-BFE4-1097D0977ADA}"/>
          </ac:picMkLst>
        </pc:picChg>
      </pc:sldChg>
      <pc:sldChg chg="modSp mod">
        <pc:chgData name="Mili Diengdoh" userId="4e667e83-9d62-4727-9cfb-ee24b16ffb56" providerId="ADAL" clId="{00D27734-5781-457E-97BF-C0D39E4A4024}" dt="2020-07-29T04:29:02.537" v="504" actId="1076"/>
        <pc:sldMkLst>
          <pc:docMk/>
          <pc:sldMk cId="367441648" sldId="1849"/>
        </pc:sldMkLst>
        <pc:spChg chg="mod">
          <ac:chgData name="Mili Diengdoh" userId="4e667e83-9d62-4727-9cfb-ee24b16ffb56" providerId="ADAL" clId="{00D27734-5781-457E-97BF-C0D39E4A4024}" dt="2020-07-29T04:28:04.781" v="481" actId="208"/>
          <ac:spMkLst>
            <pc:docMk/>
            <pc:sldMk cId="367441648" sldId="1849"/>
            <ac:spMk id="8" creationId="{1D747536-1AE0-424C-A26F-210785CBA1A7}"/>
          </ac:spMkLst>
        </pc:spChg>
        <pc:spChg chg="mod">
          <ac:chgData name="Mili Diengdoh" userId="4e667e83-9d62-4727-9cfb-ee24b16ffb56" providerId="ADAL" clId="{00D27734-5781-457E-97BF-C0D39E4A4024}" dt="2020-07-29T04:28:23.111" v="485" actId="12789"/>
          <ac:spMkLst>
            <pc:docMk/>
            <pc:sldMk cId="367441648" sldId="1849"/>
            <ac:spMk id="9" creationId="{0424D4A1-F1B0-4F65-9AAF-EB7F076F4F3B}"/>
          </ac:spMkLst>
        </pc:spChg>
        <pc:spChg chg="mod">
          <ac:chgData name="Mili Diengdoh" userId="4e667e83-9d62-4727-9cfb-ee24b16ffb56" providerId="ADAL" clId="{00D27734-5781-457E-97BF-C0D39E4A4024}" dt="2020-07-29T04:28:56.310" v="503" actId="122"/>
          <ac:spMkLst>
            <pc:docMk/>
            <pc:sldMk cId="367441648" sldId="1849"/>
            <ac:spMk id="10" creationId="{2F89408C-CBAC-41CD-90F8-E768426700E1}"/>
          </ac:spMkLst>
        </pc:spChg>
        <pc:spChg chg="mod">
          <ac:chgData name="Mili Diengdoh" userId="4e667e83-9d62-4727-9cfb-ee24b16ffb56" providerId="ADAL" clId="{00D27734-5781-457E-97BF-C0D39E4A4024}" dt="2020-07-29T04:28:25.342" v="486" actId="12789"/>
          <ac:spMkLst>
            <pc:docMk/>
            <pc:sldMk cId="367441648" sldId="1849"/>
            <ac:spMk id="11" creationId="{DDC0B690-F748-4506-B30A-2538B8434806}"/>
          </ac:spMkLst>
        </pc:spChg>
        <pc:spChg chg="mod">
          <ac:chgData name="Mili Diengdoh" userId="4e667e83-9d62-4727-9cfb-ee24b16ffb56" providerId="ADAL" clId="{00D27734-5781-457E-97BF-C0D39E4A4024}" dt="2020-07-29T04:28:07.711" v="482" actId="207"/>
          <ac:spMkLst>
            <pc:docMk/>
            <pc:sldMk cId="367441648" sldId="1849"/>
            <ac:spMk id="12" creationId="{3903C474-C2AB-4559-928D-751982D8FCBB}"/>
          </ac:spMkLst>
        </pc:spChg>
        <pc:spChg chg="mod">
          <ac:chgData name="Mili Diengdoh" userId="4e667e83-9d62-4727-9cfb-ee24b16ffb56" providerId="ADAL" clId="{00D27734-5781-457E-97BF-C0D39E4A4024}" dt="2020-07-29T04:28:56.310" v="503" actId="122"/>
          <ac:spMkLst>
            <pc:docMk/>
            <pc:sldMk cId="367441648" sldId="1849"/>
            <ac:spMk id="13" creationId="{D69CC55F-A367-48FE-B6D4-D5AD8738DFE8}"/>
          </ac:spMkLst>
        </pc:spChg>
        <pc:spChg chg="mod">
          <ac:chgData name="Mili Diengdoh" userId="4e667e83-9d62-4727-9cfb-ee24b16ffb56" providerId="ADAL" clId="{00D27734-5781-457E-97BF-C0D39E4A4024}" dt="2020-07-29T04:29:02.537" v="504" actId="1076"/>
          <ac:spMkLst>
            <pc:docMk/>
            <pc:sldMk cId="367441648" sldId="1849"/>
            <ac:spMk id="14" creationId="{2FB4C587-3E05-478B-A451-72ADE23A238A}"/>
          </ac:spMkLst>
        </pc:spChg>
        <pc:spChg chg="mod">
          <ac:chgData name="Mili Diengdoh" userId="4e667e83-9d62-4727-9cfb-ee24b16ffb56" providerId="ADAL" clId="{00D27734-5781-457E-97BF-C0D39E4A4024}" dt="2020-07-29T04:28:56.310" v="503" actId="122"/>
          <ac:spMkLst>
            <pc:docMk/>
            <pc:sldMk cId="367441648" sldId="1849"/>
            <ac:spMk id="15" creationId="{B17E468B-D3DC-4533-8EE7-5AB6A6BCEE34}"/>
          </ac:spMkLst>
        </pc:spChg>
        <pc:spChg chg="mod">
          <ac:chgData name="Mili Diengdoh" userId="4e667e83-9d62-4727-9cfb-ee24b16ffb56" providerId="ADAL" clId="{00D27734-5781-457E-97BF-C0D39E4A4024}" dt="2020-07-29T04:28:41.415" v="495" actId="2085"/>
          <ac:spMkLst>
            <pc:docMk/>
            <pc:sldMk cId="367441648" sldId="1849"/>
            <ac:spMk id="26" creationId="{E83E466D-C263-4B93-AF0B-C387A748C141}"/>
          </ac:spMkLst>
        </pc:spChg>
        <pc:spChg chg="mod">
          <ac:chgData name="Mili Diengdoh" userId="4e667e83-9d62-4727-9cfb-ee24b16ffb56" providerId="ADAL" clId="{00D27734-5781-457E-97BF-C0D39E4A4024}" dt="2020-07-29T04:27:20.697" v="472" actId="948"/>
          <ac:spMkLst>
            <pc:docMk/>
            <pc:sldMk cId="367441648" sldId="1849"/>
            <ac:spMk id="48" creationId="{7F8FCEF5-CB19-4C11-9D3D-E456602C577E}"/>
          </ac:spMkLst>
        </pc:spChg>
        <pc:cxnChg chg="mod">
          <ac:chgData name="Mili Diengdoh" userId="4e667e83-9d62-4727-9cfb-ee24b16ffb56" providerId="ADAL" clId="{00D27734-5781-457E-97BF-C0D39E4A4024}" dt="2020-07-29T04:28:48.095" v="501" actId="692"/>
          <ac:cxnSpMkLst>
            <pc:docMk/>
            <pc:sldMk cId="367441648" sldId="1849"/>
            <ac:cxnSpMk id="19" creationId="{8AD7D866-E9A3-4093-BACE-46B9BFE500E1}"/>
          </ac:cxnSpMkLst>
        </pc:cxnChg>
        <pc:cxnChg chg="mod">
          <ac:chgData name="Mili Diengdoh" userId="4e667e83-9d62-4727-9cfb-ee24b16ffb56" providerId="ADAL" clId="{00D27734-5781-457E-97BF-C0D39E4A4024}" dt="2020-07-29T04:28:48.095" v="501" actId="692"/>
          <ac:cxnSpMkLst>
            <pc:docMk/>
            <pc:sldMk cId="367441648" sldId="1849"/>
            <ac:cxnSpMk id="21" creationId="{7D6521D3-1E81-4535-AB93-58FA13980B9B}"/>
          </ac:cxnSpMkLst>
        </pc:cxnChg>
        <pc:cxnChg chg="mod">
          <ac:chgData name="Mili Diengdoh" userId="4e667e83-9d62-4727-9cfb-ee24b16ffb56" providerId="ADAL" clId="{00D27734-5781-457E-97BF-C0D39E4A4024}" dt="2020-07-29T04:28:48.095" v="501" actId="692"/>
          <ac:cxnSpMkLst>
            <pc:docMk/>
            <pc:sldMk cId="367441648" sldId="1849"/>
            <ac:cxnSpMk id="23" creationId="{438FF73D-C5F6-47C6-80B7-544C4FAE9E6A}"/>
          </ac:cxnSpMkLst>
        </pc:cxnChg>
        <pc:cxnChg chg="mod">
          <ac:chgData name="Mili Diengdoh" userId="4e667e83-9d62-4727-9cfb-ee24b16ffb56" providerId="ADAL" clId="{00D27734-5781-457E-97BF-C0D39E4A4024}" dt="2020-07-29T04:28:48.095" v="501" actId="692"/>
          <ac:cxnSpMkLst>
            <pc:docMk/>
            <pc:sldMk cId="367441648" sldId="1849"/>
            <ac:cxnSpMk id="25" creationId="{54619036-D5E0-45AC-8CDB-949213A84537}"/>
          </ac:cxnSpMkLst>
        </pc:cxnChg>
        <pc:cxnChg chg="mod">
          <ac:chgData name="Mili Diengdoh" userId="4e667e83-9d62-4727-9cfb-ee24b16ffb56" providerId="ADAL" clId="{00D27734-5781-457E-97BF-C0D39E4A4024}" dt="2020-07-29T04:28:48.095" v="501" actId="692"/>
          <ac:cxnSpMkLst>
            <pc:docMk/>
            <pc:sldMk cId="367441648" sldId="1849"/>
            <ac:cxnSpMk id="27" creationId="{9F92A661-6BD2-4773-BD27-234B91999FC4}"/>
          </ac:cxnSpMkLst>
        </pc:cxnChg>
      </pc:sldChg>
      <pc:sldMasterChg chg="modSldLayout">
        <pc:chgData name="Mili Diengdoh" userId="4e667e83-9d62-4727-9cfb-ee24b16ffb56" providerId="ADAL" clId="{00D27734-5781-457E-97BF-C0D39E4A4024}" dt="2020-07-21T06:32:58.560" v="40" actId="404"/>
        <pc:sldMasterMkLst>
          <pc:docMk/>
          <pc:sldMasterMk cId="3263374804" sldId="2147484715"/>
        </pc:sldMasterMkLst>
        <pc:sldLayoutChg chg="modSp">
          <pc:chgData name="Mili Diengdoh" userId="4e667e83-9d62-4727-9cfb-ee24b16ffb56" providerId="ADAL" clId="{00D27734-5781-457E-97BF-C0D39E4A4024}" dt="2020-07-21T06:32:58.560" v="40" actId="404"/>
          <pc:sldLayoutMkLst>
            <pc:docMk/>
            <pc:sldMasterMk cId="3263374804" sldId="2147484715"/>
            <pc:sldLayoutMk cId="2216928601" sldId="2147484744"/>
          </pc:sldLayoutMkLst>
          <pc:spChg chg="mod">
            <ac:chgData name="Mili Diengdoh" userId="4e667e83-9d62-4727-9cfb-ee24b16ffb56" providerId="ADAL" clId="{00D27734-5781-457E-97BF-C0D39E4A4024}" dt="2020-07-21T06:32:58.560" v="40" actId="404"/>
            <ac:spMkLst>
              <pc:docMk/>
              <pc:sldMasterMk cId="3263374804" sldId="2147484715"/>
              <pc:sldLayoutMk cId="2216928601" sldId="2147484744"/>
              <ac:spMk id="4" creationId="{D1FDE817-4581-481C-9C54-D23C2F82ACA3}"/>
            </ac:spMkLst>
          </pc:spChg>
        </pc:sldLayoutChg>
      </pc:sldMasterChg>
    </pc:docChg>
  </pc:docChgLst>
  <pc:docChgLst>
    <pc:chgData name="Bariakor Nareen Lyngskor [Chillibreeze]" userId="afc49c03-9956-454b-b8f5-442afa158c47" providerId="ADAL" clId="{8D3744C6-16E8-49B1-BAB5-87B7C28C2A44}"/>
    <pc:docChg chg="modSld">
      <pc:chgData name="Bariakor Nareen Lyngskor [Chillibreeze]" userId="afc49c03-9956-454b-b8f5-442afa158c47" providerId="ADAL" clId="{8D3744C6-16E8-49B1-BAB5-87B7C28C2A44}" dt="2020-07-18T07:00:28.881" v="3" actId="20577"/>
      <pc:docMkLst>
        <pc:docMk/>
      </pc:docMkLst>
      <pc:sldChg chg="modSp mod">
        <pc:chgData name="Bariakor Nareen Lyngskor [Chillibreeze]" userId="afc49c03-9956-454b-b8f5-442afa158c47" providerId="ADAL" clId="{8D3744C6-16E8-49B1-BAB5-87B7C28C2A44}" dt="2020-07-18T07:00:15.169" v="0" actId="20577"/>
        <pc:sldMkLst>
          <pc:docMk/>
          <pc:sldMk cId="2888839772" sldId="1749"/>
        </pc:sldMkLst>
        <pc:spChg chg="mod">
          <ac:chgData name="Bariakor Nareen Lyngskor [Chillibreeze]" userId="afc49c03-9956-454b-b8f5-442afa158c47" providerId="ADAL" clId="{8D3744C6-16E8-49B1-BAB5-87B7C28C2A44}" dt="2020-07-18T07:00:15.169" v="0" actId="20577"/>
          <ac:spMkLst>
            <pc:docMk/>
            <pc:sldMk cId="2888839772" sldId="1749"/>
            <ac:spMk id="19" creationId="{278D8318-19F0-4827-9C04-768F9AA1BB2A}"/>
          </ac:spMkLst>
        </pc:spChg>
      </pc:sldChg>
      <pc:sldChg chg="modSp mod">
        <pc:chgData name="Bariakor Nareen Lyngskor [Chillibreeze]" userId="afc49c03-9956-454b-b8f5-442afa158c47" providerId="ADAL" clId="{8D3744C6-16E8-49B1-BAB5-87B7C28C2A44}" dt="2020-07-18T07:00:28.881" v="3" actId="20577"/>
        <pc:sldMkLst>
          <pc:docMk/>
          <pc:sldMk cId="638296414" sldId="1834"/>
        </pc:sldMkLst>
        <pc:spChg chg="mod">
          <ac:chgData name="Bariakor Nareen Lyngskor [Chillibreeze]" userId="afc49c03-9956-454b-b8f5-442afa158c47" providerId="ADAL" clId="{8D3744C6-16E8-49B1-BAB5-87B7C28C2A44}" dt="2020-07-18T07:00:28.881" v="3" actId="20577"/>
          <ac:spMkLst>
            <pc:docMk/>
            <pc:sldMk cId="638296414" sldId="1834"/>
            <ac:spMk id="3" creationId="{421B40CF-09C9-43FF-B387-BB528C41B9A5}"/>
          </ac:spMkLst>
        </pc:spChg>
      </pc:sldChg>
    </pc:docChg>
  </pc:docChgLst>
  <pc:docChgLst>
    <pc:chgData name="Bariakor Nareen Lyngskor [Chillibreeze]" userId="afc49c03-9956-454b-b8f5-442afa158c47" providerId="ADAL" clId="{65F64069-B7FB-4C8A-8DD5-B43755906720}"/>
    <pc:docChg chg="undo redo custSel addSld delSld modSld sldOrd">
      <pc:chgData name="Bariakor Nareen Lyngskor [Chillibreeze]" userId="afc49c03-9956-454b-b8f5-442afa158c47" providerId="ADAL" clId="{65F64069-B7FB-4C8A-8DD5-B43755906720}" dt="2020-07-22T04:21:44.858" v="3195" actId="1076"/>
      <pc:docMkLst>
        <pc:docMk/>
      </pc:docMkLst>
      <pc:sldChg chg="modSp mod">
        <pc:chgData name="Bariakor Nareen Lyngskor [Chillibreeze]" userId="afc49c03-9956-454b-b8f5-442afa158c47" providerId="ADAL" clId="{65F64069-B7FB-4C8A-8DD5-B43755906720}" dt="2020-07-22T03:56:20.576" v="2839" actId="14100"/>
        <pc:sldMkLst>
          <pc:docMk/>
          <pc:sldMk cId="1711597888" sldId="1722"/>
        </pc:sldMkLst>
        <pc:picChg chg="mod">
          <ac:chgData name="Bariakor Nareen Lyngskor [Chillibreeze]" userId="afc49c03-9956-454b-b8f5-442afa158c47" providerId="ADAL" clId="{65F64069-B7FB-4C8A-8DD5-B43755906720}" dt="2020-07-22T03:56:20.576" v="2839" actId="14100"/>
          <ac:picMkLst>
            <pc:docMk/>
            <pc:sldMk cId="1711597888" sldId="1722"/>
            <ac:picMk id="3" creationId="{236A597F-5F90-4070-A3A5-6D354F82C606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2T04:10:22.667" v="3081" actId="13244"/>
        <pc:sldMkLst>
          <pc:docMk/>
          <pc:sldMk cId="2888839772" sldId="1749"/>
        </pc:sldMkLst>
        <pc:spChg chg="add del">
          <ac:chgData name="Bariakor Nareen Lyngskor [Chillibreeze]" userId="afc49c03-9956-454b-b8f5-442afa158c47" providerId="ADAL" clId="{65F64069-B7FB-4C8A-8DD5-B43755906720}" dt="2020-07-21T11:03:54.421" v="610" actId="478"/>
          <ac:spMkLst>
            <pc:docMk/>
            <pc:sldMk cId="2888839772" sldId="1749"/>
            <ac:spMk id="2" creationId="{90DB0E84-04BC-484F-B5F4-0A33AC7680BC}"/>
          </ac:spMkLst>
        </pc:spChg>
        <pc:spChg chg="mod">
          <ac:chgData name="Bariakor Nareen Lyngskor [Chillibreeze]" userId="afc49c03-9956-454b-b8f5-442afa158c47" providerId="ADAL" clId="{65F64069-B7FB-4C8A-8DD5-B43755906720}" dt="2020-07-21T10:48:27.802" v="326" actId="164"/>
          <ac:spMkLst>
            <pc:docMk/>
            <pc:sldMk cId="2888839772" sldId="1749"/>
            <ac:spMk id="11" creationId="{FF418CC3-39BF-4EAA-BDDD-947BD075BADB}"/>
          </ac:spMkLst>
        </pc:spChg>
        <pc:spChg chg="mod">
          <ac:chgData name="Bariakor Nareen Lyngskor [Chillibreeze]" userId="afc49c03-9956-454b-b8f5-442afa158c47" providerId="ADAL" clId="{65F64069-B7FB-4C8A-8DD5-B43755906720}" dt="2020-07-21T10:48:27.802" v="326" actId="164"/>
          <ac:spMkLst>
            <pc:docMk/>
            <pc:sldMk cId="2888839772" sldId="1749"/>
            <ac:spMk id="12" creationId="{5864531A-2A26-4C30-9106-901DC4C060BF}"/>
          </ac:spMkLst>
        </pc:spChg>
        <pc:spChg chg="mod">
          <ac:chgData name="Bariakor Nareen Lyngskor [Chillibreeze]" userId="afc49c03-9956-454b-b8f5-442afa158c47" providerId="ADAL" clId="{65F64069-B7FB-4C8A-8DD5-B43755906720}" dt="2020-07-21T10:48:29.545" v="383" actId="571"/>
          <ac:spMkLst>
            <pc:docMk/>
            <pc:sldMk cId="2888839772" sldId="1749"/>
            <ac:spMk id="14" creationId="{822CDA45-6053-4FF0-9D4B-CDC4DE600308}"/>
          </ac:spMkLst>
        </pc:spChg>
        <pc:spChg chg="mod">
          <ac:chgData name="Bariakor Nareen Lyngskor [Chillibreeze]" userId="afc49c03-9956-454b-b8f5-442afa158c47" providerId="ADAL" clId="{65F64069-B7FB-4C8A-8DD5-B43755906720}" dt="2020-07-21T10:48:29.545" v="383" actId="571"/>
          <ac:spMkLst>
            <pc:docMk/>
            <pc:sldMk cId="2888839772" sldId="1749"/>
            <ac:spMk id="15" creationId="{343033AC-1484-4135-AEF5-11CAFF7A206B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1:05:35.651" v="634" actId="165"/>
          <ac:spMkLst>
            <pc:docMk/>
            <pc:sldMk cId="2888839772" sldId="1749"/>
            <ac:spMk id="18" creationId="{9B1054F6-0F66-4DF2-8A63-A87F0483C9A8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09:30.987" v="3073" actId="13244"/>
          <ac:spMkLst>
            <pc:docMk/>
            <pc:sldMk cId="2888839772" sldId="1749"/>
            <ac:spMk id="19" creationId="{278D8318-19F0-4827-9C04-768F9AA1BB2A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1:05:35.651" v="634" actId="165"/>
          <ac:spMkLst>
            <pc:docMk/>
            <pc:sldMk cId="2888839772" sldId="1749"/>
            <ac:spMk id="21" creationId="{098618BA-0BF5-47EC-9D4C-0B93CACB2743}"/>
          </ac:spMkLst>
        </pc:spChg>
        <pc:spChg chg="mod">
          <ac:chgData name="Bariakor Nareen Lyngskor [Chillibreeze]" userId="afc49c03-9956-454b-b8f5-442afa158c47" providerId="ADAL" clId="{65F64069-B7FB-4C8A-8DD5-B43755906720}" dt="2020-07-21T10:48:29.512" v="382" actId="571"/>
          <ac:spMkLst>
            <pc:docMk/>
            <pc:sldMk cId="2888839772" sldId="1749"/>
            <ac:spMk id="23" creationId="{36F1E850-212E-4348-AD3D-8C7BC0D00B56}"/>
          </ac:spMkLst>
        </pc:spChg>
        <pc:spChg chg="mod">
          <ac:chgData name="Bariakor Nareen Lyngskor [Chillibreeze]" userId="afc49c03-9956-454b-b8f5-442afa158c47" providerId="ADAL" clId="{65F64069-B7FB-4C8A-8DD5-B43755906720}" dt="2020-07-21T10:48:29.512" v="382" actId="571"/>
          <ac:spMkLst>
            <pc:docMk/>
            <pc:sldMk cId="2888839772" sldId="1749"/>
            <ac:spMk id="24" creationId="{E13E25B0-26A6-4A75-9A92-7829FCC3DFFD}"/>
          </ac:spMkLst>
        </pc:spChg>
        <pc:spChg chg="mod">
          <ac:chgData name="Bariakor Nareen Lyngskor [Chillibreeze]" userId="afc49c03-9956-454b-b8f5-442afa158c47" providerId="ADAL" clId="{65F64069-B7FB-4C8A-8DD5-B43755906720}" dt="2020-07-21T11:01:58.631" v="555"/>
          <ac:spMkLst>
            <pc:docMk/>
            <pc:sldMk cId="2888839772" sldId="1749"/>
            <ac:spMk id="28" creationId="{93B7FA9F-2FED-44EC-908F-9FE978D76796}"/>
          </ac:spMkLst>
        </pc:spChg>
        <pc:spChg chg="mod">
          <ac:chgData name="Bariakor Nareen Lyngskor [Chillibreeze]" userId="afc49c03-9956-454b-b8f5-442afa158c47" providerId="ADAL" clId="{65F64069-B7FB-4C8A-8DD5-B43755906720}" dt="2020-07-21T11:01:58.631" v="555"/>
          <ac:spMkLst>
            <pc:docMk/>
            <pc:sldMk cId="2888839772" sldId="1749"/>
            <ac:spMk id="29" creationId="{4258BB9D-D901-4434-AB24-4F052EE39444}"/>
          </ac:spMkLst>
        </pc:spChg>
        <pc:spChg chg="mod">
          <ac:chgData name="Bariakor Nareen Lyngskor [Chillibreeze]" userId="afc49c03-9956-454b-b8f5-442afa158c47" providerId="ADAL" clId="{65F64069-B7FB-4C8A-8DD5-B43755906720}" dt="2020-07-21T11:05:44.795" v="635"/>
          <ac:spMkLst>
            <pc:docMk/>
            <pc:sldMk cId="2888839772" sldId="1749"/>
            <ac:spMk id="41" creationId="{CD5A5053-6DE5-4A54-AECC-8F9C15EE5943}"/>
          </ac:spMkLst>
        </pc:spChg>
        <pc:spChg chg="mod">
          <ac:chgData name="Bariakor Nareen Lyngskor [Chillibreeze]" userId="afc49c03-9956-454b-b8f5-442afa158c47" providerId="ADAL" clId="{65F64069-B7FB-4C8A-8DD5-B43755906720}" dt="2020-07-21T11:05:44.795" v="635"/>
          <ac:spMkLst>
            <pc:docMk/>
            <pc:sldMk cId="2888839772" sldId="1749"/>
            <ac:spMk id="42" creationId="{8B10A616-0418-4F5C-AB92-651E3E90BF53}"/>
          </ac:spMkLst>
        </pc:spChg>
        <pc:grpChg chg="add mod">
          <ac:chgData name="Bariakor Nareen Lyngskor [Chillibreeze]" userId="afc49c03-9956-454b-b8f5-442afa158c47" providerId="ADAL" clId="{65F64069-B7FB-4C8A-8DD5-B43755906720}" dt="2020-07-21T10:38:35.722" v="294" actId="164"/>
          <ac:grpSpMkLst>
            <pc:docMk/>
            <pc:sldMk cId="2888839772" sldId="1749"/>
            <ac:grpSpMk id="4" creationId="{06848614-D825-4F5C-A4BB-8891037FAC4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7.802" v="326" actId="164"/>
          <ac:grpSpMkLst>
            <pc:docMk/>
            <pc:sldMk cId="2888839772" sldId="1749"/>
            <ac:grpSpMk id="5" creationId="{6F9D3D5A-12C4-4F6E-AC32-593043DD2ACB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7.313" v="325" actId="164"/>
          <ac:grpSpMkLst>
            <pc:docMk/>
            <pc:sldMk cId="2888839772" sldId="1749"/>
            <ac:grpSpMk id="6" creationId="{8611F0E5-E404-48B5-B54E-442458BACAE1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7.112" v="324" actId="164"/>
          <ac:grpSpMkLst>
            <pc:docMk/>
            <pc:sldMk cId="2888839772" sldId="1749"/>
            <ac:grpSpMk id="7" creationId="{C7A0D396-99A4-42DC-929C-B339419A1009}"/>
          </ac:grpSpMkLst>
        </pc:grpChg>
        <pc:grpChg chg="add del mod topLvl">
          <ac:chgData name="Bariakor Nareen Lyngskor [Chillibreeze]" userId="afc49c03-9956-454b-b8f5-442afa158c47" providerId="ADAL" clId="{65F64069-B7FB-4C8A-8DD5-B43755906720}" dt="2020-07-21T10:48:29.664" v="387"/>
          <ac:grpSpMkLst>
            <pc:docMk/>
            <pc:sldMk cId="2888839772" sldId="1749"/>
            <ac:grpSpMk id="10" creationId="{2E56E675-9580-4C6E-A057-525EF6E63244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1T10:48:29.545" v="383" actId="571"/>
          <ac:grpSpMkLst>
            <pc:docMk/>
            <pc:sldMk cId="2888839772" sldId="1749"/>
            <ac:grpSpMk id="13" creationId="{08802681-98EA-453D-B825-9A961556E2D7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1T10:48:29.512" v="382" actId="571"/>
          <ac:grpSpMkLst>
            <pc:docMk/>
            <pc:sldMk cId="2888839772" sldId="1749"/>
            <ac:grpSpMk id="22" creationId="{61AA57AA-366B-4597-BFED-D942684964CD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3:51.190" v="609" actId="21"/>
          <ac:grpSpMkLst>
            <pc:docMk/>
            <pc:sldMk cId="2888839772" sldId="1749"/>
            <ac:grpSpMk id="27" creationId="{6CF3308E-70B1-4D25-91F7-0F129ED43255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5:35.651" v="634" actId="165"/>
          <ac:grpSpMkLst>
            <pc:docMk/>
            <pc:sldMk cId="2888839772" sldId="1749"/>
            <ac:grpSpMk id="34" creationId="{B3824FF7-41C9-4A82-B770-FE632B873AE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5:35.651" v="634" actId="165"/>
          <ac:grpSpMkLst>
            <pc:docMk/>
            <pc:sldMk cId="2888839772" sldId="1749"/>
            <ac:grpSpMk id="35" creationId="{7C00109D-255A-4C9D-8087-7FD0CBC7CF65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5:35.651" v="634" actId="165"/>
          <ac:grpSpMkLst>
            <pc:docMk/>
            <pc:sldMk cId="2888839772" sldId="1749"/>
            <ac:grpSpMk id="36" creationId="{0A738A0D-EEC1-4892-8674-BF9724CA19FF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9:57.789" v="3075" actId="478"/>
          <ac:grpSpMkLst>
            <pc:docMk/>
            <pc:sldMk cId="2888839772" sldId="1749"/>
            <ac:grpSpMk id="40" creationId="{97DFAAF0-CAF0-4117-92AD-62E0BEEEA532}"/>
          </ac:grpSpMkLst>
        </pc:grpChg>
        <pc:picChg chg="add del mod topLvl">
          <ac:chgData name="Bariakor Nareen Lyngskor [Chillibreeze]" userId="afc49c03-9956-454b-b8f5-442afa158c47" providerId="ADAL" clId="{65F64069-B7FB-4C8A-8DD5-B43755906720}" dt="2020-07-21T11:05:55.363" v="637" actId="478"/>
          <ac:picMkLst>
            <pc:docMk/>
            <pc:sldMk cId="2888839772" sldId="1749"/>
            <ac:picMk id="9" creationId="{94337B24-882D-48FE-878A-C7F93927DB3C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10:01.345" v="3078" actId="478"/>
          <ac:picMkLst>
            <pc:docMk/>
            <pc:sldMk cId="2888839772" sldId="1749"/>
            <ac:picMk id="13" creationId="{2A0A4BD1-DFB4-4B5C-B5AD-C28FD16E6C6A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0:14.203" v="3080" actId="13244"/>
          <ac:picMkLst>
            <pc:docMk/>
            <pc:sldMk cId="2888839772" sldId="1749"/>
            <ac:picMk id="14" creationId="{6800D85E-CA9C-4167-8BE7-64B0005EE630}"/>
          </ac:picMkLst>
        </pc:picChg>
        <pc:picChg chg="add del mod topLvl">
          <ac:chgData name="Bariakor Nareen Lyngskor [Chillibreeze]" userId="afc49c03-9956-454b-b8f5-442afa158c47" providerId="ADAL" clId="{65F64069-B7FB-4C8A-8DD5-B43755906720}" dt="2020-07-21T11:05:35.651" v="634" actId="165"/>
          <ac:picMkLst>
            <pc:docMk/>
            <pc:sldMk cId="2888839772" sldId="1749"/>
            <ac:picMk id="16" creationId="{A44642E6-2694-4F40-B7D3-F9AF9029BBED}"/>
          </ac:picMkLst>
        </pc:picChg>
        <pc:picChg chg="add del mod topLvl">
          <ac:chgData name="Bariakor Nareen Lyngskor [Chillibreeze]" userId="afc49c03-9956-454b-b8f5-442afa158c47" providerId="ADAL" clId="{65F64069-B7FB-4C8A-8DD5-B43755906720}" dt="2020-07-21T11:05:35.651" v="634" actId="165"/>
          <ac:picMkLst>
            <pc:docMk/>
            <pc:sldMk cId="2888839772" sldId="1749"/>
            <ac:picMk id="20" creationId="{0B454BF0-548C-4AC5-B5B8-7E361DB3B54A}"/>
          </ac:picMkLst>
        </pc:picChg>
        <pc:cxnChg chg="add del mod">
          <ac:chgData name="Bariakor Nareen Lyngskor [Chillibreeze]" userId="afc49c03-9956-454b-b8f5-442afa158c47" providerId="ADAL" clId="{65F64069-B7FB-4C8A-8DD5-B43755906720}" dt="2020-07-21T10:48:27.924" v="330"/>
          <ac:cxnSpMkLst>
            <pc:docMk/>
            <pc:sldMk cId="2888839772" sldId="1749"/>
            <ac:cxnSpMk id="25" creationId="{8A918A1E-AA84-4381-8B6D-0FB962EA5DAD}"/>
          </ac:cxnSpMkLst>
        </pc:cxnChg>
        <pc:cxnChg chg="add mod">
          <ac:chgData name="Bariakor Nareen Lyngskor [Chillibreeze]" userId="afc49c03-9956-454b-b8f5-442afa158c47" providerId="ADAL" clId="{65F64069-B7FB-4C8A-8DD5-B43755906720}" dt="2020-07-21T10:48:27.832" v="327" actId="571"/>
          <ac:cxnSpMkLst>
            <pc:docMk/>
            <pc:sldMk cId="2888839772" sldId="1749"/>
            <ac:cxnSpMk id="26" creationId="{9BE74D06-D13E-4A6D-9CE4-C946CE15F9A2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0:22.667" v="3081" actId="13244"/>
          <ac:cxnSpMkLst>
            <pc:docMk/>
            <pc:sldMk cId="2888839772" sldId="1749"/>
            <ac:cxnSpMk id="30" creationId="{E7C52193-831E-402C-8ABC-A8EFF42E37FD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09:38.882" v="3074" actId="13244"/>
          <ac:cxnSpMkLst>
            <pc:docMk/>
            <pc:sldMk cId="2888839772" sldId="1749"/>
            <ac:cxnSpMk id="31" creationId="{70A87BC8-7C12-489E-B64B-9B274243478E}"/>
          </ac:cxnSpMkLst>
        </pc:cxnChg>
      </pc:sldChg>
      <pc:sldChg chg="addSp delSp modSp mod">
        <pc:chgData name="Bariakor Nareen Lyngskor [Chillibreeze]" userId="afc49c03-9956-454b-b8f5-442afa158c47" providerId="ADAL" clId="{65F64069-B7FB-4C8A-8DD5-B43755906720}" dt="2020-07-21T10:58:59.372" v="507" actId="21"/>
        <pc:sldMkLst>
          <pc:docMk/>
          <pc:sldMk cId="2112462182" sldId="1818"/>
        </pc:sldMkLst>
        <pc:spChg chg="add del mod topLvl">
          <ac:chgData name="Bariakor Nareen Lyngskor [Chillibreeze]" userId="afc49c03-9956-454b-b8f5-442afa158c47" providerId="ADAL" clId="{65F64069-B7FB-4C8A-8DD5-B43755906720}" dt="2020-07-21T10:57:58.992" v="490" actId="164"/>
          <ac:spMkLst>
            <pc:docMk/>
            <pc:sldMk cId="2112462182" sldId="1818"/>
            <ac:spMk id="2" creationId="{A8458EE7-7671-4D97-B461-6B417C984A0C}"/>
          </ac:spMkLst>
        </pc:spChg>
        <pc:spChg chg="add mod topLvl">
          <ac:chgData name="Bariakor Nareen Lyngskor [Chillibreeze]" userId="afc49c03-9956-454b-b8f5-442afa158c47" providerId="ADAL" clId="{65F64069-B7FB-4C8A-8DD5-B43755906720}" dt="2020-07-21T10:57:58.992" v="490" actId="164"/>
          <ac:spMkLst>
            <pc:docMk/>
            <pc:sldMk cId="2112462182" sldId="1818"/>
            <ac:spMk id="10" creationId="{AFE57721-F183-4AA4-9E00-587E3EE7A647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5.022" v="315" actId="165"/>
          <ac:spMkLst>
            <pc:docMk/>
            <pc:sldMk cId="2112462182" sldId="1818"/>
            <ac:spMk id="13" creationId="{A4E55BF1-FD2F-4EA4-B88D-CC52913C91B4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5.022" v="315" actId="165"/>
          <ac:spMkLst>
            <pc:docMk/>
            <pc:sldMk cId="2112462182" sldId="1818"/>
            <ac:spMk id="14" creationId="{804DF21E-BCE6-4FA4-B966-C6E2F6CDD13B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9.732" v="389" actId="571"/>
          <ac:spMkLst>
            <pc:docMk/>
            <pc:sldMk cId="2112462182" sldId="1818"/>
            <ac:spMk id="16" creationId="{91279B8D-C759-4E44-86ED-30642AD11E12}"/>
          </ac:spMkLst>
        </pc:spChg>
        <pc:spChg chg="mod">
          <ac:chgData name="Bariakor Nareen Lyngskor [Chillibreeze]" userId="afc49c03-9956-454b-b8f5-442afa158c47" providerId="ADAL" clId="{65F64069-B7FB-4C8A-8DD5-B43755906720}" dt="2020-07-21T10:58:57.035" v="506" actId="1036"/>
          <ac:spMkLst>
            <pc:docMk/>
            <pc:sldMk cId="2112462182" sldId="1818"/>
            <ac:spMk id="19" creationId="{67E6FC01-7C98-49EE-BC9B-65E318C7EB53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9.732" v="389" actId="571"/>
          <ac:spMkLst>
            <pc:docMk/>
            <pc:sldMk cId="2112462182" sldId="1818"/>
            <ac:spMk id="20" creationId="{EA3FA1A0-5934-4BD2-915C-B1EBFA801B9D}"/>
          </ac:spMkLst>
        </pc:spChg>
        <pc:spChg chg="mod">
          <ac:chgData name="Bariakor Nareen Lyngskor [Chillibreeze]" userId="afc49c03-9956-454b-b8f5-442afa158c47" providerId="ADAL" clId="{65F64069-B7FB-4C8A-8DD5-B43755906720}" dt="2020-07-21T10:58:57.035" v="506" actId="1036"/>
          <ac:spMkLst>
            <pc:docMk/>
            <pc:sldMk cId="2112462182" sldId="1818"/>
            <ac:spMk id="22" creationId="{B55D2F87-C2C2-4DB4-94FB-81486A753DFC}"/>
          </ac:spMkLst>
        </pc:spChg>
        <pc:spChg chg="mod">
          <ac:chgData name="Bariakor Nareen Lyngskor [Chillibreeze]" userId="afc49c03-9956-454b-b8f5-442afa158c47" providerId="ADAL" clId="{65F64069-B7FB-4C8A-8DD5-B43755906720}" dt="2020-07-21T10:58:57.035" v="506" actId="1036"/>
          <ac:spMkLst>
            <pc:docMk/>
            <pc:sldMk cId="2112462182" sldId="1818"/>
            <ac:spMk id="24" creationId="{EEE50ABC-7F27-4678-9A91-072374FB704D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9.702" v="388" actId="571"/>
          <ac:spMkLst>
            <pc:docMk/>
            <pc:sldMk cId="2112462182" sldId="1818"/>
            <ac:spMk id="26" creationId="{1DCD0B91-6CB0-413B-95C5-6E055046522D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29.702" v="388" actId="571"/>
          <ac:spMkLst>
            <pc:docMk/>
            <pc:sldMk cId="2112462182" sldId="1818"/>
            <ac:spMk id="27" creationId="{BFAFE7E9-5058-482E-8CF1-FAEF4BCCD621}"/>
          </ac:spMkLst>
        </pc:spChg>
        <pc:grpChg chg="add del mod">
          <ac:chgData name="Bariakor Nareen Lyngskor [Chillibreeze]" userId="afc49c03-9956-454b-b8f5-442afa158c47" providerId="ADAL" clId="{65F64069-B7FB-4C8A-8DD5-B43755906720}" dt="2020-07-21T10:57:50.362" v="489" actId="165"/>
          <ac:grpSpMkLst>
            <pc:docMk/>
            <pc:sldMk cId="2112462182" sldId="1818"/>
            <ac:grpSpMk id="3" creationId="{E7E15ADA-BFF5-4A3F-92F4-30DFE1E186FE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58:59.372" v="507" actId="21"/>
          <ac:grpSpMkLst>
            <pc:docMk/>
            <pc:sldMk cId="2112462182" sldId="1818"/>
            <ac:grpSpMk id="4" creationId="{14C994EF-B4DD-4CA3-BFBD-F53ED693A3B6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9.882" v="394"/>
          <ac:grpSpMkLst>
            <pc:docMk/>
            <pc:sldMk cId="2112462182" sldId="1818"/>
            <ac:grpSpMk id="12" creationId="{A2856048-23CB-4F94-A794-E423C8FD0D5F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9.732" v="389" actId="571"/>
          <ac:grpSpMkLst>
            <pc:docMk/>
            <pc:sldMk cId="2112462182" sldId="1818"/>
            <ac:grpSpMk id="15" creationId="{9D1A8598-51F2-4D81-B587-3181F84A4E6E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29.702" v="388" actId="571"/>
          <ac:grpSpMkLst>
            <pc:docMk/>
            <pc:sldMk cId="2112462182" sldId="1818"/>
            <ac:grpSpMk id="25" creationId="{CAA3B739-A62F-4EB2-8F93-6802358D8310}"/>
          </ac:grpSpMkLst>
        </pc:grpChg>
        <pc:picChg chg="add del mod">
          <ac:chgData name="Bariakor Nareen Lyngskor [Chillibreeze]" userId="afc49c03-9956-454b-b8f5-442afa158c47" providerId="ADAL" clId="{65F64069-B7FB-4C8A-8DD5-B43755906720}" dt="2020-07-21T10:58:57.035" v="506" actId="1036"/>
          <ac:picMkLst>
            <pc:docMk/>
            <pc:sldMk cId="2112462182" sldId="1818"/>
            <ac:picMk id="18" creationId="{7852FC43-BF74-4F2C-BA75-E91285BF9709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1T10:58:57.035" v="506" actId="1036"/>
          <ac:picMkLst>
            <pc:docMk/>
            <pc:sldMk cId="2112462182" sldId="1818"/>
            <ac:picMk id="21" creationId="{19D05227-5255-4E88-AD2F-17DA956AB702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1T10:58:57.035" v="506" actId="1036"/>
          <ac:picMkLst>
            <pc:docMk/>
            <pc:sldMk cId="2112462182" sldId="1818"/>
            <ac:picMk id="23" creationId="{C952B8DB-22DD-4B44-8A28-4BCF6350A860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1T11:01:56.076" v="554" actId="21"/>
        <pc:sldMkLst>
          <pc:docMk/>
          <pc:sldMk cId="3052099378" sldId="1819"/>
        </pc:sldMkLst>
        <pc:spChg chg="mod">
          <ac:chgData name="Bariakor Nareen Lyngskor [Chillibreeze]" userId="afc49c03-9956-454b-b8f5-442afa158c47" providerId="ADAL" clId="{65F64069-B7FB-4C8A-8DD5-B43755906720}" dt="2020-07-21T10:16:57.507" v="43"/>
          <ac:spMkLst>
            <pc:docMk/>
            <pc:sldMk cId="3052099378" sldId="1819"/>
            <ac:spMk id="13" creationId="{77DD207C-F6B6-495E-9FC3-A13A3EC26D1B}"/>
          </ac:spMkLst>
        </pc:spChg>
        <pc:spChg chg="mod">
          <ac:chgData name="Bariakor Nareen Lyngskor [Chillibreeze]" userId="afc49c03-9956-454b-b8f5-442afa158c47" providerId="ADAL" clId="{65F64069-B7FB-4C8A-8DD5-B43755906720}" dt="2020-07-21T10:16:57.507" v="43"/>
          <ac:spMkLst>
            <pc:docMk/>
            <pc:sldMk cId="3052099378" sldId="1819"/>
            <ac:spMk id="14" creationId="{1DBAF7A2-8210-455A-9F1C-8961A5C652A2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372" v="434"/>
          <ac:spMkLst>
            <pc:docMk/>
            <pc:sldMk cId="3052099378" sldId="1819"/>
            <ac:spMk id="16" creationId="{4F6933FE-71D9-44B1-B8CE-88B798798EFF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372" v="434"/>
          <ac:spMkLst>
            <pc:docMk/>
            <pc:sldMk cId="3052099378" sldId="1819"/>
            <ac:spMk id="18" creationId="{ECC6938B-FE85-4879-AA26-03DF9805681C}"/>
          </ac:spMkLst>
        </pc:spChg>
        <pc:spChg chg="mod">
          <ac:chgData name="Bariakor Nareen Lyngskor [Chillibreeze]" userId="afc49c03-9956-454b-b8f5-442afa158c47" providerId="ADAL" clId="{65F64069-B7FB-4C8A-8DD5-B43755906720}" dt="2020-07-21T10:48:30.342" v="433"/>
          <ac:spMkLst>
            <pc:docMk/>
            <pc:sldMk cId="3052099378" sldId="1819"/>
            <ac:spMk id="20" creationId="{E7806B53-73E8-41B0-B733-BCFC69F14C46}"/>
          </ac:spMkLst>
        </pc:spChg>
        <pc:spChg chg="mod">
          <ac:chgData name="Bariakor Nareen Lyngskor [Chillibreeze]" userId="afc49c03-9956-454b-b8f5-442afa158c47" providerId="ADAL" clId="{65F64069-B7FB-4C8A-8DD5-B43755906720}" dt="2020-07-21T10:48:30.342" v="433"/>
          <ac:spMkLst>
            <pc:docMk/>
            <pc:sldMk cId="3052099378" sldId="1819"/>
            <ac:spMk id="21" creationId="{58144FCA-F56D-44A2-A4D1-F6A232309D09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152" v="427" actId="571"/>
          <ac:spMkLst>
            <pc:docMk/>
            <pc:sldMk cId="3052099378" sldId="1819"/>
            <ac:spMk id="23" creationId="{D2741F49-0491-4B7E-A6A9-9CB27E8049BC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152" v="427" actId="571"/>
          <ac:spMkLst>
            <pc:docMk/>
            <pc:sldMk cId="3052099378" sldId="1819"/>
            <ac:spMk id="24" creationId="{FEEF3E49-37E4-4ED3-AB79-F180D9D89ABF}"/>
          </ac:spMkLst>
        </pc:spChg>
        <pc:spChg chg="mod">
          <ac:chgData name="Bariakor Nareen Lyngskor [Chillibreeze]" userId="afc49c03-9956-454b-b8f5-442afa158c47" providerId="ADAL" clId="{65F64069-B7FB-4C8A-8DD5-B43755906720}" dt="2020-07-21T10:48:28.482" v="348" actId="1076"/>
          <ac:spMkLst>
            <pc:docMk/>
            <pc:sldMk cId="3052099378" sldId="1819"/>
            <ac:spMk id="25" creationId="{5D76EC7C-481F-4A80-A714-A576E4CDA8DF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1:00:53.912" v="551" actId="12789"/>
          <ac:spMkLst>
            <pc:docMk/>
            <pc:sldMk cId="3052099378" sldId="1819"/>
            <ac:spMk id="27" creationId="{0215B3C6-8F2F-4309-8771-1C28F46EB19C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125" v="426" actId="571"/>
          <ac:spMkLst>
            <pc:docMk/>
            <pc:sldMk cId="3052099378" sldId="1819"/>
            <ac:spMk id="30" creationId="{C48070BF-07FE-4BD6-A897-7C39F0748A68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0:48:30.125" v="426" actId="571"/>
          <ac:spMkLst>
            <pc:docMk/>
            <pc:sldMk cId="3052099378" sldId="1819"/>
            <ac:spMk id="32" creationId="{FC2B2634-AB14-4F21-B755-908717FFE078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1:00:56.585" v="552" actId="12789"/>
          <ac:spMkLst>
            <pc:docMk/>
            <pc:sldMk cId="3052099378" sldId="1819"/>
            <ac:spMk id="33" creationId="{2C2AEAA7-497A-434F-8723-CCE973647CB0}"/>
          </ac:spMkLst>
        </pc:spChg>
        <pc:spChg chg="mod topLvl">
          <ac:chgData name="Bariakor Nareen Lyngskor [Chillibreeze]" userId="afc49c03-9956-454b-b8f5-442afa158c47" providerId="ADAL" clId="{65F64069-B7FB-4C8A-8DD5-B43755906720}" dt="2020-07-21T11:00:58.625" v="553" actId="12789"/>
          <ac:spMkLst>
            <pc:docMk/>
            <pc:sldMk cId="3052099378" sldId="1819"/>
            <ac:spMk id="36" creationId="{E090372D-53B4-4EAA-B99F-2786161246FE}"/>
          </ac:spMkLst>
        </pc:spChg>
        <pc:spChg chg="mod">
          <ac:chgData name="Bariakor Nareen Lyngskor [Chillibreeze]" userId="afc49c03-9956-454b-b8f5-442afa158c47" providerId="ADAL" clId="{65F64069-B7FB-4C8A-8DD5-B43755906720}" dt="2020-07-21T10:59:03.347" v="508"/>
          <ac:spMkLst>
            <pc:docMk/>
            <pc:sldMk cId="3052099378" sldId="1819"/>
            <ac:spMk id="38" creationId="{9D0DB26E-8610-4A08-A007-FEBD332B6677}"/>
          </ac:spMkLst>
        </pc:spChg>
        <pc:spChg chg="mod">
          <ac:chgData name="Bariakor Nareen Lyngskor [Chillibreeze]" userId="afc49c03-9956-454b-b8f5-442afa158c47" providerId="ADAL" clId="{65F64069-B7FB-4C8A-8DD5-B43755906720}" dt="2020-07-21T10:59:03.347" v="508"/>
          <ac:spMkLst>
            <pc:docMk/>
            <pc:sldMk cId="3052099378" sldId="1819"/>
            <ac:spMk id="39" creationId="{47DD49DF-B254-4514-8FBA-BACBC26498A5}"/>
          </ac:spMkLst>
        </pc:spChg>
        <pc:grpChg chg="add del mod">
          <ac:chgData name="Bariakor Nareen Lyngskor [Chillibreeze]" userId="afc49c03-9956-454b-b8f5-442afa158c47" providerId="ADAL" clId="{65F64069-B7FB-4C8A-8DD5-B43755906720}" dt="2020-07-21T11:00:27.952" v="545" actId="165"/>
          <ac:grpSpMkLst>
            <pc:docMk/>
            <pc:sldMk cId="3052099378" sldId="1819"/>
            <ac:grpSpMk id="4" creationId="{5B981671-6DB5-4008-ACE5-5229DE15DD40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0:27.952" v="545" actId="165"/>
          <ac:grpSpMkLst>
            <pc:docMk/>
            <pc:sldMk cId="3052099378" sldId="1819"/>
            <ac:grpSpMk id="5" creationId="{2A3CE6F1-BC68-4148-87C9-0538E926BC80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0:27.952" v="545" actId="165"/>
          <ac:grpSpMkLst>
            <pc:docMk/>
            <pc:sldMk cId="3052099378" sldId="1819"/>
            <ac:grpSpMk id="6" creationId="{8DD6E28A-16A4-4258-A05F-D440827C01E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30.502" v="438"/>
          <ac:grpSpMkLst>
            <pc:docMk/>
            <pc:sldMk cId="3052099378" sldId="1819"/>
            <ac:grpSpMk id="12" creationId="{1B8BF6A3-539A-437C-B3BD-46C2F76EE046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30.372" v="434"/>
          <ac:grpSpMkLst>
            <pc:docMk/>
            <pc:sldMk cId="3052099378" sldId="1819"/>
            <ac:grpSpMk id="15" creationId="{98D9B147-C03E-49D9-BB50-12B9C1E3B4BE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30.342" v="433"/>
          <ac:grpSpMkLst>
            <pc:docMk/>
            <pc:sldMk cId="3052099378" sldId="1819"/>
            <ac:grpSpMk id="19" creationId="{E0043804-8FAB-43AD-BFFB-CD36FBEF6533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30.152" v="427" actId="571"/>
          <ac:grpSpMkLst>
            <pc:docMk/>
            <pc:sldMk cId="3052099378" sldId="1819"/>
            <ac:grpSpMk id="22" creationId="{CCD7791B-1A59-45F4-A12D-541B9E1F011D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0:48:30.125" v="426" actId="571"/>
          <ac:grpSpMkLst>
            <pc:docMk/>
            <pc:sldMk cId="3052099378" sldId="1819"/>
            <ac:grpSpMk id="29" creationId="{3BE60AFB-BB3E-4F22-8A32-5D275273F39C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01:56.076" v="554" actId="21"/>
          <ac:grpSpMkLst>
            <pc:docMk/>
            <pc:sldMk cId="3052099378" sldId="1819"/>
            <ac:grpSpMk id="37" creationId="{897A76F6-B601-4C5D-9C91-0C2D8F044D91}"/>
          </ac:grpSpMkLst>
        </pc:grpChg>
        <pc:picChg chg="add del mod topLvl">
          <ac:chgData name="Bariakor Nareen Lyngskor [Chillibreeze]" userId="afc49c03-9956-454b-b8f5-442afa158c47" providerId="ADAL" clId="{65F64069-B7FB-4C8A-8DD5-B43755906720}" dt="2020-07-21T11:00:53.912" v="551" actId="12789"/>
          <ac:picMkLst>
            <pc:docMk/>
            <pc:sldMk cId="3052099378" sldId="1819"/>
            <ac:picMk id="26" creationId="{6533E13B-673A-44A1-B9C2-2E4D9CACEDF2}"/>
          </ac:picMkLst>
        </pc:picChg>
        <pc:picChg chg="add del mod topLvl">
          <ac:chgData name="Bariakor Nareen Lyngskor [Chillibreeze]" userId="afc49c03-9956-454b-b8f5-442afa158c47" providerId="ADAL" clId="{65F64069-B7FB-4C8A-8DD5-B43755906720}" dt="2020-07-21T11:00:56.585" v="552" actId="12789"/>
          <ac:picMkLst>
            <pc:docMk/>
            <pc:sldMk cId="3052099378" sldId="1819"/>
            <ac:picMk id="31" creationId="{EF8247B8-4BE6-42E3-BDDE-A49C3D3D8DA8}"/>
          </ac:picMkLst>
        </pc:picChg>
        <pc:picChg chg="add del mod topLvl">
          <ac:chgData name="Bariakor Nareen Lyngskor [Chillibreeze]" userId="afc49c03-9956-454b-b8f5-442afa158c47" providerId="ADAL" clId="{65F64069-B7FB-4C8A-8DD5-B43755906720}" dt="2020-07-21T11:00:58.625" v="553" actId="12789"/>
          <ac:picMkLst>
            <pc:docMk/>
            <pc:sldMk cId="3052099378" sldId="1819"/>
            <ac:picMk id="35" creationId="{9C931618-B4E0-440F-BDFF-6CB6731AC816}"/>
          </ac:picMkLst>
        </pc:picChg>
        <pc:cxnChg chg="mod">
          <ac:chgData name="Bariakor Nareen Lyngskor [Chillibreeze]" userId="afc49c03-9956-454b-b8f5-442afa158c47" providerId="ADAL" clId="{65F64069-B7FB-4C8A-8DD5-B43755906720}" dt="2020-07-21T11:00:42.325" v="548" actId="14100"/>
          <ac:cxnSpMkLst>
            <pc:docMk/>
            <pc:sldMk cId="3052099378" sldId="1819"/>
            <ac:cxnSpMk id="28" creationId="{46B60F40-A383-4394-87CA-D7CB87E60696}"/>
          </ac:cxnSpMkLst>
        </pc:cxnChg>
        <pc:cxnChg chg="mod">
          <ac:chgData name="Bariakor Nareen Lyngskor [Chillibreeze]" userId="afc49c03-9956-454b-b8f5-442afa158c47" providerId="ADAL" clId="{65F64069-B7FB-4C8A-8DD5-B43755906720}" dt="2020-07-21T11:00:45.683" v="549" actId="14100"/>
          <ac:cxnSpMkLst>
            <pc:docMk/>
            <pc:sldMk cId="3052099378" sldId="1819"/>
            <ac:cxnSpMk id="34" creationId="{9BDFA382-99E6-44E5-BA2E-4FA7C6E4DEB8}"/>
          </ac:cxnSpMkLst>
        </pc:cxnChg>
      </pc:sldChg>
      <pc:sldChg chg="addSp delSp modSp mod">
        <pc:chgData name="Bariakor Nareen Lyngskor [Chillibreeze]" userId="afc49c03-9956-454b-b8f5-442afa158c47" providerId="ADAL" clId="{65F64069-B7FB-4C8A-8DD5-B43755906720}" dt="2020-07-22T04:12:35.259" v="3141"/>
        <pc:sldMkLst>
          <pc:docMk/>
          <pc:sldMk cId="2170698725" sldId="1823"/>
        </pc:sldMkLst>
        <pc:spChg chg="del">
          <ac:chgData name="Bariakor Nareen Lyngskor [Chillibreeze]" userId="afc49c03-9956-454b-b8f5-442afa158c47" providerId="ADAL" clId="{65F64069-B7FB-4C8A-8DD5-B43755906720}" dt="2020-07-21T11:06:50.831" v="645" actId="478"/>
          <ac:spMkLst>
            <pc:docMk/>
            <pc:sldMk cId="2170698725" sldId="1823"/>
            <ac:spMk id="2" creationId="{929316FB-15AA-443D-902B-752921CCD94C}"/>
          </ac:spMkLst>
        </pc:spChg>
        <pc:spChg chg="del">
          <ac:chgData name="Bariakor Nareen Lyngskor [Chillibreeze]" userId="afc49c03-9956-454b-b8f5-442afa158c47" providerId="ADAL" clId="{65F64069-B7FB-4C8A-8DD5-B43755906720}" dt="2020-07-22T04:11:40.353" v="3105" actId="21"/>
          <ac:spMkLst>
            <pc:docMk/>
            <pc:sldMk cId="2170698725" sldId="1823"/>
            <ac:spMk id="11" creationId="{CC0F0908-0610-449E-8005-B8E8BA2C8993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1:48.122" v="3110" actId="21"/>
          <ac:spMkLst>
            <pc:docMk/>
            <pc:sldMk cId="2170698725" sldId="1823"/>
            <ac:spMk id="15" creationId="{A12ED37C-5C79-4164-8F7D-DD766D91178B}"/>
          </ac:spMkLst>
        </pc:spChg>
        <pc:spChg chg="ord">
          <ac:chgData name="Bariakor Nareen Lyngskor [Chillibreeze]" userId="afc49c03-9956-454b-b8f5-442afa158c47" providerId="ADAL" clId="{65F64069-B7FB-4C8A-8DD5-B43755906720}" dt="2020-07-22T04:11:38.474" v="3104" actId="167"/>
          <ac:spMkLst>
            <pc:docMk/>
            <pc:sldMk cId="2170698725" sldId="1823"/>
            <ac:spMk id="17" creationId="{00000000-0000-0000-0000-000000000000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1:59.170" v="3116" actId="21"/>
          <ac:spMkLst>
            <pc:docMk/>
            <pc:sldMk cId="2170698725" sldId="1823"/>
            <ac:spMk id="21" creationId="{8FF5511C-4387-4945-B96D-546827985D9A}"/>
          </ac:spMkLst>
        </pc:spChg>
        <pc:spChg chg="mod">
          <ac:chgData name="Bariakor Nareen Lyngskor [Chillibreeze]" userId="afc49c03-9956-454b-b8f5-442afa158c47" providerId="ADAL" clId="{65F64069-B7FB-4C8A-8DD5-B43755906720}" dt="2020-07-21T11:13:05.548" v="681" actId="165"/>
          <ac:spMkLst>
            <pc:docMk/>
            <pc:sldMk cId="2170698725" sldId="1823"/>
            <ac:spMk id="24" creationId="{69C5B907-E447-46E6-BEF7-AF5D0BBC0747}"/>
          </ac:spMkLst>
        </pc:spChg>
        <pc:spChg chg="mod">
          <ac:chgData name="Bariakor Nareen Lyngskor [Chillibreeze]" userId="afc49c03-9956-454b-b8f5-442afa158c47" providerId="ADAL" clId="{65F64069-B7FB-4C8A-8DD5-B43755906720}" dt="2020-07-21T11:13:05.548" v="681" actId="165"/>
          <ac:spMkLst>
            <pc:docMk/>
            <pc:sldMk cId="2170698725" sldId="1823"/>
            <ac:spMk id="25" creationId="{C72C9E33-AF0C-4B7E-9CB6-BEC5AC2C5284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2:10.363" v="3122" actId="21"/>
          <ac:spMkLst>
            <pc:docMk/>
            <pc:sldMk cId="2170698725" sldId="1823"/>
            <ac:spMk id="26" creationId="{0E2B9513-44D1-40CC-ADCA-65DF11D9120C}"/>
          </ac:spMkLst>
        </pc:spChg>
        <pc:spChg chg="add mod">
          <ac:chgData name="Bariakor Nareen Lyngskor [Chillibreeze]" userId="afc49c03-9956-454b-b8f5-442afa158c47" providerId="ADAL" clId="{65F64069-B7FB-4C8A-8DD5-B43755906720}" dt="2020-07-21T11:11:01.731" v="652" actId="571"/>
          <ac:spMkLst>
            <pc:docMk/>
            <pc:sldMk cId="2170698725" sldId="1823"/>
            <ac:spMk id="28" creationId="{9874600E-9DFF-4FD6-9795-FE618D81447E}"/>
          </ac:spMkLst>
        </pc:spChg>
        <pc:spChg chg="mod">
          <ac:chgData name="Bariakor Nareen Lyngskor [Chillibreeze]" userId="afc49c03-9956-454b-b8f5-442afa158c47" providerId="ADAL" clId="{65F64069-B7FB-4C8A-8DD5-B43755906720}" dt="2020-07-22T04:02:06.450" v="2988"/>
          <ac:spMkLst>
            <pc:docMk/>
            <pc:sldMk cId="2170698725" sldId="1823"/>
            <ac:spMk id="30" creationId="{7274AE80-AAED-4A78-B085-864294264243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2:17.741" v="3128" actId="21"/>
          <ac:spMkLst>
            <pc:docMk/>
            <pc:sldMk cId="2170698725" sldId="1823"/>
            <ac:spMk id="31" creationId="{9B9632A4-0719-44B6-BEE2-B2BBB5F943A9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2:26.727" v="3134" actId="21"/>
          <ac:spMkLst>
            <pc:docMk/>
            <pc:sldMk cId="2170698725" sldId="1823"/>
            <ac:spMk id="33" creationId="{F5E2163F-6EF7-421B-AEB0-837913599E70}"/>
          </ac:spMkLst>
        </pc:spChg>
        <pc:spChg chg="mod">
          <ac:chgData name="Bariakor Nareen Lyngskor [Chillibreeze]" userId="afc49c03-9956-454b-b8f5-442afa158c47" providerId="ADAL" clId="{65F64069-B7FB-4C8A-8DD5-B43755906720}" dt="2020-07-22T04:02:06.450" v="2988"/>
          <ac:spMkLst>
            <pc:docMk/>
            <pc:sldMk cId="2170698725" sldId="1823"/>
            <ac:spMk id="34" creationId="{94FE87C4-F251-46D0-877F-1A043598EC75}"/>
          </ac:spMkLst>
        </pc:spChg>
        <pc:spChg chg="mod">
          <ac:chgData name="Bariakor Nareen Lyngskor [Chillibreeze]" userId="afc49c03-9956-454b-b8f5-442afa158c47" providerId="ADAL" clId="{65F64069-B7FB-4C8A-8DD5-B43755906720}" dt="2020-07-22T04:01:53.434" v="2943"/>
          <ac:spMkLst>
            <pc:docMk/>
            <pc:sldMk cId="2170698725" sldId="1823"/>
            <ac:spMk id="36" creationId="{3C658200-DFA3-492E-8275-9E5C4EF2966C}"/>
          </ac:spMkLst>
        </pc:spChg>
        <pc:spChg chg="mod">
          <ac:chgData name="Bariakor Nareen Lyngskor [Chillibreeze]" userId="afc49c03-9956-454b-b8f5-442afa158c47" providerId="ADAL" clId="{65F64069-B7FB-4C8A-8DD5-B43755906720}" dt="2020-07-22T04:01:53.434" v="2943"/>
          <ac:spMkLst>
            <pc:docMk/>
            <pc:sldMk cId="2170698725" sldId="1823"/>
            <ac:spMk id="38" creationId="{E4D58875-6F9E-4522-B5EE-70EC2B5B68D3}"/>
          </ac:spMkLst>
        </pc:spChg>
        <pc:spChg chg="mod">
          <ac:chgData name="Bariakor Nareen Lyngskor [Chillibreeze]" userId="afc49c03-9956-454b-b8f5-442afa158c47" providerId="ADAL" clId="{65F64069-B7FB-4C8A-8DD5-B43755906720}" dt="2020-07-22T04:01:47.707" v="2925"/>
          <ac:spMkLst>
            <pc:docMk/>
            <pc:sldMk cId="2170698725" sldId="1823"/>
            <ac:spMk id="40" creationId="{0FACA784-EFC2-4BC2-A273-4C32A7AC03B7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2:34.755" v="3140" actId="21"/>
          <ac:spMkLst>
            <pc:docMk/>
            <pc:sldMk cId="2170698725" sldId="1823"/>
            <ac:spMk id="41" creationId="{4C7E51DB-89E7-4130-B11E-567E3F803B09}"/>
          </ac:spMkLst>
        </pc:spChg>
        <pc:spChg chg="mod">
          <ac:chgData name="Bariakor Nareen Lyngskor [Chillibreeze]" userId="afc49c03-9956-454b-b8f5-442afa158c47" providerId="ADAL" clId="{65F64069-B7FB-4C8A-8DD5-B43755906720}" dt="2020-07-22T04:01:47.707" v="2925"/>
          <ac:spMkLst>
            <pc:docMk/>
            <pc:sldMk cId="2170698725" sldId="1823"/>
            <ac:spMk id="42" creationId="{6E440D93-4309-4A33-9854-F0C0A1F8E53C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02:56.100" v="3039"/>
          <ac:spMkLst>
            <pc:docMk/>
            <pc:sldMk cId="2170698725" sldId="1823"/>
            <ac:spMk id="44" creationId="{033F3126-3CF9-4BDA-988E-46A1E4395201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02:56.100" v="3039"/>
          <ac:spMkLst>
            <pc:docMk/>
            <pc:sldMk cId="2170698725" sldId="1823"/>
            <ac:spMk id="45" creationId="{9F0F22B2-EF27-4B2C-A8FB-0C0DB6381AC2}"/>
          </ac:spMkLst>
        </pc:spChg>
        <pc:spChg chg="mod">
          <ac:chgData name="Bariakor Nareen Lyngskor [Chillibreeze]" userId="afc49c03-9956-454b-b8f5-442afa158c47" providerId="ADAL" clId="{65F64069-B7FB-4C8A-8DD5-B43755906720}" dt="2020-07-22T04:01:42.540" v="2907"/>
          <ac:spMkLst>
            <pc:docMk/>
            <pc:sldMk cId="2170698725" sldId="1823"/>
            <ac:spMk id="47" creationId="{16DE64D1-3350-4A2B-B681-397AFDACFFCD}"/>
          </ac:spMkLst>
        </pc:spChg>
        <pc:spChg chg="mod">
          <ac:chgData name="Bariakor Nareen Lyngskor [Chillibreeze]" userId="afc49c03-9956-454b-b8f5-442afa158c47" providerId="ADAL" clId="{65F64069-B7FB-4C8A-8DD5-B43755906720}" dt="2020-07-22T04:01:42.540" v="2907"/>
          <ac:spMkLst>
            <pc:docMk/>
            <pc:sldMk cId="2170698725" sldId="1823"/>
            <ac:spMk id="48" creationId="{E09832F0-0E73-48DE-B540-16A914357273}"/>
          </ac:spMkLst>
        </pc:spChg>
        <pc:spChg chg="mod">
          <ac:chgData name="Bariakor Nareen Lyngskor [Chillibreeze]" userId="afc49c03-9956-454b-b8f5-442afa158c47" providerId="ADAL" clId="{65F64069-B7FB-4C8A-8DD5-B43755906720}" dt="2020-07-22T04:00:30.720" v="2875"/>
          <ac:spMkLst>
            <pc:docMk/>
            <pc:sldMk cId="2170698725" sldId="1823"/>
            <ac:spMk id="64" creationId="{E57135FA-E311-44DE-9AF0-06C64E8B41D0}"/>
          </ac:spMkLst>
        </pc:spChg>
        <pc:spChg chg="mod">
          <ac:chgData name="Bariakor Nareen Lyngskor [Chillibreeze]" userId="afc49c03-9956-454b-b8f5-442afa158c47" providerId="ADAL" clId="{65F64069-B7FB-4C8A-8DD5-B43755906720}" dt="2020-07-22T04:00:30.720" v="2875"/>
          <ac:spMkLst>
            <pc:docMk/>
            <pc:sldMk cId="2170698725" sldId="1823"/>
            <ac:spMk id="65" creationId="{B282FD7B-FDC3-4CE5-B741-D7F55287C5F7}"/>
          </ac:spMkLst>
        </pc:spChg>
        <pc:spChg chg="mod">
          <ac:chgData name="Bariakor Nareen Lyngskor [Chillibreeze]" userId="afc49c03-9956-454b-b8f5-442afa158c47" providerId="ADAL" clId="{65F64069-B7FB-4C8A-8DD5-B43755906720}" dt="2020-07-22T04:11:27.459" v="3102"/>
          <ac:spMkLst>
            <pc:docMk/>
            <pc:sldMk cId="2170698725" sldId="1823"/>
            <ac:spMk id="70" creationId="{7EEE6F69-6B7B-4902-A0C9-98337C6E49B5}"/>
          </ac:spMkLst>
        </pc:spChg>
        <pc:spChg chg="mod">
          <ac:chgData name="Bariakor Nareen Lyngskor [Chillibreeze]" userId="afc49c03-9956-454b-b8f5-442afa158c47" providerId="ADAL" clId="{65F64069-B7FB-4C8A-8DD5-B43755906720}" dt="2020-07-22T04:11:27.459" v="3102"/>
          <ac:spMkLst>
            <pc:docMk/>
            <pc:sldMk cId="2170698725" sldId="1823"/>
            <ac:spMk id="71" creationId="{464D65F6-3AB4-4BD5-9D9C-D8BE408F73E1}"/>
          </ac:spMkLst>
        </pc:spChg>
        <pc:spChg chg="mod">
          <ac:chgData name="Bariakor Nareen Lyngskor [Chillibreeze]" userId="afc49c03-9956-454b-b8f5-442afa158c47" providerId="ADAL" clId="{65F64069-B7FB-4C8A-8DD5-B43755906720}" dt="2020-07-22T04:01:08.445" v="2886"/>
          <ac:spMkLst>
            <pc:docMk/>
            <pc:sldMk cId="2170698725" sldId="1823"/>
            <ac:spMk id="75" creationId="{4B1DB56A-4057-4C28-8CA3-ED4407D08ADE}"/>
          </ac:spMkLst>
        </pc:spChg>
        <pc:spChg chg="mod">
          <ac:chgData name="Bariakor Nareen Lyngskor [Chillibreeze]" userId="afc49c03-9956-454b-b8f5-442afa158c47" providerId="ADAL" clId="{65F64069-B7FB-4C8A-8DD5-B43755906720}" dt="2020-07-22T04:01:08.445" v="2886"/>
          <ac:spMkLst>
            <pc:docMk/>
            <pc:sldMk cId="2170698725" sldId="1823"/>
            <ac:spMk id="76" creationId="{C4FAB508-96A4-4E4A-BA92-0ABF44277B39}"/>
          </ac:spMkLst>
        </pc:spChg>
        <pc:spChg chg="mod">
          <ac:chgData name="Bariakor Nareen Lyngskor [Chillibreeze]" userId="afc49c03-9956-454b-b8f5-442afa158c47" providerId="ADAL" clId="{65F64069-B7FB-4C8A-8DD5-B43755906720}" dt="2020-07-22T04:01:19.065" v="2888"/>
          <ac:spMkLst>
            <pc:docMk/>
            <pc:sldMk cId="2170698725" sldId="1823"/>
            <ac:spMk id="80" creationId="{5B7AE5C3-C213-4D41-824C-FB0C906215D4}"/>
          </ac:spMkLst>
        </pc:spChg>
        <pc:spChg chg="mod">
          <ac:chgData name="Bariakor Nareen Lyngskor [Chillibreeze]" userId="afc49c03-9956-454b-b8f5-442afa158c47" providerId="ADAL" clId="{65F64069-B7FB-4C8A-8DD5-B43755906720}" dt="2020-07-22T04:01:19.065" v="2888"/>
          <ac:spMkLst>
            <pc:docMk/>
            <pc:sldMk cId="2170698725" sldId="1823"/>
            <ac:spMk id="81" creationId="{FB72CA62-8C50-4148-8AE4-57C9EB4C9D71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1:40.889" v="3106"/>
          <ac:spMkLst>
            <pc:docMk/>
            <pc:sldMk cId="2170698725" sldId="1823"/>
            <ac:spMk id="82" creationId="{31079907-A232-47F4-96E5-4C87F65A6100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1:48.622" v="3111"/>
          <ac:spMkLst>
            <pc:docMk/>
            <pc:sldMk cId="2170698725" sldId="1823"/>
            <ac:spMk id="84" creationId="{60C3550E-F690-46A1-8E10-24A97266F653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1:59.679" v="3117"/>
          <ac:spMkLst>
            <pc:docMk/>
            <pc:sldMk cId="2170698725" sldId="1823"/>
            <ac:spMk id="87" creationId="{489BD5A3-85A8-4FA4-864B-8E3589772504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2:10.841" v="3123"/>
          <ac:spMkLst>
            <pc:docMk/>
            <pc:sldMk cId="2170698725" sldId="1823"/>
            <ac:spMk id="90" creationId="{27B9A162-A981-49F3-B9DF-9C46C1E76939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2:18.226" v="3129"/>
          <ac:spMkLst>
            <pc:docMk/>
            <pc:sldMk cId="2170698725" sldId="1823"/>
            <ac:spMk id="93" creationId="{E565BDA0-4E58-471A-ABBA-476A082B9F53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2:27.207" v="3135"/>
          <ac:spMkLst>
            <pc:docMk/>
            <pc:sldMk cId="2170698725" sldId="1823"/>
            <ac:spMk id="96" creationId="{4273AF7A-4748-45A2-8FD8-B190B8893CB5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2:35.259" v="3141"/>
          <ac:spMkLst>
            <pc:docMk/>
            <pc:sldMk cId="2170698725" sldId="1823"/>
            <ac:spMk id="99" creationId="{31B1F715-8C53-4D2D-A3FD-636E55ADC62A}"/>
          </ac:spMkLst>
        </pc:spChg>
        <pc:grpChg chg="add del mod">
          <ac:chgData name="Bariakor Nareen Lyngskor [Chillibreeze]" userId="afc49c03-9956-454b-b8f5-442afa158c47" providerId="ADAL" clId="{65F64069-B7FB-4C8A-8DD5-B43755906720}" dt="2020-07-22T04:00:47.704" v="2881" actId="21"/>
          <ac:grpSpMkLst>
            <pc:docMk/>
            <pc:sldMk cId="2170698725" sldId="1823"/>
            <ac:grpSpMk id="2" creationId="{59043AB1-48B2-4817-A5D9-DD883F2254C3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3:05.552" v="3044" actId="478"/>
          <ac:grpSpMkLst>
            <pc:docMk/>
            <pc:sldMk cId="2170698725" sldId="1823"/>
            <ac:grpSpMk id="3" creationId="{39A607AE-8EBD-4045-ACAB-F5A913CF7CF9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3" creationId="{744DC97B-3313-4F77-9E82-165106F02B54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3:04.111" v="3043" actId="478"/>
          <ac:grpSpMkLst>
            <pc:docMk/>
            <pc:sldMk cId="2170698725" sldId="1823"/>
            <ac:grpSpMk id="4" creationId="{C7550B4C-436A-46D4-8D9F-312ED73E345C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5" creationId="{A5A7AAA5-7483-4FF1-8CE2-2D69F49E0333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3:02.454" v="3042" actId="478"/>
          <ac:grpSpMkLst>
            <pc:docMk/>
            <pc:sldMk cId="2170698725" sldId="1823"/>
            <ac:grpSpMk id="5" creationId="{E42C4D3F-F529-40CF-90C5-91FE70502E77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2:45.076" v="3019" actId="165"/>
          <ac:grpSpMkLst>
            <pc:docMk/>
            <pc:sldMk cId="2170698725" sldId="1823"/>
            <ac:grpSpMk id="6" creationId="{A42FBEAD-45A8-486E-BB4B-3BB871D9DCEB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6" creationId="{FA3EB0FC-950E-400B-B833-62C5E3B223EF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7" creationId="{5C62DBFF-427A-46A9-8079-BB4385422628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2:58.844" v="3040" actId="478"/>
          <ac:grpSpMkLst>
            <pc:docMk/>
            <pc:sldMk cId="2170698725" sldId="1823"/>
            <ac:grpSpMk id="7" creationId="{A3EC8AA0-66BE-4093-9C75-CA4CE1ABC2E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8" creationId="{8E3F3897-CFD5-4F0A-8FD5-25C9137A5362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13:05.548" v="681" actId="165"/>
          <ac:grpSpMkLst>
            <pc:docMk/>
            <pc:sldMk cId="2170698725" sldId="1823"/>
            <ac:grpSpMk id="9" creationId="{2D791D2B-7063-4142-B275-67B770797618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3:00.756" v="3041" actId="478"/>
          <ac:grpSpMkLst>
            <pc:docMk/>
            <pc:sldMk cId="2170698725" sldId="1823"/>
            <ac:grpSpMk id="18" creationId="{2F6B44DF-B818-411F-BA5E-130E57ACF9F4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11:30.187" v="3103" actId="478"/>
          <ac:grpSpMkLst>
            <pc:docMk/>
            <pc:sldMk cId="2170698725" sldId="1823"/>
            <ac:grpSpMk id="20" creationId="{D28C450F-B68E-4EA9-8BE5-038427ABAA5A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2T04:00:24.223" v="2873" actId="164"/>
          <ac:grpSpMkLst>
            <pc:docMk/>
            <pc:sldMk cId="2170698725" sldId="1823"/>
            <ac:grpSpMk id="23" creationId="{F0AB4266-9D80-49AC-A45E-84EC3055EFBE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2T04:02:06.450" v="2988"/>
          <ac:grpSpMkLst>
            <pc:docMk/>
            <pc:sldMk cId="2170698725" sldId="1823"/>
            <ac:grpSpMk id="29" creationId="{325F060C-89AD-4019-909E-D147848B9FDB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2T04:01:53.434" v="2943"/>
          <ac:grpSpMkLst>
            <pc:docMk/>
            <pc:sldMk cId="2170698725" sldId="1823"/>
            <ac:grpSpMk id="35" creationId="{9601F833-7FF9-411E-AF58-A84D6AEB785B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2T04:01:47.707" v="2925"/>
          <ac:grpSpMkLst>
            <pc:docMk/>
            <pc:sldMk cId="2170698725" sldId="1823"/>
            <ac:grpSpMk id="39" creationId="{0284AF53-8F1C-4715-B132-F3EB71300835}"/>
          </ac:grpSpMkLst>
        </pc:grpChg>
        <pc:grpChg chg="add del mod topLvl">
          <ac:chgData name="Bariakor Nareen Lyngskor [Chillibreeze]" userId="afc49c03-9956-454b-b8f5-442afa158c47" providerId="ADAL" clId="{65F64069-B7FB-4C8A-8DD5-B43755906720}" dt="2020-07-22T04:02:45.410" v="3020" actId="165"/>
          <ac:grpSpMkLst>
            <pc:docMk/>
            <pc:sldMk cId="2170698725" sldId="1823"/>
            <ac:grpSpMk id="43" creationId="{9A152F30-3B35-43BA-B4C7-80004BD4DB92}"/>
          </ac:grpSpMkLst>
        </pc:grpChg>
        <pc:grpChg chg="add mod topLvl">
          <ac:chgData name="Bariakor Nareen Lyngskor [Chillibreeze]" userId="afc49c03-9956-454b-b8f5-442afa158c47" providerId="ADAL" clId="{65F64069-B7FB-4C8A-8DD5-B43755906720}" dt="2020-07-22T04:01:42.540" v="2907"/>
          <ac:grpSpMkLst>
            <pc:docMk/>
            <pc:sldMk cId="2170698725" sldId="1823"/>
            <ac:grpSpMk id="46" creationId="{FAD5ACB6-0215-4192-8059-3A406CF98A70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00:30.720" v="2875"/>
          <ac:grpSpMkLst>
            <pc:docMk/>
            <pc:sldMk cId="2170698725" sldId="1823"/>
            <ac:grpSpMk id="63" creationId="{5964AEF5-47D3-4204-849F-563120B4FE31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11:09.407" v="3083" actId="165"/>
          <ac:grpSpMkLst>
            <pc:docMk/>
            <pc:sldMk cId="2170698725" sldId="1823"/>
            <ac:grpSpMk id="67" creationId="{0CC1A975-362A-443A-82C0-DE38FF76554B}"/>
          </ac:grpSpMkLst>
        </pc:grpChg>
        <pc:grpChg chg="mod topLvl">
          <ac:chgData name="Bariakor Nareen Lyngskor [Chillibreeze]" userId="afc49c03-9956-454b-b8f5-442afa158c47" providerId="ADAL" clId="{65F64069-B7FB-4C8A-8DD5-B43755906720}" dt="2020-07-22T04:11:27.459" v="3102"/>
          <ac:grpSpMkLst>
            <pc:docMk/>
            <pc:sldMk cId="2170698725" sldId="1823"/>
            <ac:grpSpMk id="68" creationId="{CDC73D3D-9681-4388-8DCE-92C860122172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1:09.818" v="2887"/>
          <ac:grpSpMkLst>
            <pc:docMk/>
            <pc:sldMk cId="2170698725" sldId="1823"/>
            <ac:grpSpMk id="72" creationId="{4489A9A3-8CDE-4C88-A3EE-B10802BC853D}"/>
          </ac:grpSpMkLst>
        </pc:grpChg>
        <pc:grpChg chg="mod">
          <ac:chgData name="Bariakor Nareen Lyngskor [Chillibreeze]" userId="afc49c03-9956-454b-b8f5-442afa158c47" providerId="ADAL" clId="{65F64069-B7FB-4C8A-8DD5-B43755906720}" dt="2020-07-22T04:01:08.445" v="2886"/>
          <ac:grpSpMkLst>
            <pc:docMk/>
            <pc:sldMk cId="2170698725" sldId="1823"/>
            <ac:grpSpMk id="73" creationId="{2E8F3CC0-46F7-4AE8-BF8C-306612E40F32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1:21.332" v="2889"/>
          <ac:grpSpMkLst>
            <pc:docMk/>
            <pc:sldMk cId="2170698725" sldId="1823"/>
            <ac:grpSpMk id="77" creationId="{7CE064C7-3A96-4654-9553-0306E4B9FC4D}"/>
          </ac:grpSpMkLst>
        </pc:grpChg>
        <pc:grpChg chg="mod">
          <ac:chgData name="Bariakor Nareen Lyngskor [Chillibreeze]" userId="afc49c03-9956-454b-b8f5-442afa158c47" providerId="ADAL" clId="{65F64069-B7FB-4C8A-8DD5-B43755906720}" dt="2020-07-22T04:01:19.065" v="2888"/>
          <ac:grpSpMkLst>
            <pc:docMk/>
            <pc:sldMk cId="2170698725" sldId="1823"/>
            <ac:grpSpMk id="78" creationId="{1B47DE06-9B8F-462D-B27D-D79E70A7943F}"/>
          </ac:grpSpMkLst>
        </pc:grp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4" creationId="{07E92FFF-9ED5-4835-A2C8-B0485297647D}"/>
          </ac:picMkLst>
        </pc:picChg>
        <pc:picChg chg="del">
          <ac:chgData name="Bariakor Nareen Lyngskor [Chillibreeze]" userId="afc49c03-9956-454b-b8f5-442afa158c47" providerId="ADAL" clId="{65F64069-B7FB-4C8A-8DD5-B43755906720}" dt="2020-07-22T04:00:54.811" v="2884"/>
          <ac:picMkLst>
            <pc:docMk/>
            <pc:sldMk cId="2170698725" sldId="1823"/>
            <ac:picMk id="8" creationId="{10A479AC-D6D4-4891-8500-F66FEB5C0229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02:58.844" v="3040" actId="478"/>
          <ac:picMkLst>
            <pc:docMk/>
            <pc:sldMk cId="2170698725" sldId="1823"/>
            <ac:picMk id="9" creationId="{DE5444A6-10BB-4F09-905C-3B004930A38C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1:55.618" v="3114" actId="21"/>
          <ac:picMkLst>
            <pc:docMk/>
            <pc:sldMk cId="2170698725" sldId="1823"/>
            <ac:picMk id="10" creationId="{62C7B623-9454-401D-B0B3-193E966D5A66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2:07.446" v="3120" actId="21"/>
          <ac:picMkLst>
            <pc:docMk/>
            <pc:sldMk cId="2170698725" sldId="1823"/>
            <ac:picMk id="12" creationId="{76AE861C-570A-419A-A461-1788A85192D4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2:14.464" v="3126" actId="21"/>
          <ac:picMkLst>
            <pc:docMk/>
            <pc:sldMk cId="2170698725" sldId="1823"/>
            <ac:picMk id="13" creationId="{219F12C1-C7BF-4EA0-9610-07B728CA3142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03:25.035" v="3045" actId="478"/>
          <ac:picMkLst>
            <pc:docMk/>
            <pc:sldMk cId="2170698725" sldId="1823"/>
            <ac:picMk id="14" creationId="{762E5471-F8C6-4193-A972-F3FB954725D1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2:31.603" v="3138" actId="21"/>
          <ac:picMkLst>
            <pc:docMk/>
            <pc:sldMk cId="2170698725" sldId="1823"/>
            <ac:picMk id="16" creationId="{85C5CF77-419A-4242-A10E-01DFAAB5769D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2:24.037" v="3132" actId="21"/>
          <ac:picMkLst>
            <pc:docMk/>
            <pc:sldMk cId="2170698725" sldId="1823"/>
            <ac:picMk id="19" creationId="{D6002BEB-486F-46FF-A8FF-ED10B56979D5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4:11:43.380" v="3107" actId="21"/>
          <ac:picMkLst>
            <pc:docMk/>
            <pc:sldMk cId="2170698725" sldId="1823"/>
            <ac:picMk id="28" creationId="{ACF80A0F-486A-45BD-B9E9-820FE32F44FA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0:24.223" v="2873" actId="164"/>
          <ac:picMkLst>
            <pc:docMk/>
            <pc:sldMk cId="2170698725" sldId="1823"/>
            <ac:picMk id="49" creationId="{9196152F-9518-4279-91A9-E14049FF2E2A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2:06.450" v="2988"/>
          <ac:picMkLst>
            <pc:docMk/>
            <pc:sldMk cId="2170698725" sldId="1823"/>
            <ac:picMk id="50" creationId="{94F3C880-838E-4ECE-9AB8-DFAA61EE4E87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3:57:18.121" v="2844" actId="478"/>
          <ac:picMkLst>
            <pc:docMk/>
            <pc:sldMk cId="2170698725" sldId="1823"/>
            <ac:picMk id="51" creationId="{260688A8-0F0A-4986-9B55-9614CEB91A05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1:53.434" v="2943"/>
          <ac:picMkLst>
            <pc:docMk/>
            <pc:sldMk cId="2170698725" sldId="1823"/>
            <ac:picMk id="52" creationId="{C9363FEA-AA40-4CFA-9147-F1A324BAF5FA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1:47.707" v="2925"/>
          <ac:picMkLst>
            <pc:docMk/>
            <pc:sldMk cId="2170698725" sldId="1823"/>
            <ac:picMk id="53" creationId="{EA820D67-B7A3-4593-9EED-1E7448DDF4F2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1:42.540" v="2907"/>
          <ac:picMkLst>
            <pc:docMk/>
            <pc:sldMk cId="2170698725" sldId="1823"/>
            <ac:picMk id="54" creationId="{5B3D261B-B3F6-4A09-BD25-544B8E4AE2EE}"/>
          </ac:picMkLst>
        </pc:picChg>
        <pc:picChg chg="add mod topLvl">
          <ac:chgData name="Bariakor Nareen Lyngskor [Chillibreeze]" userId="afc49c03-9956-454b-b8f5-442afa158c47" providerId="ADAL" clId="{65F64069-B7FB-4C8A-8DD5-B43755906720}" dt="2020-07-22T04:02:56.100" v="3039"/>
          <ac:picMkLst>
            <pc:docMk/>
            <pc:sldMk cId="2170698725" sldId="1823"/>
            <ac:picMk id="55" creationId="{B10B325C-843F-4D11-8009-BF31C0A5E986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5.035" v="3045" actId="478"/>
          <ac:picMkLst>
            <pc:docMk/>
            <pc:sldMk cId="2170698725" sldId="1823"/>
            <ac:picMk id="56" creationId="{4DBAD4C8-1A3F-4887-A404-4718FB7C4430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5.035" v="3045" actId="478"/>
          <ac:picMkLst>
            <pc:docMk/>
            <pc:sldMk cId="2170698725" sldId="1823"/>
            <ac:picMk id="57" creationId="{46E3737E-450C-4035-BFC1-DFC72028BFEF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7.913" v="3046" actId="478"/>
          <ac:picMkLst>
            <pc:docMk/>
            <pc:sldMk cId="2170698725" sldId="1823"/>
            <ac:picMk id="58" creationId="{D377CC86-507E-411A-B917-335A24C50E7E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5.035" v="3045" actId="478"/>
          <ac:picMkLst>
            <pc:docMk/>
            <pc:sldMk cId="2170698725" sldId="1823"/>
            <ac:picMk id="59" creationId="{0348D8AB-5C67-47EF-A304-D8CBD4EAFDFA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5.035" v="3045" actId="478"/>
          <ac:picMkLst>
            <pc:docMk/>
            <pc:sldMk cId="2170698725" sldId="1823"/>
            <ac:picMk id="61" creationId="{AEFE701D-030F-4DCA-BF37-B1062766EDB7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03:27.913" v="3046" actId="478"/>
          <ac:picMkLst>
            <pc:docMk/>
            <pc:sldMk cId="2170698725" sldId="1823"/>
            <ac:picMk id="62" creationId="{8233ED7B-2CC8-4243-9F4F-E0431A55C903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00:30.720" v="2875"/>
          <ac:picMkLst>
            <pc:docMk/>
            <pc:sldMk cId="2170698725" sldId="1823"/>
            <ac:picMk id="66" creationId="{23325AB8-5697-45F7-A4A2-F56B5DD32617}"/>
          </ac:picMkLst>
        </pc:picChg>
        <pc:picChg chg="mod topLvl">
          <ac:chgData name="Bariakor Nareen Lyngskor [Chillibreeze]" userId="afc49c03-9956-454b-b8f5-442afa158c47" providerId="ADAL" clId="{65F64069-B7FB-4C8A-8DD5-B43755906720}" dt="2020-07-22T04:11:27.459" v="3102"/>
          <ac:picMkLst>
            <pc:docMk/>
            <pc:sldMk cId="2170698725" sldId="1823"/>
            <ac:picMk id="69" creationId="{DE9A4367-D9BE-46A4-AEE1-30A6F07C1650}"/>
          </ac:picMkLst>
        </pc:picChg>
        <pc:picChg chg="mod">
          <ac:chgData name="Bariakor Nareen Lyngskor [Chillibreeze]" userId="afc49c03-9956-454b-b8f5-442afa158c47" providerId="ADAL" clId="{65F64069-B7FB-4C8A-8DD5-B43755906720}" dt="2020-07-22T04:01:08.445" v="2886"/>
          <ac:picMkLst>
            <pc:docMk/>
            <pc:sldMk cId="2170698725" sldId="1823"/>
            <ac:picMk id="74" creationId="{DB0EC25F-1346-4960-9640-580204D765A5}"/>
          </ac:picMkLst>
        </pc:picChg>
        <pc:picChg chg="mod">
          <ac:chgData name="Bariakor Nareen Lyngskor [Chillibreeze]" userId="afc49c03-9956-454b-b8f5-442afa158c47" providerId="ADAL" clId="{65F64069-B7FB-4C8A-8DD5-B43755906720}" dt="2020-07-22T04:01:19.065" v="2888"/>
          <ac:picMkLst>
            <pc:docMk/>
            <pc:sldMk cId="2170698725" sldId="1823"/>
            <ac:picMk id="79" creationId="{A10C9E5F-E635-48EE-A950-3118496131A4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1:43.874" v="3108"/>
          <ac:picMkLst>
            <pc:docMk/>
            <pc:sldMk cId="2170698725" sldId="1823"/>
            <ac:picMk id="83" creationId="{F2D0281A-D6FB-4F04-AE0C-CE039064FA7C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1:56.257" v="3115"/>
          <ac:picMkLst>
            <pc:docMk/>
            <pc:sldMk cId="2170698725" sldId="1823"/>
            <ac:picMk id="86" creationId="{58688BFA-E8CA-4B69-AC7D-1CA6FD8D71C5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2:07.906" v="3121"/>
          <ac:picMkLst>
            <pc:docMk/>
            <pc:sldMk cId="2170698725" sldId="1823"/>
            <ac:picMk id="89" creationId="{EE5E1D85-2EB4-4342-94B6-BB59E693BA99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2:15.125" v="3127"/>
          <ac:picMkLst>
            <pc:docMk/>
            <pc:sldMk cId="2170698725" sldId="1823"/>
            <ac:picMk id="92" creationId="{71BE302F-F783-40BE-9C04-45F6536D5688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2:24.705" v="3133"/>
          <ac:picMkLst>
            <pc:docMk/>
            <pc:sldMk cId="2170698725" sldId="1823"/>
            <ac:picMk id="95" creationId="{0E9D02B3-CA51-4768-9F61-150895C2ABC3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2:32.290" v="3139"/>
          <ac:picMkLst>
            <pc:docMk/>
            <pc:sldMk cId="2170698725" sldId="1823"/>
            <ac:picMk id="98" creationId="{C7D5BEFE-6247-4F57-ACBE-1F6BF336FB49}"/>
          </ac:picMkLst>
        </pc:pic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110" creationId="{64B05D8A-A08C-4954-9CB4-80060EC5529E}"/>
          </ac:picMkLst>
        </pc:pic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111" creationId="{63A1862C-639C-4275-AFB3-DBEE6A022C19}"/>
          </ac:picMkLst>
        </pc:pic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112" creationId="{16DAC690-823A-42E8-B9AF-4C70300B56A8}"/>
          </ac:picMkLst>
        </pc:pic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113" creationId="{B5378179-49C7-4701-8CB6-3B9059926EA3}"/>
          </ac:picMkLst>
        </pc:picChg>
        <pc:picChg chg="del">
          <ac:chgData name="Bariakor Nareen Lyngskor [Chillibreeze]" userId="afc49c03-9956-454b-b8f5-442afa158c47" providerId="ADAL" clId="{65F64069-B7FB-4C8A-8DD5-B43755906720}" dt="2020-07-21T11:06:44.411" v="643" actId="478"/>
          <ac:picMkLst>
            <pc:docMk/>
            <pc:sldMk cId="2170698725" sldId="1823"/>
            <ac:picMk id="115" creationId="{F7602A46-1D28-426F-830D-38618D5B66C4}"/>
          </ac:picMkLst>
        </pc:picChg>
        <pc:cxnChg chg="del mod">
          <ac:chgData name="Bariakor Nareen Lyngskor [Chillibreeze]" userId="afc49c03-9956-454b-b8f5-442afa158c47" providerId="ADAL" clId="{65F64069-B7FB-4C8A-8DD5-B43755906720}" dt="2020-07-22T04:12:04.870" v="3118" actId="21"/>
          <ac:cxnSpMkLst>
            <pc:docMk/>
            <pc:sldMk cId="2170698725" sldId="1823"/>
            <ac:cxnSpMk id="22" creationId="{D6A3F612-260C-4A36-9B25-323710D86B05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2:12.521" v="3124" actId="21"/>
          <ac:cxnSpMkLst>
            <pc:docMk/>
            <pc:sldMk cId="2170698725" sldId="1823"/>
            <ac:cxnSpMk id="27" creationId="{8E4A5616-93CF-4CA8-B514-6FC228D4D32F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2:22.103" v="3130" actId="21"/>
          <ac:cxnSpMkLst>
            <pc:docMk/>
            <pc:sldMk cId="2170698725" sldId="1823"/>
            <ac:cxnSpMk id="32" creationId="{89649FE5-78EA-449E-A25E-DC1D2980D0BC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2:29.695" v="3136" actId="21"/>
          <ac:cxnSpMkLst>
            <pc:docMk/>
            <pc:sldMk cId="2170698725" sldId="1823"/>
            <ac:cxnSpMk id="37" creationId="{4D697824-19B3-49C9-8235-0DC9BCD6C808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1:53.691" v="3112" actId="21"/>
          <ac:cxnSpMkLst>
            <pc:docMk/>
            <pc:sldMk cId="2170698725" sldId="1823"/>
            <ac:cxnSpMk id="60" creationId="{549AC6C7-8AAC-4DEF-AFAD-1AA1758A2566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1:54.192" v="3113"/>
          <ac:cxnSpMkLst>
            <pc:docMk/>
            <pc:sldMk cId="2170698725" sldId="1823"/>
            <ac:cxnSpMk id="85" creationId="{95F49B5F-3F2A-442E-B2BA-9E10DDBA4375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2:06.058" v="3119"/>
          <ac:cxnSpMkLst>
            <pc:docMk/>
            <pc:sldMk cId="2170698725" sldId="1823"/>
            <ac:cxnSpMk id="88" creationId="{34031DB0-D99F-4340-B59A-94B794DA7387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2:13.024" v="3125"/>
          <ac:cxnSpMkLst>
            <pc:docMk/>
            <pc:sldMk cId="2170698725" sldId="1823"/>
            <ac:cxnSpMk id="91" creationId="{25E0F54D-9D5A-45F2-9372-499AA1C0B666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2:22.589" v="3131"/>
          <ac:cxnSpMkLst>
            <pc:docMk/>
            <pc:sldMk cId="2170698725" sldId="1823"/>
            <ac:cxnSpMk id="94" creationId="{33514536-BFC2-4356-934C-C4BEAD95A04B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2:30.175" v="3137"/>
          <ac:cxnSpMkLst>
            <pc:docMk/>
            <pc:sldMk cId="2170698725" sldId="1823"/>
            <ac:cxnSpMk id="97" creationId="{1D37390C-2D98-41DF-AFD0-A9A5CECDBDF7}"/>
          </ac:cxnSpMkLst>
        </pc:cxnChg>
      </pc:sldChg>
      <pc:sldChg chg="addSp delSp modSp mod">
        <pc:chgData name="Bariakor Nareen Lyngskor [Chillibreeze]" userId="afc49c03-9956-454b-b8f5-442afa158c47" providerId="ADAL" clId="{65F64069-B7FB-4C8A-8DD5-B43755906720}" dt="2020-07-22T04:09:01.783" v="3070" actId="962"/>
        <pc:sldMkLst>
          <pc:docMk/>
          <pc:sldMk cId="1973209838" sldId="1828"/>
        </pc:sldMkLst>
        <pc:spChg chg="del">
          <ac:chgData name="Bariakor Nareen Lyngskor [Chillibreeze]" userId="afc49c03-9956-454b-b8f5-442afa158c47" providerId="ADAL" clId="{65F64069-B7FB-4C8A-8DD5-B43755906720}" dt="2020-07-21T17:17:37.042" v="1828" actId="478"/>
          <ac:spMkLst>
            <pc:docMk/>
            <pc:sldMk cId="1973209838" sldId="1828"/>
            <ac:spMk id="2" creationId="{CBCFA29F-7681-41C6-841D-D6F2B31F4D48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4" creationId="{86488032-24DF-49DC-B366-F5068961CBF7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7" creationId="{EC94DF30-A396-470C-84B7-04807019D9F0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8" creationId="{BEA1CC29-DB4B-4B9C-B6A3-F41357F94FA6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9" creationId="{E36B9B98-E736-4A8D-94F7-81DB40405E5B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0" creationId="{A23E0B47-56BB-4E94-A2E3-15B084422276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1" creationId="{A7FAC2D9-2255-4E4A-B761-0F090186EF4C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2" creationId="{F3672823-7C89-4F98-B218-1E07DB89B695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3" creationId="{D6F85ED8-088D-44FB-8DA8-FF2630189BE9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4" creationId="{99680481-6CD5-4F08-8AAA-1967D18FCA0B}"/>
          </ac:spMkLst>
        </pc:spChg>
        <pc:spChg chg="mod">
          <ac:chgData name="Bariakor Nareen Lyngskor [Chillibreeze]" userId="afc49c03-9956-454b-b8f5-442afa158c47" providerId="ADAL" clId="{65F64069-B7FB-4C8A-8DD5-B43755906720}" dt="2020-07-22T03:53:39.962" v="2834" actId="14100"/>
          <ac:spMkLst>
            <pc:docMk/>
            <pc:sldMk cId="1973209838" sldId="1828"/>
            <ac:spMk id="15" creationId="{F0F91D9B-42FD-4FCE-AED2-1AD09C50FFC4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7" creationId="{06BF2DED-8806-4811-A6A4-E0A32721AF04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18" creationId="{DF1F0429-F265-42C8-B40E-E039130972FC}"/>
          </ac:spMkLst>
        </pc:spChg>
        <pc:spChg chg="add del mod">
          <ac:chgData name="Bariakor Nareen Lyngskor [Chillibreeze]" userId="afc49c03-9956-454b-b8f5-442afa158c47" providerId="ADAL" clId="{65F64069-B7FB-4C8A-8DD5-B43755906720}" dt="2020-07-22T03:20:47.298" v="2316" actId="478"/>
          <ac:spMkLst>
            <pc:docMk/>
            <pc:sldMk cId="1973209838" sldId="1828"/>
            <ac:spMk id="19" creationId="{33EDDC30-1144-41DD-B7EF-C92C6FD69B64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20" creationId="{7F519D7E-5D73-4B8B-820A-481E771B79C8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21" creationId="{D3F7498B-E5FA-476D-AB95-1F7986A6760E}"/>
          </ac:spMkLst>
        </pc:spChg>
        <pc:spChg chg="add mod">
          <ac:chgData name="Bariakor Nareen Lyngskor [Chillibreeze]" userId="afc49c03-9956-454b-b8f5-442afa158c47" providerId="ADAL" clId="{65F64069-B7FB-4C8A-8DD5-B43755906720}" dt="2020-07-22T03:24:44.391" v="2379" actId="571"/>
          <ac:spMkLst>
            <pc:docMk/>
            <pc:sldMk cId="1973209838" sldId="1828"/>
            <ac:spMk id="22" creationId="{874A0DA9-9779-45CA-BB10-AE82940367AE}"/>
          </ac:spMkLst>
        </pc:spChg>
        <pc:spChg chg="add mod">
          <ac:chgData name="Bariakor Nareen Lyngskor [Chillibreeze]" userId="afc49c03-9956-454b-b8f5-442afa158c47" providerId="ADAL" clId="{65F64069-B7FB-4C8A-8DD5-B43755906720}" dt="2020-07-22T03:24:44.391" v="2379" actId="571"/>
          <ac:spMkLst>
            <pc:docMk/>
            <pc:sldMk cId="1973209838" sldId="1828"/>
            <ac:spMk id="23" creationId="{9C294248-C910-4F35-89AA-C9BB6D88B9DE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25" creationId="{C2BE7BEE-4365-4D71-8087-CAE620992F27}"/>
          </ac:spMkLst>
        </pc:spChg>
        <pc:spChg chg="add mod">
          <ac:chgData name="Bariakor Nareen Lyngskor [Chillibreeze]" userId="afc49c03-9956-454b-b8f5-442afa158c47" providerId="ADAL" clId="{65F64069-B7FB-4C8A-8DD5-B43755906720}" dt="2020-07-22T03:27:10.325" v="2502" actId="571"/>
          <ac:spMkLst>
            <pc:docMk/>
            <pc:sldMk cId="1973209838" sldId="1828"/>
            <ac:spMk id="26" creationId="{96DEEF11-9286-44A8-96DC-66D0D437F2FC}"/>
          </ac:spMkLst>
        </pc:spChg>
        <pc:spChg chg="add mod">
          <ac:chgData name="Bariakor Nareen Lyngskor [Chillibreeze]" userId="afc49c03-9956-454b-b8f5-442afa158c47" providerId="ADAL" clId="{65F64069-B7FB-4C8A-8DD5-B43755906720}" dt="2020-07-22T03:27:10.325" v="2502" actId="571"/>
          <ac:spMkLst>
            <pc:docMk/>
            <pc:sldMk cId="1973209838" sldId="1828"/>
            <ac:spMk id="27" creationId="{651373D0-2396-4037-9A89-28D52089BCBB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28" creationId="{803D0D43-4E4C-4E2D-BB92-B6E14EB5422F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29" creationId="{C9DDC220-F711-41B4-8805-F2F6E03EF9AE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30" creationId="{02FED8F6-5B24-4584-9F4E-DCD1CCA78581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31" creationId="{6541EE69-6856-4FD9-9D57-3BBAA4A2405C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32" creationId="{BF1A9269-DB97-47EB-8F8E-A3D7D4708163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41" creationId="{1E933834-C95A-401A-ADC8-EEF5ACAA9D3A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9:11.074" v="2814" actId="164"/>
          <ac:spMkLst>
            <pc:docMk/>
            <pc:sldMk cId="1973209838" sldId="1828"/>
            <ac:spMk id="42" creationId="{C4DEE06E-CD90-44D1-95E8-62D3FA512C3F}"/>
          </ac:spMkLst>
        </pc:spChg>
        <pc:spChg chg="add del mod">
          <ac:chgData name="Bariakor Nareen Lyngskor [Chillibreeze]" userId="afc49c03-9956-454b-b8f5-442afa158c47" providerId="ADAL" clId="{65F64069-B7FB-4C8A-8DD5-B43755906720}" dt="2020-07-22T03:32:10.249" v="2630" actId="478"/>
          <ac:spMkLst>
            <pc:docMk/>
            <pc:sldMk cId="1973209838" sldId="1828"/>
            <ac:spMk id="43" creationId="{38CF87FE-72AB-449F-A994-D6753C4A05A1}"/>
          </ac:spMkLst>
        </pc:spChg>
        <pc:spChg chg="add del mod">
          <ac:chgData name="Bariakor Nareen Lyngskor [Chillibreeze]" userId="afc49c03-9956-454b-b8f5-442afa158c47" providerId="ADAL" clId="{65F64069-B7FB-4C8A-8DD5-B43755906720}" dt="2020-07-22T03:32:14.589" v="2632" actId="478"/>
          <ac:spMkLst>
            <pc:docMk/>
            <pc:sldMk cId="1973209838" sldId="1828"/>
            <ac:spMk id="44" creationId="{72EF9F93-8A78-4E59-A516-4B6964B2E45D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45" creationId="{DF80ACFF-020A-4BC4-AE10-30D0554B435D}"/>
          </ac:spMkLst>
        </pc:spChg>
        <pc:spChg chg="add del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46" creationId="{809185B9-4020-47AB-8060-C9F3FD6EDCC9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78" creationId="{E5D15429-F62F-4A8B-9E52-23A5F0CA1C61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79" creationId="{91CC7025-2456-4D48-B77F-C3BB6178AA8B}"/>
          </ac:spMkLst>
        </pc:spChg>
        <pc:spChg chg="add mod">
          <ac:chgData name="Bariakor Nareen Lyngskor [Chillibreeze]" userId="afc49c03-9956-454b-b8f5-442afa158c47" providerId="ADAL" clId="{65F64069-B7FB-4C8A-8DD5-B43755906720}" dt="2020-07-22T03:48:44.146" v="2806" actId="164"/>
          <ac:spMkLst>
            <pc:docMk/>
            <pc:sldMk cId="1973209838" sldId="1828"/>
            <ac:spMk id="80" creationId="{79867F3B-B1A4-460C-B550-20E1D5A8F974}"/>
          </ac:spMkLst>
        </pc:spChg>
        <pc:spChg chg="add mod">
          <ac:chgData name="Bariakor Nareen Lyngskor [Chillibreeze]" userId="afc49c03-9956-454b-b8f5-442afa158c47" providerId="ADAL" clId="{65F64069-B7FB-4C8A-8DD5-B43755906720}" dt="2020-07-22T04:06:44.543" v="3068" actId="13244"/>
          <ac:spMkLst>
            <pc:docMk/>
            <pc:sldMk cId="1973209838" sldId="1828"/>
            <ac:spMk id="85" creationId="{9C217020-3428-47D9-817F-81E75326C007}"/>
          </ac:spMkLst>
        </pc:spChg>
        <pc:grpChg chg="add del mod">
          <ac:chgData name="Bariakor Nareen Lyngskor [Chillibreeze]" userId="afc49c03-9956-454b-b8f5-442afa158c47" providerId="ADAL" clId="{65F64069-B7FB-4C8A-8DD5-B43755906720}" dt="2020-07-22T03:46:01.159" v="2761" actId="164"/>
          <ac:grpSpMkLst>
            <pc:docMk/>
            <pc:sldMk cId="1973209838" sldId="1828"/>
            <ac:grpSpMk id="76" creationId="{AB6AB79C-6832-4FCF-AFB3-DED71D1D2CF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3:49:11.074" v="2814" actId="164"/>
          <ac:grpSpMkLst>
            <pc:docMk/>
            <pc:sldMk cId="1973209838" sldId="1828"/>
            <ac:grpSpMk id="81" creationId="{9F862F3F-301B-4412-99FD-9FA792AFC3FA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3:49:22.530" v="2816" actId="21"/>
          <ac:grpSpMkLst>
            <pc:docMk/>
            <pc:sldMk cId="1973209838" sldId="1828"/>
            <ac:grpSpMk id="83" creationId="{AE063CC9-1494-4563-A8D4-11909CCD5E3A}"/>
          </ac:grpSpMkLst>
        </pc:grpChg>
        <pc:picChg chg="del mod">
          <ac:chgData name="Bariakor Nareen Lyngskor [Chillibreeze]" userId="afc49c03-9956-454b-b8f5-442afa158c47" providerId="ADAL" clId="{65F64069-B7FB-4C8A-8DD5-B43755906720}" dt="2020-07-22T03:15:55.858" v="1872" actId="478"/>
          <ac:picMkLst>
            <pc:docMk/>
            <pc:sldMk cId="1973209838" sldId="1828"/>
            <ac:picMk id="16" creationId="{0E4E0F13-2F0D-424D-9BA3-DAAA18427D57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3:48:44.146" v="2806" actId="164"/>
          <ac:picMkLst>
            <pc:docMk/>
            <pc:sldMk cId="1973209838" sldId="1828"/>
            <ac:picMk id="73" creationId="{3F48BC74-B4D7-4067-99DC-9345EC790A59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3:48:44.146" v="2806" actId="164"/>
          <ac:picMkLst>
            <pc:docMk/>
            <pc:sldMk cId="1973209838" sldId="1828"/>
            <ac:picMk id="75" creationId="{070F7B8E-68E2-4039-907E-AA43C81FF062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3:45:59.093" v="2759"/>
          <ac:picMkLst>
            <pc:docMk/>
            <pc:sldMk cId="1973209838" sldId="1828"/>
            <ac:picMk id="77" creationId="{1892E2CC-8821-4CE4-A737-57DB1AB32EBA}"/>
          </ac:picMkLst>
        </pc:picChg>
        <pc:picChg chg="del mod">
          <ac:chgData name="Bariakor Nareen Lyngskor [Chillibreeze]" userId="afc49c03-9956-454b-b8f5-442afa158c47" providerId="ADAL" clId="{65F64069-B7FB-4C8A-8DD5-B43755906720}" dt="2020-07-22T03:49:03.649" v="2812"/>
          <ac:picMkLst>
            <pc:docMk/>
            <pc:sldMk cId="1973209838" sldId="1828"/>
            <ac:picMk id="82" creationId="{5DF429B4-0D3E-4076-9695-797973C3C3C6}"/>
          </ac:picMkLst>
        </pc:picChg>
        <pc:picChg chg="mod">
          <ac:chgData name="Bariakor Nareen Lyngskor [Chillibreeze]" userId="afc49c03-9956-454b-b8f5-442afa158c47" providerId="ADAL" clId="{65F64069-B7FB-4C8A-8DD5-B43755906720}" dt="2020-07-22T04:09:01.783" v="3070" actId="962"/>
          <ac:picMkLst>
            <pc:docMk/>
            <pc:sldMk cId="1973209838" sldId="1828"/>
            <ac:picMk id="84" creationId="{6B7C965F-D35F-47E7-BCC0-CA9EF218332F}"/>
          </ac:picMkLst>
        </pc:pic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5" creationId="{369BB457-72A7-48F1-BBDF-4256E780C781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24" creationId="{17A2607E-BC57-4190-BB29-BC7BDD340DC9}"/>
          </ac:cxnSpMkLst>
        </pc:cxnChg>
        <pc:cxnChg chg="add del mod">
          <ac:chgData name="Bariakor Nareen Lyngskor [Chillibreeze]" userId="afc49c03-9956-454b-b8f5-442afa158c47" providerId="ADAL" clId="{65F64069-B7FB-4C8A-8DD5-B43755906720}" dt="2020-07-22T03:30:58.784" v="2616" actId="478"/>
          <ac:cxnSpMkLst>
            <pc:docMk/>
            <pc:sldMk cId="1973209838" sldId="1828"/>
            <ac:cxnSpMk id="34" creationId="{9E593703-3CEA-47B4-A9E5-D585087270CA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36" creationId="{02C078CA-9122-45C3-AC43-A52800EEEBE0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38" creationId="{B2C0AC14-1382-46E4-8210-C8F701A26DE0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40" creationId="{3AE7AB24-4048-4D66-AAF8-C59A21848B7E}"/>
          </ac:cxnSpMkLst>
        </pc:cxnChg>
        <pc:cxnChg chg="add del">
          <ac:chgData name="Bariakor Nareen Lyngskor [Chillibreeze]" userId="afc49c03-9956-454b-b8f5-442afa158c47" providerId="ADAL" clId="{65F64069-B7FB-4C8A-8DD5-B43755906720}" dt="2020-07-22T03:37:00.194" v="2703" actId="478"/>
          <ac:cxnSpMkLst>
            <pc:docMk/>
            <pc:sldMk cId="1973209838" sldId="1828"/>
            <ac:cxnSpMk id="48" creationId="{B0B0C136-7E73-4C30-B538-E7EB427509DE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50" creationId="{6E651A74-5E94-47D0-9C71-1BE68D76814C}"/>
          </ac:cxnSpMkLst>
        </pc:cxnChg>
        <pc:cxnChg chg="add del mod">
          <ac:chgData name="Bariakor Nareen Lyngskor [Chillibreeze]" userId="afc49c03-9956-454b-b8f5-442afa158c47" providerId="ADAL" clId="{65F64069-B7FB-4C8A-8DD5-B43755906720}" dt="2020-07-22T03:37:28.731" v="2706" actId="478"/>
          <ac:cxnSpMkLst>
            <pc:docMk/>
            <pc:sldMk cId="1973209838" sldId="1828"/>
            <ac:cxnSpMk id="52" creationId="{75FD9C51-FA07-4923-BBED-F6CDD5CFBB84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54" creationId="{A2CCC132-9415-4832-A073-98C1A260C97D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8:44.146" v="2806" actId="164"/>
          <ac:cxnSpMkLst>
            <pc:docMk/>
            <pc:sldMk cId="1973209838" sldId="1828"/>
            <ac:cxnSpMk id="56" creationId="{7DD684C7-C575-43E9-A079-608AD2AD209D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9:22.530" v="2816" actId="21"/>
          <ac:cxnSpMkLst>
            <pc:docMk/>
            <pc:sldMk cId="1973209838" sldId="1828"/>
            <ac:cxnSpMk id="60" creationId="{F9CB586F-1943-40F8-9F3A-D5640B509C22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8:44.146" v="2806" actId="164"/>
          <ac:cxnSpMkLst>
            <pc:docMk/>
            <pc:sldMk cId="1973209838" sldId="1828"/>
            <ac:cxnSpMk id="62" creationId="{D9E87A72-D200-421E-8694-3934D4CDA214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8:44.146" v="2806" actId="164"/>
          <ac:cxnSpMkLst>
            <pc:docMk/>
            <pc:sldMk cId="1973209838" sldId="1828"/>
            <ac:cxnSpMk id="64" creationId="{F6282963-F9CE-460B-8657-DC58E13EDC19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8:44.146" v="2806" actId="164"/>
          <ac:cxnSpMkLst>
            <pc:docMk/>
            <pc:sldMk cId="1973209838" sldId="1828"/>
            <ac:cxnSpMk id="70" creationId="{4C985911-606B-4DD2-8FC4-30ABED0D6989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3:48:44.146" v="2806" actId="164"/>
          <ac:cxnSpMkLst>
            <pc:docMk/>
            <pc:sldMk cId="1973209838" sldId="1828"/>
            <ac:cxnSpMk id="71" creationId="{30C031C5-C716-4E72-9024-F1CC7EC8CBD1}"/>
          </ac:cxnSpMkLst>
        </pc:cxnChg>
      </pc:sldChg>
      <pc:sldChg chg="add del">
        <pc:chgData name="Bariakor Nareen Lyngskor [Chillibreeze]" userId="afc49c03-9956-454b-b8f5-442afa158c47" providerId="ADAL" clId="{65F64069-B7FB-4C8A-8DD5-B43755906720}" dt="2020-07-21T11:21:19.080" v="773" actId="47"/>
        <pc:sldMkLst>
          <pc:docMk/>
          <pc:sldMk cId="3261310328" sldId="1830"/>
        </pc:sldMkLst>
      </pc:sldChg>
      <pc:sldChg chg="modSp">
        <pc:chgData name="Bariakor Nareen Lyngskor [Chillibreeze]" userId="afc49c03-9956-454b-b8f5-442afa158c47" providerId="ADAL" clId="{65F64069-B7FB-4C8A-8DD5-B43755906720}" dt="2020-07-22T04:13:27.602" v="3161" actId="13244"/>
        <pc:sldMkLst>
          <pc:docMk/>
          <pc:sldMk cId="2046700792" sldId="1832"/>
        </pc:sldMkLst>
        <pc:picChg chg="mod">
          <ac:chgData name="Bariakor Nareen Lyngskor [Chillibreeze]" userId="afc49c03-9956-454b-b8f5-442afa158c47" providerId="ADAL" clId="{65F64069-B7FB-4C8A-8DD5-B43755906720}" dt="2020-07-22T04:13:27.602" v="3161" actId="13244"/>
          <ac:picMkLst>
            <pc:docMk/>
            <pc:sldMk cId="2046700792" sldId="1832"/>
            <ac:picMk id="19" creationId="{E1E2CA4F-80FE-4229-86D8-5315542A6F51}"/>
          </ac:picMkLst>
        </pc:picChg>
      </pc:sldChg>
      <pc:sldChg chg="modSp mod">
        <pc:chgData name="Bariakor Nareen Lyngskor [Chillibreeze]" userId="afc49c03-9956-454b-b8f5-442afa158c47" providerId="ADAL" clId="{65F64069-B7FB-4C8A-8DD5-B43755906720}" dt="2020-07-21T11:22:03.794" v="783" actId="12788"/>
        <pc:sldMkLst>
          <pc:docMk/>
          <pc:sldMk cId="2764556667" sldId="1833"/>
        </pc:sldMkLst>
        <pc:spChg chg="mod">
          <ac:chgData name="Bariakor Nareen Lyngskor [Chillibreeze]" userId="afc49c03-9956-454b-b8f5-442afa158c47" providerId="ADAL" clId="{65F64069-B7FB-4C8A-8DD5-B43755906720}" dt="2020-07-21T11:22:03.794" v="783" actId="12788"/>
          <ac:spMkLst>
            <pc:docMk/>
            <pc:sldMk cId="2764556667" sldId="1833"/>
            <ac:spMk id="7" creationId="{EEE47BBE-A30B-4C95-A444-B5DB833EB367}"/>
          </ac:spMkLst>
        </pc:spChg>
        <pc:picChg chg="mod modCrop">
          <ac:chgData name="Bariakor Nareen Lyngskor [Chillibreeze]" userId="afc49c03-9956-454b-b8f5-442afa158c47" providerId="ADAL" clId="{65F64069-B7FB-4C8A-8DD5-B43755906720}" dt="2020-07-21T11:22:03.794" v="783" actId="12788"/>
          <ac:picMkLst>
            <pc:docMk/>
            <pc:sldMk cId="2764556667" sldId="1833"/>
            <ac:picMk id="8" creationId="{AC6D9136-429E-426C-B5B0-A12165AAB5AE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1T11:30:18.306" v="865"/>
        <pc:sldMkLst>
          <pc:docMk/>
          <pc:sldMk cId="638296414" sldId="1834"/>
        </pc:sldMkLst>
        <pc:spChg chg="mod">
          <ac:chgData name="Bariakor Nareen Lyngskor [Chillibreeze]" userId="afc49c03-9956-454b-b8f5-442afa158c47" providerId="ADAL" clId="{65F64069-B7FB-4C8A-8DD5-B43755906720}" dt="2020-07-21T11:30:18.306" v="865"/>
          <ac:spMkLst>
            <pc:docMk/>
            <pc:sldMk cId="638296414" sldId="1834"/>
            <ac:spMk id="2" creationId="{178BDD56-ADE3-4F8F-9351-E9B586B68355}"/>
          </ac:spMkLst>
        </pc:spChg>
        <pc:spChg chg="mod">
          <ac:chgData name="Bariakor Nareen Lyngskor [Chillibreeze]" userId="afc49c03-9956-454b-b8f5-442afa158c47" providerId="ADAL" clId="{65F64069-B7FB-4C8A-8DD5-B43755906720}" dt="2020-07-21T11:28:23.980" v="851" actId="139"/>
          <ac:spMkLst>
            <pc:docMk/>
            <pc:sldMk cId="638296414" sldId="1834"/>
            <ac:spMk id="3" creationId="{421B40CF-09C9-43FF-B387-BB528C41B9A5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1:30:18.114" v="864"/>
          <ac:spMkLst>
            <pc:docMk/>
            <pc:sldMk cId="638296414" sldId="1834"/>
            <ac:spMk id="5" creationId="{F0D7B5D6-DD8B-4E12-BF58-CD04AF91FFEE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1:30:18.306" v="865"/>
          <ac:spMkLst>
            <pc:docMk/>
            <pc:sldMk cId="638296414" sldId="1834"/>
            <ac:spMk id="6" creationId="{79BE56E3-6E42-4591-A9C4-9850BC737833}"/>
          </ac:spMkLst>
        </pc:spChg>
        <pc:graphicFrameChg chg="mod modGraphic">
          <ac:chgData name="Bariakor Nareen Lyngskor [Chillibreeze]" userId="afc49c03-9956-454b-b8f5-442afa158c47" providerId="ADAL" clId="{65F64069-B7FB-4C8A-8DD5-B43755906720}" dt="2020-07-21T11:29:56.657" v="863" actId="1035"/>
          <ac:graphicFrameMkLst>
            <pc:docMk/>
            <pc:sldMk cId="638296414" sldId="1834"/>
            <ac:graphicFrameMk id="4" creationId="{7BA8FF33-BF2C-49C8-9BEF-8DEF11EE66A4}"/>
          </ac:graphicFrameMkLst>
        </pc:graphicFrameChg>
      </pc:sldChg>
      <pc:sldChg chg="delSp modSp mod">
        <pc:chgData name="Bariakor Nareen Lyngskor [Chillibreeze]" userId="afc49c03-9956-454b-b8f5-442afa158c47" providerId="ADAL" clId="{65F64069-B7FB-4C8A-8DD5-B43755906720}" dt="2020-07-21T11:33:05.555" v="875" actId="478"/>
        <pc:sldMkLst>
          <pc:docMk/>
          <pc:sldMk cId="3932366956" sldId="1836"/>
        </pc:sldMkLst>
        <pc:spChg chg="del">
          <ac:chgData name="Bariakor Nareen Lyngskor [Chillibreeze]" userId="afc49c03-9956-454b-b8f5-442afa158c47" providerId="ADAL" clId="{65F64069-B7FB-4C8A-8DD5-B43755906720}" dt="2020-07-21T11:33:05.555" v="875" actId="478"/>
          <ac:spMkLst>
            <pc:docMk/>
            <pc:sldMk cId="3932366956" sldId="1836"/>
            <ac:spMk id="3" creationId="{7DCC9E0E-9A3C-430E-8B10-C027E6F3628C}"/>
          </ac:spMkLst>
        </pc:spChg>
        <pc:spChg chg="mod">
          <ac:chgData name="Bariakor Nareen Lyngskor [Chillibreeze]" userId="afc49c03-9956-454b-b8f5-442afa158c47" providerId="ADAL" clId="{65F64069-B7FB-4C8A-8DD5-B43755906720}" dt="2020-07-21T11:32:45.969" v="874" actId="12788"/>
          <ac:spMkLst>
            <pc:docMk/>
            <pc:sldMk cId="3932366956" sldId="1836"/>
            <ac:spMk id="7" creationId="{EEE47BBE-A30B-4C95-A444-B5DB833EB367}"/>
          </ac:spMkLst>
        </pc:spChg>
        <pc:picChg chg="mod">
          <ac:chgData name="Bariakor Nareen Lyngskor [Chillibreeze]" userId="afc49c03-9956-454b-b8f5-442afa158c47" providerId="ADAL" clId="{65F64069-B7FB-4C8A-8DD5-B43755906720}" dt="2020-07-21T11:32:45.969" v="874" actId="12788"/>
          <ac:picMkLst>
            <pc:docMk/>
            <pc:sldMk cId="3932366956" sldId="1836"/>
            <ac:picMk id="9" creationId="{20DDE17C-355D-405F-B552-7FDC7BEDFA97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2T04:14:06.024" v="3165" actId="21"/>
        <pc:sldMkLst>
          <pc:docMk/>
          <pc:sldMk cId="2907970957" sldId="1838"/>
        </pc:sldMkLst>
        <pc:spChg chg="del">
          <ac:chgData name="Bariakor Nareen Lyngskor [Chillibreeze]" userId="afc49c03-9956-454b-b8f5-442afa158c47" providerId="ADAL" clId="{65F64069-B7FB-4C8A-8DD5-B43755906720}" dt="2020-07-21T11:33:32.653" v="879" actId="478"/>
          <ac:spMkLst>
            <pc:docMk/>
            <pc:sldMk cId="2907970957" sldId="1838"/>
            <ac:spMk id="5" creationId="{2D614C50-92A5-4066-B5AA-364BE7AE1951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7" creationId="{22697200-448E-40F0-A31B-1238BC2AB4ED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1:37:21.806" v="926" actId="478"/>
          <ac:spMkLst>
            <pc:docMk/>
            <pc:sldMk cId="2907970957" sldId="1838"/>
            <ac:spMk id="24" creationId="{6AFCF309-79EE-417E-91EA-8C7AAF95F44B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1:41:59.025" v="976" actId="478"/>
          <ac:spMkLst>
            <pc:docMk/>
            <pc:sldMk cId="2907970957" sldId="1838"/>
            <ac:spMk id="25" creationId="{08ED3673-D1F9-40DF-8237-234162944A43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30" creationId="{BA3BC27E-77B2-4194-A80F-DF1A74EB3238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32" creationId="{E057D4BF-E656-4C16-861D-3723B7D2952A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34" creationId="{592A7E91-A34B-4E4C-83E7-D4F1D6B3F260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36" creationId="{613B4B3D-7FD1-4900-B394-3C28A21AF2A8}"/>
          </ac:spMkLst>
        </pc:spChg>
        <pc:spChg chg="mod">
          <ac:chgData name="Bariakor Nareen Lyngskor [Chillibreeze]" userId="afc49c03-9956-454b-b8f5-442afa158c47" providerId="ADAL" clId="{65F64069-B7FB-4C8A-8DD5-B43755906720}" dt="2020-07-21T11:44:55.745" v="991" actId="20577"/>
          <ac:spMkLst>
            <pc:docMk/>
            <pc:sldMk cId="2907970957" sldId="1838"/>
            <ac:spMk id="48" creationId="{7F8FCEF5-CB19-4C11-9D3D-E456602C577E}"/>
          </ac:spMkLst>
        </pc:spChg>
        <pc:spChg chg="mod">
          <ac:chgData name="Bariakor Nareen Lyngskor [Chillibreeze]" userId="afc49c03-9956-454b-b8f5-442afa158c47" providerId="ADAL" clId="{65F64069-B7FB-4C8A-8DD5-B43755906720}" dt="2020-07-21T11:42:15.075" v="977" actId="1582"/>
          <ac:spMkLst>
            <pc:docMk/>
            <pc:sldMk cId="2907970957" sldId="1838"/>
            <ac:spMk id="49" creationId="{04EBABC4-2DB0-4BB2-91BB-3853E16A33C0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1T11:37:21.806" v="926" actId="478"/>
          <ac:spMkLst>
            <pc:docMk/>
            <pc:sldMk cId="2907970957" sldId="1838"/>
            <ac:spMk id="51" creationId="{322809C6-8558-41F5-83B6-76A7DDDE6DC3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52" creationId="{B8F3E0AB-BD91-4834-B1C4-9A76482A0E58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53" creationId="{731807CB-9849-4947-B64E-E15ACDDD0E79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54" creationId="{27ECD3F3-4C29-4499-B1CB-376581ED12AF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55" creationId="{4416EED4-121E-4FD9-8099-28CB1763172D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1T11:37:21.806" v="926" actId="478"/>
          <ac:spMkLst>
            <pc:docMk/>
            <pc:sldMk cId="2907970957" sldId="1838"/>
            <ac:spMk id="56" creationId="{87AE852E-643A-4766-AE0A-317941C7FA30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1T11:41:59.025" v="976" actId="478"/>
          <ac:spMkLst>
            <pc:docMk/>
            <pc:sldMk cId="2907970957" sldId="1838"/>
            <ac:spMk id="57" creationId="{CDF8B442-C671-4DC6-B1FB-2A5365F6EAC9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1T11:41:59.025" v="976" actId="478"/>
          <ac:spMkLst>
            <pc:docMk/>
            <pc:sldMk cId="2907970957" sldId="1838"/>
            <ac:spMk id="58" creationId="{8EC69E57-D9C4-4C42-802F-8FB745D28E5C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1T11:41:59.025" v="976" actId="478"/>
          <ac:spMkLst>
            <pc:docMk/>
            <pc:sldMk cId="2907970957" sldId="1838"/>
            <ac:spMk id="59" creationId="{8CA3D12A-911E-4089-8B8A-2F91367BC35F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0" creationId="{C9062D1E-FFC9-4D22-9137-0AF5D965276D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1" creationId="{0F3778E6-A39C-4D31-9754-CC09A1826C4F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2" creationId="{947AE1F7-4AB0-4011-97E9-E5CD99429975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3" creationId="{EAECEB3C-4F3B-4BF8-96F4-F56E98F8DAAC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4" creationId="{76834133-9A26-41E5-B14A-44DF9F9F52DA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5" creationId="{C878CB77-B459-480D-A252-867B46B6D81F}"/>
          </ac:spMkLst>
        </pc:spChg>
        <pc:spChg chg="mod topLvl">
          <ac:chgData name="Bariakor Nareen Lyngskor [Chillibreeze]" userId="afc49c03-9956-454b-b8f5-442afa158c47" providerId="ADAL" clId="{65F64069-B7FB-4C8A-8DD5-B43755906720}" dt="2020-07-22T04:13:56.700" v="3162" actId="164"/>
          <ac:spMkLst>
            <pc:docMk/>
            <pc:sldMk cId="2907970957" sldId="1838"/>
            <ac:spMk id="66" creationId="{105CCD5D-7027-4D68-9222-3D9444E2E1A1}"/>
          </ac:spMkLst>
        </pc:spChg>
        <pc:grpChg chg="add del mod">
          <ac:chgData name="Bariakor Nareen Lyngskor [Chillibreeze]" userId="afc49c03-9956-454b-b8f5-442afa158c47" providerId="ADAL" clId="{65F64069-B7FB-4C8A-8DD5-B43755906720}" dt="2020-07-22T04:14:06.024" v="3165" actId="21"/>
          <ac:grpSpMkLst>
            <pc:docMk/>
            <pc:sldMk cId="2907970957" sldId="1838"/>
            <ac:grpSpMk id="3" creationId="{B408349C-0889-4BA2-B287-B0233A7D31E4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1:34:09.921" v="888" actId="165"/>
          <ac:grpSpMkLst>
            <pc:docMk/>
            <pc:sldMk cId="2907970957" sldId="1838"/>
            <ac:grpSpMk id="3" creationId="{FD6F216A-1326-4118-AE5A-8041636AD5D1}"/>
          </ac:grpSpMkLst>
        </pc:grpChg>
        <pc:picChg chg="del">
          <ac:chgData name="Bariakor Nareen Lyngskor [Chillibreeze]" userId="afc49c03-9956-454b-b8f5-442afa158c47" providerId="ADAL" clId="{65F64069-B7FB-4C8A-8DD5-B43755906720}" dt="2020-07-22T04:14:05.562" v="3164"/>
          <ac:picMkLst>
            <pc:docMk/>
            <pc:sldMk cId="2907970957" sldId="1838"/>
            <ac:picMk id="4" creationId="{4942B982-5B85-4E66-A499-B0E8BC8D04DB}"/>
          </ac:picMkLst>
        </pc:picChg>
        <pc:cxnChg chg="add mod">
          <ac:chgData name="Bariakor Nareen Lyngskor [Chillibreeze]" userId="afc49c03-9956-454b-b8f5-442afa158c47" providerId="ADAL" clId="{65F64069-B7FB-4C8A-8DD5-B43755906720}" dt="2020-07-22T04:13:56.700" v="3162" actId="164"/>
          <ac:cxnSpMkLst>
            <pc:docMk/>
            <pc:sldMk cId="2907970957" sldId="1838"/>
            <ac:cxnSpMk id="6" creationId="{7BBEC238-6497-41A4-BA5C-87ADA766D840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3:56.700" v="3162" actId="164"/>
          <ac:cxnSpMkLst>
            <pc:docMk/>
            <pc:sldMk cId="2907970957" sldId="1838"/>
            <ac:cxnSpMk id="29" creationId="{2FF9BC01-BA99-4E0B-88EC-70B5275648A0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3:56.700" v="3162" actId="164"/>
          <ac:cxnSpMkLst>
            <pc:docMk/>
            <pc:sldMk cId="2907970957" sldId="1838"/>
            <ac:cxnSpMk id="31" creationId="{B8D3B441-33A6-4D59-8F74-B85EEA030D4C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3:56.700" v="3162" actId="164"/>
          <ac:cxnSpMkLst>
            <pc:docMk/>
            <pc:sldMk cId="2907970957" sldId="1838"/>
            <ac:cxnSpMk id="33" creationId="{E0801E07-7BB5-4A91-81FD-38688195AC8B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3:56.700" v="3162" actId="164"/>
          <ac:cxnSpMkLst>
            <pc:docMk/>
            <pc:sldMk cId="2907970957" sldId="1838"/>
            <ac:cxnSpMk id="35" creationId="{0C506F12-1F18-4B71-A0C0-4F80BFD4726C}"/>
          </ac:cxnSpMkLst>
        </pc:cxnChg>
      </pc:sldChg>
      <pc:sldChg chg="modSp mod">
        <pc:chgData name="Bariakor Nareen Lyngskor [Chillibreeze]" userId="afc49c03-9956-454b-b8f5-442afa158c47" providerId="ADAL" clId="{65F64069-B7FB-4C8A-8DD5-B43755906720}" dt="2020-07-21T11:42:39.383" v="978" actId="14100"/>
        <pc:sldMkLst>
          <pc:docMk/>
          <pc:sldMk cId="271977087" sldId="1839"/>
        </pc:sldMkLst>
        <pc:picChg chg="mod">
          <ac:chgData name="Bariakor Nareen Lyngskor [Chillibreeze]" userId="afc49c03-9956-454b-b8f5-442afa158c47" providerId="ADAL" clId="{65F64069-B7FB-4C8A-8DD5-B43755906720}" dt="2020-07-21T11:42:39.383" v="978" actId="14100"/>
          <ac:picMkLst>
            <pc:docMk/>
            <pc:sldMk cId="271977087" sldId="1839"/>
            <ac:picMk id="3" creationId="{236A597F-5F90-4070-A3A5-6D354F82C606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2T04:15:20.343" v="3191"/>
        <pc:sldMkLst>
          <pc:docMk/>
          <pc:sldMk cId="2806399711" sldId="1840"/>
        </pc:sldMkLst>
        <pc:spChg chg="del">
          <ac:chgData name="Bariakor Nareen Lyngskor [Chillibreeze]" userId="afc49c03-9956-454b-b8f5-442afa158c47" providerId="ADAL" clId="{65F64069-B7FB-4C8A-8DD5-B43755906720}" dt="2020-07-21T16:53:11.460" v="1058" actId="478"/>
          <ac:spMkLst>
            <pc:docMk/>
            <pc:sldMk cId="2806399711" sldId="1840"/>
            <ac:spMk id="2" creationId="{B8D90E5A-197A-4E03-B532-81C5D1223B8F}"/>
          </ac:spMkLst>
        </pc:spChg>
        <pc:spChg chg="del">
          <ac:chgData name="Bariakor Nareen Lyngskor [Chillibreeze]" userId="afc49c03-9956-454b-b8f5-442afa158c47" providerId="ADAL" clId="{65F64069-B7FB-4C8A-8DD5-B43755906720}" dt="2020-07-22T04:14:50.911" v="3168" actId="21"/>
          <ac:spMkLst>
            <pc:docMk/>
            <pc:sldMk cId="2806399711" sldId="1840"/>
            <ac:spMk id="11" creationId="{CC0F0908-0610-449E-8005-B8E8BA2C8993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4:55.910" v="3172" actId="21"/>
          <ac:spMkLst>
            <pc:docMk/>
            <pc:sldMk cId="2806399711" sldId="1840"/>
            <ac:spMk id="15" creationId="{A12ED37C-5C79-4164-8F7D-DD766D91178B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4:51.498" v="3169"/>
          <ac:spMkLst>
            <pc:docMk/>
            <pc:sldMk cId="2806399711" sldId="1840"/>
            <ac:spMk id="16" creationId="{5DA52CB4-2672-455E-AAAA-1A6B4AC05440}"/>
          </ac:spMkLst>
        </pc:spChg>
        <pc:spChg chg="ord">
          <ac:chgData name="Bariakor Nareen Lyngskor [Chillibreeze]" userId="afc49c03-9956-454b-b8f5-442afa158c47" providerId="ADAL" clId="{65F64069-B7FB-4C8A-8DD5-B43755906720}" dt="2020-07-22T04:14:48.835" v="3167" actId="167"/>
          <ac:spMkLst>
            <pc:docMk/>
            <pc:sldMk cId="2806399711" sldId="1840"/>
            <ac:spMk id="17" creationId="{00000000-0000-0000-0000-000000000000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4:56.399" v="3173"/>
          <ac:spMkLst>
            <pc:docMk/>
            <pc:sldMk cId="2806399711" sldId="1840"/>
            <ac:spMk id="19" creationId="{8CC6FD51-B33B-4F71-9CED-8B805DD5976D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5:04.289" v="3178" actId="21"/>
          <ac:spMkLst>
            <pc:docMk/>
            <pc:sldMk cId="2806399711" sldId="1840"/>
            <ac:spMk id="21" creationId="{8FF5511C-4387-4945-B96D-546827985D9A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5:06.395" v="3179"/>
          <ac:spMkLst>
            <pc:docMk/>
            <pc:sldMk cId="2806399711" sldId="1840"/>
            <ac:spMk id="24" creationId="{64F734C1-449C-4B45-90A8-7BE73D09AA41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5:12.918" v="3184" actId="21"/>
          <ac:spMkLst>
            <pc:docMk/>
            <pc:sldMk cId="2806399711" sldId="1840"/>
            <ac:spMk id="26" creationId="{0E2B9513-44D1-40CC-ADCA-65DF11D9120C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5:13.394" v="3185"/>
          <ac:spMkLst>
            <pc:docMk/>
            <pc:sldMk cId="2806399711" sldId="1840"/>
            <ac:spMk id="29" creationId="{C03EA9A1-22DC-470A-8D24-0E554E361AB1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5:19.684" v="3190" actId="21"/>
          <ac:spMkLst>
            <pc:docMk/>
            <pc:sldMk cId="2806399711" sldId="1840"/>
            <ac:spMk id="31" creationId="{9B9632A4-0719-44B6-BEE2-B2BBB5F943A9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5:20.343" v="3191"/>
          <ac:spMkLst>
            <pc:docMk/>
            <pc:sldMk cId="2806399711" sldId="1840"/>
            <ac:spMk id="33" creationId="{5AEC2E0B-9311-4AB4-8D5B-2DF47DF41A11}"/>
          </ac:spMkLst>
        </pc:spChg>
        <pc:grpChg chg="add del mod">
          <ac:chgData name="Bariakor Nareen Lyngskor [Chillibreeze]" userId="afc49c03-9956-454b-b8f5-442afa158c47" providerId="ADAL" clId="{65F64069-B7FB-4C8A-8DD5-B43755906720}" dt="2020-07-21T12:08:01.243" v="1047" actId="165"/>
          <ac:grpSpMkLst>
            <pc:docMk/>
            <pc:sldMk cId="2806399711" sldId="1840"/>
            <ac:grpSpMk id="3" creationId="{7A5FF561-6BB7-450B-95D0-802811649F3E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6:52:28.965" v="1057" actId="165"/>
          <ac:grpSpMkLst>
            <pc:docMk/>
            <pc:sldMk cId="2806399711" sldId="1840"/>
            <ac:grpSpMk id="4" creationId="{ED68E047-EC13-45FF-B39A-0EB04958ADF4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6:52:28.965" v="1057" actId="165"/>
          <ac:grpSpMkLst>
            <pc:docMk/>
            <pc:sldMk cId="2806399711" sldId="1840"/>
            <ac:grpSpMk id="5" creationId="{05AF713C-801C-453F-AF5B-7DE8B1727C22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6:52:28.965" v="1057" actId="165"/>
          <ac:grpSpMkLst>
            <pc:docMk/>
            <pc:sldMk cId="2806399711" sldId="1840"/>
            <ac:grpSpMk id="6" creationId="{8D44554C-4E92-4835-B508-C1C7C87D8E9D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1T16:52:28.965" v="1057" actId="165"/>
          <ac:grpSpMkLst>
            <pc:docMk/>
            <pc:sldMk cId="2806399711" sldId="1840"/>
            <ac:grpSpMk id="7" creationId="{F1BA4131-814F-41E6-80FF-8C5B9F42A729}"/>
          </ac:grpSpMkLst>
        </pc:grpChg>
        <pc:picChg chg="add mod">
          <ac:chgData name="Bariakor Nareen Lyngskor [Chillibreeze]" userId="afc49c03-9956-454b-b8f5-442afa158c47" providerId="ADAL" clId="{65F64069-B7FB-4C8A-8DD5-B43755906720}" dt="2020-07-22T04:14:54.042" v="3171"/>
          <ac:picMkLst>
            <pc:docMk/>
            <pc:sldMk cId="2806399711" sldId="1840"/>
            <ac:picMk id="18" creationId="{7CF896A6-57AB-4E95-BCB9-8FB9A562D58B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5:01.126" v="3177"/>
          <ac:picMkLst>
            <pc:docMk/>
            <pc:sldMk cId="2806399711" sldId="1840"/>
            <ac:picMk id="23" creationId="{FB600607-EB21-477C-923F-155BC5371AD4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5:11.145" v="3183"/>
          <ac:picMkLst>
            <pc:docMk/>
            <pc:sldMk cId="2806399711" sldId="1840"/>
            <ac:picMk id="28" creationId="{EE602950-C6E3-49F6-8770-132755A1BEB1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5:17.877" v="3189"/>
          <ac:picMkLst>
            <pc:docMk/>
            <pc:sldMk cId="2806399711" sldId="1840"/>
            <ac:picMk id="32" creationId="{0AB7EDF0-908C-4681-B685-9C471AEC67DF}"/>
          </ac:picMkLst>
        </pc:picChg>
        <pc:picChg chg="del mod topLvl">
          <ac:chgData name="Bariakor Nareen Lyngskor [Chillibreeze]" userId="afc49c03-9956-454b-b8f5-442afa158c47" providerId="ADAL" clId="{65F64069-B7FB-4C8A-8DD5-B43755906720}" dt="2020-07-22T04:14:53.547" v="3170" actId="21"/>
          <ac:picMkLst>
            <pc:docMk/>
            <pc:sldMk cId="2806399711" sldId="1840"/>
            <ac:picMk id="110" creationId="{64B05D8A-A08C-4954-9CB4-80060EC5529E}"/>
          </ac:picMkLst>
        </pc:picChg>
        <pc:picChg chg="del mod topLvl">
          <ac:chgData name="Bariakor Nareen Lyngskor [Chillibreeze]" userId="afc49c03-9956-454b-b8f5-442afa158c47" providerId="ADAL" clId="{65F64069-B7FB-4C8A-8DD5-B43755906720}" dt="2020-07-22T04:15:00.662" v="3176" actId="21"/>
          <ac:picMkLst>
            <pc:docMk/>
            <pc:sldMk cId="2806399711" sldId="1840"/>
            <ac:picMk id="111" creationId="{63A1862C-639C-4275-AFB3-DBEE6A022C19}"/>
          </ac:picMkLst>
        </pc:picChg>
        <pc:picChg chg="del mod topLvl">
          <ac:chgData name="Bariakor Nareen Lyngskor [Chillibreeze]" userId="afc49c03-9956-454b-b8f5-442afa158c47" providerId="ADAL" clId="{65F64069-B7FB-4C8A-8DD5-B43755906720}" dt="2020-07-22T04:15:17.405" v="3188" actId="21"/>
          <ac:picMkLst>
            <pc:docMk/>
            <pc:sldMk cId="2806399711" sldId="1840"/>
            <ac:picMk id="114" creationId="{1AE38213-AD39-462B-AAC3-7F47B8299ACF}"/>
          </ac:picMkLst>
        </pc:picChg>
        <pc:picChg chg="del mod topLvl">
          <ac:chgData name="Bariakor Nareen Lyngskor [Chillibreeze]" userId="afc49c03-9956-454b-b8f5-442afa158c47" providerId="ADAL" clId="{65F64069-B7FB-4C8A-8DD5-B43755906720}" dt="2020-07-22T04:15:10.682" v="3182" actId="21"/>
          <ac:picMkLst>
            <pc:docMk/>
            <pc:sldMk cId="2806399711" sldId="1840"/>
            <ac:picMk id="115" creationId="{F7602A46-1D28-426F-830D-38618D5B66C4}"/>
          </ac:picMkLst>
        </pc:picChg>
        <pc:cxnChg chg="add mod">
          <ac:chgData name="Bariakor Nareen Lyngskor [Chillibreeze]" userId="afc49c03-9956-454b-b8f5-442afa158c47" providerId="ADAL" clId="{65F64069-B7FB-4C8A-8DD5-B43755906720}" dt="2020-07-22T04:14:58.793" v="3175"/>
          <ac:cxnSpMkLst>
            <pc:docMk/>
            <pc:sldMk cId="2806399711" sldId="1840"/>
            <ac:cxnSpMk id="20" creationId="{B2A9B00A-A066-4B76-911E-FD707496985C}"/>
          </ac:cxnSpMkLst>
        </pc:cxnChg>
        <pc:cxnChg chg="del mod topLvl">
          <ac:chgData name="Bariakor Nareen Lyngskor [Chillibreeze]" userId="afc49c03-9956-454b-b8f5-442afa158c47" providerId="ADAL" clId="{65F64069-B7FB-4C8A-8DD5-B43755906720}" dt="2020-07-22T04:15:08.441" v="3180" actId="21"/>
          <ac:cxnSpMkLst>
            <pc:docMk/>
            <pc:sldMk cId="2806399711" sldId="1840"/>
            <ac:cxnSpMk id="22" creationId="{D6A3F612-260C-4A36-9B25-323710D86B05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5:08.913" v="3181"/>
          <ac:cxnSpMkLst>
            <pc:docMk/>
            <pc:sldMk cId="2806399711" sldId="1840"/>
            <ac:cxnSpMk id="25" creationId="{3623C1A7-C531-4603-8F1C-9B690100AFC4}"/>
          </ac:cxnSpMkLst>
        </pc:cxnChg>
        <pc:cxnChg chg="del mod topLvl">
          <ac:chgData name="Bariakor Nareen Lyngskor [Chillibreeze]" userId="afc49c03-9956-454b-b8f5-442afa158c47" providerId="ADAL" clId="{65F64069-B7FB-4C8A-8DD5-B43755906720}" dt="2020-07-22T04:15:15.201" v="3186" actId="21"/>
          <ac:cxnSpMkLst>
            <pc:docMk/>
            <pc:sldMk cId="2806399711" sldId="1840"/>
            <ac:cxnSpMk id="27" creationId="{8E4A5616-93CF-4CA8-B514-6FC228D4D32F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5:15.662" v="3187"/>
          <ac:cxnSpMkLst>
            <pc:docMk/>
            <pc:sldMk cId="2806399711" sldId="1840"/>
            <ac:cxnSpMk id="30" creationId="{78459D65-BA0F-45B7-8AD2-34F8A2CD0ED0}"/>
          </ac:cxnSpMkLst>
        </pc:cxnChg>
        <pc:cxnChg chg="del mod topLvl">
          <ac:chgData name="Bariakor Nareen Lyngskor [Chillibreeze]" userId="afc49c03-9956-454b-b8f5-442afa158c47" providerId="ADAL" clId="{65F64069-B7FB-4C8A-8DD5-B43755906720}" dt="2020-07-22T04:14:58.331" v="3174" actId="21"/>
          <ac:cxnSpMkLst>
            <pc:docMk/>
            <pc:sldMk cId="2806399711" sldId="1840"/>
            <ac:cxnSpMk id="60" creationId="{549AC6C7-8AAC-4DEF-AFAD-1AA1758A2566}"/>
          </ac:cxnSpMkLst>
        </pc:cxnChg>
      </pc:sldChg>
      <pc:sldChg chg="delSp modSp mod">
        <pc:chgData name="Bariakor Nareen Lyngskor [Chillibreeze]" userId="afc49c03-9956-454b-b8f5-442afa158c47" providerId="ADAL" clId="{65F64069-B7FB-4C8A-8DD5-B43755906720}" dt="2020-07-21T16:59:03.375" v="1151" actId="12789"/>
        <pc:sldMkLst>
          <pc:docMk/>
          <pc:sldMk cId="2230893493" sldId="1841"/>
        </pc:sldMkLst>
        <pc:spChg chg="del">
          <ac:chgData name="Bariakor Nareen Lyngskor [Chillibreeze]" userId="afc49c03-9956-454b-b8f5-442afa158c47" providerId="ADAL" clId="{65F64069-B7FB-4C8A-8DD5-B43755906720}" dt="2020-07-21T16:53:23.175" v="1059" actId="478"/>
          <ac:spMkLst>
            <pc:docMk/>
            <pc:sldMk cId="2230893493" sldId="1841"/>
            <ac:spMk id="2" creationId="{5877225A-8899-4D26-9AF6-E1DB8B810FCB}"/>
          </ac:spMkLst>
        </pc:spChg>
        <pc:spChg chg="mod">
          <ac:chgData name="Bariakor Nareen Lyngskor [Chillibreeze]" userId="afc49c03-9956-454b-b8f5-442afa158c47" providerId="ADAL" clId="{65F64069-B7FB-4C8A-8DD5-B43755906720}" dt="2020-07-21T16:56:17.911" v="1095" actId="554"/>
          <ac:spMkLst>
            <pc:docMk/>
            <pc:sldMk cId="2230893493" sldId="1841"/>
            <ac:spMk id="6" creationId="{0738FAB8-7D95-4E3A-894C-8555706EA5A1}"/>
          </ac:spMkLst>
        </pc:spChg>
        <pc:spChg chg="mod">
          <ac:chgData name="Bariakor Nareen Lyngskor [Chillibreeze]" userId="afc49c03-9956-454b-b8f5-442afa158c47" providerId="ADAL" clId="{65F64069-B7FB-4C8A-8DD5-B43755906720}" dt="2020-07-21T16:58:53.411" v="1148" actId="403"/>
          <ac:spMkLst>
            <pc:docMk/>
            <pc:sldMk cId="2230893493" sldId="1841"/>
            <ac:spMk id="7" creationId="{561177C1-84DB-4330-A353-7AA5C2679990}"/>
          </ac:spMkLst>
        </pc:spChg>
        <pc:spChg chg="mod">
          <ac:chgData name="Bariakor Nareen Lyngskor [Chillibreeze]" userId="afc49c03-9956-454b-b8f5-442afa158c47" providerId="ADAL" clId="{65F64069-B7FB-4C8A-8DD5-B43755906720}" dt="2020-07-21T16:59:00.788" v="1150" actId="12789"/>
          <ac:spMkLst>
            <pc:docMk/>
            <pc:sldMk cId="2230893493" sldId="1841"/>
            <ac:spMk id="9" creationId="{2C06A754-ABDC-4D02-A53E-945AF283830C}"/>
          </ac:spMkLst>
        </pc:spChg>
        <pc:spChg chg="mod">
          <ac:chgData name="Bariakor Nareen Lyngskor [Chillibreeze]" userId="afc49c03-9956-454b-b8f5-442afa158c47" providerId="ADAL" clId="{65F64069-B7FB-4C8A-8DD5-B43755906720}" dt="2020-07-21T16:59:03.375" v="1151" actId="12789"/>
          <ac:spMkLst>
            <pc:docMk/>
            <pc:sldMk cId="2230893493" sldId="1841"/>
            <ac:spMk id="11" creationId="{68CA7EB3-EEC6-4535-85D8-A93F9FC44A4F}"/>
          </ac:spMkLst>
        </pc:spChg>
        <pc:picChg chg="mod">
          <ac:chgData name="Bariakor Nareen Lyngskor [Chillibreeze]" userId="afc49c03-9956-454b-b8f5-442afa158c47" providerId="ADAL" clId="{65F64069-B7FB-4C8A-8DD5-B43755906720}" dt="2020-07-21T16:58:32.538" v="1146" actId="552"/>
          <ac:picMkLst>
            <pc:docMk/>
            <pc:sldMk cId="2230893493" sldId="1841"/>
            <ac:picMk id="4" creationId="{CC61B61A-EE60-4CF7-8962-D8C2476FF8DA}"/>
          </ac:picMkLst>
        </pc:picChg>
        <pc:picChg chg="mod">
          <ac:chgData name="Bariakor Nareen Lyngskor [Chillibreeze]" userId="afc49c03-9956-454b-b8f5-442afa158c47" providerId="ADAL" clId="{65F64069-B7FB-4C8A-8DD5-B43755906720}" dt="2020-07-21T16:59:03.375" v="1151" actId="12789"/>
          <ac:picMkLst>
            <pc:docMk/>
            <pc:sldMk cId="2230893493" sldId="1841"/>
            <ac:picMk id="31" creationId="{B87593F6-5A1A-4889-A605-A83EF35D1EF4}"/>
          </ac:picMkLst>
        </pc:picChg>
        <pc:picChg chg="mod">
          <ac:chgData name="Bariakor Nareen Lyngskor [Chillibreeze]" userId="afc49c03-9956-454b-b8f5-442afa158c47" providerId="ADAL" clId="{65F64069-B7FB-4C8A-8DD5-B43755906720}" dt="2020-07-21T16:59:00.788" v="1150" actId="12789"/>
          <ac:picMkLst>
            <pc:docMk/>
            <pc:sldMk cId="2230893493" sldId="1841"/>
            <ac:picMk id="32" creationId="{BFE535BC-D745-46B2-912B-A698AB0E9735}"/>
          </ac:picMkLst>
        </pc:picChg>
        <pc:picChg chg="mod">
          <ac:chgData name="Bariakor Nareen Lyngskor [Chillibreeze]" userId="afc49c03-9956-454b-b8f5-442afa158c47" providerId="ADAL" clId="{65F64069-B7FB-4C8A-8DD5-B43755906720}" dt="2020-07-21T16:58:32.538" v="1146" actId="552"/>
          <ac:picMkLst>
            <pc:docMk/>
            <pc:sldMk cId="2230893493" sldId="1841"/>
            <ac:picMk id="33" creationId="{9A9622CA-75B9-4E60-B089-B4515F0B52EF}"/>
          </ac:picMkLst>
        </pc:picChg>
      </pc:sldChg>
      <pc:sldChg chg="addSp delSp modSp mod">
        <pc:chgData name="Bariakor Nareen Lyngskor [Chillibreeze]" userId="afc49c03-9956-454b-b8f5-442afa158c47" providerId="ADAL" clId="{65F64069-B7FB-4C8A-8DD5-B43755906720}" dt="2020-07-22T04:21:08.515" v="3192" actId="13244"/>
        <pc:sldMkLst>
          <pc:docMk/>
          <pc:sldMk cId="1977716939" sldId="1842"/>
        </pc:sldMkLst>
        <pc:spChg chg="mod">
          <ac:chgData name="Bariakor Nareen Lyngskor [Chillibreeze]" userId="afc49c03-9956-454b-b8f5-442afa158c47" providerId="ADAL" clId="{65F64069-B7FB-4C8A-8DD5-B43755906720}" dt="2020-07-21T16:59:49.716" v="1157" actId="14100"/>
          <ac:spMkLst>
            <pc:docMk/>
            <pc:sldMk cId="1977716939" sldId="1842"/>
            <ac:spMk id="3" creationId="{33F71D68-D396-4E57-9A22-328F9EAA3506}"/>
          </ac:spMkLst>
        </pc:spChg>
        <pc:spChg chg="mod">
          <ac:chgData name="Bariakor Nareen Lyngskor [Chillibreeze]" userId="afc49c03-9956-454b-b8f5-442afa158c47" providerId="ADAL" clId="{65F64069-B7FB-4C8A-8DD5-B43755906720}" dt="2020-07-21T17:02:17.039" v="1244" actId="122"/>
          <ac:spMkLst>
            <pc:docMk/>
            <pc:sldMk cId="1977716939" sldId="1842"/>
            <ac:spMk id="5" creationId="{BD02E5F0-0450-4802-B71D-23F8F20DA0EB}"/>
          </ac:spMkLst>
        </pc:spChg>
        <pc:spChg chg="del mod">
          <ac:chgData name="Bariakor Nareen Lyngskor [Chillibreeze]" userId="afc49c03-9956-454b-b8f5-442afa158c47" providerId="ADAL" clId="{65F64069-B7FB-4C8A-8DD5-B43755906720}" dt="2020-07-21T17:04:01.280" v="1280" actId="478"/>
          <ac:spMkLst>
            <pc:docMk/>
            <pc:sldMk cId="1977716939" sldId="1842"/>
            <ac:spMk id="6" creationId="{4692B8D9-9F79-4FF7-82B9-2956DEB96CC5}"/>
          </ac:spMkLst>
        </pc:spChg>
        <pc:spChg chg="del">
          <ac:chgData name="Bariakor Nareen Lyngskor [Chillibreeze]" userId="afc49c03-9956-454b-b8f5-442afa158c47" providerId="ADAL" clId="{65F64069-B7FB-4C8A-8DD5-B43755906720}" dt="2020-07-21T16:59:36.068" v="1153" actId="478"/>
          <ac:spMkLst>
            <pc:docMk/>
            <pc:sldMk cId="1977716939" sldId="1842"/>
            <ac:spMk id="7" creationId="{F69AE36E-1A4C-4DD3-9780-F5B3398524D8}"/>
          </ac:spMkLst>
        </pc:spChg>
        <pc:spChg chg="del mod">
          <ac:chgData name="Bariakor Nareen Lyngskor [Chillibreeze]" userId="afc49c03-9956-454b-b8f5-442afa158c47" providerId="ADAL" clId="{65F64069-B7FB-4C8A-8DD5-B43755906720}" dt="2020-07-21T17:00:20.949" v="1163" actId="478"/>
          <ac:spMkLst>
            <pc:docMk/>
            <pc:sldMk cId="1977716939" sldId="1842"/>
            <ac:spMk id="8" creationId="{D19A3B2B-85FE-461A-B6A4-CB46554AE22B}"/>
          </ac:spMkLst>
        </pc:spChg>
        <pc:spChg chg="del mod">
          <ac:chgData name="Bariakor Nareen Lyngskor [Chillibreeze]" userId="afc49c03-9956-454b-b8f5-442afa158c47" providerId="ADAL" clId="{65F64069-B7FB-4C8A-8DD5-B43755906720}" dt="2020-07-21T17:00:20.949" v="1163" actId="478"/>
          <ac:spMkLst>
            <pc:docMk/>
            <pc:sldMk cId="1977716939" sldId="1842"/>
            <ac:spMk id="9" creationId="{D9E6A199-D667-4FBA-A9A7-FB079742136C}"/>
          </ac:spMkLst>
        </pc:spChg>
        <pc:spChg chg="del mod">
          <ac:chgData name="Bariakor Nareen Lyngskor [Chillibreeze]" userId="afc49c03-9956-454b-b8f5-442afa158c47" providerId="ADAL" clId="{65F64069-B7FB-4C8A-8DD5-B43755906720}" dt="2020-07-21T17:00:20.949" v="1163" actId="478"/>
          <ac:spMkLst>
            <pc:docMk/>
            <pc:sldMk cId="1977716939" sldId="1842"/>
            <ac:spMk id="10" creationId="{2F5BE962-CF6C-489D-9744-D5797154B1D8}"/>
          </ac:spMkLst>
        </pc:spChg>
        <pc:spChg chg="del mod">
          <ac:chgData name="Bariakor Nareen Lyngskor [Chillibreeze]" userId="afc49c03-9956-454b-b8f5-442afa158c47" providerId="ADAL" clId="{65F64069-B7FB-4C8A-8DD5-B43755906720}" dt="2020-07-21T17:00:20.949" v="1163" actId="478"/>
          <ac:spMkLst>
            <pc:docMk/>
            <pc:sldMk cId="1977716939" sldId="1842"/>
            <ac:spMk id="11" creationId="{C5045263-2714-4C3A-8A9F-7B3147F190D2}"/>
          </ac:spMkLst>
        </pc:spChg>
        <pc:spChg chg="add mod">
          <ac:chgData name="Bariakor Nareen Lyngskor [Chillibreeze]" userId="afc49c03-9956-454b-b8f5-442afa158c47" providerId="ADAL" clId="{65F64069-B7FB-4C8A-8DD5-B43755906720}" dt="2020-07-21T17:02:47.838" v="1253" actId="242"/>
          <ac:spMkLst>
            <pc:docMk/>
            <pc:sldMk cId="1977716939" sldId="1842"/>
            <ac:spMk id="12" creationId="{FC5E9574-72C0-43B0-831D-219A9872F3B7}"/>
          </ac:spMkLst>
        </pc:spChg>
        <pc:spChg chg="add mod">
          <ac:chgData name="Bariakor Nareen Lyngskor [Chillibreeze]" userId="afc49c03-9956-454b-b8f5-442afa158c47" providerId="ADAL" clId="{65F64069-B7FB-4C8A-8DD5-B43755906720}" dt="2020-07-21T17:03:15.853" v="1264" actId="20577"/>
          <ac:spMkLst>
            <pc:docMk/>
            <pc:sldMk cId="1977716939" sldId="1842"/>
            <ac:spMk id="13" creationId="{1C5EBA95-2277-4B72-8062-4C51D3254ED0}"/>
          </ac:spMkLst>
        </pc:spChg>
        <pc:spChg chg="add mod">
          <ac:chgData name="Bariakor Nareen Lyngskor [Chillibreeze]" userId="afc49c03-9956-454b-b8f5-442afa158c47" providerId="ADAL" clId="{65F64069-B7FB-4C8A-8DD5-B43755906720}" dt="2020-07-21T17:03:56.860" v="1279" actId="242"/>
          <ac:spMkLst>
            <pc:docMk/>
            <pc:sldMk cId="1977716939" sldId="1842"/>
            <ac:spMk id="14" creationId="{EB0E60B2-0DD3-45BA-A3F5-ACF61031091A}"/>
          </ac:spMkLst>
        </pc:spChg>
        <pc:spChg chg="add mod">
          <ac:chgData name="Bariakor Nareen Lyngskor [Chillibreeze]" userId="afc49c03-9956-454b-b8f5-442afa158c47" providerId="ADAL" clId="{65F64069-B7FB-4C8A-8DD5-B43755906720}" dt="2020-07-21T17:03:56.860" v="1279" actId="242"/>
          <ac:spMkLst>
            <pc:docMk/>
            <pc:sldMk cId="1977716939" sldId="1842"/>
            <ac:spMk id="15" creationId="{A72CCB54-FDCB-4BF4-9CC4-6704434DF640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08.515" v="3192" actId="13244"/>
          <ac:spMkLst>
            <pc:docMk/>
            <pc:sldMk cId="1977716939" sldId="1842"/>
            <ac:spMk id="16" creationId="{C05284FE-1B9F-4873-B019-5A60D072E28D}"/>
          </ac:spMkLst>
        </pc:spChg>
      </pc:sldChg>
      <pc:sldChg chg="addSp delSp modSp mod">
        <pc:chgData name="Bariakor Nareen Lyngskor [Chillibreeze]" userId="afc49c03-9956-454b-b8f5-442afa158c47" providerId="ADAL" clId="{65F64069-B7FB-4C8A-8DD5-B43755906720}" dt="2020-07-22T04:21:44.858" v="3195" actId="1076"/>
        <pc:sldMkLst>
          <pc:docMk/>
          <pc:sldMk cId="3864063532" sldId="1844"/>
        </pc:sldMkLst>
        <pc:spChg chg="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3" creationId="{2F7F129E-D45C-4AFF-BAE3-283773D59F58}"/>
          </ac:spMkLst>
        </pc:spChg>
        <pc:spChg chg="mod">
          <ac:chgData name="Bariakor Nareen Lyngskor [Chillibreeze]" userId="afc49c03-9956-454b-b8f5-442afa158c47" providerId="ADAL" clId="{65F64069-B7FB-4C8A-8DD5-B43755906720}" dt="2020-07-21T17:14:50.491" v="1798" actId="164"/>
          <ac:spMkLst>
            <pc:docMk/>
            <pc:sldMk cId="3864063532" sldId="1844"/>
            <ac:spMk id="4" creationId="{EAB45490-1F31-4176-9530-75D3AE392DDE}"/>
          </ac:spMkLst>
        </pc:spChg>
        <pc:spChg chg="del">
          <ac:chgData name="Bariakor Nareen Lyngskor [Chillibreeze]" userId="afc49c03-9956-454b-b8f5-442afa158c47" providerId="ADAL" clId="{65F64069-B7FB-4C8A-8DD5-B43755906720}" dt="2020-07-21T17:06:00.365" v="1358" actId="478"/>
          <ac:spMkLst>
            <pc:docMk/>
            <pc:sldMk cId="3864063532" sldId="1844"/>
            <ac:spMk id="5" creationId="{3C76094B-8DF7-47C2-BB42-AD2FD1D0C430}"/>
          </ac:spMkLst>
        </pc:spChg>
        <pc:spChg chg="del">
          <ac:chgData name="Bariakor Nareen Lyngskor [Chillibreeze]" userId="afc49c03-9956-454b-b8f5-442afa158c47" providerId="ADAL" clId="{65F64069-B7FB-4C8A-8DD5-B43755906720}" dt="2020-07-21T17:05:55.757" v="1354" actId="478"/>
          <ac:spMkLst>
            <pc:docMk/>
            <pc:sldMk cId="3864063532" sldId="1844"/>
            <ac:spMk id="6" creationId="{B42570B2-1839-4086-B3B3-0FEED4261979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7" creationId="{63938727-383D-448D-8BA2-5540D667E807}"/>
          </ac:spMkLst>
        </pc:spChg>
        <pc:spChg chg="add del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8" creationId="{8861A630-4CDE-4F7A-AE56-F2AE91A7CD60}"/>
          </ac:spMkLst>
        </pc:spChg>
        <pc:spChg chg="add mod">
          <ac:chgData name="Bariakor Nareen Lyngskor [Chillibreeze]" userId="afc49c03-9956-454b-b8f5-442afa158c47" providerId="ADAL" clId="{65F64069-B7FB-4C8A-8DD5-B43755906720}" dt="2020-07-21T17:14:50.491" v="1798" actId="164"/>
          <ac:spMkLst>
            <pc:docMk/>
            <pc:sldMk cId="3864063532" sldId="1844"/>
            <ac:spMk id="15" creationId="{505348C5-005F-4738-B19C-A700781521B4}"/>
          </ac:spMkLst>
        </pc:spChg>
        <pc:spChg chg="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19" creationId="{FF1F7C50-C59C-44EE-8B29-6E679BE1904D}"/>
          </ac:spMkLst>
        </pc:spChg>
        <pc:spChg chg="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22" creationId="{0D5424BA-B2AD-49B1-B914-642BFD393FC2}"/>
          </ac:spMkLst>
        </pc:spChg>
        <pc:spChg chg="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25" creationId="{D0DCE532-C62F-440D-B922-2A61295A0A5D}"/>
          </ac:spMkLst>
        </pc:spChg>
        <pc:spChg chg="mod">
          <ac:chgData name="Bariakor Nareen Lyngskor [Chillibreeze]" userId="afc49c03-9956-454b-b8f5-442afa158c47" providerId="ADAL" clId="{65F64069-B7FB-4C8A-8DD5-B43755906720}" dt="2020-07-21T17:05:43.197" v="1319" actId="1076"/>
          <ac:spMkLst>
            <pc:docMk/>
            <pc:sldMk cId="3864063532" sldId="1844"/>
            <ac:spMk id="27" creationId="{446C7334-2C59-4B03-8735-A8A2DEA4545C}"/>
          </ac:spMkLst>
        </pc:spChg>
        <pc:spChg chg="del">
          <ac:chgData name="Bariakor Nareen Lyngskor [Chillibreeze]" userId="afc49c03-9956-454b-b8f5-442afa158c47" providerId="ADAL" clId="{65F64069-B7FB-4C8A-8DD5-B43755906720}" dt="2020-07-21T17:06:00.986" v="1359" actId="478"/>
          <ac:spMkLst>
            <pc:docMk/>
            <pc:sldMk cId="3864063532" sldId="1844"/>
            <ac:spMk id="28" creationId="{FF63C497-A3B3-4131-A9D9-4799BBA19592}"/>
          </ac:spMkLst>
        </pc:spChg>
        <pc:spChg chg="mod">
          <ac:chgData name="Bariakor Nareen Lyngskor [Chillibreeze]" userId="afc49c03-9956-454b-b8f5-442afa158c47" providerId="ADAL" clId="{65F64069-B7FB-4C8A-8DD5-B43755906720}" dt="2020-07-21T17:15:30.931" v="1819" actId="14100"/>
          <ac:spMkLst>
            <pc:docMk/>
            <pc:sldMk cId="3864063532" sldId="1844"/>
            <ac:spMk id="30" creationId="{86E31DDB-F698-4DDF-9111-D0377060E151}"/>
          </ac:spMkLst>
        </pc:spChg>
        <pc:spChg chg="del">
          <ac:chgData name="Bariakor Nareen Lyngskor [Chillibreeze]" userId="afc49c03-9956-454b-b8f5-442afa158c47" providerId="ADAL" clId="{65F64069-B7FB-4C8A-8DD5-B43755906720}" dt="2020-07-21T17:06:01.767" v="1360" actId="478"/>
          <ac:spMkLst>
            <pc:docMk/>
            <pc:sldMk cId="3864063532" sldId="1844"/>
            <ac:spMk id="31" creationId="{301DCA5E-4185-4383-88F3-4F1C4551AD3C}"/>
          </ac:spMkLst>
        </pc:spChg>
        <pc:spChg chg="mod">
          <ac:chgData name="Bariakor Nareen Lyngskor [Chillibreeze]" userId="afc49c03-9956-454b-b8f5-442afa158c47" providerId="ADAL" clId="{65F64069-B7FB-4C8A-8DD5-B43755906720}" dt="2020-07-21T17:15:30.931" v="1819" actId="14100"/>
          <ac:spMkLst>
            <pc:docMk/>
            <pc:sldMk cId="3864063532" sldId="1844"/>
            <ac:spMk id="33" creationId="{C7672386-9A04-45C0-AFF6-D5E213B1655C}"/>
          </ac:spMkLst>
        </pc:spChg>
        <pc:spChg chg="del">
          <ac:chgData name="Bariakor Nareen Lyngskor [Chillibreeze]" userId="afc49c03-9956-454b-b8f5-442afa158c47" providerId="ADAL" clId="{65F64069-B7FB-4C8A-8DD5-B43755906720}" dt="2020-07-21T17:05:58.884" v="1357" actId="478"/>
          <ac:spMkLst>
            <pc:docMk/>
            <pc:sldMk cId="3864063532" sldId="1844"/>
            <ac:spMk id="34" creationId="{8F3594EF-6737-4B81-BB93-F5FF1866B861}"/>
          </ac:spMkLst>
        </pc:spChg>
        <pc:spChg chg="mod">
          <ac:chgData name="Bariakor Nareen Lyngskor [Chillibreeze]" userId="afc49c03-9956-454b-b8f5-442afa158c47" providerId="ADAL" clId="{65F64069-B7FB-4C8A-8DD5-B43755906720}" dt="2020-07-21T17:15:30.931" v="1819" actId="14100"/>
          <ac:spMkLst>
            <pc:docMk/>
            <pc:sldMk cId="3864063532" sldId="1844"/>
            <ac:spMk id="36" creationId="{4CE2843E-CDB9-4469-A005-B69199240F13}"/>
          </ac:spMkLst>
        </pc:spChg>
        <pc:spChg chg="del">
          <ac:chgData name="Bariakor Nareen Lyngskor [Chillibreeze]" userId="afc49c03-9956-454b-b8f5-442afa158c47" providerId="ADAL" clId="{65F64069-B7FB-4C8A-8DD5-B43755906720}" dt="2020-07-21T17:05:57.069" v="1355" actId="478"/>
          <ac:spMkLst>
            <pc:docMk/>
            <pc:sldMk cId="3864063532" sldId="1844"/>
            <ac:spMk id="37" creationId="{30D16EB3-82FD-42BA-BAF8-5119D0AA5FC3}"/>
          </ac:spMkLst>
        </pc:spChg>
        <pc:spChg chg="del">
          <ac:chgData name="Bariakor Nareen Lyngskor [Chillibreeze]" userId="afc49c03-9956-454b-b8f5-442afa158c47" providerId="ADAL" clId="{65F64069-B7FB-4C8A-8DD5-B43755906720}" dt="2020-07-21T17:05:57.801" v="1356" actId="478"/>
          <ac:spMkLst>
            <pc:docMk/>
            <pc:sldMk cId="3864063532" sldId="1844"/>
            <ac:spMk id="38" creationId="{CDBAB8FA-FDD1-4D49-9757-691ECFFAA470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39" creationId="{2D83D1D1-E48B-4C41-BB0F-BF51AABD6747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40" creationId="{64A2EA4E-CC61-4D5A-8C53-82122ECFF144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41" creationId="{664E28BE-7FEC-471F-884B-2B22F9837E8F}"/>
          </ac:spMkLst>
        </pc:spChg>
        <pc:spChg chg="mod">
          <ac:chgData name="Bariakor Nareen Lyngskor [Chillibreeze]" userId="afc49c03-9956-454b-b8f5-442afa158c47" providerId="ADAL" clId="{65F64069-B7FB-4C8A-8DD5-B43755906720}" dt="2020-07-21T17:10:18.409" v="1643" actId="14100"/>
          <ac:spMkLst>
            <pc:docMk/>
            <pc:sldMk cId="3864063532" sldId="1844"/>
            <ac:spMk id="43" creationId="{663F8891-672A-4DF2-9EF3-2DD12DB8B81E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44" creationId="{F637AE67-EAE1-49CB-8329-D02D1D77D20A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45" creationId="{60E04596-78D1-4C22-8631-B1BD600346F5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46" creationId="{3321E421-B583-46B8-B529-47D6B4125D97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47" creationId="{59BED9D0-7215-4E00-A765-2D6D56AF4110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48" creationId="{0361FE2A-EF26-4D1B-A1B1-EE3BCF874B60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49" creationId="{CABAC674-B49C-4824-B4CC-696AF1E90C1B}"/>
          </ac:spMkLst>
        </pc:spChg>
        <pc:spChg chg="add del mod">
          <ac:chgData name="Bariakor Nareen Lyngskor [Chillibreeze]" userId="afc49c03-9956-454b-b8f5-442afa158c47" providerId="ADAL" clId="{65F64069-B7FB-4C8A-8DD5-B43755906720}" dt="2020-07-21T17:14:40.016" v="1797" actId="478"/>
          <ac:spMkLst>
            <pc:docMk/>
            <pc:sldMk cId="3864063532" sldId="1844"/>
            <ac:spMk id="50" creationId="{D90A4228-07F0-4172-B435-E0D8F0907CCA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51" creationId="{92E551D6-E366-4449-8363-5DDDC2FDAC91}"/>
          </ac:spMkLst>
        </pc:spChg>
        <pc:spChg chg="add mod">
          <ac:chgData name="Bariakor Nareen Lyngskor [Chillibreeze]" userId="afc49c03-9956-454b-b8f5-442afa158c47" providerId="ADAL" clId="{65F64069-B7FB-4C8A-8DD5-B43755906720}" dt="2020-07-22T04:21:33.995" v="3193" actId="164"/>
          <ac:spMkLst>
            <pc:docMk/>
            <pc:sldMk cId="3864063532" sldId="1844"/>
            <ac:spMk id="52" creationId="{CCAE00A0-8EE4-4074-B6B2-5E3D5E998F7A}"/>
          </ac:spMkLst>
        </pc:spChg>
        <pc:spChg chg="mod">
          <ac:chgData name="Bariakor Nareen Lyngskor [Chillibreeze]" userId="afc49c03-9956-454b-b8f5-442afa158c47" providerId="ADAL" clId="{65F64069-B7FB-4C8A-8DD5-B43755906720}" dt="2020-07-21T17:14:55.081" v="1799" actId="571"/>
          <ac:spMkLst>
            <pc:docMk/>
            <pc:sldMk cId="3864063532" sldId="1844"/>
            <ac:spMk id="54" creationId="{56EAC781-41A0-40D3-97D8-B01CF6F000A1}"/>
          </ac:spMkLst>
        </pc:spChg>
        <pc:spChg chg="mod">
          <ac:chgData name="Bariakor Nareen Lyngskor [Chillibreeze]" userId="afc49c03-9956-454b-b8f5-442afa158c47" providerId="ADAL" clId="{65F64069-B7FB-4C8A-8DD5-B43755906720}" dt="2020-07-21T17:14:55.081" v="1799" actId="571"/>
          <ac:spMkLst>
            <pc:docMk/>
            <pc:sldMk cId="3864063532" sldId="1844"/>
            <ac:spMk id="55" creationId="{F7BA711B-4600-406D-8245-3C0003E683C3}"/>
          </ac:spMkLst>
        </pc:spChg>
        <pc:spChg chg="mod">
          <ac:chgData name="Bariakor Nareen Lyngskor [Chillibreeze]" userId="afc49c03-9956-454b-b8f5-442afa158c47" providerId="ADAL" clId="{65F64069-B7FB-4C8A-8DD5-B43755906720}" dt="2020-07-21T17:14:58.339" v="1800" actId="571"/>
          <ac:spMkLst>
            <pc:docMk/>
            <pc:sldMk cId="3864063532" sldId="1844"/>
            <ac:spMk id="57" creationId="{145DEF51-7DD6-4FBD-8FB2-485D99F0A4E8}"/>
          </ac:spMkLst>
        </pc:spChg>
        <pc:spChg chg="mod">
          <ac:chgData name="Bariakor Nareen Lyngskor [Chillibreeze]" userId="afc49c03-9956-454b-b8f5-442afa158c47" providerId="ADAL" clId="{65F64069-B7FB-4C8A-8DD5-B43755906720}" dt="2020-07-21T17:14:58.339" v="1800" actId="571"/>
          <ac:spMkLst>
            <pc:docMk/>
            <pc:sldMk cId="3864063532" sldId="1844"/>
            <ac:spMk id="58" creationId="{B526C260-B3D9-4466-94D6-DDA83F2DAB7E}"/>
          </ac:spMkLst>
        </pc:spChg>
        <pc:spChg chg="mod">
          <ac:chgData name="Bariakor Nareen Lyngskor [Chillibreeze]" userId="afc49c03-9956-454b-b8f5-442afa158c47" providerId="ADAL" clId="{65F64069-B7FB-4C8A-8DD5-B43755906720}" dt="2020-07-21T17:15:00.101" v="1801" actId="571"/>
          <ac:spMkLst>
            <pc:docMk/>
            <pc:sldMk cId="3864063532" sldId="1844"/>
            <ac:spMk id="60" creationId="{AE612AF7-846A-4F2D-98E1-948EA342ADFB}"/>
          </ac:spMkLst>
        </pc:spChg>
        <pc:spChg chg="mod">
          <ac:chgData name="Bariakor Nareen Lyngskor [Chillibreeze]" userId="afc49c03-9956-454b-b8f5-442afa158c47" providerId="ADAL" clId="{65F64069-B7FB-4C8A-8DD5-B43755906720}" dt="2020-07-21T17:15:00.101" v="1801" actId="571"/>
          <ac:spMkLst>
            <pc:docMk/>
            <pc:sldMk cId="3864063532" sldId="1844"/>
            <ac:spMk id="61" creationId="{611F5F03-9103-402A-AA88-B5F5B042111C}"/>
          </ac:spMkLst>
        </pc:spChg>
        <pc:spChg chg="mod">
          <ac:chgData name="Bariakor Nareen Lyngskor [Chillibreeze]" userId="afc49c03-9956-454b-b8f5-442afa158c47" providerId="ADAL" clId="{65F64069-B7FB-4C8A-8DD5-B43755906720}" dt="2020-07-21T17:15:01.651" v="1802" actId="571"/>
          <ac:spMkLst>
            <pc:docMk/>
            <pc:sldMk cId="3864063532" sldId="1844"/>
            <ac:spMk id="63" creationId="{92F37D9E-7101-4541-BDA7-FD7320FAC942}"/>
          </ac:spMkLst>
        </pc:spChg>
        <pc:spChg chg="mod">
          <ac:chgData name="Bariakor Nareen Lyngskor [Chillibreeze]" userId="afc49c03-9956-454b-b8f5-442afa158c47" providerId="ADAL" clId="{65F64069-B7FB-4C8A-8DD5-B43755906720}" dt="2020-07-21T17:15:01.651" v="1802" actId="571"/>
          <ac:spMkLst>
            <pc:docMk/>
            <pc:sldMk cId="3864063532" sldId="1844"/>
            <ac:spMk id="64" creationId="{A3247B53-0767-4892-9894-C49F6E7B81CE}"/>
          </ac:spMkLst>
        </pc:spChg>
        <pc:spChg chg="mod">
          <ac:chgData name="Bariakor Nareen Lyngskor [Chillibreeze]" userId="afc49c03-9956-454b-b8f5-442afa158c47" providerId="ADAL" clId="{65F64069-B7FB-4C8A-8DD5-B43755906720}" dt="2020-07-21T17:15:03.360" v="1803" actId="571"/>
          <ac:spMkLst>
            <pc:docMk/>
            <pc:sldMk cId="3864063532" sldId="1844"/>
            <ac:spMk id="66" creationId="{BFE2A5E2-3E95-479D-8489-FB7835646D0A}"/>
          </ac:spMkLst>
        </pc:spChg>
        <pc:spChg chg="mod">
          <ac:chgData name="Bariakor Nareen Lyngskor [Chillibreeze]" userId="afc49c03-9956-454b-b8f5-442afa158c47" providerId="ADAL" clId="{65F64069-B7FB-4C8A-8DD5-B43755906720}" dt="2020-07-21T17:15:03.360" v="1803" actId="571"/>
          <ac:spMkLst>
            <pc:docMk/>
            <pc:sldMk cId="3864063532" sldId="1844"/>
            <ac:spMk id="67" creationId="{5D4425B7-5A3C-41B3-AE99-F6338CCAA4E9}"/>
          </ac:spMkLst>
        </pc:spChg>
        <pc:spChg chg="mod">
          <ac:chgData name="Bariakor Nareen Lyngskor [Chillibreeze]" userId="afc49c03-9956-454b-b8f5-442afa158c47" providerId="ADAL" clId="{65F64069-B7FB-4C8A-8DD5-B43755906720}" dt="2020-07-21T17:15:05.738" v="1804" actId="571"/>
          <ac:spMkLst>
            <pc:docMk/>
            <pc:sldMk cId="3864063532" sldId="1844"/>
            <ac:spMk id="69" creationId="{900B76ED-350A-462A-9CFD-8645EE7F8F70}"/>
          </ac:spMkLst>
        </pc:spChg>
        <pc:spChg chg="mod">
          <ac:chgData name="Bariakor Nareen Lyngskor [Chillibreeze]" userId="afc49c03-9956-454b-b8f5-442afa158c47" providerId="ADAL" clId="{65F64069-B7FB-4C8A-8DD5-B43755906720}" dt="2020-07-21T17:15:05.738" v="1804" actId="571"/>
          <ac:spMkLst>
            <pc:docMk/>
            <pc:sldMk cId="3864063532" sldId="1844"/>
            <ac:spMk id="70" creationId="{14E5907B-3651-4EC5-BC9E-CEDE5DAB39F1}"/>
          </ac:spMkLst>
        </pc:spChg>
        <pc:grpChg chg="add del mod">
          <ac:chgData name="Bariakor Nareen Lyngskor [Chillibreeze]" userId="afc49c03-9956-454b-b8f5-442afa158c47" providerId="ADAL" clId="{65F64069-B7FB-4C8A-8DD5-B43755906720}" dt="2020-07-22T04:21:35.796" v="3194" actId="21"/>
          <ac:grpSpMkLst>
            <pc:docMk/>
            <pc:sldMk cId="3864063532" sldId="1844"/>
            <ac:grpSpMk id="5" creationId="{09B04335-BA32-4F0E-AC55-5889D84C6D65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16" creationId="{FD1DD90E-B6A7-4E37-9DF4-CF2ED0C1615F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53" creationId="{ECA2340C-D376-4457-BF36-A5D227CCDF43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56" creationId="{5B735222-9A1D-460F-936C-E24A10A20AF2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59" creationId="{B41FB97C-E900-49C0-A6F2-4C3E21B08E38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62" creationId="{8BD63F4F-414B-4B88-A31A-B00E58CA23B3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65" creationId="{3785AAEE-65E8-4A43-BBB5-0CEE7273987E}"/>
          </ac:grpSpMkLst>
        </pc:grpChg>
        <pc:grpChg chg="add mod">
          <ac:chgData name="Bariakor Nareen Lyngskor [Chillibreeze]" userId="afc49c03-9956-454b-b8f5-442afa158c47" providerId="ADAL" clId="{65F64069-B7FB-4C8A-8DD5-B43755906720}" dt="2020-07-22T04:21:33.995" v="3193" actId="164"/>
          <ac:grpSpMkLst>
            <pc:docMk/>
            <pc:sldMk cId="3864063532" sldId="1844"/>
            <ac:grpSpMk id="68" creationId="{44A6AABB-6E25-44A5-8F3E-6630687225F2}"/>
          </ac:grpSpMkLst>
        </pc:grpChg>
        <pc:picChg chg="mod">
          <ac:chgData name="Bariakor Nareen Lyngskor [Chillibreeze]" userId="afc49c03-9956-454b-b8f5-442afa158c47" providerId="ADAL" clId="{65F64069-B7FB-4C8A-8DD5-B43755906720}" dt="2020-07-22T04:21:44.858" v="3195" actId="1076"/>
          <ac:picMkLst>
            <pc:docMk/>
            <pc:sldMk cId="3864063532" sldId="1844"/>
            <ac:picMk id="6" creationId="{A190F529-EDE5-4BCF-A05E-AFC66B1C9EC4}"/>
          </ac:picMkLst>
        </pc:picChg>
        <pc:picChg chg="mod">
          <ac:chgData name="Bariakor Nareen Lyngskor [Chillibreeze]" userId="afc49c03-9956-454b-b8f5-442afa158c47" providerId="ADAL" clId="{65F64069-B7FB-4C8A-8DD5-B43755906720}" dt="2020-07-21T17:05:43.197" v="1319" actId="1076"/>
          <ac:picMkLst>
            <pc:docMk/>
            <pc:sldMk cId="3864063532" sldId="1844"/>
            <ac:picMk id="26" creationId="{1964340B-8BD1-4DE4-83D0-BB30345847DC}"/>
          </ac:picMkLst>
        </pc:picChg>
        <pc:picChg chg="mod">
          <ac:chgData name="Bariakor Nareen Lyngskor [Chillibreeze]" userId="afc49c03-9956-454b-b8f5-442afa158c47" providerId="ADAL" clId="{65F64069-B7FB-4C8A-8DD5-B43755906720}" dt="2020-07-21T17:15:30.931" v="1819" actId="14100"/>
          <ac:picMkLst>
            <pc:docMk/>
            <pc:sldMk cId="3864063532" sldId="1844"/>
            <ac:picMk id="29" creationId="{5326169D-E551-48F2-8D2E-7807AC99E08B}"/>
          </ac:picMkLst>
        </pc:picChg>
        <pc:picChg chg="mod">
          <ac:chgData name="Bariakor Nareen Lyngskor [Chillibreeze]" userId="afc49c03-9956-454b-b8f5-442afa158c47" providerId="ADAL" clId="{65F64069-B7FB-4C8A-8DD5-B43755906720}" dt="2020-07-21T17:15:30.931" v="1819" actId="14100"/>
          <ac:picMkLst>
            <pc:docMk/>
            <pc:sldMk cId="3864063532" sldId="1844"/>
            <ac:picMk id="32" creationId="{B8096365-32A8-4B8F-8F40-4BBF2D321669}"/>
          </ac:picMkLst>
        </pc:picChg>
        <pc:picChg chg="mod">
          <ac:chgData name="Bariakor Nareen Lyngskor [Chillibreeze]" userId="afc49c03-9956-454b-b8f5-442afa158c47" providerId="ADAL" clId="{65F64069-B7FB-4C8A-8DD5-B43755906720}" dt="2020-07-21T17:15:30.931" v="1819" actId="14100"/>
          <ac:picMkLst>
            <pc:docMk/>
            <pc:sldMk cId="3864063532" sldId="1844"/>
            <ac:picMk id="35" creationId="{021B1C9F-FD1E-48A9-A868-4AE59E126582}"/>
          </ac:picMkLst>
        </pc:picChg>
        <pc:picChg chg="del mod">
          <ac:chgData name="Bariakor Nareen Lyngskor [Chillibreeze]" userId="afc49c03-9956-454b-b8f5-442afa158c47" providerId="ADAL" clId="{65F64069-B7FB-4C8A-8DD5-B43755906720}" dt="2020-07-21T17:12:24.571" v="1722" actId="478"/>
          <ac:picMkLst>
            <pc:docMk/>
            <pc:sldMk cId="3864063532" sldId="1844"/>
            <ac:picMk id="42" creationId="{E99AECBE-5CDD-45CF-8F7F-F2E7343B2DFC}"/>
          </ac:picMkLst>
        </pc:picChg>
        <pc:cxnChg chg="add del mod">
          <ac:chgData name="Bariakor Nareen Lyngskor [Chillibreeze]" userId="afc49c03-9956-454b-b8f5-442afa158c47" providerId="ADAL" clId="{65F64069-B7FB-4C8A-8DD5-B43755906720}" dt="2020-07-21T17:13:33.188" v="1788" actId="11529"/>
          <ac:cxnSpMkLst>
            <pc:docMk/>
            <pc:sldMk cId="3864063532" sldId="1844"/>
            <ac:cxnSpMk id="10" creationId="{6880B7C2-2A94-49BE-A499-53DBCFBD1EA4}"/>
          </ac:cxnSpMkLst>
        </pc:cxnChg>
        <pc:cxnChg chg="add del mod">
          <ac:chgData name="Bariakor Nareen Lyngskor [Chillibreeze]" userId="afc49c03-9956-454b-b8f5-442afa158c47" providerId="ADAL" clId="{65F64069-B7FB-4C8A-8DD5-B43755906720}" dt="2020-07-21T17:13:48.552" v="1792" actId="478"/>
          <ac:cxnSpMkLst>
            <pc:docMk/>
            <pc:sldMk cId="3864063532" sldId="1844"/>
            <ac:cxnSpMk id="12" creationId="{2ACCFA05-A942-4AE8-9095-3F4109C05B69}"/>
          </ac:cxnSpMkLst>
        </pc:cxnChg>
      </pc:sldChg>
      <pc:sldChg chg="delSp modSp mod">
        <pc:chgData name="Bariakor Nareen Lyngskor [Chillibreeze]" userId="afc49c03-9956-454b-b8f5-442afa158c47" providerId="ADAL" clId="{65F64069-B7FB-4C8A-8DD5-B43755906720}" dt="2020-07-21T17:20:22.215" v="1831" actId="20577"/>
        <pc:sldMkLst>
          <pc:docMk/>
          <pc:sldMk cId="3244468067" sldId="1846"/>
        </pc:sldMkLst>
        <pc:spChg chg="del">
          <ac:chgData name="Bariakor Nareen Lyngskor [Chillibreeze]" userId="afc49c03-9956-454b-b8f5-442afa158c47" providerId="ADAL" clId="{65F64069-B7FB-4C8A-8DD5-B43755906720}" dt="2020-07-21T17:15:43.078" v="1820" actId="478"/>
          <ac:spMkLst>
            <pc:docMk/>
            <pc:sldMk cId="3244468067" sldId="1846"/>
            <ac:spMk id="2" creationId="{8D7492DC-1BDE-480A-BC47-177C9BEAD235}"/>
          </ac:spMkLst>
        </pc:spChg>
        <pc:spChg chg="mod">
          <ac:chgData name="Bariakor Nareen Lyngskor [Chillibreeze]" userId="afc49c03-9956-454b-b8f5-442afa158c47" providerId="ADAL" clId="{65F64069-B7FB-4C8A-8DD5-B43755906720}" dt="2020-07-21T17:16:20.520" v="1827" actId="948"/>
          <ac:spMkLst>
            <pc:docMk/>
            <pc:sldMk cId="3244468067" sldId="1846"/>
            <ac:spMk id="4" creationId="{A4E3DF89-138C-4CAD-94B0-E78C35D7DDDD}"/>
          </ac:spMkLst>
        </pc:spChg>
        <pc:spChg chg="mod">
          <ac:chgData name="Bariakor Nareen Lyngskor [Chillibreeze]" userId="afc49c03-9956-454b-b8f5-442afa158c47" providerId="ADAL" clId="{65F64069-B7FB-4C8A-8DD5-B43755906720}" dt="2020-07-21T17:16:20.520" v="1827" actId="948"/>
          <ac:spMkLst>
            <pc:docMk/>
            <pc:sldMk cId="3244468067" sldId="1846"/>
            <ac:spMk id="9" creationId="{E909F5A7-3294-40A0-976E-E7C81A959EBC}"/>
          </ac:spMkLst>
        </pc:spChg>
        <pc:spChg chg="mod">
          <ac:chgData name="Bariakor Nareen Lyngskor [Chillibreeze]" userId="afc49c03-9956-454b-b8f5-442afa158c47" providerId="ADAL" clId="{65F64069-B7FB-4C8A-8DD5-B43755906720}" dt="2020-07-21T17:16:20.520" v="1827" actId="948"/>
          <ac:spMkLst>
            <pc:docMk/>
            <pc:sldMk cId="3244468067" sldId="1846"/>
            <ac:spMk id="11" creationId="{A068FB72-BA31-4DDE-BEED-B6671CCB411A}"/>
          </ac:spMkLst>
        </pc:spChg>
        <pc:spChg chg="mod">
          <ac:chgData name="Bariakor Nareen Lyngskor [Chillibreeze]" userId="afc49c03-9956-454b-b8f5-442afa158c47" providerId="ADAL" clId="{65F64069-B7FB-4C8A-8DD5-B43755906720}" dt="2020-07-21T17:20:22.215" v="1831" actId="20577"/>
          <ac:spMkLst>
            <pc:docMk/>
            <pc:sldMk cId="3244468067" sldId="1846"/>
            <ac:spMk id="17" creationId="{00000000-0000-0000-0000-000000000000}"/>
          </ac:spMkLst>
        </pc:spChg>
      </pc:sldChg>
      <pc:sldChg chg="addSp delSp modSp add mod ord">
        <pc:chgData name="Bariakor Nareen Lyngskor [Chillibreeze]" userId="afc49c03-9956-454b-b8f5-442afa158c47" providerId="ADAL" clId="{65F64069-B7FB-4C8A-8DD5-B43755906720}" dt="2020-07-22T04:13:14.526" v="3160"/>
        <pc:sldMkLst>
          <pc:docMk/>
          <pc:sldMk cId="1629224149" sldId="1848"/>
        </pc:sldMkLst>
        <pc:spChg chg="mod ord">
          <ac:chgData name="Bariakor Nareen Lyngskor [Chillibreeze]" userId="afc49c03-9956-454b-b8f5-442afa158c47" providerId="ADAL" clId="{65F64069-B7FB-4C8A-8DD5-B43755906720}" dt="2020-07-22T04:12:45.515" v="3142" actId="167"/>
          <ac:spMkLst>
            <pc:docMk/>
            <pc:sldMk cId="1629224149" sldId="1848"/>
            <ac:spMk id="17" creationId="{00000000-0000-0000-0000-000000000000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2:54.406" v="3146" actId="21"/>
          <ac:spMkLst>
            <pc:docMk/>
            <pc:sldMk cId="1629224149" sldId="1848"/>
            <ac:spMk id="18" creationId="{9B1054F6-0F66-4DF2-8A63-A87F0483C9A8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3:01.957" v="3152" actId="21"/>
          <ac:spMkLst>
            <pc:docMk/>
            <pc:sldMk cId="1629224149" sldId="1848"/>
            <ac:spMk id="19" creationId="{278D8318-19F0-4827-9C04-768F9AA1BB2A}"/>
          </ac:spMkLst>
        </pc:spChg>
        <pc:spChg chg="del mod topLvl">
          <ac:chgData name="Bariakor Nareen Lyngskor [Chillibreeze]" userId="afc49c03-9956-454b-b8f5-442afa158c47" providerId="ADAL" clId="{65F64069-B7FB-4C8A-8DD5-B43755906720}" dt="2020-07-22T04:13:13.843" v="3159" actId="21"/>
          <ac:spMkLst>
            <pc:docMk/>
            <pc:sldMk cId="1629224149" sldId="1848"/>
            <ac:spMk id="21" creationId="{098618BA-0BF5-47EC-9D4C-0B93CACB2743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2:54.892" v="3147"/>
          <ac:spMkLst>
            <pc:docMk/>
            <pc:sldMk cId="1629224149" sldId="1848"/>
            <ac:spMk id="24" creationId="{495C512A-0260-4B93-9AAA-3D92B5A8CAB8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02.441" v="3153"/>
          <ac:spMkLst>
            <pc:docMk/>
            <pc:sldMk cId="1629224149" sldId="1848"/>
            <ac:spMk id="27" creationId="{75A09BD9-CC2B-4645-BA44-CDCFA3080035}"/>
          </ac:spMkLst>
        </pc:spChg>
        <pc:spChg chg="add mod">
          <ac:chgData name="Bariakor Nareen Lyngskor [Chillibreeze]" userId="afc49c03-9956-454b-b8f5-442afa158c47" providerId="ADAL" clId="{65F64069-B7FB-4C8A-8DD5-B43755906720}" dt="2020-07-22T04:13:14.526" v="3160"/>
          <ac:spMkLst>
            <pc:docMk/>
            <pc:sldMk cId="1629224149" sldId="1848"/>
            <ac:spMk id="32" creationId="{B5384C6E-736A-4BA8-A0ED-D938E5162F67}"/>
          </ac:spMkLst>
        </pc:spChg>
        <pc:spChg chg="mod">
          <ac:chgData name="Bariakor Nareen Lyngskor [Chillibreeze]" userId="afc49c03-9956-454b-b8f5-442afa158c47" providerId="ADAL" clId="{65F64069-B7FB-4C8A-8DD5-B43755906720}" dt="2020-07-22T04:04:35.352" v="3058"/>
          <ac:spMkLst>
            <pc:docMk/>
            <pc:sldMk cId="1629224149" sldId="1848"/>
            <ac:spMk id="41" creationId="{CD5A5053-6DE5-4A54-AECC-8F9C15EE5943}"/>
          </ac:spMkLst>
        </pc:spChg>
        <pc:spChg chg="mod">
          <ac:chgData name="Bariakor Nareen Lyngskor [Chillibreeze]" userId="afc49c03-9956-454b-b8f5-442afa158c47" providerId="ADAL" clId="{65F64069-B7FB-4C8A-8DD5-B43755906720}" dt="2020-07-22T04:04:35.352" v="3058"/>
          <ac:spMkLst>
            <pc:docMk/>
            <pc:sldMk cId="1629224149" sldId="1848"/>
            <ac:spMk id="42" creationId="{8B10A616-0418-4F5C-AB92-651E3E90BF53}"/>
          </ac:spMkLst>
        </pc:spChg>
        <pc:grpChg chg="add del mod">
          <ac:chgData name="Bariakor Nareen Lyngskor [Chillibreeze]" userId="afc49c03-9956-454b-b8f5-442afa158c47" providerId="ADAL" clId="{65F64069-B7FB-4C8A-8DD5-B43755906720}" dt="2020-07-22T04:12:48.286" v="3143" actId="165"/>
          <ac:grpSpMkLst>
            <pc:docMk/>
            <pc:sldMk cId="1629224149" sldId="1848"/>
            <ac:grpSpMk id="2" creationId="{AC21D935-07D2-44D8-A95C-41B44CDA2BBD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04:31.945" v="3048" actId="165"/>
          <ac:grpSpMkLst>
            <pc:docMk/>
            <pc:sldMk cId="1629224149" sldId="1848"/>
            <ac:grpSpMk id="3" creationId="{07C8D10B-3A17-44B4-9234-B0728FB6AD03}"/>
          </ac:grpSpMkLst>
        </pc:grpChg>
        <pc:grpChg chg="add del mod">
          <ac:chgData name="Bariakor Nareen Lyngskor [Chillibreeze]" userId="afc49c03-9956-454b-b8f5-442afa158c47" providerId="ADAL" clId="{65F64069-B7FB-4C8A-8DD5-B43755906720}" dt="2020-07-22T04:13:08.100" v="3156" actId="165"/>
          <ac:grpSpMkLst>
            <pc:docMk/>
            <pc:sldMk cId="1629224149" sldId="1848"/>
            <ac:grpSpMk id="4" creationId="{CB05D92B-90A6-4035-9EF5-5422937237E3}"/>
          </ac:grpSpMkLst>
        </pc:grpChg>
        <pc:grpChg chg="del mod topLvl">
          <ac:chgData name="Bariakor Nareen Lyngskor [Chillibreeze]" userId="afc49c03-9956-454b-b8f5-442afa158c47" providerId="ADAL" clId="{65F64069-B7FB-4C8A-8DD5-B43755906720}" dt="2020-07-22T04:04:43.742" v="3067" actId="478"/>
          <ac:grpSpMkLst>
            <pc:docMk/>
            <pc:sldMk cId="1629224149" sldId="1848"/>
            <ac:grpSpMk id="40" creationId="{97DFAAF0-CAF0-4117-92AD-62E0BEEEA532}"/>
          </ac:grpSpMkLst>
        </pc:grpChg>
        <pc:picChg chg="del mod topLvl">
          <ac:chgData name="Bariakor Nareen Lyngskor [Chillibreeze]" userId="afc49c03-9956-454b-b8f5-442afa158c47" providerId="ADAL" clId="{65F64069-B7FB-4C8A-8DD5-B43755906720}" dt="2020-07-22T04:12:51.932" v="3144" actId="21"/>
          <ac:picMkLst>
            <pc:docMk/>
            <pc:sldMk cId="1629224149" sldId="1848"/>
            <ac:picMk id="16" creationId="{A44642E6-2694-4F40-B7D3-F9AF9029BBED}"/>
          </ac:picMkLst>
        </pc:picChg>
        <pc:picChg chg="del mod topLvl">
          <ac:chgData name="Bariakor Nareen Lyngskor [Chillibreeze]" userId="afc49c03-9956-454b-b8f5-442afa158c47" providerId="ADAL" clId="{65F64069-B7FB-4C8A-8DD5-B43755906720}" dt="2020-07-22T04:13:10.753" v="3157" actId="21"/>
          <ac:picMkLst>
            <pc:docMk/>
            <pc:sldMk cId="1629224149" sldId="1848"/>
            <ac:picMk id="20" creationId="{0B454BF0-548C-4AC5-B5B8-7E361DB3B54A}"/>
          </ac:picMkLst>
        </pc:picChg>
        <pc:picChg chg="add del mod">
          <ac:chgData name="Bariakor Nareen Lyngskor [Chillibreeze]" userId="afc49c03-9956-454b-b8f5-442afa158c47" providerId="ADAL" clId="{65F64069-B7FB-4C8A-8DD5-B43755906720}" dt="2020-07-22T04:12:59.487" v="3150" actId="21"/>
          <ac:picMkLst>
            <pc:docMk/>
            <pc:sldMk cId="1629224149" sldId="1848"/>
            <ac:picMk id="22" creationId="{1D3D9C62-DC8D-41A7-B47B-D8BE30196E12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2:52.407" v="3145"/>
          <ac:picMkLst>
            <pc:docMk/>
            <pc:sldMk cId="1629224149" sldId="1848"/>
            <ac:picMk id="23" creationId="{362C483F-1EA7-447F-8395-BD32AFB57ABE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3:00.084" v="3151"/>
          <ac:picMkLst>
            <pc:docMk/>
            <pc:sldMk cId="1629224149" sldId="1848"/>
            <ac:picMk id="26" creationId="{2A950A21-2A10-4A41-A454-A54E66DA85DE}"/>
          </ac:picMkLst>
        </pc:picChg>
        <pc:picChg chg="add mod">
          <ac:chgData name="Bariakor Nareen Lyngskor [Chillibreeze]" userId="afc49c03-9956-454b-b8f5-442afa158c47" providerId="ADAL" clId="{65F64069-B7FB-4C8A-8DD5-B43755906720}" dt="2020-07-22T04:13:11.227" v="3158"/>
          <ac:picMkLst>
            <pc:docMk/>
            <pc:sldMk cId="1629224149" sldId="1848"/>
            <ac:picMk id="29" creationId="{F923C0F9-926C-4D7C-BBA6-FABC9F6D4CBF}"/>
          </ac:picMkLst>
        </pc:picChg>
        <pc:cxnChg chg="add mod">
          <ac:chgData name="Bariakor Nareen Lyngskor [Chillibreeze]" userId="afc49c03-9956-454b-b8f5-442afa158c47" providerId="ADAL" clId="{65F64069-B7FB-4C8A-8DD5-B43755906720}" dt="2020-07-22T04:12:57.692" v="3149"/>
          <ac:cxnSpMkLst>
            <pc:docMk/>
            <pc:sldMk cId="1629224149" sldId="1848"/>
            <ac:cxnSpMk id="25" creationId="{FC8A7532-B8A2-452B-84F2-8457D83C8803}"/>
          </ac:cxnSpMkLst>
        </pc:cxnChg>
        <pc:cxnChg chg="add mod">
          <ac:chgData name="Bariakor Nareen Lyngskor [Chillibreeze]" userId="afc49c03-9956-454b-b8f5-442afa158c47" providerId="ADAL" clId="{65F64069-B7FB-4C8A-8DD5-B43755906720}" dt="2020-07-22T04:13:05.191" v="3155"/>
          <ac:cxnSpMkLst>
            <pc:docMk/>
            <pc:sldMk cId="1629224149" sldId="1848"/>
            <ac:cxnSpMk id="28" creationId="{1168C62F-01B0-46E5-AD1F-74E25C4AA3E2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2:57.216" v="3148" actId="21"/>
          <ac:cxnSpMkLst>
            <pc:docMk/>
            <pc:sldMk cId="1629224149" sldId="1848"/>
            <ac:cxnSpMk id="30" creationId="{E7C52193-831E-402C-8ABC-A8EFF42E37FD}"/>
          </ac:cxnSpMkLst>
        </pc:cxnChg>
        <pc:cxnChg chg="del mod">
          <ac:chgData name="Bariakor Nareen Lyngskor [Chillibreeze]" userId="afc49c03-9956-454b-b8f5-442afa158c47" providerId="ADAL" clId="{65F64069-B7FB-4C8A-8DD5-B43755906720}" dt="2020-07-22T04:13:04.705" v="3154" actId="21"/>
          <ac:cxnSpMkLst>
            <pc:docMk/>
            <pc:sldMk cId="1629224149" sldId="1848"/>
            <ac:cxnSpMk id="31" creationId="{70A87BC8-7C12-489E-B64B-9B274243478E}"/>
          </ac:cxnSpMkLst>
        </pc:cxnChg>
      </pc:sldChg>
      <pc:sldChg chg="addSp modSp new del mod">
        <pc:chgData name="Bariakor Nareen Lyngskor [Chillibreeze]" userId="afc49c03-9956-454b-b8f5-442afa158c47" providerId="ADAL" clId="{65F64069-B7FB-4C8A-8DD5-B43755906720}" dt="2020-07-21T16:57:31.689" v="1108" actId="47"/>
        <pc:sldMkLst>
          <pc:docMk/>
          <pc:sldMk cId="1700435588" sldId="1849"/>
        </pc:sldMkLst>
        <pc:spChg chg="add mod">
          <ac:chgData name="Bariakor Nareen Lyngskor [Chillibreeze]" userId="afc49c03-9956-454b-b8f5-442afa158c47" providerId="ADAL" clId="{65F64069-B7FB-4C8A-8DD5-B43755906720}" dt="2020-07-21T16:57:13.790" v="1105" actId="14100"/>
          <ac:spMkLst>
            <pc:docMk/>
            <pc:sldMk cId="1700435588" sldId="1849"/>
            <ac:spMk id="3" creationId="{1C1D6A3A-017E-48D5-9654-091CF7BA08A8}"/>
          </ac:spMkLst>
        </pc:spChg>
        <pc:spChg chg="add mod">
          <ac:chgData name="Bariakor Nareen Lyngskor [Chillibreeze]" userId="afc49c03-9956-454b-b8f5-442afa158c47" providerId="ADAL" clId="{65F64069-B7FB-4C8A-8DD5-B43755906720}" dt="2020-07-21T16:57:19.722" v="1107" actId="408"/>
          <ac:spMkLst>
            <pc:docMk/>
            <pc:sldMk cId="1700435588" sldId="1849"/>
            <ac:spMk id="4" creationId="{9EFD3803-1C79-4FB5-9EE4-F0B4E95BE4A2}"/>
          </ac:spMkLst>
        </pc:spChg>
        <pc:spChg chg="add mod">
          <ac:chgData name="Bariakor Nareen Lyngskor [Chillibreeze]" userId="afc49c03-9956-454b-b8f5-442afa158c47" providerId="ADAL" clId="{65F64069-B7FB-4C8A-8DD5-B43755906720}" dt="2020-07-21T16:57:19.722" v="1107" actId="408"/>
          <ac:spMkLst>
            <pc:docMk/>
            <pc:sldMk cId="1700435588" sldId="1849"/>
            <ac:spMk id="5" creationId="{CB9A8A47-0220-4F61-89F5-10941E5EC8B4}"/>
          </ac:spMkLst>
        </pc:spChg>
        <pc:spChg chg="add mod">
          <ac:chgData name="Bariakor Nareen Lyngskor [Chillibreeze]" userId="afc49c03-9956-454b-b8f5-442afa158c47" providerId="ADAL" clId="{65F64069-B7FB-4C8A-8DD5-B43755906720}" dt="2020-07-21T16:57:16.714" v="1106" actId="1076"/>
          <ac:spMkLst>
            <pc:docMk/>
            <pc:sldMk cId="1700435588" sldId="1849"/>
            <ac:spMk id="6" creationId="{A5D8D93C-CAD2-4269-A19A-F7F8B8A68E60}"/>
          </ac:spMkLst>
        </pc:spChg>
      </pc:sldChg>
    </pc:docChg>
  </pc:docChgLst>
  <pc:docChgLst>
    <pc:chgData name="Bariakor Nareen Lyngskor [Chillibreeze]" userId="afc49c03-9956-454b-b8f5-442afa158c47" providerId="ADAL" clId="{EB791027-25EA-44DA-863E-8DF79EED8B4F}"/>
    <pc:docChg chg="modSld modMainMaster">
      <pc:chgData name="Bariakor Nareen Lyngskor [Chillibreeze]" userId="afc49c03-9956-454b-b8f5-442afa158c47" providerId="ADAL" clId="{EB791027-25EA-44DA-863E-8DF79EED8B4F}" dt="2020-07-20T10:20:35.121" v="3" actId="1036"/>
      <pc:docMkLst>
        <pc:docMk/>
      </pc:docMkLst>
      <pc:sldChg chg="modSp">
        <pc:chgData name="Bariakor Nareen Lyngskor [Chillibreeze]" userId="afc49c03-9956-454b-b8f5-442afa158c47" providerId="ADAL" clId="{EB791027-25EA-44DA-863E-8DF79EED8B4F}" dt="2020-07-20T10:19:58.062" v="2"/>
        <pc:sldMkLst>
          <pc:docMk/>
          <pc:sldMk cId="2112462182" sldId="1818"/>
        </pc:sldMkLst>
        <pc:spChg chg="mod">
          <ac:chgData name="Bariakor Nareen Lyngskor [Chillibreeze]" userId="afc49c03-9956-454b-b8f5-442afa158c47" providerId="ADAL" clId="{EB791027-25EA-44DA-863E-8DF79EED8B4F}" dt="2020-07-20T10:19:58.062" v="2"/>
          <ac:spMkLst>
            <pc:docMk/>
            <pc:sldMk cId="2112462182" sldId="1818"/>
            <ac:spMk id="17" creationId="{00000000-0000-0000-0000-000000000000}"/>
          </ac:spMkLst>
        </pc:spChg>
      </pc:sldChg>
      <pc:sldChg chg="modSp mod">
        <pc:chgData name="Bariakor Nareen Lyngskor [Chillibreeze]" userId="afc49c03-9956-454b-b8f5-442afa158c47" providerId="ADAL" clId="{EB791027-25EA-44DA-863E-8DF79EED8B4F}" dt="2020-07-20T10:20:35.121" v="3" actId="1036"/>
        <pc:sldMkLst>
          <pc:docMk/>
          <pc:sldMk cId="2806399711" sldId="1840"/>
        </pc:sldMkLst>
        <pc:spChg chg="mod">
          <ac:chgData name="Bariakor Nareen Lyngskor [Chillibreeze]" userId="afc49c03-9956-454b-b8f5-442afa158c47" providerId="ADAL" clId="{EB791027-25EA-44DA-863E-8DF79EED8B4F}" dt="2020-07-20T10:20:35.121" v="3" actId="1036"/>
          <ac:spMkLst>
            <pc:docMk/>
            <pc:sldMk cId="2806399711" sldId="1840"/>
            <ac:spMk id="31" creationId="{9B9632A4-0719-44B6-BEE2-B2BBB5F943A9}"/>
          </ac:spMkLst>
        </pc:spChg>
        <pc:picChg chg="mod">
          <ac:chgData name="Bariakor Nareen Lyngskor [Chillibreeze]" userId="afc49c03-9956-454b-b8f5-442afa158c47" providerId="ADAL" clId="{EB791027-25EA-44DA-863E-8DF79EED8B4F}" dt="2020-07-20T10:20:35.121" v="3" actId="1036"/>
          <ac:picMkLst>
            <pc:docMk/>
            <pc:sldMk cId="2806399711" sldId="1840"/>
            <ac:picMk id="114" creationId="{1AE38213-AD39-462B-AAC3-7F47B8299ACF}"/>
          </ac:picMkLst>
        </pc:picChg>
      </pc:sldChg>
      <pc:sldMasterChg chg="modSldLayout">
        <pc:chgData name="Bariakor Nareen Lyngskor [Chillibreeze]" userId="afc49c03-9956-454b-b8f5-442afa158c47" providerId="ADAL" clId="{EB791027-25EA-44DA-863E-8DF79EED8B4F}" dt="2020-07-20T10:19:27.682" v="1" actId="404"/>
        <pc:sldMasterMkLst>
          <pc:docMk/>
          <pc:sldMasterMk cId="3263374804" sldId="2147484715"/>
        </pc:sldMasterMkLst>
        <pc:sldLayoutChg chg="modSp">
          <pc:chgData name="Bariakor Nareen Lyngskor [Chillibreeze]" userId="afc49c03-9956-454b-b8f5-442afa158c47" providerId="ADAL" clId="{EB791027-25EA-44DA-863E-8DF79EED8B4F}" dt="2020-07-20T10:19:27.682" v="1" actId="404"/>
          <pc:sldLayoutMkLst>
            <pc:docMk/>
            <pc:sldMasterMk cId="3263374804" sldId="2147484715"/>
            <pc:sldLayoutMk cId="2216928601" sldId="2147484744"/>
          </pc:sldLayoutMkLst>
          <pc:spChg chg="mod">
            <ac:chgData name="Bariakor Nareen Lyngskor [Chillibreeze]" userId="afc49c03-9956-454b-b8f5-442afa158c47" providerId="ADAL" clId="{EB791027-25EA-44DA-863E-8DF79EED8B4F}" dt="2020-07-20T10:19:27.682" v="1" actId="404"/>
            <ac:spMkLst>
              <pc:docMk/>
              <pc:sldMasterMk cId="3263374804" sldId="2147484715"/>
              <pc:sldLayoutMk cId="2216928601" sldId="2147484744"/>
              <ac:spMk id="4" creationId="{D1FDE817-4581-481C-9C54-D23C2F82ACA3}"/>
            </ac:spMkLst>
          </pc:spChg>
        </pc:sldLayoutChg>
      </pc:sldMasterChg>
    </pc:docChg>
  </pc:docChgLst>
  <pc:docChgLst>
    <pc:chgData name="Hopefirmly Lyngdoh [Chillibreeze]" userId="01a7a686-b86c-48d4-b45c-9f5406d63a6c" providerId="ADAL" clId="{7C0A0F6C-C821-4DE3-9B9B-F817A0B79E20}"/>
    <pc:docChg chg="undo redo custSel addSld delSld modSld">
      <pc:chgData name="Hopefirmly Lyngdoh [Chillibreeze]" userId="01a7a686-b86c-48d4-b45c-9f5406d63a6c" providerId="ADAL" clId="{7C0A0F6C-C821-4DE3-9B9B-F817A0B79E20}" dt="2020-07-30T06:36:00.957" v="3317"/>
      <pc:docMkLst>
        <pc:docMk/>
      </pc:docMkLst>
      <pc:sldChg chg="modSp mod">
        <pc:chgData name="Hopefirmly Lyngdoh [Chillibreeze]" userId="01a7a686-b86c-48d4-b45c-9f5406d63a6c" providerId="ADAL" clId="{7C0A0F6C-C821-4DE3-9B9B-F817A0B79E20}" dt="2020-07-28T14:23:56.298" v="1965" actId="1076"/>
        <pc:sldMkLst>
          <pc:docMk/>
          <pc:sldMk cId="546707467" sldId="1720"/>
        </pc:sldMkLst>
        <pc:spChg chg="mod">
          <ac:chgData name="Hopefirmly Lyngdoh [Chillibreeze]" userId="01a7a686-b86c-48d4-b45c-9f5406d63a6c" providerId="ADAL" clId="{7C0A0F6C-C821-4DE3-9B9B-F817A0B79E20}" dt="2020-07-28T14:23:56.298" v="1965" actId="1076"/>
          <ac:spMkLst>
            <pc:docMk/>
            <pc:sldMk cId="546707467" sldId="1720"/>
            <ac:spMk id="2" creationId="{00000000-0000-0000-0000-000000000000}"/>
          </ac:spMkLst>
        </pc:spChg>
      </pc:sldChg>
      <pc:sldChg chg="addSp delSp modSp">
        <pc:chgData name="Hopefirmly Lyngdoh [Chillibreeze]" userId="01a7a686-b86c-48d4-b45c-9f5406d63a6c" providerId="ADAL" clId="{7C0A0F6C-C821-4DE3-9B9B-F817A0B79E20}" dt="2020-07-28T11:09:03.356" v="4"/>
        <pc:sldMkLst>
          <pc:docMk/>
          <pc:sldMk cId="2698537591" sldId="1721"/>
        </pc:sldMkLst>
        <pc:spChg chg="mod">
          <ac:chgData name="Hopefirmly Lyngdoh [Chillibreeze]" userId="01a7a686-b86c-48d4-b45c-9f5406d63a6c" providerId="ADAL" clId="{7C0A0F6C-C821-4DE3-9B9B-F817A0B79E20}" dt="2020-07-28T11:09:03.356" v="4"/>
          <ac:spMkLst>
            <pc:docMk/>
            <pc:sldMk cId="2698537591" sldId="1721"/>
            <ac:spMk id="2" creationId="{00000000-0000-0000-0000-000000000000}"/>
          </ac:spMkLst>
        </pc:spChg>
        <pc:spChg chg="add del mod">
          <ac:chgData name="Hopefirmly Lyngdoh [Chillibreeze]" userId="01a7a686-b86c-48d4-b45c-9f5406d63a6c" providerId="ADAL" clId="{7C0A0F6C-C821-4DE3-9B9B-F817A0B79E20}" dt="2020-07-28T11:09:01.749" v="3"/>
          <ac:spMkLst>
            <pc:docMk/>
            <pc:sldMk cId="2698537591" sldId="1721"/>
            <ac:spMk id="3" creationId="{48DDFBE6-71D9-4750-9EB9-77A95B87E47C}"/>
          </ac:spMkLst>
        </pc:spChg>
        <pc:spChg chg="add del mod">
          <ac:chgData name="Hopefirmly Lyngdoh [Chillibreeze]" userId="01a7a686-b86c-48d4-b45c-9f5406d63a6c" providerId="ADAL" clId="{7C0A0F6C-C821-4DE3-9B9B-F817A0B79E20}" dt="2020-07-28T11:09:03.356" v="4"/>
          <ac:spMkLst>
            <pc:docMk/>
            <pc:sldMk cId="2698537591" sldId="1721"/>
            <ac:spMk id="5" creationId="{DDE0E30A-F056-4752-AA0C-5DD29766D5E7}"/>
          </ac:spMkLst>
        </pc:spChg>
      </pc:sldChg>
      <pc:sldChg chg="addSp delSp modSp mod">
        <pc:chgData name="Hopefirmly Lyngdoh [Chillibreeze]" userId="01a7a686-b86c-48d4-b45c-9f5406d63a6c" providerId="ADAL" clId="{7C0A0F6C-C821-4DE3-9B9B-F817A0B79E20}" dt="2020-07-28T11:12:37.140" v="35" actId="1076"/>
        <pc:sldMkLst>
          <pc:docMk/>
          <pc:sldMk cId="2888839772" sldId="1749"/>
        </pc:sldMkLst>
        <pc:spChg chg="add del mod">
          <ac:chgData name="Hopefirmly Lyngdoh [Chillibreeze]" userId="01a7a686-b86c-48d4-b45c-9f5406d63a6c" providerId="ADAL" clId="{7C0A0F6C-C821-4DE3-9B9B-F817A0B79E20}" dt="2020-07-28T11:10:59.152" v="32" actId="478"/>
          <ac:spMkLst>
            <pc:docMk/>
            <pc:sldMk cId="2888839772" sldId="1749"/>
            <ac:spMk id="18" creationId="{9B1054F6-0F66-4DF2-8A63-A87F0483C9A8}"/>
          </ac:spMkLst>
        </pc:spChg>
        <pc:spChg chg="add del mod">
          <ac:chgData name="Hopefirmly Lyngdoh [Chillibreeze]" userId="01a7a686-b86c-48d4-b45c-9f5406d63a6c" providerId="ADAL" clId="{7C0A0F6C-C821-4DE3-9B9B-F817A0B79E20}" dt="2020-07-28T11:10:59.152" v="32" actId="478"/>
          <ac:spMkLst>
            <pc:docMk/>
            <pc:sldMk cId="2888839772" sldId="1749"/>
            <ac:spMk id="19" creationId="{278D8318-19F0-4827-9C04-768F9AA1BB2A}"/>
          </ac:spMkLst>
        </pc:spChg>
        <pc:spChg chg="add del mod">
          <ac:chgData name="Hopefirmly Lyngdoh [Chillibreeze]" userId="01a7a686-b86c-48d4-b45c-9f5406d63a6c" providerId="ADAL" clId="{7C0A0F6C-C821-4DE3-9B9B-F817A0B79E20}" dt="2020-07-28T11:10:59.152" v="32" actId="478"/>
          <ac:spMkLst>
            <pc:docMk/>
            <pc:sldMk cId="2888839772" sldId="1749"/>
            <ac:spMk id="21" creationId="{098618BA-0BF5-47EC-9D4C-0B93CACB2743}"/>
          </ac:spMkLst>
        </pc:spChg>
        <pc:cxnChg chg="add del mod">
          <ac:chgData name="Hopefirmly Lyngdoh [Chillibreeze]" userId="01a7a686-b86c-48d4-b45c-9f5406d63a6c" providerId="ADAL" clId="{7C0A0F6C-C821-4DE3-9B9B-F817A0B79E20}" dt="2020-07-28T11:12:33.492" v="34" actId="1076"/>
          <ac:cxnSpMkLst>
            <pc:docMk/>
            <pc:sldMk cId="2888839772" sldId="1749"/>
            <ac:cxnSpMk id="30" creationId="{E7C52193-831E-402C-8ABC-A8EFF42E37FD}"/>
          </ac:cxnSpMkLst>
        </pc:cxnChg>
        <pc:cxnChg chg="mod">
          <ac:chgData name="Hopefirmly Lyngdoh [Chillibreeze]" userId="01a7a686-b86c-48d4-b45c-9f5406d63a6c" providerId="ADAL" clId="{7C0A0F6C-C821-4DE3-9B9B-F817A0B79E20}" dt="2020-07-28T11:12:37.140" v="35" actId="1076"/>
          <ac:cxnSpMkLst>
            <pc:docMk/>
            <pc:sldMk cId="2888839772" sldId="1749"/>
            <ac:cxnSpMk id="31" creationId="{70A87BC8-7C12-489E-B64B-9B274243478E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29T12:13:18.546" v="3152" actId="13244"/>
        <pc:sldMkLst>
          <pc:docMk/>
          <pc:sldMk cId="2112462182" sldId="1818"/>
        </pc:sldMkLst>
        <pc:spChg chg="mod">
          <ac:chgData name="Hopefirmly Lyngdoh [Chillibreeze]" userId="01a7a686-b86c-48d4-b45c-9f5406d63a6c" providerId="ADAL" clId="{7C0A0F6C-C821-4DE3-9B9B-F817A0B79E20}" dt="2020-07-28T11:09:31.750" v="12" actId="1037"/>
          <ac:spMkLst>
            <pc:docMk/>
            <pc:sldMk cId="2112462182" sldId="1818"/>
            <ac:spMk id="19" creationId="{67E6FC01-7C98-49EE-BC9B-65E318C7EB53}"/>
          </ac:spMkLst>
        </pc:spChg>
        <pc:spChg chg="mod">
          <ac:chgData name="Hopefirmly Lyngdoh [Chillibreeze]" userId="01a7a686-b86c-48d4-b45c-9f5406d63a6c" providerId="ADAL" clId="{7C0A0F6C-C821-4DE3-9B9B-F817A0B79E20}" dt="2020-07-28T11:09:31.750" v="12" actId="1037"/>
          <ac:spMkLst>
            <pc:docMk/>
            <pc:sldMk cId="2112462182" sldId="1818"/>
            <ac:spMk id="22" creationId="{B55D2F87-C2C2-4DB4-94FB-81486A753DFC}"/>
          </ac:spMkLst>
        </pc:spChg>
        <pc:spChg chg="mod">
          <ac:chgData name="Hopefirmly Lyngdoh [Chillibreeze]" userId="01a7a686-b86c-48d4-b45c-9f5406d63a6c" providerId="ADAL" clId="{7C0A0F6C-C821-4DE3-9B9B-F817A0B79E20}" dt="2020-07-28T14:24:47.450" v="1970" actId="20577"/>
          <ac:spMkLst>
            <pc:docMk/>
            <pc:sldMk cId="2112462182" sldId="1818"/>
            <ac:spMk id="24" creationId="{EEE50ABC-7F27-4678-9A91-072374FB704D}"/>
          </ac:spMkLst>
        </pc:spChg>
        <pc:grpChg chg="add mod">
          <ac:chgData name="Hopefirmly Lyngdoh [Chillibreeze]" userId="01a7a686-b86c-48d4-b45c-9f5406d63a6c" providerId="ADAL" clId="{7C0A0F6C-C821-4DE3-9B9B-F817A0B79E20}" dt="2020-07-29T12:10:08.844" v="3037" actId="164"/>
          <ac:grpSpMkLst>
            <pc:docMk/>
            <pc:sldMk cId="2112462182" sldId="1818"/>
            <ac:grpSpMk id="5" creationId="{5764F402-7A8A-49E6-8C71-CE90B5FD69EF}"/>
          </ac:grpSpMkLst>
        </pc:grpChg>
        <pc:grpChg chg="add mod">
          <ac:chgData name="Hopefirmly Lyngdoh [Chillibreeze]" userId="01a7a686-b86c-48d4-b45c-9f5406d63a6c" providerId="ADAL" clId="{7C0A0F6C-C821-4DE3-9B9B-F817A0B79E20}" dt="2020-07-29T12:10:08.399" v="3036" actId="164"/>
          <ac:grpSpMkLst>
            <pc:docMk/>
            <pc:sldMk cId="2112462182" sldId="1818"/>
            <ac:grpSpMk id="6" creationId="{4295B808-E2C9-425F-BD57-AE1988BAE8A7}"/>
          </ac:grpSpMkLst>
        </pc:grpChg>
        <pc:grpChg chg="add mod">
          <ac:chgData name="Hopefirmly Lyngdoh [Chillibreeze]" userId="01a7a686-b86c-48d4-b45c-9f5406d63a6c" providerId="ADAL" clId="{7C0A0F6C-C821-4DE3-9B9B-F817A0B79E20}" dt="2020-07-29T12:10:07.423" v="3035" actId="164"/>
          <ac:grpSpMkLst>
            <pc:docMk/>
            <pc:sldMk cId="2112462182" sldId="1818"/>
            <ac:grpSpMk id="7" creationId="{567A301C-4E45-4F35-A5DF-1AE91BE52F53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0:06.026" v="3034" actId="571"/>
          <ac:grpSpMkLst>
            <pc:docMk/>
            <pc:sldMk cId="2112462182" sldId="1818"/>
            <ac:grpSpMk id="25" creationId="{AC5729B7-751C-45AA-829D-C594AB9FE58A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0:06.026" v="3034" actId="571"/>
          <ac:grpSpMkLst>
            <pc:docMk/>
            <pc:sldMk cId="2112462182" sldId="1818"/>
            <ac:grpSpMk id="28" creationId="{3C293938-280C-4F4E-90C9-03E5C82DB463}"/>
          </ac:grpSpMkLst>
        </pc:grpChg>
        <pc:grpChg chg="add mod">
          <ac:chgData name="Hopefirmly Lyngdoh [Chillibreeze]" userId="01a7a686-b86c-48d4-b45c-9f5406d63a6c" providerId="ADAL" clId="{7C0A0F6C-C821-4DE3-9B9B-F817A0B79E20}" dt="2020-07-29T12:10:06.026" v="3034" actId="571"/>
          <ac:grpSpMkLst>
            <pc:docMk/>
            <pc:sldMk cId="2112462182" sldId="1818"/>
            <ac:grpSpMk id="31" creationId="{B14655A8-7E43-4F8D-90FB-FC35D1267C54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1:53.749" v="3145" actId="21"/>
          <ac:grpSpMkLst>
            <pc:docMk/>
            <pc:sldMk cId="2112462182" sldId="1818"/>
            <ac:grpSpMk id="34" creationId="{FC082FC8-A514-438D-915B-042B5F26F09A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1:53.749" v="3145" actId="21"/>
          <ac:grpSpMkLst>
            <pc:docMk/>
            <pc:sldMk cId="2112462182" sldId="1818"/>
            <ac:grpSpMk id="35" creationId="{FE91F56A-A689-4420-9F8B-61880CD2A1BE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1:53.749" v="3145" actId="21"/>
          <ac:grpSpMkLst>
            <pc:docMk/>
            <pc:sldMk cId="2112462182" sldId="1818"/>
            <ac:grpSpMk id="36" creationId="{C0412EDD-E2F1-49D2-833F-31F44E58223C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0:39.975" v="3052" actId="21"/>
          <ac:grpSpMkLst>
            <pc:docMk/>
            <pc:sldMk cId="2112462182" sldId="1818"/>
            <ac:grpSpMk id="37" creationId="{BD0D1441-43D9-42FA-8CE9-83E36CF51C38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0:33.103" v="3049" actId="21"/>
          <ac:grpSpMkLst>
            <pc:docMk/>
            <pc:sldMk cId="2112462182" sldId="1818"/>
            <ac:grpSpMk id="40" creationId="{3E06C55B-6F3B-4A79-98BC-B323E8F254D2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10:45.009" v="3054" actId="21"/>
          <ac:grpSpMkLst>
            <pc:docMk/>
            <pc:sldMk cId="2112462182" sldId="1818"/>
            <ac:grpSpMk id="43" creationId="{FEB168DE-39E1-4B49-8B0A-0ECD476C674B}"/>
          </ac:grpSpMkLst>
        </pc:grpChg>
        <pc:picChg chg="add mod">
          <ac:chgData name="Hopefirmly Lyngdoh [Chillibreeze]" userId="01a7a686-b86c-48d4-b45c-9f5406d63a6c" providerId="ADAL" clId="{7C0A0F6C-C821-4DE3-9B9B-F817A0B79E20}" dt="2020-07-29T12:11:46.382" v="3126"/>
          <ac:picMkLst>
            <pc:docMk/>
            <pc:sldMk cId="2112462182" sldId="1818"/>
            <ac:picMk id="2" creationId="{12074A70-7EF0-4BBB-BB12-A26E4C0AB9C9}"/>
          </ac:picMkLst>
        </pc:picChg>
        <pc:picChg chg="add mod">
          <ac:chgData name="Hopefirmly Lyngdoh [Chillibreeze]" userId="01a7a686-b86c-48d4-b45c-9f5406d63a6c" providerId="ADAL" clId="{7C0A0F6C-C821-4DE3-9B9B-F817A0B79E20}" dt="2020-07-29T12:11:43.146" v="3108"/>
          <ac:picMkLst>
            <pc:docMk/>
            <pc:sldMk cId="2112462182" sldId="1818"/>
            <ac:picMk id="3" creationId="{BF6680BA-30C8-4EBB-B0FB-BA3D2E4E6CA4}"/>
          </ac:picMkLst>
        </pc:picChg>
        <pc:picChg chg="add mod">
          <ac:chgData name="Hopefirmly Lyngdoh [Chillibreeze]" userId="01a7a686-b86c-48d4-b45c-9f5406d63a6c" providerId="ADAL" clId="{7C0A0F6C-C821-4DE3-9B9B-F817A0B79E20}" dt="2020-07-29T12:11:49.880" v="3144"/>
          <ac:picMkLst>
            <pc:docMk/>
            <pc:sldMk cId="2112462182" sldId="1818"/>
            <ac:picMk id="4" creationId="{9E4F6F4D-E64F-4E1D-BCDE-CF47691E3B55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11:53.749" v="3145" actId="21"/>
          <ac:picMkLst>
            <pc:docMk/>
            <pc:sldMk cId="2112462182" sldId="1818"/>
            <ac:picMk id="9" creationId="{14B39BE6-23D3-4A18-8218-AC440E83FB34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11:53.749" v="3145" actId="21"/>
          <ac:picMkLst>
            <pc:docMk/>
            <pc:sldMk cId="2112462182" sldId="1818"/>
            <ac:picMk id="10" creationId="{9DA302D9-D681-4E18-9F21-FE167ACBBACD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11:53.749" v="3145" actId="21"/>
          <ac:picMkLst>
            <pc:docMk/>
            <pc:sldMk cId="2112462182" sldId="1818"/>
            <ac:picMk id="11" creationId="{C64B949F-D00A-4CDA-8751-68B89F64AFF0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10:05.169" v="3032" actId="22"/>
          <ac:picMkLst>
            <pc:docMk/>
            <pc:sldMk cId="2112462182" sldId="1818"/>
            <ac:picMk id="13" creationId="{0DC96C59-70FF-4821-83A0-5614772F5FF3}"/>
          </ac:picMkLst>
        </pc:picChg>
        <pc:picChg chg="mod">
          <ac:chgData name="Hopefirmly Lyngdoh [Chillibreeze]" userId="01a7a686-b86c-48d4-b45c-9f5406d63a6c" providerId="ADAL" clId="{7C0A0F6C-C821-4DE3-9B9B-F817A0B79E20}" dt="2020-07-29T12:11:43.146" v="3108"/>
          <ac:picMkLst>
            <pc:docMk/>
            <pc:sldMk cId="2112462182" sldId="1818"/>
            <ac:picMk id="18" creationId="{7852FC43-BF74-4F2C-BA75-E91285BF9709}"/>
          </ac:picMkLst>
        </pc:picChg>
        <pc:picChg chg="add del">
          <ac:chgData name="Hopefirmly Lyngdoh [Chillibreeze]" userId="01a7a686-b86c-48d4-b45c-9f5406d63a6c" providerId="ADAL" clId="{7C0A0F6C-C821-4DE3-9B9B-F817A0B79E20}" dt="2020-07-29T12:10:03.667" v="3029" actId="22"/>
          <ac:picMkLst>
            <pc:docMk/>
            <pc:sldMk cId="2112462182" sldId="1818"/>
            <ac:picMk id="20" creationId="{8E20CDBC-4C56-4B82-AA6C-2539177E285B}"/>
          </ac:picMkLst>
        </pc:picChg>
        <pc:picChg chg="mod">
          <ac:chgData name="Hopefirmly Lyngdoh [Chillibreeze]" userId="01a7a686-b86c-48d4-b45c-9f5406d63a6c" providerId="ADAL" clId="{7C0A0F6C-C821-4DE3-9B9B-F817A0B79E20}" dt="2020-07-29T12:11:46.382" v="3126"/>
          <ac:picMkLst>
            <pc:docMk/>
            <pc:sldMk cId="2112462182" sldId="1818"/>
            <ac:picMk id="21" creationId="{19D05227-5255-4E88-AD2F-17DA956AB702}"/>
          </ac:picMkLst>
        </pc:picChg>
        <pc:picChg chg="mod">
          <ac:chgData name="Hopefirmly Lyngdoh [Chillibreeze]" userId="01a7a686-b86c-48d4-b45c-9f5406d63a6c" providerId="ADAL" clId="{7C0A0F6C-C821-4DE3-9B9B-F817A0B79E20}" dt="2020-07-29T12:11:49.880" v="3144"/>
          <ac:picMkLst>
            <pc:docMk/>
            <pc:sldMk cId="2112462182" sldId="1818"/>
            <ac:picMk id="23" creationId="{C952B8DB-22DD-4B44-8A28-4BCF6350A860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26" creationId="{FA463DB6-1FA6-49AA-BC28-533C65578CD1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27" creationId="{12CF27D6-B8EA-4960-9464-02736E1C2A98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29" creationId="{F4B0A0C9-3A1C-4E62-BD27-6F3860A9E228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30" creationId="{A4949196-3522-4C1B-BF0B-CE6D3C0678DC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32" creationId="{B834B735-852E-4FA3-99BB-18CF42106A81}"/>
          </ac:picMkLst>
        </pc:picChg>
        <pc:picChg chg="mod">
          <ac:chgData name="Hopefirmly Lyngdoh [Chillibreeze]" userId="01a7a686-b86c-48d4-b45c-9f5406d63a6c" providerId="ADAL" clId="{7C0A0F6C-C821-4DE3-9B9B-F817A0B79E20}" dt="2020-07-29T12:10:06.026" v="3034" actId="571"/>
          <ac:picMkLst>
            <pc:docMk/>
            <pc:sldMk cId="2112462182" sldId="1818"/>
            <ac:picMk id="33" creationId="{58EBDC9B-4A52-4399-BA66-6D429B801942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38" creationId="{C856D90D-E88E-4A76-845A-775B9FD0571D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39" creationId="{9ED7E9E4-36E0-4869-9B59-D2EF70B0F6E4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41" creationId="{F7E962C0-D10A-4FF8-BE8F-70E74833FF02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42" creationId="{282B82B9-D988-40A4-B9D9-2192F14BDB17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44" creationId="{FFC388F3-755A-4B9E-A00B-B5C143F5B840}"/>
          </ac:picMkLst>
        </pc:picChg>
        <pc:picChg chg="mod">
          <ac:chgData name="Hopefirmly Lyngdoh [Chillibreeze]" userId="01a7a686-b86c-48d4-b45c-9f5406d63a6c" providerId="ADAL" clId="{7C0A0F6C-C821-4DE3-9B9B-F817A0B79E20}" dt="2020-07-29T12:10:30.105" v="3048" actId="571"/>
          <ac:picMkLst>
            <pc:docMk/>
            <pc:sldMk cId="2112462182" sldId="1818"/>
            <ac:picMk id="45" creationId="{0155B42A-0213-4A15-A3F2-AF4FAE4015C2}"/>
          </ac:picMkLst>
        </pc:picChg>
        <pc:picChg chg="add mod">
          <ac:chgData name="Hopefirmly Lyngdoh [Chillibreeze]" userId="01a7a686-b86c-48d4-b45c-9f5406d63a6c" providerId="ADAL" clId="{7C0A0F6C-C821-4DE3-9B9B-F817A0B79E20}" dt="2020-07-29T12:13:12.563" v="3150" actId="13244"/>
          <ac:picMkLst>
            <pc:docMk/>
            <pc:sldMk cId="2112462182" sldId="1818"/>
            <ac:picMk id="47" creationId="{8A297B97-8875-4E2B-8B63-59B7F604CF7D}"/>
          </ac:picMkLst>
        </pc:picChg>
        <pc:picChg chg="add mod">
          <ac:chgData name="Hopefirmly Lyngdoh [Chillibreeze]" userId="01a7a686-b86c-48d4-b45c-9f5406d63a6c" providerId="ADAL" clId="{7C0A0F6C-C821-4DE3-9B9B-F817A0B79E20}" dt="2020-07-29T12:13:14.986" v="3151" actId="13244"/>
          <ac:picMkLst>
            <pc:docMk/>
            <pc:sldMk cId="2112462182" sldId="1818"/>
            <ac:picMk id="49" creationId="{387F5C0F-C4C1-47E7-B51F-4A6A7FE932AA}"/>
          </ac:picMkLst>
        </pc:picChg>
        <pc:picChg chg="add mod">
          <ac:chgData name="Hopefirmly Lyngdoh [Chillibreeze]" userId="01a7a686-b86c-48d4-b45c-9f5406d63a6c" providerId="ADAL" clId="{7C0A0F6C-C821-4DE3-9B9B-F817A0B79E20}" dt="2020-07-29T12:13:18.546" v="3152" actId="13244"/>
          <ac:picMkLst>
            <pc:docMk/>
            <pc:sldMk cId="2112462182" sldId="1818"/>
            <ac:picMk id="51" creationId="{56E06821-1E34-445A-923F-6C2553C31707}"/>
          </ac:picMkLst>
        </pc:picChg>
      </pc:sldChg>
      <pc:sldChg chg="addSp delSp modSp mod">
        <pc:chgData name="Hopefirmly Lyngdoh [Chillibreeze]" userId="01a7a686-b86c-48d4-b45c-9f5406d63a6c" providerId="ADAL" clId="{7C0A0F6C-C821-4DE3-9B9B-F817A0B79E20}" dt="2020-07-30T06:27:08.149" v="3253" actId="12789"/>
        <pc:sldMkLst>
          <pc:docMk/>
          <pc:sldMk cId="3052099378" sldId="1819"/>
        </pc:sldMkLst>
        <pc:spChg chg="add del mod">
          <ac:chgData name="Hopefirmly Lyngdoh [Chillibreeze]" userId="01a7a686-b86c-48d4-b45c-9f5406d63a6c" providerId="ADAL" clId="{7C0A0F6C-C821-4DE3-9B9B-F817A0B79E20}" dt="2020-07-30T06:25:39.761" v="3220" actId="21"/>
          <ac:spMkLst>
            <pc:docMk/>
            <pc:sldMk cId="3052099378" sldId="1819"/>
            <ac:spMk id="6" creationId="{DBC7EA30-D827-44B2-9888-44080B24A5F7}"/>
          </ac:spMkLst>
        </pc:spChg>
        <pc:spChg chg="mod">
          <ac:chgData name="Hopefirmly Lyngdoh [Chillibreeze]" userId="01a7a686-b86c-48d4-b45c-9f5406d63a6c" providerId="ADAL" clId="{7C0A0F6C-C821-4DE3-9B9B-F817A0B79E20}" dt="2020-07-28T11:10:12.249" v="27" actId="255"/>
          <ac:spMkLst>
            <pc:docMk/>
            <pc:sldMk cId="3052099378" sldId="1819"/>
            <ac:spMk id="25" creationId="{5D76EC7C-481F-4A80-A714-A576E4CDA8DF}"/>
          </ac:spMkLst>
        </pc:spChg>
        <pc:spChg chg="mod">
          <ac:chgData name="Hopefirmly Lyngdoh [Chillibreeze]" userId="01a7a686-b86c-48d4-b45c-9f5406d63a6c" providerId="ADAL" clId="{7C0A0F6C-C821-4DE3-9B9B-F817A0B79E20}" dt="2020-07-30T06:26:48.068" v="3242" actId="14100"/>
          <ac:spMkLst>
            <pc:docMk/>
            <pc:sldMk cId="3052099378" sldId="1819"/>
            <ac:spMk id="27" creationId="{0215B3C6-8F2F-4309-8771-1C28F46EB19C}"/>
          </ac:spMkLst>
        </pc:spChg>
        <pc:spChg chg="mod">
          <ac:chgData name="Hopefirmly Lyngdoh [Chillibreeze]" userId="01a7a686-b86c-48d4-b45c-9f5406d63a6c" providerId="ADAL" clId="{7C0A0F6C-C821-4DE3-9B9B-F817A0B79E20}" dt="2020-07-30T06:27:05.813" v="3252" actId="12789"/>
          <ac:spMkLst>
            <pc:docMk/>
            <pc:sldMk cId="3052099378" sldId="1819"/>
            <ac:spMk id="33" creationId="{2C2AEAA7-497A-434F-8723-CCE973647CB0}"/>
          </ac:spMkLst>
        </pc:spChg>
        <pc:spChg chg="mod">
          <ac:chgData name="Hopefirmly Lyngdoh [Chillibreeze]" userId="01a7a686-b86c-48d4-b45c-9f5406d63a6c" providerId="ADAL" clId="{7C0A0F6C-C821-4DE3-9B9B-F817A0B79E20}" dt="2020-07-30T06:27:08.149" v="3253" actId="12789"/>
          <ac:spMkLst>
            <pc:docMk/>
            <pc:sldMk cId="3052099378" sldId="1819"/>
            <ac:spMk id="36" creationId="{E090372D-53B4-4EAA-B99F-2786161246FE}"/>
          </ac:spMkLst>
        </pc:spChg>
        <pc:picChg chg="mod">
          <ac:chgData name="Hopefirmly Lyngdoh [Chillibreeze]" userId="01a7a686-b86c-48d4-b45c-9f5406d63a6c" providerId="ADAL" clId="{7C0A0F6C-C821-4DE3-9B9B-F817A0B79E20}" dt="2020-07-30T06:26:36.539" v="3235" actId="1076"/>
          <ac:picMkLst>
            <pc:docMk/>
            <pc:sldMk cId="3052099378" sldId="1819"/>
            <ac:picMk id="26" creationId="{6533E13B-673A-44A1-B9C2-2E4D9CACEDF2}"/>
          </ac:picMkLst>
        </pc:picChg>
        <pc:picChg chg="mod">
          <ac:chgData name="Hopefirmly Lyngdoh [Chillibreeze]" userId="01a7a686-b86c-48d4-b45c-9f5406d63a6c" providerId="ADAL" clId="{7C0A0F6C-C821-4DE3-9B9B-F817A0B79E20}" dt="2020-07-30T06:27:05.813" v="3252" actId="12789"/>
          <ac:picMkLst>
            <pc:docMk/>
            <pc:sldMk cId="3052099378" sldId="1819"/>
            <ac:picMk id="31" creationId="{EF8247B8-4BE6-42E3-BDDE-A49C3D3D8DA8}"/>
          </ac:picMkLst>
        </pc:picChg>
        <pc:picChg chg="mod">
          <ac:chgData name="Hopefirmly Lyngdoh [Chillibreeze]" userId="01a7a686-b86c-48d4-b45c-9f5406d63a6c" providerId="ADAL" clId="{7C0A0F6C-C821-4DE3-9B9B-F817A0B79E20}" dt="2020-07-30T06:27:08.149" v="3253" actId="12789"/>
          <ac:picMkLst>
            <pc:docMk/>
            <pc:sldMk cId="3052099378" sldId="1819"/>
            <ac:picMk id="35" creationId="{9C931618-B4E0-440F-BDFF-6CB6731AC816}"/>
          </ac:picMkLst>
        </pc:picChg>
        <pc:cxnChg chg="mod">
          <ac:chgData name="Hopefirmly Lyngdoh [Chillibreeze]" userId="01a7a686-b86c-48d4-b45c-9f5406d63a6c" providerId="ADAL" clId="{7C0A0F6C-C821-4DE3-9B9B-F817A0B79E20}" dt="2020-07-30T06:27:02.603" v="3251" actId="465"/>
          <ac:cxnSpMkLst>
            <pc:docMk/>
            <pc:sldMk cId="3052099378" sldId="1819"/>
            <ac:cxnSpMk id="28" creationId="{46B60F40-A383-4394-87CA-D7CB87E60696}"/>
          </ac:cxnSpMkLst>
        </pc:cxnChg>
        <pc:cxnChg chg="mod">
          <ac:chgData name="Hopefirmly Lyngdoh [Chillibreeze]" userId="01a7a686-b86c-48d4-b45c-9f5406d63a6c" providerId="ADAL" clId="{7C0A0F6C-C821-4DE3-9B9B-F817A0B79E20}" dt="2020-07-30T06:27:02.603" v="3251" actId="465"/>
          <ac:cxnSpMkLst>
            <pc:docMk/>
            <pc:sldMk cId="3052099378" sldId="1819"/>
            <ac:cxnSpMk id="34" creationId="{9BDFA382-99E6-44E5-BA2E-4FA7C6E4DEB8}"/>
          </ac:cxnSpMkLst>
        </pc:cxnChg>
      </pc:sldChg>
      <pc:sldChg chg="modSp mod">
        <pc:chgData name="Hopefirmly Lyngdoh [Chillibreeze]" userId="01a7a686-b86c-48d4-b45c-9f5406d63a6c" providerId="ADAL" clId="{7C0A0F6C-C821-4DE3-9B9B-F817A0B79E20}" dt="2020-07-28T14:30:10.797" v="1976" actId="962"/>
        <pc:sldMkLst>
          <pc:docMk/>
          <pc:sldMk cId="2170698725" sldId="1823"/>
        </pc:sldMkLst>
        <pc:spChg chg="mod">
          <ac:chgData name="Hopefirmly Lyngdoh [Chillibreeze]" userId="01a7a686-b86c-48d4-b45c-9f5406d63a6c" providerId="ADAL" clId="{7C0A0F6C-C821-4DE3-9B9B-F817A0B79E20}" dt="2020-07-28T11:14:57.239" v="53" actId="1076"/>
          <ac:spMkLst>
            <pc:docMk/>
            <pc:sldMk cId="2170698725" sldId="1823"/>
            <ac:spMk id="84" creationId="{60C3550E-F690-46A1-8E10-24A97266F653}"/>
          </ac:spMkLst>
        </pc:spChg>
        <pc:spChg chg="mod">
          <ac:chgData name="Hopefirmly Lyngdoh [Chillibreeze]" userId="01a7a686-b86c-48d4-b45c-9f5406d63a6c" providerId="ADAL" clId="{7C0A0F6C-C821-4DE3-9B9B-F817A0B79E20}" dt="2020-07-28T11:15:02.094" v="57" actId="465"/>
          <ac:spMkLst>
            <pc:docMk/>
            <pc:sldMk cId="2170698725" sldId="1823"/>
            <ac:spMk id="87" creationId="{489BD5A3-85A8-4FA4-864B-8E3589772504}"/>
          </ac:spMkLst>
        </pc:spChg>
        <pc:spChg chg="mod">
          <ac:chgData name="Hopefirmly Lyngdoh [Chillibreeze]" userId="01a7a686-b86c-48d4-b45c-9f5406d63a6c" providerId="ADAL" clId="{7C0A0F6C-C821-4DE3-9B9B-F817A0B79E20}" dt="2020-07-28T11:15:02.094" v="57" actId="465"/>
          <ac:spMkLst>
            <pc:docMk/>
            <pc:sldMk cId="2170698725" sldId="1823"/>
            <ac:spMk id="90" creationId="{27B9A162-A981-49F3-B9DF-9C46C1E76939}"/>
          </ac:spMkLst>
        </pc:spChg>
        <pc:spChg chg="mod">
          <ac:chgData name="Hopefirmly Lyngdoh [Chillibreeze]" userId="01a7a686-b86c-48d4-b45c-9f5406d63a6c" providerId="ADAL" clId="{7C0A0F6C-C821-4DE3-9B9B-F817A0B79E20}" dt="2020-07-28T11:15:02.094" v="57" actId="465"/>
          <ac:spMkLst>
            <pc:docMk/>
            <pc:sldMk cId="2170698725" sldId="1823"/>
            <ac:spMk id="93" creationId="{E565BDA0-4E58-471A-ABBA-476A082B9F53}"/>
          </ac:spMkLst>
        </pc:spChg>
        <pc:spChg chg="mod">
          <ac:chgData name="Hopefirmly Lyngdoh [Chillibreeze]" userId="01a7a686-b86c-48d4-b45c-9f5406d63a6c" providerId="ADAL" clId="{7C0A0F6C-C821-4DE3-9B9B-F817A0B79E20}" dt="2020-07-28T11:15:02.094" v="57" actId="465"/>
          <ac:spMkLst>
            <pc:docMk/>
            <pc:sldMk cId="2170698725" sldId="1823"/>
            <ac:spMk id="96" creationId="{4273AF7A-4748-45A2-8FD8-B190B8893CB5}"/>
          </ac:spMkLst>
        </pc:spChg>
        <pc:spChg chg="mod">
          <ac:chgData name="Hopefirmly Lyngdoh [Chillibreeze]" userId="01a7a686-b86c-48d4-b45c-9f5406d63a6c" providerId="ADAL" clId="{7C0A0F6C-C821-4DE3-9B9B-F817A0B79E20}" dt="2020-07-28T11:14:53.356" v="51" actId="12789"/>
          <ac:spMkLst>
            <pc:docMk/>
            <pc:sldMk cId="2170698725" sldId="1823"/>
            <ac:spMk id="99" creationId="{31B1F715-8C53-4D2D-A3FD-636E55ADC62A}"/>
          </ac:spMkLst>
        </pc:spChg>
        <pc:picChg chg="mod">
          <ac:chgData name="Hopefirmly Lyngdoh [Chillibreeze]" userId="01a7a686-b86c-48d4-b45c-9f5406d63a6c" providerId="ADAL" clId="{7C0A0F6C-C821-4DE3-9B9B-F817A0B79E20}" dt="2020-07-28T14:30:10.797" v="1976" actId="962"/>
          <ac:picMkLst>
            <pc:docMk/>
            <pc:sldMk cId="2170698725" sldId="1823"/>
            <ac:picMk id="83" creationId="{F2D0281A-D6FB-4F04-AE0C-CE039064FA7C}"/>
          </ac:picMkLst>
        </pc:picChg>
        <pc:picChg chg="mod">
          <ac:chgData name="Hopefirmly Lyngdoh [Chillibreeze]" userId="01a7a686-b86c-48d4-b45c-9f5406d63a6c" providerId="ADAL" clId="{7C0A0F6C-C821-4DE3-9B9B-F817A0B79E20}" dt="2020-07-28T14:15:07.753" v="866" actId="962"/>
          <ac:picMkLst>
            <pc:docMk/>
            <pc:sldMk cId="2170698725" sldId="1823"/>
            <ac:picMk id="86" creationId="{58688BFA-E8CA-4B69-AC7D-1CA6FD8D71C5}"/>
          </ac:picMkLst>
        </pc:picChg>
        <pc:picChg chg="mod">
          <ac:chgData name="Hopefirmly Lyngdoh [Chillibreeze]" userId="01a7a686-b86c-48d4-b45c-9f5406d63a6c" providerId="ADAL" clId="{7C0A0F6C-C821-4DE3-9B9B-F817A0B79E20}" dt="2020-07-28T14:15:30.317" v="946" actId="962"/>
          <ac:picMkLst>
            <pc:docMk/>
            <pc:sldMk cId="2170698725" sldId="1823"/>
            <ac:picMk id="89" creationId="{EE5E1D85-2EB4-4342-94B6-BB59E693BA99}"/>
          </ac:picMkLst>
        </pc:picChg>
        <pc:picChg chg="mod">
          <ac:chgData name="Hopefirmly Lyngdoh [Chillibreeze]" userId="01a7a686-b86c-48d4-b45c-9f5406d63a6c" providerId="ADAL" clId="{7C0A0F6C-C821-4DE3-9B9B-F817A0B79E20}" dt="2020-07-28T14:15:37.465" v="974" actId="962"/>
          <ac:picMkLst>
            <pc:docMk/>
            <pc:sldMk cId="2170698725" sldId="1823"/>
            <ac:picMk id="92" creationId="{71BE302F-F783-40BE-9C04-45F6536D5688}"/>
          </ac:picMkLst>
        </pc:picChg>
        <pc:picChg chg="mod">
          <ac:chgData name="Hopefirmly Lyngdoh [Chillibreeze]" userId="01a7a686-b86c-48d4-b45c-9f5406d63a6c" providerId="ADAL" clId="{7C0A0F6C-C821-4DE3-9B9B-F817A0B79E20}" dt="2020-07-28T14:15:55.548" v="1020" actId="962"/>
          <ac:picMkLst>
            <pc:docMk/>
            <pc:sldMk cId="2170698725" sldId="1823"/>
            <ac:picMk id="95" creationId="{0E9D02B3-CA51-4768-9F61-150895C2ABC3}"/>
          </ac:picMkLst>
        </pc:picChg>
        <pc:picChg chg="mod">
          <ac:chgData name="Hopefirmly Lyngdoh [Chillibreeze]" userId="01a7a686-b86c-48d4-b45c-9f5406d63a6c" providerId="ADAL" clId="{7C0A0F6C-C821-4DE3-9B9B-F817A0B79E20}" dt="2020-07-28T14:16:45.381" v="1308" actId="962"/>
          <ac:picMkLst>
            <pc:docMk/>
            <pc:sldMk cId="2170698725" sldId="1823"/>
            <ac:picMk id="98" creationId="{C7D5BEFE-6247-4F57-ACBE-1F6BF336FB49}"/>
          </ac:picMkLst>
        </pc:picChg>
        <pc:cxnChg chg="mod">
          <ac:chgData name="Hopefirmly Lyngdoh [Chillibreeze]" userId="01a7a686-b86c-48d4-b45c-9f5406d63a6c" providerId="ADAL" clId="{7C0A0F6C-C821-4DE3-9B9B-F817A0B79E20}" dt="2020-07-28T11:15:02.094" v="57" actId="465"/>
          <ac:cxnSpMkLst>
            <pc:docMk/>
            <pc:sldMk cId="2170698725" sldId="1823"/>
            <ac:cxnSpMk id="85" creationId="{95F49B5F-3F2A-442E-B2BA-9E10DDBA4375}"/>
          </ac:cxnSpMkLst>
        </pc:cxnChg>
        <pc:cxnChg chg="mod">
          <ac:chgData name="Hopefirmly Lyngdoh [Chillibreeze]" userId="01a7a686-b86c-48d4-b45c-9f5406d63a6c" providerId="ADAL" clId="{7C0A0F6C-C821-4DE3-9B9B-F817A0B79E20}" dt="2020-07-28T11:15:02.094" v="57" actId="465"/>
          <ac:cxnSpMkLst>
            <pc:docMk/>
            <pc:sldMk cId="2170698725" sldId="1823"/>
            <ac:cxnSpMk id="88" creationId="{34031DB0-D99F-4340-B59A-94B794DA7387}"/>
          </ac:cxnSpMkLst>
        </pc:cxnChg>
        <pc:cxnChg chg="mod">
          <ac:chgData name="Hopefirmly Lyngdoh [Chillibreeze]" userId="01a7a686-b86c-48d4-b45c-9f5406d63a6c" providerId="ADAL" clId="{7C0A0F6C-C821-4DE3-9B9B-F817A0B79E20}" dt="2020-07-28T11:15:02.094" v="57" actId="465"/>
          <ac:cxnSpMkLst>
            <pc:docMk/>
            <pc:sldMk cId="2170698725" sldId="1823"/>
            <ac:cxnSpMk id="91" creationId="{25E0F54D-9D5A-45F2-9372-499AA1C0B666}"/>
          </ac:cxnSpMkLst>
        </pc:cxnChg>
        <pc:cxnChg chg="mod">
          <ac:chgData name="Hopefirmly Lyngdoh [Chillibreeze]" userId="01a7a686-b86c-48d4-b45c-9f5406d63a6c" providerId="ADAL" clId="{7C0A0F6C-C821-4DE3-9B9B-F817A0B79E20}" dt="2020-07-28T11:15:02.094" v="57" actId="465"/>
          <ac:cxnSpMkLst>
            <pc:docMk/>
            <pc:sldMk cId="2170698725" sldId="1823"/>
            <ac:cxnSpMk id="94" creationId="{33514536-BFC2-4356-934C-C4BEAD95A04B}"/>
          </ac:cxnSpMkLst>
        </pc:cxnChg>
        <pc:cxnChg chg="mod">
          <ac:chgData name="Hopefirmly Lyngdoh [Chillibreeze]" userId="01a7a686-b86c-48d4-b45c-9f5406d63a6c" providerId="ADAL" clId="{7C0A0F6C-C821-4DE3-9B9B-F817A0B79E20}" dt="2020-07-28T11:15:02.094" v="57" actId="465"/>
          <ac:cxnSpMkLst>
            <pc:docMk/>
            <pc:sldMk cId="2170698725" sldId="1823"/>
            <ac:cxnSpMk id="97" creationId="{1D37390C-2D98-41DF-AFD0-A9A5CECDBDF7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30T06:27:44.397" v="3263" actId="21"/>
        <pc:sldMkLst>
          <pc:docMk/>
          <pc:sldMk cId="1973209838" sldId="1828"/>
        </pc:sldMkLst>
        <pc:spChg chg="del mod">
          <ac:chgData name="Hopefirmly Lyngdoh [Chillibreeze]" userId="01a7a686-b86c-48d4-b45c-9f5406d63a6c" providerId="ADAL" clId="{7C0A0F6C-C821-4DE3-9B9B-F817A0B79E20}" dt="2020-07-29T11:41:56.152" v="2215" actId="21"/>
          <ac:spMkLst>
            <pc:docMk/>
            <pc:sldMk cId="1973209838" sldId="1828"/>
            <ac:spMk id="2" creationId="{08FB0635-D3C9-44BC-A859-9531F21AEA38}"/>
          </ac:spMkLst>
        </pc:spChg>
        <pc:spChg chg="del">
          <ac:chgData name="Hopefirmly Lyngdoh [Chillibreeze]" userId="01a7a686-b86c-48d4-b45c-9f5406d63a6c" providerId="ADAL" clId="{7C0A0F6C-C821-4DE3-9B9B-F817A0B79E20}" dt="2020-07-29T16:53:24.439" v="3219" actId="21"/>
          <ac:spMkLst>
            <pc:docMk/>
            <pc:sldMk cId="1973209838" sldId="1828"/>
            <ac:spMk id="4" creationId="{3FE2F3F5-9EBF-4FB0-BCAB-2B4AB4D79482}"/>
          </ac:spMkLst>
        </pc:spChg>
        <pc:spChg chg="del mod">
          <ac:chgData name="Hopefirmly Lyngdoh [Chillibreeze]" userId="01a7a686-b86c-48d4-b45c-9f5406d63a6c" providerId="ADAL" clId="{7C0A0F6C-C821-4DE3-9B9B-F817A0B79E20}" dt="2020-07-30T06:27:44.397" v="3263" actId="21"/>
          <ac:spMkLst>
            <pc:docMk/>
            <pc:sldMk cId="1973209838" sldId="1828"/>
            <ac:spMk id="85" creationId="{9C217020-3428-47D9-817F-81E75326C007}"/>
          </ac:spMkLst>
        </pc:spChg>
        <pc:picChg chg="add del mod">
          <ac:chgData name="Hopefirmly Lyngdoh [Chillibreeze]" userId="01a7a686-b86c-48d4-b45c-9f5406d63a6c" providerId="ADAL" clId="{7C0A0F6C-C821-4DE3-9B9B-F817A0B79E20}" dt="2020-07-29T11:41:34.192" v="2207" actId="22"/>
          <ac:picMkLst>
            <pc:docMk/>
            <pc:sldMk cId="1973209838" sldId="1828"/>
            <ac:picMk id="4" creationId="{2BB5911A-F6D0-4E8A-A7F4-57D386B30D73}"/>
          </ac:picMkLst>
        </pc:picChg>
        <pc:picChg chg="add mod modCrop">
          <ac:chgData name="Hopefirmly Lyngdoh [Chillibreeze]" userId="01a7a686-b86c-48d4-b45c-9f5406d63a6c" providerId="ADAL" clId="{7C0A0F6C-C821-4DE3-9B9B-F817A0B79E20}" dt="2020-07-30T06:27:42.432" v="3262" actId="108"/>
          <ac:picMkLst>
            <pc:docMk/>
            <pc:sldMk cId="1973209838" sldId="1828"/>
            <ac:picMk id="5" creationId="{16E37969-3AFA-4D41-ACBB-C23F7DBB0423}"/>
          </ac:picMkLst>
        </pc:picChg>
        <pc:picChg chg="add del mod">
          <ac:chgData name="Hopefirmly Lyngdoh [Chillibreeze]" userId="01a7a686-b86c-48d4-b45c-9f5406d63a6c" providerId="ADAL" clId="{7C0A0F6C-C821-4DE3-9B9B-F817A0B79E20}" dt="2020-07-29T11:41:53.686" v="2213" actId="21"/>
          <ac:picMkLst>
            <pc:docMk/>
            <pc:sldMk cId="1973209838" sldId="1828"/>
            <ac:picMk id="84" creationId="{6B7C965F-D35F-47E7-BCC0-CA9EF218332F}"/>
          </ac:picMkLst>
        </pc:picChg>
      </pc:sldChg>
      <pc:sldChg chg="modSp mod">
        <pc:chgData name="Hopefirmly Lyngdoh [Chillibreeze]" userId="01a7a686-b86c-48d4-b45c-9f5406d63a6c" providerId="ADAL" clId="{7C0A0F6C-C821-4DE3-9B9B-F817A0B79E20}" dt="2020-07-30T06:33:46.847" v="3275" actId="1076"/>
        <pc:sldMkLst>
          <pc:docMk/>
          <pc:sldMk cId="1348389026" sldId="1829"/>
        </pc:sldMkLst>
        <pc:spChg chg="mod">
          <ac:chgData name="Hopefirmly Lyngdoh [Chillibreeze]" userId="01a7a686-b86c-48d4-b45c-9f5406d63a6c" providerId="ADAL" clId="{7C0A0F6C-C821-4DE3-9B9B-F817A0B79E20}" dt="2020-07-30T06:33:44.976" v="3273" actId="1076"/>
          <ac:spMkLst>
            <pc:docMk/>
            <pc:sldMk cId="1348389026" sldId="1829"/>
            <ac:spMk id="8" creationId="{ACAC08F5-FFFB-404C-B278-1544D21DFB7D}"/>
          </ac:spMkLst>
        </pc:spChg>
        <pc:picChg chg="mod">
          <ac:chgData name="Hopefirmly Lyngdoh [Chillibreeze]" userId="01a7a686-b86c-48d4-b45c-9f5406d63a6c" providerId="ADAL" clId="{7C0A0F6C-C821-4DE3-9B9B-F817A0B79E20}" dt="2020-07-30T06:33:46.847" v="3275" actId="1076"/>
          <ac:picMkLst>
            <pc:docMk/>
            <pc:sldMk cId="1348389026" sldId="1829"/>
            <ac:picMk id="9" creationId="{8C26E4B4-456F-44BA-B143-C51EB5B9DD3E}"/>
          </ac:picMkLst>
        </pc:picChg>
      </pc:sldChg>
      <pc:sldChg chg="addSp delSp modSp mod">
        <pc:chgData name="Hopefirmly Lyngdoh [Chillibreeze]" userId="01a7a686-b86c-48d4-b45c-9f5406d63a6c" providerId="ADAL" clId="{7C0A0F6C-C821-4DE3-9B9B-F817A0B79E20}" dt="2020-07-30T06:34:09.693" v="3285" actId="21"/>
        <pc:sldMkLst>
          <pc:docMk/>
          <pc:sldMk cId="2046700792" sldId="1832"/>
        </pc:sldMkLst>
        <pc:spChg chg="mod">
          <ac:chgData name="Hopefirmly Lyngdoh [Chillibreeze]" userId="01a7a686-b86c-48d4-b45c-9f5406d63a6c" providerId="ADAL" clId="{7C0A0F6C-C821-4DE3-9B9B-F817A0B79E20}" dt="2020-07-28T14:11:39.680" v="494"/>
          <ac:spMkLst>
            <pc:docMk/>
            <pc:sldMk cId="2046700792" sldId="1832"/>
            <ac:spMk id="2" creationId="{51B16600-E82D-42E0-B6F4-F3871D039432}"/>
          </ac:spMkLst>
        </pc:spChg>
        <pc:spChg chg="mod topLvl">
          <ac:chgData name="Hopefirmly Lyngdoh [Chillibreeze]" userId="01a7a686-b86c-48d4-b45c-9f5406d63a6c" providerId="ADAL" clId="{7C0A0F6C-C821-4DE3-9B9B-F817A0B79E20}" dt="2020-07-28T11:26:59.376" v="147" actId="3064"/>
          <ac:spMkLst>
            <pc:docMk/>
            <pc:sldMk cId="2046700792" sldId="1832"/>
            <ac:spMk id="5" creationId="{A1061695-9F64-422A-BD10-526EB22F66C2}"/>
          </ac:spMkLst>
        </pc:spChg>
        <pc:spChg chg="add del mod">
          <ac:chgData name="Hopefirmly Lyngdoh [Chillibreeze]" userId="01a7a686-b86c-48d4-b45c-9f5406d63a6c" providerId="ADAL" clId="{7C0A0F6C-C821-4DE3-9B9B-F817A0B79E20}" dt="2020-07-28T11:23:55.288" v="98" actId="21"/>
          <ac:spMkLst>
            <pc:docMk/>
            <pc:sldMk cId="2046700792" sldId="1832"/>
            <ac:spMk id="6" creationId="{FE85D933-3D21-4B90-B4F6-E135420A6630}"/>
          </ac:spMkLst>
        </pc:spChg>
        <pc:spChg chg="add mod">
          <ac:chgData name="Hopefirmly Lyngdoh [Chillibreeze]" userId="01a7a686-b86c-48d4-b45c-9f5406d63a6c" providerId="ADAL" clId="{7C0A0F6C-C821-4DE3-9B9B-F817A0B79E20}" dt="2020-07-29T12:16:26.177" v="3200" actId="20577"/>
          <ac:spMkLst>
            <pc:docMk/>
            <pc:sldMk cId="2046700792" sldId="1832"/>
            <ac:spMk id="7" creationId="{5B70E2BA-7928-49DF-BFF5-65070C0A9299}"/>
          </ac:spMkLst>
        </pc:spChg>
        <pc:spChg chg="add del mod">
          <ac:chgData name="Hopefirmly Lyngdoh [Chillibreeze]" userId="01a7a686-b86c-48d4-b45c-9f5406d63a6c" providerId="ADAL" clId="{7C0A0F6C-C821-4DE3-9B9B-F817A0B79E20}" dt="2020-07-28T11:23:29.581" v="81" actId="12084"/>
          <ac:spMkLst>
            <pc:docMk/>
            <pc:sldMk cId="2046700792" sldId="1832"/>
            <ac:spMk id="8" creationId="{F0557C50-C39F-4B9D-9A55-11AE7BBA7D96}"/>
          </ac:spMkLst>
        </pc:spChg>
        <pc:spChg chg="add mod">
          <ac:chgData name="Hopefirmly Lyngdoh [Chillibreeze]" userId="01a7a686-b86c-48d4-b45c-9f5406d63a6c" providerId="ADAL" clId="{7C0A0F6C-C821-4DE3-9B9B-F817A0B79E20}" dt="2020-07-28T14:18:04.463" v="1472" actId="13244"/>
          <ac:spMkLst>
            <pc:docMk/>
            <pc:sldMk cId="2046700792" sldId="1832"/>
            <ac:spMk id="9" creationId="{63485779-21C1-4545-9F58-0FA188FA6F53}"/>
          </ac:spMkLst>
        </pc:spChg>
        <pc:spChg chg="mod topLvl">
          <ac:chgData name="Hopefirmly Lyngdoh [Chillibreeze]" userId="01a7a686-b86c-48d4-b45c-9f5406d63a6c" providerId="ADAL" clId="{7C0A0F6C-C821-4DE3-9B9B-F817A0B79E20}" dt="2020-07-28T11:26:59.376" v="147" actId="3064"/>
          <ac:spMkLst>
            <pc:docMk/>
            <pc:sldMk cId="2046700792" sldId="1832"/>
            <ac:spMk id="10" creationId="{3D6EA637-3457-4634-8203-B8AC6DFB5219}"/>
          </ac:spMkLst>
        </pc:spChg>
        <pc:spChg chg="mod topLvl">
          <ac:chgData name="Hopefirmly Lyngdoh [Chillibreeze]" userId="01a7a686-b86c-48d4-b45c-9f5406d63a6c" providerId="ADAL" clId="{7C0A0F6C-C821-4DE3-9B9B-F817A0B79E20}" dt="2020-07-28T11:26:59.376" v="147" actId="3064"/>
          <ac:spMkLst>
            <pc:docMk/>
            <pc:sldMk cId="2046700792" sldId="1832"/>
            <ac:spMk id="11" creationId="{B9EE2A99-D22F-48AE-994A-AF245FC64D75}"/>
          </ac:spMkLst>
        </pc:spChg>
        <pc:spChg chg="add del mod">
          <ac:chgData name="Hopefirmly Lyngdoh [Chillibreeze]" userId="01a7a686-b86c-48d4-b45c-9f5406d63a6c" providerId="ADAL" clId="{7C0A0F6C-C821-4DE3-9B9B-F817A0B79E20}" dt="2020-07-30T06:34:09.693" v="3285" actId="21"/>
          <ac:spMkLst>
            <pc:docMk/>
            <pc:sldMk cId="2046700792" sldId="1832"/>
            <ac:spMk id="12" creationId="{1881B8E4-3EF6-456D-8A52-08F642FDDC8B}"/>
          </ac:spMkLst>
        </pc:spChg>
        <pc:spChg chg="del mod">
          <ac:chgData name="Hopefirmly Lyngdoh [Chillibreeze]" userId="01a7a686-b86c-48d4-b45c-9f5406d63a6c" providerId="ADAL" clId="{7C0A0F6C-C821-4DE3-9B9B-F817A0B79E20}" dt="2020-07-28T11:24:10.435" v="103" actId="21"/>
          <ac:spMkLst>
            <pc:docMk/>
            <pc:sldMk cId="2046700792" sldId="1832"/>
            <ac:spMk id="15" creationId="{0C781C21-0E37-4E02-8AE1-C7EE71649D78}"/>
          </ac:spMkLst>
        </pc:spChg>
        <pc:spChg chg="del mod">
          <ac:chgData name="Hopefirmly Lyngdoh [Chillibreeze]" userId="01a7a686-b86c-48d4-b45c-9f5406d63a6c" providerId="ADAL" clId="{7C0A0F6C-C821-4DE3-9B9B-F817A0B79E20}" dt="2020-07-28T14:17:49.606" v="1466" actId="21"/>
          <ac:spMkLst>
            <pc:docMk/>
            <pc:sldMk cId="2046700792" sldId="1832"/>
            <ac:spMk id="17" creationId="{71E42A4D-60C6-4C4F-9384-6CAE5BC5A3EB}"/>
          </ac:spMkLst>
        </pc:spChg>
        <pc:grpChg chg="del mod">
          <ac:chgData name="Hopefirmly Lyngdoh [Chillibreeze]" userId="01a7a686-b86c-48d4-b45c-9f5406d63a6c" providerId="ADAL" clId="{7C0A0F6C-C821-4DE3-9B9B-F817A0B79E20}" dt="2020-07-28T11:23:31.613" v="83" actId="165"/>
          <ac:grpSpMkLst>
            <pc:docMk/>
            <pc:sldMk cId="2046700792" sldId="1832"/>
            <ac:grpSpMk id="4" creationId="{2B9A4A2F-666B-4354-BA37-6B98A136326A}"/>
          </ac:grpSpMkLst>
        </pc:grpChg>
        <pc:graphicFrameChg chg="add del mod">
          <ac:chgData name="Hopefirmly Lyngdoh [Chillibreeze]" userId="01a7a686-b86c-48d4-b45c-9f5406d63a6c" providerId="ADAL" clId="{7C0A0F6C-C821-4DE3-9B9B-F817A0B79E20}" dt="2020-07-28T11:23:31.003" v="82" actId="18245"/>
          <ac:graphicFrameMkLst>
            <pc:docMk/>
            <pc:sldMk cId="2046700792" sldId="1832"/>
            <ac:graphicFrameMk id="3" creationId="{8AD4898B-F399-42C3-9DC5-5EAAC1F35BBC}"/>
          </ac:graphicFrameMkLst>
        </pc:graphicFrameChg>
        <pc:picChg chg="add mod modCrop">
          <ac:chgData name="Hopefirmly Lyngdoh [Chillibreeze]" userId="01a7a686-b86c-48d4-b45c-9f5406d63a6c" providerId="ADAL" clId="{7C0A0F6C-C821-4DE3-9B9B-F817A0B79E20}" dt="2020-07-30T06:34:08.196" v="3284" actId="1076"/>
          <ac:picMkLst>
            <pc:docMk/>
            <pc:sldMk cId="2046700792" sldId="1832"/>
            <ac:picMk id="13" creationId="{2EDD3324-BCF3-4A13-8496-6F14B3549760}"/>
          </ac:picMkLst>
        </pc:picChg>
        <pc:picChg chg="del mod">
          <ac:chgData name="Hopefirmly Lyngdoh [Chillibreeze]" userId="01a7a686-b86c-48d4-b45c-9f5406d63a6c" providerId="ADAL" clId="{7C0A0F6C-C821-4DE3-9B9B-F817A0B79E20}" dt="2020-07-28T14:17:55.506" v="1470" actId="21"/>
          <ac:picMkLst>
            <pc:docMk/>
            <pc:sldMk cId="2046700792" sldId="1832"/>
            <ac:picMk id="19" creationId="{E1E2CA4F-80FE-4229-86D8-5315542A6F51}"/>
          </ac:picMkLst>
        </pc:picChg>
      </pc:sldChg>
      <pc:sldChg chg="delSp modSp mod">
        <pc:chgData name="Hopefirmly Lyngdoh [Chillibreeze]" userId="01a7a686-b86c-48d4-b45c-9f5406d63a6c" providerId="ADAL" clId="{7C0A0F6C-C821-4DE3-9B9B-F817A0B79E20}" dt="2020-07-30T06:34:33.860" v="3295" actId="1076"/>
        <pc:sldMkLst>
          <pc:docMk/>
          <pc:sldMk cId="2764556667" sldId="1833"/>
        </pc:sldMkLst>
        <pc:spChg chg="mod">
          <ac:chgData name="Hopefirmly Lyngdoh [Chillibreeze]" userId="01a7a686-b86c-48d4-b45c-9f5406d63a6c" providerId="ADAL" clId="{7C0A0F6C-C821-4DE3-9B9B-F817A0B79E20}" dt="2020-07-28T11:37:55.808" v="148" actId="255"/>
          <ac:spMkLst>
            <pc:docMk/>
            <pc:sldMk cId="2764556667" sldId="1833"/>
            <ac:spMk id="6" creationId="{B7AA8EDB-FD42-4923-A520-5E8AEEC2A859}"/>
          </ac:spMkLst>
        </pc:spChg>
        <pc:spChg chg="del mod">
          <ac:chgData name="Hopefirmly Lyngdoh [Chillibreeze]" userId="01a7a686-b86c-48d4-b45c-9f5406d63a6c" providerId="ADAL" clId="{7C0A0F6C-C821-4DE3-9B9B-F817A0B79E20}" dt="2020-07-30T06:34:32.404" v="3293" actId="21"/>
          <ac:spMkLst>
            <pc:docMk/>
            <pc:sldMk cId="2764556667" sldId="1833"/>
            <ac:spMk id="7" creationId="{EEE47BBE-A30B-4C95-A444-B5DB833EB367}"/>
          </ac:spMkLst>
        </pc:spChg>
        <pc:picChg chg="mod modCrop">
          <ac:chgData name="Hopefirmly Lyngdoh [Chillibreeze]" userId="01a7a686-b86c-48d4-b45c-9f5406d63a6c" providerId="ADAL" clId="{7C0A0F6C-C821-4DE3-9B9B-F817A0B79E20}" dt="2020-07-30T06:34:33.860" v="3295" actId="1076"/>
          <ac:picMkLst>
            <pc:docMk/>
            <pc:sldMk cId="2764556667" sldId="1833"/>
            <ac:picMk id="8" creationId="{AC6D9136-429E-426C-B5B0-A12165AAB5AE}"/>
          </ac:picMkLst>
        </pc:picChg>
      </pc:sldChg>
      <pc:sldChg chg="addSp delSp modSp mod">
        <pc:chgData name="Hopefirmly Lyngdoh [Chillibreeze]" userId="01a7a686-b86c-48d4-b45c-9f5406d63a6c" providerId="ADAL" clId="{7C0A0F6C-C821-4DE3-9B9B-F817A0B79E20}" dt="2020-07-28T14:28:31.283" v="1972" actId="20577"/>
        <pc:sldMkLst>
          <pc:docMk/>
          <pc:sldMk cId="638296414" sldId="1834"/>
        </pc:sldMkLst>
        <pc:spChg chg="mod">
          <ac:chgData name="Hopefirmly Lyngdoh [Chillibreeze]" userId="01a7a686-b86c-48d4-b45c-9f5406d63a6c" providerId="ADAL" clId="{7C0A0F6C-C821-4DE3-9B9B-F817A0B79E20}" dt="2020-07-28T11:39:00.637" v="157" actId="14100"/>
          <ac:spMkLst>
            <pc:docMk/>
            <pc:sldMk cId="638296414" sldId="1834"/>
            <ac:spMk id="3" creationId="{421B40CF-09C9-43FF-B387-BB528C41B9A5}"/>
          </ac:spMkLst>
        </pc:spChg>
        <pc:spChg chg="add del mod">
          <ac:chgData name="Hopefirmly Lyngdoh [Chillibreeze]" userId="01a7a686-b86c-48d4-b45c-9f5406d63a6c" providerId="ADAL" clId="{7C0A0F6C-C821-4DE3-9B9B-F817A0B79E20}" dt="2020-07-28T14:01:52.608" v="357" actId="21"/>
          <ac:spMkLst>
            <pc:docMk/>
            <pc:sldMk cId="638296414" sldId="1834"/>
            <ac:spMk id="6" creationId="{81163E38-97CF-4C4C-8713-9D480644FD11}"/>
          </ac:spMkLst>
        </pc:spChg>
        <pc:graphicFrameChg chg="modGraphic">
          <ac:chgData name="Hopefirmly Lyngdoh [Chillibreeze]" userId="01a7a686-b86c-48d4-b45c-9f5406d63a6c" providerId="ADAL" clId="{7C0A0F6C-C821-4DE3-9B9B-F817A0B79E20}" dt="2020-07-28T14:28:31.283" v="1972" actId="20577"/>
          <ac:graphicFrameMkLst>
            <pc:docMk/>
            <pc:sldMk cId="638296414" sldId="1834"/>
            <ac:graphicFrameMk id="4" creationId="{7BA8FF33-BF2C-49C8-9BEF-8DEF11EE66A4}"/>
          </ac:graphicFrameMkLst>
        </pc:graphicFrameChg>
      </pc:sldChg>
      <pc:sldChg chg="addSp delSp modSp mod chgLayout">
        <pc:chgData name="Hopefirmly Lyngdoh [Chillibreeze]" userId="01a7a686-b86c-48d4-b45c-9f5406d63a6c" providerId="ADAL" clId="{7C0A0F6C-C821-4DE3-9B9B-F817A0B79E20}" dt="2020-07-30T06:36:00.957" v="3317"/>
        <pc:sldMkLst>
          <pc:docMk/>
          <pc:sldMk cId="3932366956" sldId="1836"/>
        </pc:sldMkLst>
        <pc:spChg chg="mod ord">
          <ac:chgData name="Hopefirmly Lyngdoh [Chillibreeze]" userId="01a7a686-b86c-48d4-b45c-9f5406d63a6c" providerId="ADAL" clId="{7C0A0F6C-C821-4DE3-9B9B-F817A0B79E20}" dt="2020-07-30T06:36:00.957" v="3317"/>
          <ac:spMkLst>
            <pc:docMk/>
            <pc:sldMk cId="3932366956" sldId="1836"/>
            <ac:spMk id="2" creationId="{D470E08D-F1D3-4934-8446-7EB688BB3378}"/>
          </ac:spMkLst>
        </pc:spChg>
        <pc:spChg chg="add del mod">
          <ac:chgData name="Hopefirmly Lyngdoh [Chillibreeze]" userId="01a7a686-b86c-48d4-b45c-9f5406d63a6c" providerId="ADAL" clId="{7C0A0F6C-C821-4DE3-9B9B-F817A0B79E20}" dt="2020-07-30T06:36:00.957" v="3317"/>
          <ac:spMkLst>
            <pc:docMk/>
            <pc:sldMk cId="3932366956" sldId="1836"/>
            <ac:spMk id="3" creationId="{FB0EC3E7-385F-48DA-AE88-7581D3188AFF}"/>
          </ac:spMkLst>
        </pc:spChg>
        <pc:spChg chg="mod">
          <ac:chgData name="Hopefirmly Lyngdoh [Chillibreeze]" userId="01a7a686-b86c-48d4-b45c-9f5406d63a6c" providerId="ADAL" clId="{7C0A0F6C-C821-4DE3-9B9B-F817A0B79E20}" dt="2020-07-28T11:39:57.677" v="166" actId="207"/>
          <ac:spMkLst>
            <pc:docMk/>
            <pc:sldMk cId="3932366956" sldId="1836"/>
            <ac:spMk id="6" creationId="{B7AA8EDB-FD42-4923-A520-5E8AEEC2A859}"/>
          </ac:spMkLst>
        </pc:spChg>
        <pc:spChg chg="del mod">
          <ac:chgData name="Hopefirmly Lyngdoh [Chillibreeze]" userId="01a7a686-b86c-48d4-b45c-9f5406d63a6c" providerId="ADAL" clId="{7C0A0F6C-C821-4DE3-9B9B-F817A0B79E20}" dt="2020-07-30T06:34:59.284" v="3301" actId="21"/>
          <ac:spMkLst>
            <pc:docMk/>
            <pc:sldMk cId="3932366956" sldId="1836"/>
            <ac:spMk id="7" creationId="{EEE47BBE-A30B-4C95-A444-B5DB833EB367}"/>
          </ac:spMkLst>
        </pc:spChg>
        <pc:picChg chg="mod modCrop">
          <ac:chgData name="Hopefirmly Lyngdoh [Chillibreeze]" userId="01a7a686-b86c-48d4-b45c-9f5406d63a6c" providerId="ADAL" clId="{7C0A0F6C-C821-4DE3-9B9B-F817A0B79E20}" dt="2020-07-30T06:35:00.797" v="3303" actId="1076"/>
          <ac:picMkLst>
            <pc:docMk/>
            <pc:sldMk cId="3932366956" sldId="1836"/>
            <ac:picMk id="9" creationId="{20DDE17C-355D-405F-B552-7FDC7BEDFA97}"/>
          </ac:picMkLst>
        </pc:picChg>
      </pc:sldChg>
      <pc:sldChg chg="delSp modSp del mod">
        <pc:chgData name="Hopefirmly Lyngdoh [Chillibreeze]" userId="01a7a686-b86c-48d4-b45c-9f5406d63a6c" providerId="ADAL" clId="{7C0A0F6C-C821-4DE3-9B9B-F817A0B79E20}" dt="2020-07-28T11:42:24.082" v="190" actId="47"/>
        <pc:sldMkLst>
          <pc:docMk/>
          <pc:sldMk cId="2907970957" sldId="1838"/>
        </pc:sldMkLst>
        <pc:spChg chg="mod">
          <ac:chgData name="Hopefirmly Lyngdoh [Chillibreeze]" userId="01a7a686-b86c-48d4-b45c-9f5406d63a6c" providerId="ADAL" clId="{7C0A0F6C-C821-4DE3-9B9B-F817A0B79E20}" dt="2020-07-28T11:41:29.031" v="177" actId="1076"/>
          <ac:spMkLst>
            <pc:docMk/>
            <pc:sldMk cId="2907970957" sldId="1838"/>
            <ac:spMk id="7" creationId="{22697200-448E-40F0-A31B-1238BC2AB4ED}"/>
          </ac:spMkLst>
        </pc:spChg>
        <pc:spChg chg="mod">
          <ac:chgData name="Hopefirmly Lyngdoh [Chillibreeze]" userId="01a7a686-b86c-48d4-b45c-9f5406d63a6c" providerId="ADAL" clId="{7C0A0F6C-C821-4DE3-9B9B-F817A0B79E20}" dt="2020-07-28T11:41:29.031" v="177" actId="1076"/>
          <ac:spMkLst>
            <pc:docMk/>
            <pc:sldMk cId="2907970957" sldId="1838"/>
            <ac:spMk id="30" creationId="{BA3BC27E-77B2-4194-A80F-DF1A74EB3238}"/>
          </ac:spMkLst>
        </pc:spChg>
        <pc:spChg chg="mod">
          <ac:chgData name="Hopefirmly Lyngdoh [Chillibreeze]" userId="01a7a686-b86c-48d4-b45c-9f5406d63a6c" providerId="ADAL" clId="{7C0A0F6C-C821-4DE3-9B9B-F817A0B79E20}" dt="2020-07-28T11:41:25.726" v="176" actId="1076"/>
          <ac:spMkLst>
            <pc:docMk/>
            <pc:sldMk cId="2907970957" sldId="1838"/>
            <ac:spMk id="32" creationId="{E057D4BF-E656-4C16-861D-3723B7D2952A}"/>
          </ac:spMkLst>
        </pc:spChg>
        <pc:spChg chg="mod">
          <ac:chgData name="Hopefirmly Lyngdoh [Chillibreeze]" userId="01a7a686-b86c-48d4-b45c-9f5406d63a6c" providerId="ADAL" clId="{7C0A0F6C-C821-4DE3-9B9B-F817A0B79E20}" dt="2020-07-28T11:41:23.407" v="175" actId="1076"/>
          <ac:spMkLst>
            <pc:docMk/>
            <pc:sldMk cId="2907970957" sldId="1838"/>
            <ac:spMk id="34" creationId="{592A7E91-A34B-4E4C-83E7-D4F1D6B3F260}"/>
          </ac:spMkLst>
        </pc:spChg>
        <pc:spChg chg="mod">
          <ac:chgData name="Hopefirmly Lyngdoh [Chillibreeze]" userId="01a7a686-b86c-48d4-b45c-9f5406d63a6c" providerId="ADAL" clId="{7C0A0F6C-C821-4DE3-9B9B-F817A0B79E20}" dt="2020-07-28T11:41:21.214" v="174" actId="1076"/>
          <ac:spMkLst>
            <pc:docMk/>
            <pc:sldMk cId="2907970957" sldId="1838"/>
            <ac:spMk id="36" creationId="{613B4B3D-7FD1-4900-B394-3C28A21AF2A8}"/>
          </ac:spMkLst>
        </pc:spChg>
        <pc:spChg chg="mod">
          <ac:chgData name="Hopefirmly Lyngdoh [Chillibreeze]" userId="01a7a686-b86c-48d4-b45c-9f5406d63a6c" providerId="ADAL" clId="{7C0A0F6C-C821-4DE3-9B9B-F817A0B79E20}" dt="2020-07-28T11:40:51.346" v="169" actId="12789"/>
          <ac:spMkLst>
            <pc:docMk/>
            <pc:sldMk cId="2907970957" sldId="1838"/>
            <ac:spMk id="49" creationId="{04EBABC4-2DB0-4BB2-91BB-3853E16A33C0}"/>
          </ac:spMkLst>
        </pc:spChg>
        <pc:spChg chg="mod">
          <ac:chgData name="Hopefirmly Lyngdoh [Chillibreeze]" userId="01a7a686-b86c-48d4-b45c-9f5406d63a6c" providerId="ADAL" clId="{7C0A0F6C-C821-4DE3-9B9B-F817A0B79E20}" dt="2020-07-28T11:41:02.358" v="171" actId="1076"/>
          <ac:spMkLst>
            <pc:docMk/>
            <pc:sldMk cId="2907970957" sldId="1838"/>
            <ac:spMk id="60" creationId="{C9062D1E-FFC9-4D22-9137-0AF5D965276D}"/>
          </ac:spMkLst>
        </pc:spChg>
        <pc:grpChg chg="del mod">
          <ac:chgData name="Hopefirmly Lyngdoh [Chillibreeze]" userId="01a7a686-b86c-48d4-b45c-9f5406d63a6c" providerId="ADAL" clId="{7C0A0F6C-C821-4DE3-9B9B-F817A0B79E20}" dt="2020-07-28T11:42:00.102" v="183" actId="21"/>
          <ac:grpSpMkLst>
            <pc:docMk/>
            <pc:sldMk cId="2907970957" sldId="1838"/>
            <ac:grpSpMk id="3" creationId="{B408349C-0889-4BA2-B287-B0233A7D31E4}"/>
          </ac:grpSpMkLst>
        </pc:grpChg>
      </pc:sldChg>
      <pc:sldChg chg="modSp">
        <pc:chgData name="Hopefirmly Lyngdoh [Chillibreeze]" userId="01a7a686-b86c-48d4-b45c-9f5406d63a6c" providerId="ADAL" clId="{7C0A0F6C-C821-4DE3-9B9B-F817A0B79E20}" dt="2020-07-28T14:29:25.442" v="1974"/>
        <pc:sldMkLst>
          <pc:docMk/>
          <pc:sldMk cId="271977087" sldId="1839"/>
        </pc:sldMkLst>
        <pc:spChg chg="mod">
          <ac:chgData name="Hopefirmly Lyngdoh [Chillibreeze]" userId="01a7a686-b86c-48d4-b45c-9f5406d63a6c" providerId="ADAL" clId="{7C0A0F6C-C821-4DE3-9B9B-F817A0B79E20}" dt="2020-07-28T14:29:25.442" v="1974"/>
          <ac:spMkLst>
            <pc:docMk/>
            <pc:sldMk cId="271977087" sldId="1839"/>
            <ac:spMk id="2" creationId="{00000000-0000-0000-0000-000000000000}"/>
          </ac:spMkLst>
        </pc:spChg>
      </pc:sldChg>
      <pc:sldChg chg="modSp mod">
        <pc:chgData name="Hopefirmly Lyngdoh [Chillibreeze]" userId="01a7a686-b86c-48d4-b45c-9f5406d63a6c" providerId="ADAL" clId="{7C0A0F6C-C821-4DE3-9B9B-F817A0B79E20}" dt="2020-07-29T12:07:05.049" v="2918" actId="1076"/>
        <pc:sldMkLst>
          <pc:docMk/>
          <pc:sldMk cId="2806399711" sldId="1840"/>
        </pc:sldMkLst>
        <pc:spChg chg="mod">
          <ac:chgData name="Hopefirmly Lyngdoh [Chillibreeze]" userId="01a7a686-b86c-48d4-b45c-9f5406d63a6c" providerId="ADAL" clId="{7C0A0F6C-C821-4DE3-9B9B-F817A0B79E20}" dt="2020-07-28T11:43:26.290" v="198" actId="255"/>
          <ac:spMkLst>
            <pc:docMk/>
            <pc:sldMk cId="2806399711" sldId="1840"/>
            <ac:spMk id="16" creationId="{5DA52CB4-2672-455E-AAAA-1A6B4AC05440}"/>
          </ac:spMkLst>
        </pc:spChg>
        <pc:spChg chg="mod">
          <ac:chgData name="Hopefirmly Lyngdoh [Chillibreeze]" userId="01a7a686-b86c-48d4-b45c-9f5406d63a6c" providerId="ADAL" clId="{7C0A0F6C-C821-4DE3-9B9B-F817A0B79E20}" dt="2020-07-28T14:23:09.224" v="1964" actId="20577"/>
          <ac:spMkLst>
            <pc:docMk/>
            <pc:sldMk cId="2806399711" sldId="1840"/>
            <ac:spMk id="17" creationId="{00000000-0000-0000-0000-000000000000}"/>
          </ac:spMkLst>
        </pc:spChg>
        <pc:spChg chg="mod">
          <ac:chgData name="Hopefirmly Lyngdoh [Chillibreeze]" userId="01a7a686-b86c-48d4-b45c-9f5406d63a6c" providerId="ADAL" clId="{7C0A0F6C-C821-4DE3-9B9B-F817A0B79E20}" dt="2020-07-28T11:42:39.799" v="195" actId="1076"/>
          <ac:spMkLst>
            <pc:docMk/>
            <pc:sldMk cId="2806399711" sldId="1840"/>
            <ac:spMk id="19" creationId="{8CC6FD51-B33B-4F71-9CED-8B805DD5976D}"/>
          </ac:spMkLst>
        </pc:spChg>
        <pc:spChg chg="mod">
          <ac:chgData name="Hopefirmly Lyngdoh [Chillibreeze]" userId="01a7a686-b86c-48d4-b45c-9f5406d63a6c" providerId="ADAL" clId="{7C0A0F6C-C821-4DE3-9B9B-F817A0B79E20}" dt="2020-07-28T11:42:39.799" v="195" actId="1076"/>
          <ac:spMkLst>
            <pc:docMk/>
            <pc:sldMk cId="2806399711" sldId="1840"/>
            <ac:spMk id="24" creationId="{64F734C1-449C-4B45-90A8-7BE73D09AA41}"/>
          </ac:spMkLst>
        </pc:spChg>
        <pc:spChg chg="mod">
          <ac:chgData name="Hopefirmly Lyngdoh [Chillibreeze]" userId="01a7a686-b86c-48d4-b45c-9f5406d63a6c" providerId="ADAL" clId="{7C0A0F6C-C821-4DE3-9B9B-F817A0B79E20}" dt="2020-07-28T11:42:39.799" v="195" actId="1076"/>
          <ac:spMkLst>
            <pc:docMk/>
            <pc:sldMk cId="2806399711" sldId="1840"/>
            <ac:spMk id="29" creationId="{C03EA9A1-22DC-470A-8D24-0E554E361AB1}"/>
          </ac:spMkLst>
        </pc:spChg>
        <pc:spChg chg="mod">
          <ac:chgData name="Hopefirmly Lyngdoh [Chillibreeze]" userId="01a7a686-b86c-48d4-b45c-9f5406d63a6c" providerId="ADAL" clId="{7C0A0F6C-C821-4DE3-9B9B-F817A0B79E20}" dt="2020-07-28T11:42:39.799" v="195" actId="1076"/>
          <ac:spMkLst>
            <pc:docMk/>
            <pc:sldMk cId="2806399711" sldId="1840"/>
            <ac:spMk id="33" creationId="{5AEC2E0B-9311-4AB4-8D5B-2DF47DF41A11}"/>
          </ac:spMkLst>
        </pc:spChg>
        <pc:picChg chg="mod">
          <ac:chgData name="Hopefirmly Lyngdoh [Chillibreeze]" userId="01a7a686-b86c-48d4-b45c-9f5406d63a6c" providerId="ADAL" clId="{7C0A0F6C-C821-4DE3-9B9B-F817A0B79E20}" dt="2020-07-29T12:07:05.049" v="2918" actId="1076"/>
          <ac:picMkLst>
            <pc:docMk/>
            <pc:sldMk cId="2806399711" sldId="1840"/>
            <ac:picMk id="28" creationId="{EE602950-C6E3-49F6-8770-132755A1BEB1}"/>
          </ac:picMkLst>
        </pc:picChg>
        <pc:cxnChg chg="mod">
          <ac:chgData name="Hopefirmly Lyngdoh [Chillibreeze]" userId="01a7a686-b86c-48d4-b45c-9f5406d63a6c" providerId="ADAL" clId="{7C0A0F6C-C821-4DE3-9B9B-F817A0B79E20}" dt="2020-07-28T11:42:43.854" v="197" actId="14100"/>
          <ac:cxnSpMkLst>
            <pc:docMk/>
            <pc:sldMk cId="2806399711" sldId="1840"/>
            <ac:cxnSpMk id="20" creationId="{B2A9B00A-A066-4B76-911E-FD707496985C}"/>
          </ac:cxnSpMkLst>
        </pc:cxnChg>
        <pc:cxnChg chg="mod">
          <ac:chgData name="Hopefirmly Lyngdoh [Chillibreeze]" userId="01a7a686-b86c-48d4-b45c-9f5406d63a6c" providerId="ADAL" clId="{7C0A0F6C-C821-4DE3-9B9B-F817A0B79E20}" dt="2020-07-28T11:42:43.854" v="197" actId="14100"/>
          <ac:cxnSpMkLst>
            <pc:docMk/>
            <pc:sldMk cId="2806399711" sldId="1840"/>
            <ac:cxnSpMk id="25" creationId="{3623C1A7-C531-4603-8F1C-9B690100AFC4}"/>
          </ac:cxnSpMkLst>
        </pc:cxnChg>
        <pc:cxnChg chg="mod">
          <ac:chgData name="Hopefirmly Lyngdoh [Chillibreeze]" userId="01a7a686-b86c-48d4-b45c-9f5406d63a6c" providerId="ADAL" clId="{7C0A0F6C-C821-4DE3-9B9B-F817A0B79E20}" dt="2020-07-28T11:42:43.854" v="197" actId="14100"/>
          <ac:cxnSpMkLst>
            <pc:docMk/>
            <pc:sldMk cId="2806399711" sldId="1840"/>
            <ac:cxnSpMk id="30" creationId="{78459D65-BA0F-45B7-8AD2-34F8A2CD0ED0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29T12:14:09.265" v="3190" actId="22"/>
        <pc:sldMkLst>
          <pc:docMk/>
          <pc:sldMk cId="2230893493" sldId="1841"/>
        </pc:sldMkLst>
        <pc:spChg chg="del">
          <ac:chgData name="Hopefirmly Lyngdoh [Chillibreeze]" userId="01a7a686-b86c-48d4-b45c-9f5406d63a6c" providerId="ADAL" clId="{7C0A0F6C-C821-4DE3-9B9B-F817A0B79E20}" dt="2020-07-29T11:43:15.265" v="2230" actId="21"/>
          <ac:spMkLst>
            <pc:docMk/>
            <pc:sldMk cId="2230893493" sldId="1841"/>
            <ac:spMk id="2" creationId="{5F06BCA5-CD49-4516-A476-C72FBEE8BA10}"/>
          </ac:spMkLst>
        </pc:spChg>
        <pc:spChg chg="mod">
          <ac:chgData name="Hopefirmly Lyngdoh [Chillibreeze]" userId="01a7a686-b86c-48d4-b45c-9f5406d63a6c" providerId="ADAL" clId="{7C0A0F6C-C821-4DE3-9B9B-F817A0B79E20}" dt="2020-07-29T11:44:09.543" v="2330" actId="552"/>
          <ac:spMkLst>
            <pc:docMk/>
            <pc:sldMk cId="2230893493" sldId="1841"/>
            <ac:spMk id="3" creationId="{1C284F79-068C-42F6-A747-D3503C893F1C}"/>
          </ac:spMkLst>
        </pc:spChg>
        <pc:spChg chg="del">
          <ac:chgData name="Hopefirmly Lyngdoh [Chillibreeze]" userId="01a7a686-b86c-48d4-b45c-9f5406d63a6c" providerId="ADAL" clId="{7C0A0F6C-C821-4DE3-9B9B-F817A0B79E20}" dt="2020-07-29T11:49:09.527" v="2798" actId="21"/>
          <ac:spMkLst>
            <pc:docMk/>
            <pc:sldMk cId="2230893493" sldId="1841"/>
            <ac:spMk id="5" creationId="{E9C766E8-A595-4402-9D50-F04DFE3BBB6A}"/>
          </ac:spMkLst>
        </pc:spChg>
        <pc:spChg chg="del mod topLvl">
          <ac:chgData name="Hopefirmly Lyngdoh [Chillibreeze]" userId="01a7a686-b86c-48d4-b45c-9f5406d63a6c" providerId="ADAL" clId="{7C0A0F6C-C821-4DE3-9B9B-F817A0B79E20}" dt="2020-07-29T12:13:31.258" v="3155" actId="21"/>
          <ac:spMkLst>
            <pc:docMk/>
            <pc:sldMk cId="2230893493" sldId="1841"/>
            <ac:spMk id="6" creationId="{0738FAB8-7D95-4E3A-894C-8555706EA5A1}"/>
          </ac:spMkLst>
        </pc:spChg>
        <pc:spChg chg="del mod topLvl">
          <ac:chgData name="Hopefirmly Lyngdoh [Chillibreeze]" userId="01a7a686-b86c-48d4-b45c-9f5406d63a6c" providerId="ADAL" clId="{7C0A0F6C-C821-4DE3-9B9B-F817A0B79E20}" dt="2020-07-29T12:13:50.777" v="3173" actId="21"/>
          <ac:spMkLst>
            <pc:docMk/>
            <pc:sldMk cId="2230893493" sldId="1841"/>
            <ac:spMk id="7" creationId="{561177C1-84DB-4330-A353-7AA5C2679990}"/>
          </ac:spMkLst>
        </pc:spChg>
        <pc:spChg chg="del mod topLvl">
          <ac:chgData name="Hopefirmly Lyngdoh [Chillibreeze]" userId="01a7a686-b86c-48d4-b45c-9f5406d63a6c" providerId="ADAL" clId="{7C0A0F6C-C821-4DE3-9B9B-F817A0B79E20}" dt="2020-07-29T12:13:59.123" v="3179" actId="21"/>
          <ac:spMkLst>
            <pc:docMk/>
            <pc:sldMk cId="2230893493" sldId="1841"/>
            <ac:spMk id="9" creationId="{2C06A754-ABDC-4D02-A53E-945AF283830C}"/>
          </ac:spMkLst>
        </pc:spChg>
        <pc:spChg chg="add mod">
          <ac:chgData name="Hopefirmly Lyngdoh [Chillibreeze]" userId="01a7a686-b86c-48d4-b45c-9f5406d63a6c" providerId="ADAL" clId="{7C0A0F6C-C821-4DE3-9B9B-F817A0B79E20}" dt="2020-07-28T14:31:27.505" v="2114" actId="164"/>
          <ac:spMkLst>
            <pc:docMk/>
            <pc:sldMk cId="2230893493" sldId="1841"/>
            <ac:spMk id="10" creationId="{385EC90A-A867-4AF5-B0B8-B310A31C166B}"/>
          </ac:spMkLst>
        </pc:spChg>
        <pc:spChg chg="del mod topLvl">
          <ac:chgData name="Hopefirmly Lyngdoh [Chillibreeze]" userId="01a7a686-b86c-48d4-b45c-9f5406d63a6c" providerId="ADAL" clId="{7C0A0F6C-C821-4DE3-9B9B-F817A0B79E20}" dt="2020-07-29T12:14:08.887" v="3189" actId="21"/>
          <ac:spMkLst>
            <pc:docMk/>
            <pc:sldMk cId="2230893493" sldId="1841"/>
            <ac:spMk id="11" creationId="{68CA7EB3-EEC6-4535-85D8-A93F9FC44A4F}"/>
          </ac:spMkLst>
        </pc:spChg>
        <pc:spChg chg="add mod">
          <ac:chgData name="Hopefirmly Lyngdoh [Chillibreeze]" userId="01a7a686-b86c-48d4-b45c-9f5406d63a6c" providerId="ADAL" clId="{7C0A0F6C-C821-4DE3-9B9B-F817A0B79E20}" dt="2020-07-28T11:44:29.097" v="211" actId="571"/>
          <ac:spMkLst>
            <pc:docMk/>
            <pc:sldMk cId="2230893493" sldId="1841"/>
            <ac:spMk id="13" creationId="{A4A9E9BF-9CC3-4781-8E3E-5618539C2527}"/>
          </ac:spMkLst>
        </pc:spChg>
        <pc:spChg chg="add del mod topLvl">
          <ac:chgData name="Hopefirmly Lyngdoh [Chillibreeze]" userId="01a7a686-b86c-48d4-b45c-9f5406d63a6c" providerId="ADAL" clId="{7C0A0F6C-C821-4DE3-9B9B-F817A0B79E20}" dt="2020-07-29T12:13:44.410" v="3167" actId="21"/>
          <ac:spMkLst>
            <pc:docMk/>
            <pc:sldMk cId="2230893493" sldId="1841"/>
            <ac:spMk id="15" creationId="{8A721AAF-08FE-44CC-81E1-921596BFAB74}"/>
          </ac:spMkLst>
        </pc:spChg>
        <pc:spChg chg="del">
          <ac:chgData name="Hopefirmly Lyngdoh [Chillibreeze]" userId="01a7a686-b86c-48d4-b45c-9f5406d63a6c" providerId="ADAL" clId="{7C0A0F6C-C821-4DE3-9B9B-F817A0B79E20}" dt="2020-07-29T11:49:09.527" v="2798" actId="21"/>
          <ac:spMkLst>
            <pc:docMk/>
            <pc:sldMk cId="2230893493" sldId="1841"/>
            <ac:spMk id="20" creationId="{8776B4D5-EC34-444F-8DDF-07BBB2ED2A7C}"/>
          </ac:spMkLst>
        </pc:spChg>
        <pc:spChg chg="del">
          <ac:chgData name="Hopefirmly Lyngdoh [Chillibreeze]" userId="01a7a686-b86c-48d4-b45c-9f5406d63a6c" providerId="ADAL" clId="{7C0A0F6C-C821-4DE3-9B9B-F817A0B79E20}" dt="2020-07-29T11:49:09.527" v="2798" actId="21"/>
          <ac:spMkLst>
            <pc:docMk/>
            <pc:sldMk cId="2230893493" sldId="1841"/>
            <ac:spMk id="21" creationId="{7A6DE56D-93EC-4CD2-8F47-6969CCF93B27}"/>
          </ac:spMkLst>
        </pc:spChg>
        <pc:spChg chg="del">
          <ac:chgData name="Hopefirmly Lyngdoh [Chillibreeze]" userId="01a7a686-b86c-48d4-b45c-9f5406d63a6c" providerId="ADAL" clId="{7C0A0F6C-C821-4DE3-9B9B-F817A0B79E20}" dt="2020-07-29T11:49:09.527" v="2798" actId="21"/>
          <ac:spMkLst>
            <pc:docMk/>
            <pc:sldMk cId="2230893493" sldId="1841"/>
            <ac:spMk id="22" creationId="{F87CEDE2-C16B-43CE-9430-76267C02AE10}"/>
          </ac:spMkLst>
        </pc:spChg>
        <pc:spChg chg="del">
          <ac:chgData name="Hopefirmly Lyngdoh [Chillibreeze]" userId="01a7a686-b86c-48d4-b45c-9f5406d63a6c" providerId="ADAL" clId="{7C0A0F6C-C821-4DE3-9B9B-F817A0B79E20}" dt="2020-07-29T11:49:09.527" v="2798" actId="21"/>
          <ac:spMkLst>
            <pc:docMk/>
            <pc:sldMk cId="2230893493" sldId="1841"/>
            <ac:spMk id="23" creationId="{0F099D3D-CA11-4A8D-94D9-01F169169189}"/>
          </ac:spMkLst>
        </pc:spChg>
        <pc:spChg chg="add">
          <ac:chgData name="Hopefirmly Lyngdoh [Chillibreeze]" userId="01a7a686-b86c-48d4-b45c-9f5406d63a6c" providerId="ADAL" clId="{7C0A0F6C-C821-4DE3-9B9B-F817A0B79E20}" dt="2020-07-29T12:13:31.677" v="3156" actId="22"/>
          <ac:spMkLst>
            <pc:docMk/>
            <pc:sldMk cId="2230893493" sldId="1841"/>
            <ac:spMk id="51" creationId="{3878B1A0-6C40-4A75-BD48-D1562D126E05}"/>
          </ac:spMkLst>
        </pc:spChg>
        <pc:spChg chg="add">
          <ac:chgData name="Hopefirmly Lyngdoh [Chillibreeze]" userId="01a7a686-b86c-48d4-b45c-9f5406d63a6c" providerId="ADAL" clId="{7C0A0F6C-C821-4DE3-9B9B-F817A0B79E20}" dt="2020-07-29T12:13:44.818" v="3168" actId="22"/>
          <ac:spMkLst>
            <pc:docMk/>
            <pc:sldMk cId="2230893493" sldId="1841"/>
            <ac:spMk id="59" creationId="{356171A9-C19B-443B-9D54-739E61445FA0}"/>
          </ac:spMkLst>
        </pc:spChg>
        <pc:spChg chg="add">
          <ac:chgData name="Hopefirmly Lyngdoh [Chillibreeze]" userId="01a7a686-b86c-48d4-b45c-9f5406d63a6c" providerId="ADAL" clId="{7C0A0F6C-C821-4DE3-9B9B-F817A0B79E20}" dt="2020-07-29T12:13:51.522" v="3174" actId="22"/>
          <ac:spMkLst>
            <pc:docMk/>
            <pc:sldMk cId="2230893493" sldId="1841"/>
            <ac:spMk id="64" creationId="{0E714E81-A21C-414E-B971-5AAE830FB541}"/>
          </ac:spMkLst>
        </pc:spChg>
        <pc:spChg chg="add">
          <ac:chgData name="Hopefirmly Lyngdoh [Chillibreeze]" userId="01a7a686-b86c-48d4-b45c-9f5406d63a6c" providerId="ADAL" clId="{7C0A0F6C-C821-4DE3-9B9B-F817A0B79E20}" dt="2020-07-29T12:13:59.474" v="3180" actId="22"/>
          <ac:spMkLst>
            <pc:docMk/>
            <pc:sldMk cId="2230893493" sldId="1841"/>
            <ac:spMk id="69" creationId="{B81DCFE0-82F6-47F8-B1DE-00296436ECB3}"/>
          </ac:spMkLst>
        </pc:spChg>
        <pc:spChg chg="add del">
          <ac:chgData name="Hopefirmly Lyngdoh [Chillibreeze]" userId="01a7a686-b86c-48d4-b45c-9f5406d63a6c" providerId="ADAL" clId="{7C0A0F6C-C821-4DE3-9B9B-F817A0B79E20}" dt="2020-07-29T12:14:02.228" v="3182" actId="22"/>
          <ac:spMkLst>
            <pc:docMk/>
            <pc:sldMk cId="2230893493" sldId="1841"/>
            <ac:spMk id="71" creationId="{8179FB1C-7C3B-4FB0-9E83-F33DD8D788D5}"/>
          </ac:spMkLst>
        </pc:spChg>
        <pc:spChg chg="add">
          <ac:chgData name="Hopefirmly Lyngdoh [Chillibreeze]" userId="01a7a686-b86c-48d4-b45c-9f5406d63a6c" providerId="ADAL" clId="{7C0A0F6C-C821-4DE3-9B9B-F817A0B79E20}" dt="2020-07-29T12:14:09.265" v="3190" actId="22"/>
          <ac:spMkLst>
            <pc:docMk/>
            <pc:sldMk cId="2230893493" sldId="1841"/>
            <ac:spMk id="76" creationId="{658C96E2-6BFA-461D-96EE-C837B81A4BC6}"/>
          </ac:spMkLst>
        </pc:spChg>
        <pc:grpChg chg="add del mod">
          <ac:chgData name="Hopefirmly Lyngdoh [Chillibreeze]" userId="01a7a686-b86c-48d4-b45c-9f5406d63a6c" providerId="ADAL" clId="{7C0A0F6C-C821-4DE3-9B9B-F817A0B79E20}" dt="2020-07-28T14:21:39.484" v="1957" actId="165"/>
          <ac:grpSpMkLst>
            <pc:docMk/>
            <pc:sldMk cId="2230893493" sldId="1841"/>
            <ac:grpSpMk id="2" creationId="{1F469ADE-D797-4A0A-A823-FF0460A3A236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6:30.168" v="2548" actId="164"/>
          <ac:grpSpMkLst>
            <pc:docMk/>
            <pc:sldMk cId="2230893493" sldId="1841"/>
            <ac:grpSpMk id="8" creationId="{7A990671-FDB9-4C6F-97D3-29FD0061C01A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9:16.577" v="2800" actId="165"/>
          <ac:grpSpMkLst>
            <pc:docMk/>
            <pc:sldMk cId="2230893493" sldId="1841"/>
            <ac:grpSpMk id="10" creationId="{984EC048-A4D4-4593-ABA8-FC7C8E359B0A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9:16.577" v="2800" actId="165"/>
          <ac:grpSpMkLst>
            <pc:docMk/>
            <pc:sldMk cId="2230893493" sldId="1841"/>
            <ac:grpSpMk id="12" creationId="{6C6AB75D-1890-4C7F-BE1A-8352CD170F0E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8:51.823" v="2786" actId="165"/>
          <ac:grpSpMkLst>
            <pc:docMk/>
            <pc:sldMk cId="2230893493" sldId="1841"/>
            <ac:grpSpMk id="13" creationId="{A049552A-1D12-4E29-813F-3BD3835102C2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9:16.577" v="2800" actId="165"/>
          <ac:grpSpMkLst>
            <pc:docMk/>
            <pc:sldMk cId="2230893493" sldId="1841"/>
            <ac:grpSpMk id="14" creationId="{B571444A-2602-4B30-B89A-434230D1FEE1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9:16.577" v="2800" actId="165"/>
          <ac:grpSpMkLst>
            <pc:docMk/>
            <pc:sldMk cId="2230893493" sldId="1841"/>
            <ac:grpSpMk id="19" creationId="{9D00CFCA-CAE3-4F6D-8721-4B0524CE7DAF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31:27.963" v="2115" actId="21"/>
          <ac:grpSpMkLst>
            <pc:docMk/>
            <pc:sldMk cId="2230893493" sldId="1841"/>
            <ac:grpSpMk id="24" creationId="{A7C6B5A7-A439-4AA8-88B4-191ABF71EF14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9:16.577" v="2800" actId="165"/>
          <ac:grpSpMkLst>
            <pc:docMk/>
            <pc:sldMk cId="2230893493" sldId="1841"/>
            <ac:grpSpMk id="24" creationId="{ABF349EC-040C-4E0C-ABAB-2E7BFC9F0B3E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03.463" v="2835" actId="165"/>
          <ac:grpSpMkLst>
            <pc:docMk/>
            <pc:sldMk cId="2230893493" sldId="1841"/>
            <ac:grpSpMk id="26" creationId="{14DAF37A-C894-4E9B-BFE8-6B6A42D48706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03.463" v="2835" actId="165"/>
          <ac:grpSpMkLst>
            <pc:docMk/>
            <pc:sldMk cId="2230893493" sldId="1841"/>
            <ac:grpSpMk id="28" creationId="{2AD8CB72-C82A-48CE-805E-C3A3678B2714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03.463" v="2835" actId="165"/>
          <ac:grpSpMkLst>
            <pc:docMk/>
            <pc:sldMk cId="2230893493" sldId="1841"/>
            <ac:grpSpMk id="30" creationId="{E815859E-6E11-4C48-85C7-0AC9C0094425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03.463" v="2835" actId="165"/>
          <ac:grpSpMkLst>
            <pc:docMk/>
            <pc:sldMk cId="2230893493" sldId="1841"/>
            <ac:grpSpMk id="37" creationId="{710960F0-A9A5-4D82-B918-3FEA6D192553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03.463" v="2835" actId="165"/>
          <ac:grpSpMkLst>
            <pc:docMk/>
            <pc:sldMk cId="2230893493" sldId="1841"/>
            <ac:grpSpMk id="38" creationId="{4BB1D385-A77C-4F0D-ADAD-6CEB197A88CE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36.523" v="2852" actId="165"/>
          <ac:grpSpMkLst>
            <pc:docMk/>
            <pc:sldMk cId="2230893493" sldId="1841"/>
            <ac:grpSpMk id="39" creationId="{BECCC2ED-813B-4F24-A3DC-2FBD0AE454E3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36.523" v="2852" actId="165"/>
          <ac:grpSpMkLst>
            <pc:docMk/>
            <pc:sldMk cId="2230893493" sldId="1841"/>
            <ac:grpSpMk id="40" creationId="{A47FF7A4-BD3D-4BA7-8558-D652C4B32F39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36.523" v="2852" actId="165"/>
          <ac:grpSpMkLst>
            <pc:docMk/>
            <pc:sldMk cId="2230893493" sldId="1841"/>
            <ac:grpSpMk id="41" creationId="{06F33777-8E24-42CD-B921-45C58E12ECDB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36.523" v="2852" actId="165"/>
          <ac:grpSpMkLst>
            <pc:docMk/>
            <pc:sldMk cId="2230893493" sldId="1841"/>
            <ac:grpSpMk id="42" creationId="{E0F84EA3-35CB-4B0C-A98E-917121B7FA39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51:36.523" v="2852" actId="165"/>
          <ac:grpSpMkLst>
            <pc:docMk/>
            <pc:sldMk cId="2230893493" sldId="1841"/>
            <ac:grpSpMk id="43" creationId="{3FD988C2-ED41-4432-AD12-5905B8C639F5}"/>
          </ac:grpSpMkLst>
        </pc:grpChg>
        <pc:picChg chg="add del mod topLvl">
          <ac:chgData name="Hopefirmly Lyngdoh [Chillibreeze]" userId="01a7a686-b86c-48d4-b45c-9f5406d63a6c" providerId="ADAL" clId="{7C0A0F6C-C821-4DE3-9B9B-F817A0B79E20}" dt="2020-07-29T12:13:41.468" v="3165" actId="21"/>
          <ac:picMkLst>
            <pc:docMk/>
            <pc:sldMk cId="2230893493" sldId="1841"/>
            <ac:picMk id="4" creationId="{CC61B61A-EE60-4CF7-8962-D8C2476FF8DA}"/>
          </ac:picMkLst>
        </pc:picChg>
        <pc:picChg chg="add del mod ord">
          <ac:chgData name="Hopefirmly Lyngdoh [Chillibreeze]" userId="01a7a686-b86c-48d4-b45c-9f5406d63a6c" providerId="ADAL" clId="{7C0A0F6C-C821-4DE3-9B9B-F817A0B79E20}" dt="2020-07-28T14:30:53.550" v="2097" actId="478"/>
          <ac:picMkLst>
            <pc:docMk/>
            <pc:sldMk cId="2230893493" sldId="1841"/>
            <ac:picMk id="5" creationId="{AB779157-7603-485E-B417-E97AABE70884}"/>
          </ac:picMkLst>
        </pc:picChg>
        <pc:picChg chg="add mod">
          <ac:chgData name="Hopefirmly Lyngdoh [Chillibreeze]" userId="01a7a686-b86c-48d4-b45c-9f5406d63a6c" providerId="ADAL" clId="{7C0A0F6C-C821-4DE3-9B9B-F817A0B79E20}" dt="2020-07-28T14:31:27.505" v="2114" actId="164"/>
          <ac:picMkLst>
            <pc:docMk/>
            <pc:sldMk cId="2230893493" sldId="1841"/>
            <ac:picMk id="8" creationId="{D3590999-43B2-4DE3-A750-2D42B50B4F8E}"/>
          </ac:picMkLst>
        </pc:picChg>
        <pc:picChg chg="add mod">
          <ac:chgData name="Hopefirmly Lyngdoh [Chillibreeze]" userId="01a7a686-b86c-48d4-b45c-9f5406d63a6c" providerId="ADAL" clId="{7C0A0F6C-C821-4DE3-9B9B-F817A0B79E20}" dt="2020-07-28T11:44:29.097" v="211" actId="571"/>
          <ac:picMkLst>
            <pc:docMk/>
            <pc:sldMk cId="2230893493" sldId="1841"/>
            <ac:picMk id="12" creationId="{A2F9DC2F-8F77-465A-A407-DA002649A434}"/>
          </ac:picMkLst>
        </pc:picChg>
        <pc:picChg chg="add del mod ord">
          <ac:chgData name="Hopefirmly Lyngdoh [Chillibreeze]" userId="01a7a686-b86c-48d4-b45c-9f5406d63a6c" providerId="ADAL" clId="{7C0A0F6C-C821-4DE3-9B9B-F817A0B79E20}" dt="2020-07-28T14:30:39.015" v="2092" actId="21"/>
          <ac:picMkLst>
            <pc:docMk/>
            <pc:sldMk cId="2230893493" sldId="1841"/>
            <ac:picMk id="14" creationId="{D54E0BD0-C1E8-4681-B04C-FCB198875B4E}"/>
          </ac:picMkLst>
        </pc:picChg>
        <pc:picChg chg="add mod">
          <ac:chgData name="Hopefirmly Lyngdoh [Chillibreeze]" userId="01a7a686-b86c-48d4-b45c-9f5406d63a6c" providerId="ADAL" clId="{7C0A0F6C-C821-4DE3-9B9B-F817A0B79E20}" dt="2020-07-28T14:31:27.505" v="2114" actId="164"/>
          <ac:picMkLst>
            <pc:docMk/>
            <pc:sldMk cId="2230893493" sldId="1841"/>
            <ac:picMk id="20" creationId="{8133985E-7D70-4CF0-9ABD-1FB95701FA37}"/>
          </ac:picMkLst>
        </pc:picChg>
        <pc:picChg chg="add del mod modCrop">
          <ac:chgData name="Hopefirmly Lyngdoh [Chillibreeze]" userId="01a7a686-b86c-48d4-b45c-9f5406d63a6c" providerId="ADAL" clId="{7C0A0F6C-C821-4DE3-9B9B-F817A0B79E20}" dt="2020-07-28T14:31:20.923" v="2108" actId="21"/>
          <ac:picMkLst>
            <pc:docMk/>
            <pc:sldMk cId="2230893493" sldId="1841"/>
            <ac:picMk id="21" creationId="{8F463D99-B8E3-432D-AC16-39A7E189857E}"/>
          </ac:picMkLst>
        </pc:picChg>
        <pc:picChg chg="add del mod">
          <ac:chgData name="Hopefirmly Lyngdoh [Chillibreeze]" userId="01a7a686-b86c-48d4-b45c-9f5406d63a6c" providerId="ADAL" clId="{7C0A0F6C-C821-4DE3-9B9B-F817A0B79E20}" dt="2020-07-28T14:30:52.242" v="2096" actId="21"/>
          <ac:picMkLst>
            <pc:docMk/>
            <pc:sldMk cId="2230893493" sldId="1841"/>
            <ac:picMk id="22" creationId="{0F08EC67-0D1A-4122-9B60-AC3F8C532427}"/>
          </ac:picMkLst>
        </pc:picChg>
        <pc:picChg chg="add del mod topLvl">
          <ac:chgData name="Hopefirmly Lyngdoh [Chillibreeze]" userId="01a7a686-b86c-48d4-b45c-9f5406d63a6c" providerId="ADAL" clId="{7C0A0F6C-C821-4DE3-9B9B-F817A0B79E20}" dt="2020-07-29T12:13:48.129" v="3171" actId="21"/>
          <ac:picMkLst>
            <pc:docMk/>
            <pc:sldMk cId="2230893493" sldId="1841"/>
            <ac:picMk id="27" creationId="{631F5C4A-4196-40B2-A42C-2D33BD1B6102}"/>
          </ac:picMkLst>
        </pc:picChg>
        <pc:picChg chg="del mod topLvl">
          <ac:chgData name="Hopefirmly Lyngdoh [Chillibreeze]" userId="01a7a686-b86c-48d4-b45c-9f5406d63a6c" providerId="ADAL" clId="{7C0A0F6C-C821-4DE3-9B9B-F817A0B79E20}" dt="2020-07-29T12:14:06.458" v="3187" actId="21"/>
          <ac:picMkLst>
            <pc:docMk/>
            <pc:sldMk cId="2230893493" sldId="1841"/>
            <ac:picMk id="31" creationId="{B87593F6-5A1A-4889-A605-A83EF35D1EF4}"/>
          </ac:picMkLst>
        </pc:picChg>
        <pc:picChg chg="del mod topLvl">
          <ac:chgData name="Hopefirmly Lyngdoh [Chillibreeze]" userId="01a7a686-b86c-48d4-b45c-9f5406d63a6c" providerId="ADAL" clId="{7C0A0F6C-C821-4DE3-9B9B-F817A0B79E20}" dt="2020-07-29T12:13:28.778" v="3153" actId="21"/>
          <ac:picMkLst>
            <pc:docMk/>
            <pc:sldMk cId="2230893493" sldId="1841"/>
            <ac:picMk id="32" creationId="{BFE535BC-D745-46B2-912B-A698AB0E9735}"/>
          </ac:picMkLst>
        </pc:picChg>
        <pc:picChg chg="del mod topLvl">
          <ac:chgData name="Hopefirmly Lyngdoh [Chillibreeze]" userId="01a7a686-b86c-48d4-b45c-9f5406d63a6c" providerId="ADAL" clId="{7C0A0F6C-C821-4DE3-9B9B-F817A0B79E20}" dt="2020-07-29T12:13:56.855" v="3177" actId="21"/>
          <ac:picMkLst>
            <pc:docMk/>
            <pc:sldMk cId="2230893493" sldId="1841"/>
            <ac:picMk id="33" creationId="{9A9622CA-75B9-4E60-B089-B4515F0B52EF}"/>
          </ac:picMkLst>
        </pc:picChg>
        <pc:picChg chg="add">
          <ac:chgData name="Hopefirmly Lyngdoh [Chillibreeze]" userId="01a7a686-b86c-48d4-b45c-9f5406d63a6c" providerId="ADAL" clId="{7C0A0F6C-C821-4DE3-9B9B-F817A0B79E20}" dt="2020-07-29T12:13:29.557" v="3154" actId="22"/>
          <ac:picMkLst>
            <pc:docMk/>
            <pc:sldMk cId="2230893493" sldId="1841"/>
            <ac:picMk id="49" creationId="{E297BA00-7895-4705-BCD3-B71D951BC002}"/>
          </ac:picMkLst>
        </pc:picChg>
        <pc:picChg chg="add del">
          <ac:chgData name="Hopefirmly Lyngdoh [Chillibreeze]" userId="01a7a686-b86c-48d4-b45c-9f5406d63a6c" providerId="ADAL" clId="{7C0A0F6C-C821-4DE3-9B9B-F817A0B79E20}" dt="2020-07-29T12:13:36.074" v="3160" actId="22"/>
          <ac:picMkLst>
            <pc:docMk/>
            <pc:sldMk cId="2230893493" sldId="1841"/>
            <ac:picMk id="53" creationId="{09310F69-DC50-4B2C-BFFA-183281B33524}"/>
          </ac:picMkLst>
        </pc:picChg>
        <pc:picChg chg="add">
          <ac:chgData name="Hopefirmly Lyngdoh [Chillibreeze]" userId="01a7a686-b86c-48d4-b45c-9f5406d63a6c" providerId="ADAL" clId="{7C0A0F6C-C821-4DE3-9B9B-F817A0B79E20}" dt="2020-07-29T12:13:42.397" v="3166" actId="22"/>
          <ac:picMkLst>
            <pc:docMk/>
            <pc:sldMk cId="2230893493" sldId="1841"/>
            <ac:picMk id="57" creationId="{27DFB848-09D9-4672-8F28-73ABCE7BA442}"/>
          </ac:picMkLst>
        </pc:picChg>
        <pc:picChg chg="add">
          <ac:chgData name="Hopefirmly Lyngdoh [Chillibreeze]" userId="01a7a686-b86c-48d4-b45c-9f5406d63a6c" providerId="ADAL" clId="{7C0A0F6C-C821-4DE3-9B9B-F817A0B79E20}" dt="2020-07-29T12:13:48.474" v="3172" actId="22"/>
          <ac:picMkLst>
            <pc:docMk/>
            <pc:sldMk cId="2230893493" sldId="1841"/>
            <ac:picMk id="62" creationId="{E54AFF17-A194-40BC-80B7-A8A7A3529FC9}"/>
          </ac:picMkLst>
        </pc:picChg>
        <pc:picChg chg="add">
          <ac:chgData name="Hopefirmly Lyngdoh [Chillibreeze]" userId="01a7a686-b86c-48d4-b45c-9f5406d63a6c" providerId="ADAL" clId="{7C0A0F6C-C821-4DE3-9B9B-F817A0B79E20}" dt="2020-07-29T12:13:57.230" v="3178" actId="22"/>
          <ac:picMkLst>
            <pc:docMk/>
            <pc:sldMk cId="2230893493" sldId="1841"/>
            <ac:picMk id="67" creationId="{FE202EB9-5CEB-4390-9085-ADC75119F19F}"/>
          </ac:picMkLst>
        </pc:picChg>
        <pc:picChg chg="add">
          <ac:chgData name="Hopefirmly Lyngdoh [Chillibreeze]" userId="01a7a686-b86c-48d4-b45c-9f5406d63a6c" providerId="ADAL" clId="{7C0A0F6C-C821-4DE3-9B9B-F817A0B79E20}" dt="2020-07-29T12:14:06.915" v="3188" actId="22"/>
          <ac:picMkLst>
            <pc:docMk/>
            <pc:sldMk cId="2230893493" sldId="1841"/>
            <ac:picMk id="74" creationId="{AF70DF86-733A-4317-AB50-8B16AD001CD2}"/>
          </ac:picMkLst>
        </pc:picChg>
        <pc:cxnChg chg="add del mod">
          <ac:chgData name="Hopefirmly Lyngdoh [Chillibreeze]" userId="01a7a686-b86c-48d4-b45c-9f5406d63a6c" providerId="ADAL" clId="{7C0A0F6C-C821-4DE3-9B9B-F817A0B79E20}" dt="2020-07-29T11:43:43.374" v="2319" actId="21"/>
          <ac:cxnSpMkLst>
            <pc:docMk/>
            <pc:sldMk cId="2230893493" sldId="1841"/>
            <ac:cxnSpMk id="16" creationId="{F0288055-BF71-4112-81C0-B48916AD663F}"/>
          </ac:cxnSpMkLst>
        </pc:cxnChg>
        <pc:cxnChg chg="add del mod topLvl">
          <ac:chgData name="Hopefirmly Lyngdoh [Chillibreeze]" userId="01a7a686-b86c-48d4-b45c-9f5406d63a6c" providerId="ADAL" clId="{7C0A0F6C-C821-4DE3-9B9B-F817A0B79E20}" dt="2020-07-29T11:43:43.374" v="2319" actId="21"/>
          <ac:cxnSpMkLst>
            <pc:docMk/>
            <pc:sldMk cId="2230893493" sldId="1841"/>
            <ac:cxnSpMk id="17" creationId="{4AC2A219-6944-4EB7-A036-F55526FFF242}"/>
          </ac:cxnSpMkLst>
        </pc:cxnChg>
        <pc:cxnChg chg="add del mod topLvl">
          <ac:chgData name="Hopefirmly Lyngdoh [Chillibreeze]" userId="01a7a686-b86c-48d4-b45c-9f5406d63a6c" providerId="ADAL" clId="{7C0A0F6C-C821-4DE3-9B9B-F817A0B79E20}" dt="2020-07-29T11:43:43.374" v="2319" actId="21"/>
          <ac:cxnSpMkLst>
            <pc:docMk/>
            <pc:sldMk cId="2230893493" sldId="1841"/>
            <ac:cxnSpMk id="18" creationId="{5B9FB7AE-300B-4056-A659-C295C9D5A858}"/>
          </ac:cxnSpMkLst>
        </pc:cxnChg>
        <pc:cxnChg chg="add del mod">
          <ac:chgData name="Hopefirmly Lyngdoh [Chillibreeze]" userId="01a7a686-b86c-48d4-b45c-9f5406d63a6c" providerId="ADAL" clId="{7C0A0F6C-C821-4DE3-9B9B-F817A0B79E20}" dt="2020-07-29T12:13:37.258" v="3161" actId="21"/>
          <ac:cxnSpMkLst>
            <pc:docMk/>
            <pc:sldMk cId="2230893493" sldId="1841"/>
            <ac:cxnSpMk id="29" creationId="{7B256100-B71B-4DA1-99E9-6C2DF031C10D}"/>
          </ac:cxnSpMkLst>
        </pc:cxnChg>
        <pc:cxnChg chg="add del mod">
          <ac:chgData name="Hopefirmly Lyngdoh [Chillibreeze]" userId="01a7a686-b86c-48d4-b45c-9f5406d63a6c" providerId="ADAL" clId="{7C0A0F6C-C821-4DE3-9B9B-F817A0B79E20}" dt="2020-07-29T12:13:46.182" v="3169" actId="21"/>
          <ac:cxnSpMkLst>
            <pc:docMk/>
            <pc:sldMk cId="2230893493" sldId="1841"/>
            <ac:cxnSpMk id="34" creationId="{ACEB1054-42CF-414C-954B-F930AF6353CD}"/>
          </ac:cxnSpMkLst>
        </pc:cxnChg>
        <pc:cxnChg chg="add del mod">
          <ac:chgData name="Hopefirmly Lyngdoh [Chillibreeze]" userId="01a7a686-b86c-48d4-b45c-9f5406d63a6c" providerId="ADAL" clId="{7C0A0F6C-C821-4DE3-9B9B-F817A0B79E20}" dt="2020-07-29T12:13:54.486" v="3175" actId="21"/>
          <ac:cxnSpMkLst>
            <pc:docMk/>
            <pc:sldMk cId="2230893493" sldId="1841"/>
            <ac:cxnSpMk id="35" creationId="{654D6B58-8B65-48CD-AA46-36473238C1F3}"/>
          </ac:cxnSpMkLst>
        </pc:cxnChg>
        <pc:cxnChg chg="add del mod">
          <ac:chgData name="Hopefirmly Lyngdoh [Chillibreeze]" userId="01a7a686-b86c-48d4-b45c-9f5406d63a6c" providerId="ADAL" clId="{7C0A0F6C-C821-4DE3-9B9B-F817A0B79E20}" dt="2020-07-29T12:14:03.146" v="3183" actId="21"/>
          <ac:cxnSpMkLst>
            <pc:docMk/>
            <pc:sldMk cId="2230893493" sldId="1841"/>
            <ac:cxnSpMk id="36" creationId="{D9442BC3-258E-45FF-A410-F2CDA40EA60F}"/>
          </ac:cxnSpMkLst>
        </pc:cxnChg>
        <pc:cxnChg chg="add mod">
          <ac:chgData name="Hopefirmly Lyngdoh [Chillibreeze]" userId="01a7a686-b86c-48d4-b45c-9f5406d63a6c" providerId="ADAL" clId="{7C0A0F6C-C821-4DE3-9B9B-F817A0B79E20}" dt="2020-07-29T12:13:37.727" v="3162"/>
          <ac:cxnSpMkLst>
            <pc:docMk/>
            <pc:sldMk cId="2230893493" sldId="1841"/>
            <ac:cxnSpMk id="54" creationId="{6BC68A8B-D586-47AD-80DF-742D32166882}"/>
          </ac:cxnSpMkLst>
        </pc:cxnChg>
        <pc:cxnChg chg="add del mod">
          <ac:chgData name="Hopefirmly Lyngdoh [Chillibreeze]" userId="01a7a686-b86c-48d4-b45c-9f5406d63a6c" providerId="ADAL" clId="{7C0A0F6C-C821-4DE3-9B9B-F817A0B79E20}" dt="2020-07-29T12:13:40.347" v="3164"/>
          <ac:cxnSpMkLst>
            <pc:docMk/>
            <pc:sldMk cId="2230893493" sldId="1841"/>
            <ac:cxnSpMk id="55" creationId="{71AF2879-F0BB-4DDD-979B-EF05651D05EE}"/>
          </ac:cxnSpMkLst>
        </pc:cxnChg>
        <pc:cxnChg chg="add mod">
          <ac:chgData name="Hopefirmly Lyngdoh [Chillibreeze]" userId="01a7a686-b86c-48d4-b45c-9f5406d63a6c" providerId="ADAL" clId="{7C0A0F6C-C821-4DE3-9B9B-F817A0B79E20}" dt="2020-07-29T12:13:46.901" v="3170"/>
          <ac:cxnSpMkLst>
            <pc:docMk/>
            <pc:sldMk cId="2230893493" sldId="1841"/>
            <ac:cxnSpMk id="60" creationId="{C0A2CCFE-7D89-4DFD-B34C-DF7C9BD12CF3}"/>
          </ac:cxnSpMkLst>
        </pc:cxnChg>
        <pc:cxnChg chg="add mod">
          <ac:chgData name="Hopefirmly Lyngdoh [Chillibreeze]" userId="01a7a686-b86c-48d4-b45c-9f5406d63a6c" providerId="ADAL" clId="{7C0A0F6C-C821-4DE3-9B9B-F817A0B79E20}" dt="2020-07-29T12:13:54.941" v="3176"/>
          <ac:cxnSpMkLst>
            <pc:docMk/>
            <pc:sldMk cId="2230893493" sldId="1841"/>
            <ac:cxnSpMk id="65" creationId="{6F1428DE-12B6-4F47-A47B-32A903750716}"/>
          </ac:cxnSpMkLst>
        </pc:cxnChg>
        <pc:cxnChg chg="add mod">
          <ac:chgData name="Hopefirmly Lyngdoh [Chillibreeze]" userId="01a7a686-b86c-48d4-b45c-9f5406d63a6c" providerId="ADAL" clId="{7C0A0F6C-C821-4DE3-9B9B-F817A0B79E20}" dt="2020-07-29T12:14:03.629" v="3184"/>
          <ac:cxnSpMkLst>
            <pc:docMk/>
            <pc:sldMk cId="2230893493" sldId="1841"/>
            <ac:cxnSpMk id="72" creationId="{59327851-12B0-41EC-B7B8-A254BAE941AB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28T14:32:23.563" v="2121" actId="14100"/>
        <pc:sldMkLst>
          <pc:docMk/>
          <pc:sldMk cId="1977716939" sldId="1842"/>
        </pc:sldMkLst>
        <pc:spChg chg="mod">
          <ac:chgData name="Hopefirmly Lyngdoh [Chillibreeze]" userId="01a7a686-b86c-48d4-b45c-9f5406d63a6c" providerId="ADAL" clId="{7C0A0F6C-C821-4DE3-9B9B-F817A0B79E20}" dt="2020-07-28T14:02:56.804" v="394"/>
          <ac:spMkLst>
            <pc:docMk/>
            <pc:sldMk cId="1977716939" sldId="1842"/>
            <ac:spMk id="3" creationId="{33F71D68-D396-4E57-9A22-328F9EAA3506}"/>
          </ac:spMkLst>
        </pc:spChg>
        <pc:spChg chg="mod">
          <ac:chgData name="Hopefirmly Lyngdoh [Chillibreeze]" userId="01a7a686-b86c-48d4-b45c-9f5406d63a6c" providerId="ADAL" clId="{7C0A0F6C-C821-4DE3-9B9B-F817A0B79E20}" dt="2020-07-28T14:04:01.851" v="414" actId="1076"/>
          <ac:spMkLst>
            <pc:docMk/>
            <pc:sldMk cId="1977716939" sldId="1842"/>
            <ac:spMk id="4" creationId="{4A72443D-343D-400A-8931-4E9F1CB3332E}"/>
          </ac:spMkLst>
        </pc:spChg>
        <pc:spChg chg="mod topLvl">
          <ac:chgData name="Hopefirmly Lyngdoh [Chillibreeze]" userId="01a7a686-b86c-48d4-b45c-9f5406d63a6c" providerId="ADAL" clId="{7C0A0F6C-C821-4DE3-9B9B-F817A0B79E20}" dt="2020-07-28T14:32:23.563" v="2121" actId="14100"/>
          <ac:spMkLst>
            <pc:docMk/>
            <pc:sldMk cId="1977716939" sldId="1842"/>
            <ac:spMk id="5" creationId="{BD02E5F0-0450-4802-B71D-23F8F20DA0EB}"/>
          </ac:spMkLst>
        </pc:spChg>
        <pc:spChg chg="add del">
          <ac:chgData name="Hopefirmly Lyngdoh [Chillibreeze]" userId="01a7a686-b86c-48d4-b45c-9f5406d63a6c" providerId="ADAL" clId="{7C0A0F6C-C821-4DE3-9B9B-F817A0B79E20}" dt="2020-07-28T14:01:46.244" v="354" actId="21"/>
          <ac:spMkLst>
            <pc:docMk/>
            <pc:sldMk cId="1977716939" sldId="1842"/>
            <ac:spMk id="6" creationId="{D31E48C8-0910-496D-9A1B-525399A37238}"/>
          </ac:spMkLst>
        </pc:spChg>
        <pc:spChg chg="add del">
          <ac:chgData name="Hopefirmly Lyngdoh [Chillibreeze]" userId="01a7a686-b86c-48d4-b45c-9f5406d63a6c" providerId="ADAL" clId="{7C0A0F6C-C821-4DE3-9B9B-F817A0B79E20}" dt="2020-07-28T14:03:25.852" v="410" actId="21"/>
          <ac:spMkLst>
            <pc:docMk/>
            <pc:sldMk cId="1977716939" sldId="1842"/>
            <ac:spMk id="7" creationId="{56DB911A-A159-4C2B-BF36-F79F4211C853}"/>
          </ac:spMkLst>
        </pc:spChg>
        <pc:spChg chg="mod topLvl">
          <ac:chgData name="Hopefirmly Lyngdoh [Chillibreeze]" userId="01a7a686-b86c-48d4-b45c-9f5406d63a6c" providerId="ADAL" clId="{7C0A0F6C-C821-4DE3-9B9B-F817A0B79E20}" dt="2020-07-28T14:32:23.563" v="2121" actId="14100"/>
          <ac:spMkLst>
            <pc:docMk/>
            <pc:sldMk cId="1977716939" sldId="1842"/>
            <ac:spMk id="12" creationId="{FC5E9574-72C0-43B0-831D-219A9872F3B7}"/>
          </ac:spMkLst>
        </pc:spChg>
        <pc:spChg chg="mod topLvl">
          <ac:chgData name="Hopefirmly Lyngdoh [Chillibreeze]" userId="01a7a686-b86c-48d4-b45c-9f5406d63a6c" providerId="ADAL" clId="{7C0A0F6C-C821-4DE3-9B9B-F817A0B79E20}" dt="2020-07-28T14:32:23.563" v="2121" actId="14100"/>
          <ac:spMkLst>
            <pc:docMk/>
            <pc:sldMk cId="1977716939" sldId="1842"/>
            <ac:spMk id="13" creationId="{1C5EBA95-2277-4B72-8062-4C51D3254ED0}"/>
          </ac:spMkLst>
        </pc:spChg>
        <pc:spChg chg="mod topLvl">
          <ac:chgData name="Hopefirmly Lyngdoh [Chillibreeze]" userId="01a7a686-b86c-48d4-b45c-9f5406d63a6c" providerId="ADAL" clId="{7C0A0F6C-C821-4DE3-9B9B-F817A0B79E20}" dt="2020-07-28T14:32:23.563" v="2121" actId="14100"/>
          <ac:spMkLst>
            <pc:docMk/>
            <pc:sldMk cId="1977716939" sldId="1842"/>
            <ac:spMk id="14" creationId="{EB0E60B2-0DD3-45BA-A3F5-ACF61031091A}"/>
          </ac:spMkLst>
        </pc:spChg>
        <pc:spChg chg="mod topLvl">
          <ac:chgData name="Hopefirmly Lyngdoh [Chillibreeze]" userId="01a7a686-b86c-48d4-b45c-9f5406d63a6c" providerId="ADAL" clId="{7C0A0F6C-C821-4DE3-9B9B-F817A0B79E20}" dt="2020-07-28T14:32:23.563" v="2121" actId="14100"/>
          <ac:spMkLst>
            <pc:docMk/>
            <pc:sldMk cId="1977716939" sldId="1842"/>
            <ac:spMk id="15" creationId="{A72CCB54-FDCB-4BF4-9CC4-6704434DF640}"/>
          </ac:spMkLst>
        </pc:spChg>
        <pc:spChg chg="del mod">
          <ac:chgData name="Hopefirmly Lyngdoh [Chillibreeze]" userId="01a7a686-b86c-48d4-b45c-9f5406d63a6c" providerId="ADAL" clId="{7C0A0F6C-C821-4DE3-9B9B-F817A0B79E20}" dt="2020-07-28T14:01:42.486" v="352"/>
          <ac:spMkLst>
            <pc:docMk/>
            <pc:sldMk cId="1977716939" sldId="1842"/>
            <ac:spMk id="16" creationId="{C05284FE-1B9F-4873-B019-5A60D072E28D}"/>
          </ac:spMkLst>
        </pc:spChg>
        <pc:grpChg chg="add del mod">
          <ac:chgData name="Hopefirmly Lyngdoh [Chillibreeze]" userId="01a7a686-b86c-48d4-b45c-9f5406d63a6c" providerId="ADAL" clId="{7C0A0F6C-C821-4DE3-9B9B-F817A0B79E20}" dt="2020-07-28T14:02:26.881" v="373" actId="165"/>
          <ac:grpSpMkLst>
            <pc:docMk/>
            <pc:sldMk cId="1977716939" sldId="1842"/>
            <ac:grpSpMk id="8" creationId="{E69CBF8B-EB9A-4280-B7CC-9C987CD35344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02:44.839" v="378" actId="165"/>
          <ac:grpSpMkLst>
            <pc:docMk/>
            <pc:sldMk cId="1977716939" sldId="1842"/>
            <ac:grpSpMk id="9" creationId="{D447D3E4-E339-4333-A476-2E14E43E7A6A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03:01.289" v="398" actId="165"/>
          <ac:grpSpMkLst>
            <pc:docMk/>
            <pc:sldMk cId="1977716939" sldId="1842"/>
            <ac:grpSpMk id="10" creationId="{37665E58-A6FA-4342-B833-B465B99BC7B5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03:24.328" v="409" actId="165"/>
          <ac:grpSpMkLst>
            <pc:docMk/>
            <pc:sldMk cId="1977716939" sldId="1842"/>
            <ac:grpSpMk id="11" creationId="{6B93C74A-BE91-4FC7-AC8D-9730FD36D3CE}"/>
          </ac:grpSpMkLst>
        </pc:grpChg>
      </pc:sldChg>
      <pc:sldChg chg="addSp delSp modSp mod">
        <pc:chgData name="Hopefirmly Lyngdoh [Chillibreeze]" userId="01a7a686-b86c-48d4-b45c-9f5406d63a6c" providerId="ADAL" clId="{7C0A0F6C-C821-4DE3-9B9B-F817A0B79E20}" dt="2020-07-30T06:35:37.789" v="3313" actId="1076"/>
        <pc:sldMkLst>
          <pc:docMk/>
          <pc:sldMk cId="2854621880" sldId="1843"/>
        </pc:sldMkLst>
        <pc:spChg chg="add mod">
          <ac:chgData name="Hopefirmly Lyngdoh [Chillibreeze]" userId="01a7a686-b86c-48d4-b45c-9f5406d63a6c" providerId="ADAL" clId="{7C0A0F6C-C821-4DE3-9B9B-F817A0B79E20}" dt="2020-07-28T14:22:16.855" v="1962" actId="13244"/>
          <ac:spMkLst>
            <pc:docMk/>
            <pc:sldMk cId="2854621880" sldId="1843"/>
            <ac:spMk id="3" creationId="{E35E22A9-AFCD-4057-8D84-7C08D32474C8}"/>
          </ac:spMkLst>
        </pc:spChg>
        <pc:spChg chg="mod topLvl">
          <ac:chgData name="Hopefirmly Lyngdoh [Chillibreeze]" userId="01a7a686-b86c-48d4-b45c-9f5406d63a6c" providerId="ADAL" clId="{7C0A0F6C-C821-4DE3-9B9B-F817A0B79E20}" dt="2020-07-28T14:20:55.118" v="1944" actId="165"/>
          <ac:spMkLst>
            <pc:docMk/>
            <pc:sldMk cId="2854621880" sldId="1843"/>
            <ac:spMk id="8" creationId="{34BB55B3-053B-4903-B9B2-3EF8C4370A95}"/>
          </ac:spMkLst>
        </pc:spChg>
        <pc:spChg chg="mod topLvl">
          <ac:chgData name="Hopefirmly Lyngdoh [Chillibreeze]" userId="01a7a686-b86c-48d4-b45c-9f5406d63a6c" providerId="ADAL" clId="{7C0A0F6C-C821-4DE3-9B9B-F817A0B79E20}" dt="2020-07-28T14:20:55.118" v="1944" actId="165"/>
          <ac:spMkLst>
            <pc:docMk/>
            <pc:sldMk cId="2854621880" sldId="1843"/>
            <ac:spMk id="9" creationId="{EA4C56F6-DCE5-443D-8916-DB5BBB757E59}"/>
          </ac:spMkLst>
        </pc:spChg>
        <pc:spChg chg="del mod">
          <ac:chgData name="Hopefirmly Lyngdoh [Chillibreeze]" userId="01a7a686-b86c-48d4-b45c-9f5406d63a6c" providerId="ADAL" clId="{7C0A0F6C-C821-4DE3-9B9B-F817A0B79E20}" dt="2020-07-28T14:04:24.993" v="428" actId="12084"/>
          <ac:spMkLst>
            <pc:docMk/>
            <pc:sldMk cId="2854621880" sldId="1843"/>
            <ac:spMk id="13" creationId="{88825BB4-AD90-4FE0-B16B-CE93BBAE1234}"/>
          </ac:spMkLst>
        </pc:spChg>
        <pc:spChg chg="del mod">
          <ac:chgData name="Hopefirmly Lyngdoh [Chillibreeze]" userId="01a7a686-b86c-48d4-b45c-9f5406d63a6c" providerId="ADAL" clId="{7C0A0F6C-C821-4DE3-9B9B-F817A0B79E20}" dt="2020-07-30T06:28:07.840" v="3271" actId="21"/>
          <ac:spMkLst>
            <pc:docMk/>
            <pc:sldMk cId="2854621880" sldId="1843"/>
            <ac:spMk id="14" creationId="{ADA02FFE-0E31-4FF5-8BD7-0F10C0C424C0}"/>
          </ac:spMkLst>
        </pc:spChg>
        <pc:grpChg chg="del mod">
          <ac:chgData name="Hopefirmly Lyngdoh [Chillibreeze]" userId="01a7a686-b86c-48d4-b45c-9f5406d63a6c" providerId="ADAL" clId="{7C0A0F6C-C821-4DE3-9B9B-F817A0B79E20}" dt="2020-07-28T14:04:26.574" v="430" actId="165"/>
          <ac:grpSpMkLst>
            <pc:docMk/>
            <pc:sldMk cId="2854621880" sldId="1843"/>
            <ac:grpSpMk id="5" creationId="{D9F3C6F3-7DE9-40C6-AF9C-74DEDF799594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04:52.116" v="438" actId="165"/>
          <ac:grpSpMkLst>
            <pc:docMk/>
            <pc:sldMk cId="2854621880" sldId="1843"/>
            <ac:grpSpMk id="10" creationId="{D9146295-E362-4D80-A851-B70E3E18790D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20:55.118" v="1944" actId="165"/>
          <ac:grpSpMkLst>
            <pc:docMk/>
            <pc:sldMk cId="2854621880" sldId="1843"/>
            <ac:grpSpMk id="11" creationId="{444E7A99-9308-4058-A9E1-EF0CC18840F8}"/>
          </ac:grpSpMkLst>
        </pc:grpChg>
        <pc:graphicFrameChg chg="add del mod">
          <ac:chgData name="Hopefirmly Lyngdoh [Chillibreeze]" userId="01a7a686-b86c-48d4-b45c-9f5406d63a6c" providerId="ADAL" clId="{7C0A0F6C-C821-4DE3-9B9B-F817A0B79E20}" dt="2020-07-28T14:04:25.910" v="429" actId="18245"/>
          <ac:graphicFrameMkLst>
            <pc:docMk/>
            <pc:sldMk cId="2854621880" sldId="1843"/>
            <ac:graphicFrameMk id="4" creationId="{F22A7233-4DF6-4DF7-9772-1D370AEAA2EB}"/>
          </ac:graphicFrameMkLst>
        </pc:graphicFrameChg>
        <pc:picChg chg="mod modCrop">
          <ac:chgData name="Hopefirmly Lyngdoh [Chillibreeze]" userId="01a7a686-b86c-48d4-b45c-9f5406d63a6c" providerId="ADAL" clId="{7C0A0F6C-C821-4DE3-9B9B-F817A0B79E20}" dt="2020-07-30T06:35:37.789" v="3313" actId="1076"/>
          <ac:picMkLst>
            <pc:docMk/>
            <pc:sldMk cId="2854621880" sldId="1843"/>
            <ac:picMk id="7" creationId="{4F4ED074-140E-492F-86A0-DE0B9C52E998}"/>
          </ac:picMkLst>
        </pc:picChg>
      </pc:sldChg>
      <pc:sldChg chg="addSp delSp modSp mod">
        <pc:chgData name="Hopefirmly Lyngdoh [Chillibreeze]" userId="01a7a686-b86c-48d4-b45c-9f5406d63a6c" providerId="ADAL" clId="{7C0A0F6C-C821-4DE3-9B9B-F817A0B79E20}" dt="2020-07-30T06:35:40.234" v="3315" actId="1076"/>
        <pc:sldMkLst>
          <pc:docMk/>
          <pc:sldMk cId="3864063532" sldId="1844"/>
        </pc:sldMkLst>
        <pc:spChg chg="del mod">
          <ac:chgData name="Hopefirmly Lyngdoh [Chillibreeze]" userId="01a7a686-b86c-48d4-b45c-9f5406d63a6c" providerId="ADAL" clId="{7C0A0F6C-C821-4DE3-9B9B-F817A0B79E20}" dt="2020-07-29T12:01:22.444" v="2873" actId="21"/>
          <ac:spMkLst>
            <pc:docMk/>
            <pc:sldMk cId="3864063532" sldId="1844"/>
            <ac:spMk id="3" creationId="{FB08FAE8-3569-47F4-8E0F-05EDF80FA797}"/>
          </ac:spMkLst>
        </pc:spChg>
        <pc:spChg chg="mod">
          <ac:chgData name="Hopefirmly Lyngdoh [Chillibreeze]" userId="01a7a686-b86c-48d4-b45c-9f5406d63a6c" providerId="ADAL" clId="{7C0A0F6C-C821-4DE3-9B9B-F817A0B79E20}" dt="2020-07-28T14:34:57.203" v="2175" actId="1076"/>
          <ac:spMkLst>
            <pc:docMk/>
            <pc:sldMk cId="3864063532" sldId="1844"/>
            <ac:spMk id="21" creationId="{708FAD3F-02D4-410D-AC7D-FA8A07CB2CDB}"/>
          </ac:spMkLst>
        </pc:spChg>
        <pc:spChg chg="mod">
          <ac:chgData name="Hopefirmly Lyngdoh [Chillibreeze]" userId="01a7a686-b86c-48d4-b45c-9f5406d63a6c" providerId="ADAL" clId="{7C0A0F6C-C821-4DE3-9B9B-F817A0B79E20}" dt="2020-07-28T14:35:10.091" v="2178" actId="465"/>
          <ac:spMkLst>
            <pc:docMk/>
            <pc:sldMk cId="3864063532" sldId="1844"/>
            <ac:spMk id="24" creationId="{A12C2697-3171-4C42-A16B-FAB45675CAE3}"/>
          </ac:spMkLst>
        </pc:spChg>
        <pc:spChg chg="mod">
          <ac:chgData name="Hopefirmly Lyngdoh [Chillibreeze]" userId="01a7a686-b86c-48d4-b45c-9f5406d63a6c" providerId="ADAL" clId="{7C0A0F6C-C821-4DE3-9B9B-F817A0B79E20}" dt="2020-07-28T14:35:01.923" v="2176" actId="1076"/>
          <ac:spMkLst>
            <pc:docMk/>
            <pc:sldMk cId="3864063532" sldId="1844"/>
            <ac:spMk id="27" creationId="{446C7334-2C59-4B03-8735-A8A2DEA4545C}"/>
          </ac:spMkLst>
        </pc:spChg>
        <pc:spChg chg="mod">
          <ac:chgData name="Hopefirmly Lyngdoh [Chillibreeze]" userId="01a7a686-b86c-48d4-b45c-9f5406d63a6c" providerId="ADAL" clId="{7C0A0F6C-C821-4DE3-9B9B-F817A0B79E20}" dt="2020-07-28T14:35:29.771" v="2184" actId="12789"/>
          <ac:spMkLst>
            <pc:docMk/>
            <pc:sldMk cId="3864063532" sldId="1844"/>
            <ac:spMk id="30" creationId="{86E31DDB-F698-4DDF-9111-D0377060E151}"/>
          </ac:spMkLst>
        </pc:spChg>
        <pc:spChg chg="mod">
          <ac:chgData name="Hopefirmly Lyngdoh [Chillibreeze]" userId="01a7a686-b86c-48d4-b45c-9f5406d63a6c" providerId="ADAL" clId="{7C0A0F6C-C821-4DE3-9B9B-F817A0B79E20}" dt="2020-07-28T14:35:27.419" v="2183" actId="12789"/>
          <ac:spMkLst>
            <pc:docMk/>
            <pc:sldMk cId="3864063532" sldId="1844"/>
            <ac:spMk id="33" creationId="{C7672386-9A04-45C0-AFF6-D5E213B1655C}"/>
          </ac:spMkLst>
        </pc:spChg>
        <pc:spChg chg="mod">
          <ac:chgData name="Hopefirmly Lyngdoh [Chillibreeze]" userId="01a7a686-b86c-48d4-b45c-9f5406d63a6c" providerId="ADAL" clId="{7C0A0F6C-C821-4DE3-9B9B-F817A0B79E20}" dt="2020-07-28T14:35:01.923" v="2176" actId="1076"/>
          <ac:spMkLst>
            <pc:docMk/>
            <pc:sldMk cId="3864063532" sldId="1844"/>
            <ac:spMk id="36" creationId="{4CE2843E-CDB9-4469-A005-B69199240F13}"/>
          </ac:spMkLst>
        </pc:spChg>
        <pc:spChg chg="mod topLvl">
          <ac:chgData name="Hopefirmly Lyngdoh [Chillibreeze]" userId="01a7a686-b86c-48d4-b45c-9f5406d63a6c" providerId="ADAL" clId="{7C0A0F6C-C821-4DE3-9B9B-F817A0B79E20}" dt="2020-07-30T06:35:40.234" v="3315" actId="1076"/>
          <ac:spMkLst>
            <pc:docMk/>
            <pc:sldMk cId="3864063532" sldId="1844"/>
            <ac:spMk id="43" creationId="{663F8891-672A-4DF2-9EF3-2DD12DB8B81E}"/>
          </ac:spMkLst>
        </pc:spChg>
        <pc:grpChg chg="add del mod">
          <ac:chgData name="Hopefirmly Lyngdoh [Chillibreeze]" userId="01a7a686-b86c-48d4-b45c-9f5406d63a6c" providerId="ADAL" clId="{7C0A0F6C-C821-4DE3-9B9B-F817A0B79E20}" dt="2020-07-28T14:08:19.680" v="483" actId="165"/>
          <ac:grpSpMkLst>
            <pc:docMk/>
            <pc:sldMk cId="3864063532" sldId="1844"/>
            <ac:grpSpMk id="3" creationId="{F9B7BFF8-A2C3-4B06-8DC6-16A4FBC1FD08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2:01:06.381" v="2868" actId="165"/>
          <ac:grpSpMkLst>
            <pc:docMk/>
            <pc:sldMk cId="3864063532" sldId="1844"/>
            <ac:grpSpMk id="4" creationId="{B9A101E9-EB94-4FAA-8200-1FC9F5FE8DAB}"/>
          </ac:grpSpMkLst>
        </pc:grpChg>
        <pc:grpChg chg="add del mod">
          <ac:chgData name="Hopefirmly Lyngdoh [Chillibreeze]" userId="01a7a686-b86c-48d4-b45c-9f5406d63a6c" providerId="ADAL" clId="{7C0A0F6C-C821-4DE3-9B9B-F817A0B79E20}" dt="2020-07-28T14:07:37.112" v="481" actId="165"/>
          <ac:grpSpMkLst>
            <pc:docMk/>
            <pc:sldMk cId="3864063532" sldId="1844"/>
            <ac:grpSpMk id="22" creationId="{12C089C2-DB04-45F8-8815-F3CF1BBE47B3}"/>
          </ac:grpSpMkLst>
        </pc:grpChg>
        <pc:picChg chg="add del mod">
          <ac:chgData name="Hopefirmly Lyngdoh [Chillibreeze]" userId="01a7a686-b86c-48d4-b45c-9f5406d63a6c" providerId="ADAL" clId="{7C0A0F6C-C821-4DE3-9B9B-F817A0B79E20}" dt="2020-07-29T12:00:47.120" v="2865" actId="22"/>
          <ac:picMkLst>
            <pc:docMk/>
            <pc:sldMk cId="3864063532" sldId="1844"/>
            <ac:picMk id="5" creationId="{D1FC20FA-C7FF-4E75-8A72-AA3E3793216C}"/>
          </ac:picMkLst>
        </pc:picChg>
        <pc:picChg chg="del mod topLvl">
          <ac:chgData name="Hopefirmly Lyngdoh [Chillibreeze]" userId="01a7a686-b86c-48d4-b45c-9f5406d63a6c" providerId="ADAL" clId="{7C0A0F6C-C821-4DE3-9B9B-F817A0B79E20}" dt="2020-07-29T12:01:08.461" v="2869" actId="478"/>
          <ac:picMkLst>
            <pc:docMk/>
            <pc:sldMk cId="3864063532" sldId="1844"/>
            <ac:picMk id="6" creationId="{A190F529-EDE5-4BCF-A05E-AFC66B1C9EC4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1:59.758" v="2877" actId="478"/>
          <ac:picMkLst>
            <pc:docMk/>
            <pc:sldMk cId="3864063532" sldId="1844"/>
            <ac:picMk id="7" creationId="{58055778-9C58-4F35-B509-446BAC0DA2FD}"/>
          </ac:picMkLst>
        </pc:picChg>
        <pc:picChg chg="add del">
          <ac:chgData name="Hopefirmly Lyngdoh [Chillibreeze]" userId="01a7a686-b86c-48d4-b45c-9f5406d63a6c" providerId="ADAL" clId="{7C0A0F6C-C821-4DE3-9B9B-F817A0B79E20}" dt="2020-07-29T12:02:03.252" v="2879" actId="22"/>
          <ac:picMkLst>
            <pc:docMk/>
            <pc:sldMk cId="3864063532" sldId="1844"/>
            <ac:picMk id="8" creationId="{DCECF657-6F3D-4F7B-8C38-AFF796482D0E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3:54.367" v="2887" actId="478"/>
          <ac:picMkLst>
            <pc:docMk/>
            <pc:sldMk cId="3864063532" sldId="1844"/>
            <ac:picMk id="9" creationId="{C8D2A6C2-EED7-4155-BE03-25C2E79C2505}"/>
          </ac:picMkLst>
        </pc:picChg>
        <pc:picChg chg="add mod">
          <ac:chgData name="Hopefirmly Lyngdoh [Chillibreeze]" userId="01a7a686-b86c-48d4-b45c-9f5406d63a6c" providerId="ADAL" clId="{7C0A0F6C-C821-4DE3-9B9B-F817A0B79E20}" dt="2020-07-29T12:13:03.054" v="3149" actId="962"/>
          <ac:picMkLst>
            <pc:docMk/>
            <pc:sldMk cId="3864063532" sldId="1844"/>
            <ac:picMk id="10" creationId="{468C96BB-BF2E-4BB7-8D3C-A5064994BF4E}"/>
          </ac:picMkLst>
        </pc:picChg>
        <pc:picChg chg="mod">
          <ac:chgData name="Hopefirmly Lyngdoh [Chillibreeze]" userId="01a7a686-b86c-48d4-b45c-9f5406d63a6c" providerId="ADAL" clId="{7C0A0F6C-C821-4DE3-9B9B-F817A0B79E20}" dt="2020-07-28T14:34:57.203" v="2175" actId="1076"/>
          <ac:picMkLst>
            <pc:docMk/>
            <pc:sldMk cId="3864063532" sldId="1844"/>
            <ac:picMk id="20" creationId="{FD670F2B-E154-417F-85A4-F1CFC130DC09}"/>
          </ac:picMkLst>
        </pc:picChg>
        <pc:picChg chg="mod">
          <ac:chgData name="Hopefirmly Lyngdoh [Chillibreeze]" userId="01a7a686-b86c-48d4-b45c-9f5406d63a6c" providerId="ADAL" clId="{7C0A0F6C-C821-4DE3-9B9B-F817A0B79E20}" dt="2020-07-28T14:35:07.739" v="2177" actId="465"/>
          <ac:picMkLst>
            <pc:docMk/>
            <pc:sldMk cId="3864063532" sldId="1844"/>
            <ac:picMk id="23" creationId="{EC26EFB9-E4F9-4031-AFA2-18C74776C6AF}"/>
          </ac:picMkLst>
        </pc:picChg>
        <pc:picChg chg="mod">
          <ac:chgData name="Hopefirmly Lyngdoh [Chillibreeze]" userId="01a7a686-b86c-48d4-b45c-9f5406d63a6c" providerId="ADAL" clId="{7C0A0F6C-C821-4DE3-9B9B-F817A0B79E20}" dt="2020-07-28T14:35:01.923" v="2176" actId="1076"/>
          <ac:picMkLst>
            <pc:docMk/>
            <pc:sldMk cId="3864063532" sldId="1844"/>
            <ac:picMk id="26" creationId="{1964340B-8BD1-4DE4-83D0-BB30345847DC}"/>
          </ac:picMkLst>
        </pc:picChg>
        <pc:picChg chg="mod">
          <ac:chgData name="Hopefirmly Lyngdoh [Chillibreeze]" userId="01a7a686-b86c-48d4-b45c-9f5406d63a6c" providerId="ADAL" clId="{7C0A0F6C-C821-4DE3-9B9B-F817A0B79E20}" dt="2020-07-28T14:35:29.771" v="2184" actId="12789"/>
          <ac:picMkLst>
            <pc:docMk/>
            <pc:sldMk cId="3864063532" sldId="1844"/>
            <ac:picMk id="29" creationId="{5326169D-E551-48F2-8D2E-7807AC99E08B}"/>
          </ac:picMkLst>
        </pc:picChg>
        <pc:picChg chg="mod">
          <ac:chgData name="Hopefirmly Lyngdoh [Chillibreeze]" userId="01a7a686-b86c-48d4-b45c-9f5406d63a6c" providerId="ADAL" clId="{7C0A0F6C-C821-4DE3-9B9B-F817A0B79E20}" dt="2020-07-28T14:35:27.419" v="2183" actId="12789"/>
          <ac:picMkLst>
            <pc:docMk/>
            <pc:sldMk cId="3864063532" sldId="1844"/>
            <ac:picMk id="32" creationId="{B8096365-32A8-4B8F-8F40-4BBF2D321669}"/>
          </ac:picMkLst>
        </pc:picChg>
        <pc:picChg chg="mod">
          <ac:chgData name="Hopefirmly Lyngdoh [Chillibreeze]" userId="01a7a686-b86c-48d4-b45c-9f5406d63a6c" providerId="ADAL" clId="{7C0A0F6C-C821-4DE3-9B9B-F817A0B79E20}" dt="2020-07-28T14:35:01.923" v="2176" actId="1076"/>
          <ac:picMkLst>
            <pc:docMk/>
            <pc:sldMk cId="3864063532" sldId="1844"/>
            <ac:picMk id="35" creationId="{021B1C9F-FD1E-48A9-A868-4AE59E126582}"/>
          </ac:picMkLst>
        </pc:picChg>
        <pc:cxnChg chg="add mod topLvl">
          <ac:chgData name="Hopefirmly Lyngdoh [Chillibreeze]" userId="01a7a686-b86c-48d4-b45c-9f5406d63a6c" providerId="ADAL" clId="{7C0A0F6C-C821-4DE3-9B9B-F817A0B79E20}" dt="2020-07-28T14:35:07.739" v="2177" actId="465"/>
          <ac:cxnSpMkLst>
            <pc:docMk/>
            <pc:sldMk cId="3864063532" sldId="1844"/>
            <ac:cxnSpMk id="17" creationId="{9EEA469F-085E-43F6-A96C-C7C3D4AA01A0}"/>
          </ac:cxnSpMkLst>
        </pc:cxnChg>
        <pc:cxnChg chg="add mod topLvl">
          <ac:chgData name="Hopefirmly Lyngdoh [Chillibreeze]" userId="01a7a686-b86c-48d4-b45c-9f5406d63a6c" providerId="ADAL" clId="{7C0A0F6C-C821-4DE3-9B9B-F817A0B79E20}" dt="2020-07-28T14:35:07.739" v="2177" actId="465"/>
          <ac:cxnSpMkLst>
            <pc:docMk/>
            <pc:sldMk cId="3864063532" sldId="1844"/>
            <ac:cxnSpMk id="18" creationId="{724F5188-A391-4268-826B-4231611AAFD0}"/>
          </ac:cxnSpMkLst>
        </pc:cxnChg>
        <pc:cxnChg chg="mod topLvl">
          <ac:chgData name="Hopefirmly Lyngdoh [Chillibreeze]" userId="01a7a686-b86c-48d4-b45c-9f5406d63a6c" providerId="ADAL" clId="{7C0A0F6C-C821-4DE3-9B9B-F817A0B79E20}" dt="2020-07-28T14:35:18.788" v="2180" actId="465"/>
          <ac:cxnSpMkLst>
            <pc:docMk/>
            <pc:sldMk cId="3864063532" sldId="1844"/>
            <ac:cxnSpMk id="25" creationId="{6A990E29-F871-4328-963D-112119FB2919}"/>
          </ac:cxnSpMkLst>
        </pc:cxnChg>
        <pc:cxnChg chg="mod topLvl">
          <ac:chgData name="Hopefirmly Lyngdoh [Chillibreeze]" userId="01a7a686-b86c-48d4-b45c-9f5406d63a6c" providerId="ADAL" clId="{7C0A0F6C-C821-4DE3-9B9B-F817A0B79E20}" dt="2020-07-28T14:35:18.788" v="2180" actId="465"/>
          <ac:cxnSpMkLst>
            <pc:docMk/>
            <pc:sldMk cId="3864063532" sldId="1844"/>
            <ac:cxnSpMk id="28" creationId="{4E27BD61-8CE9-4477-9312-8B8FBFD90EF0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29T12:08:16.482" v="2993" actId="13244"/>
        <pc:sldMkLst>
          <pc:docMk/>
          <pc:sldMk cId="3244468067" sldId="1846"/>
        </pc:sldMkLst>
        <pc:spChg chg="del">
          <ac:chgData name="Hopefirmly Lyngdoh [Chillibreeze]" userId="01a7a686-b86c-48d4-b45c-9f5406d63a6c" providerId="ADAL" clId="{7C0A0F6C-C821-4DE3-9B9B-F817A0B79E20}" dt="2020-07-29T12:04:38.079" v="2894" actId="21"/>
          <ac:spMkLst>
            <pc:docMk/>
            <pc:sldMk cId="3244468067" sldId="1846"/>
            <ac:spMk id="2" creationId="{BADD65DF-0581-45D9-B7A4-80CF21BF45D0}"/>
          </ac:spMkLst>
        </pc:spChg>
        <pc:spChg chg="del mod">
          <ac:chgData name="Hopefirmly Lyngdoh [Chillibreeze]" userId="01a7a686-b86c-48d4-b45c-9f5406d63a6c" providerId="ADAL" clId="{7C0A0F6C-C821-4DE3-9B9B-F817A0B79E20}" dt="2020-07-29T12:06:06.111" v="2913" actId="478"/>
          <ac:spMkLst>
            <pc:docMk/>
            <pc:sldMk cId="3244468067" sldId="1846"/>
            <ac:spMk id="4" creationId="{A4E3DF89-138C-4CAD-94B0-E78C35D7DDDD}"/>
          </ac:spMkLst>
        </pc:spChg>
        <pc:spChg chg="add mod">
          <ac:chgData name="Hopefirmly Lyngdoh [Chillibreeze]" userId="01a7a686-b86c-48d4-b45c-9f5406d63a6c" providerId="ADAL" clId="{7C0A0F6C-C821-4DE3-9B9B-F817A0B79E20}" dt="2020-07-29T12:05:47.706" v="2901" actId="20577"/>
          <ac:spMkLst>
            <pc:docMk/>
            <pc:sldMk cId="3244468067" sldId="1846"/>
            <ac:spMk id="8" creationId="{F2F347D8-D719-4CEB-AC08-5708696DCD76}"/>
          </ac:spMkLst>
        </pc:spChg>
        <pc:spChg chg="del mod">
          <ac:chgData name="Hopefirmly Lyngdoh [Chillibreeze]" userId="01a7a686-b86c-48d4-b45c-9f5406d63a6c" providerId="ADAL" clId="{7C0A0F6C-C821-4DE3-9B9B-F817A0B79E20}" dt="2020-07-29T12:06:06.111" v="2913" actId="478"/>
          <ac:spMkLst>
            <pc:docMk/>
            <pc:sldMk cId="3244468067" sldId="1846"/>
            <ac:spMk id="9" creationId="{E909F5A7-3294-40A0-976E-E7C81A959EBC}"/>
          </ac:spMkLst>
        </pc:spChg>
        <pc:spChg chg="del mod">
          <ac:chgData name="Hopefirmly Lyngdoh [Chillibreeze]" userId="01a7a686-b86c-48d4-b45c-9f5406d63a6c" providerId="ADAL" clId="{7C0A0F6C-C821-4DE3-9B9B-F817A0B79E20}" dt="2020-07-29T12:06:08.067" v="2914" actId="478"/>
          <ac:spMkLst>
            <pc:docMk/>
            <pc:sldMk cId="3244468067" sldId="1846"/>
            <ac:spMk id="11" creationId="{A068FB72-BA31-4DDE-BEED-B6671CCB411A}"/>
          </ac:spMkLst>
        </pc:spChg>
        <pc:spChg chg="add mod">
          <ac:chgData name="Hopefirmly Lyngdoh [Chillibreeze]" userId="01a7a686-b86c-48d4-b45c-9f5406d63a6c" providerId="ADAL" clId="{7C0A0F6C-C821-4DE3-9B9B-F817A0B79E20}" dt="2020-07-29T12:06:03.902" v="2911" actId="20577"/>
          <ac:spMkLst>
            <pc:docMk/>
            <pc:sldMk cId="3244468067" sldId="1846"/>
            <ac:spMk id="13" creationId="{FD7C936E-1BD7-4B19-A20C-D3BE6F55FD7E}"/>
          </ac:spMkLst>
        </pc:spChg>
        <pc:spChg chg="add mod">
          <ac:chgData name="Hopefirmly Lyngdoh [Chillibreeze]" userId="01a7a686-b86c-48d4-b45c-9f5406d63a6c" providerId="ADAL" clId="{7C0A0F6C-C821-4DE3-9B9B-F817A0B79E20}" dt="2020-07-29T12:05:57.625" v="2906" actId="20577"/>
          <ac:spMkLst>
            <pc:docMk/>
            <pc:sldMk cId="3244468067" sldId="1846"/>
            <ac:spMk id="16" creationId="{D4861F08-3FF3-435D-B339-6D0E081ACB6A}"/>
          </ac:spMkLst>
        </pc:spChg>
        <pc:picChg chg="add mod">
          <ac:chgData name="Hopefirmly Lyngdoh [Chillibreeze]" userId="01a7a686-b86c-48d4-b45c-9f5406d63a6c" providerId="ADAL" clId="{7C0A0F6C-C821-4DE3-9B9B-F817A0B79E20}" dt="2020-07-29T12:08:14.657" v="2992" actId="13244"/>
          <ac:picMkLst>
            <pc:docMk/>
            <pc:sldMk cId="3244468067" sldId="1846"/>
            <ac:picMk id="3" creationId="{087A724A-B28A-433A-8C68-C07168E93050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7:58.832" v="2990" actId="21"/>
          <ac:picMkLst>
            <pc:docMk/>
            <pc:sldMk cId="3244468067" sldId="1846"/>
            <ac:picMk id="5" creationId="{DAEC279D-CBB7-4C31-8038-FB3DABA5BD25}"/>
          </ac:picMkLst>
        </pc:picChg>
        <pc:picChg chg="add mod">
          <ac:chgData name="Hopefirmly Lyngdoh [Chillibreeze]" userId="01a7a686-b86c-48d4-b45c-9f5406d63a6c" providerId="ADAL" clId="{7C0A0F6C-C821-4DE3-9B9B-F817A0B79E20}" dt="2020-07-29T12:08:16.482" v="2993" actId="13244"/>
          <ac:picMkLst>
            <pc:docMk/>
            <pc:sldMk cId="3244468067" sldId="1846"/>
            <ac:picMk id="6" creationId="{BC9A0A17-CAC0-419B-94A2-4CC3B8488B85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7:58.832" v="2990" actId="21"/>
          <ac:picMkLst>
            <pc:docMk/>
            <pc:sldMk cId="3244468067" sldId="1846"/>
            <ac:picMk id="7" creationId="{265A3FBC-FA25-4C6D-A861-C0FB49F23E16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7:58.832" v="2990" actId="21"/>
          <ac:picMkLst>
            <pc:docMk/>
            <pc:sldMk cId="3244468067" sldId="1846"/>
            <ac:picMk id="12" creationId="{4EA1FD9F-4126-4E0B-B68C-3AD79F0C8D3C}"/>
          </ac:picMkLst>
        </pc:picChg>
        <pc:picChg chg="add del mod">
          <ac:chgData name="Hopefirmly Lyngdoh [Chillibreeze]" userId="01a7a686-b86c-48d4-b45c-9f5406d63a6c" providerId="ADAL" clId="{7C0A0F6C-C821-4DE3-9B9B-F817A0B79E20}" dt="2020-07-29T12:07:58.832" v="2990" actId="21"/>
          <ac:picMkLst>
            <pc:docMk/>
            <pc:sldMk cId="3244468067" sldId="1846"/>
            <ac:picMk id="15" creationId="{FA7AE170-0FE7-48D1-B6F9-50477CB43457}"/>
          </ac:picMkLst>
        </pc:picChg>
        <pc:picChg chg="add mod">
          <ac:chgData name="Hopefirmly Lyngdoh [Chillibreeze]" userId="01a7a686-b86c-48d4-b45c-9f5406d63a6c" providerId="ADAL" clId="{7C0A0F6C-C821-4DE3-9B9B-F817A0B79E20}" dt="2020-07-29T12:08:07.763" v="2991" actId="13244"/>
          <ac:picMkLst>
            <pc:docMk/>
            <pc:sldMk cId="3244468067" sldId="1846"/>
            <ac:picMk id="22" creationId="{BDC8DF49-A9A6-4183-AE3B-CDCFBE3152C5}"/>
          </ac:picMkLst>
        </pc:picChg>
        <pc:picChg chg="add mod">
          <ac:chgData name="Hopefirmly Lyngdoh [Chillibreeze]" userId="01a7a686-b86c-48d4-b45c-9f5406d63a6c" providerId="ADAL" clId="{7C0A0F6C-C821-4DE3-9B9B-F817A0B79E20}" dt="2020-07-29T12:07:44.799" v="2935" actId="571"/>
          <ac:picMkLst>
            <pc:docMk/>
            <pc:sldMk cId="3244468067" sldId="1846"/>
            <ac:picMk id="23" creationId="{76F74D3B-805C-416E-9B68-5835A5693395}"/>
          </ac:picMkLst>
        </pc:picChg>
        <pc:picChg chg="add mod">
          <ac:chgData name="Hopefirmly Lyngdoh [Chillibreeze]" userId="01a7a686-b86c-48d4-b45c-9f5406d63a6c" providerId="ADAL" clId="{7C0A0F6C-C821-4DE3-9B9B-F817A0B79E20}" dt="2020-07-29T12:07:44.799" v="2935" actId="571"/>
          <ac:picMkLst>
            <pc:docMk/>
            <pc:sldMk cId="3244468067" sldId="1846"/>
            <ac:picMk id="24" creationId="{F619B62B-F7A3-44BA-8420-562B7DA69502}"/>
          </ac:picMkLst>
        </pc:picChg>
        <pc:picChg chg="add mod">
          <ac:chgData name="Hopefirmly Lyngdoh [Chillibreeze]" userId="01a7a686-b86c-48d4-b45c-9f5406d63a6c" providerId="ADAL" clId="{7C0A0F6C-C821-4DE3-9B9B-F817A0B79E20}" dt="2020-07-29T12:07:44.799" v="2935" actId="571"/>
          <ac:picMkLst>
            <pc:docMk/>
            <pc:sldMk cId="3244468067" sldId="1846"/>
            <ac:picMk id="25" creationId="{A8902DB3-7B0C-4FBE-8F0D-67330FA25D48}"/>
          </ac:picMkLst>
        </pc:picChg>
        <pc:cxnChg chg="add mod">
          <ac:chgData name="Hopefirmly Lyngdoh [Chillibreeze]" userId="01a7a686-b86c-48d4-b45c-9f5406d63a6c" providerId="ADAL" clId="{7C0A0F6C-C821-4DE3-9B9B-F817A0B79E20}" dt="2020-07-29T12:05:39.908" v="2896"/>
          <ac:cxnSpMkLst>
            <pc:docMk/>
            <pc:sldMk cId="3244468067" sldId="1846"/>
            <ac:cxnSpMk id="10" creationId="{B53D557F-D4C7-4E39-8D9C-D37B6AF8D68E}"/>
          </ac:cxnSpMkLst>
        </pc:cxnChg>
        <pc:cxnChg chg="add mod">
          <ac:chgData name="Hopefirmly Lyngdoh [Chillibreeze]" userId="01a7a686-b86c-48d4-b45c-9f5406d63a6c" providerId="ADAL" clId="{7C0A0F6C-C821-4DE3-9B9B-F817A0B79E20}" dt="2020-07-29T12:05:39.908" v="2896"/>
          <ac:cxnSpMkLst>
            <pc:docMk/>
            <pc:sldMk cId="3244468067" sldId="1846"/>
            <ac:cxnSpMk id="14" creationId="{EA42B922-E5E2-4B20-AB0F-FBFD7FD7A10C}"/>
          </ac:cxnSpMkLst>
        </pc:cxnChg>
      </pc:sldChg>
      <pc:sldChg chg="modSp mod">
        <pc:chgData name="Hopefirmly Lyngdoh [Chillibreeze]" userId="01a7a686-b86c-48d4-b45c-9f5406d63a6c" providerId="ADAL" clId="{7C0A0F6C-C821-4DE3-9B9B-F817A0B79E20}" dt="2020-07-28T11:18:45.080" v="70" actId="1036"/>
        <pc:sldMkLst>
          <pc:docMk/>
          <pc:sldMk cId="1629224149" sldId="1848"/>
        </pc:sldMkLst>
        <pc:spChg chg="mod">
          <ac:chgData name="Hopefirmly Lyngdoh [Chillibreeze]" userId="01a7a686-b86c-48d4-b45c-9f5406d63a6c" providerId="ADAL" clId="{7C0A0F6C-C821-4DE3-9B9B-F817A0B79E20}" dt="2020-07-28T11:16:25.039" v="59" actId="554"/>
          <ac:spMkLst>
            <pc:docMk/>
            <pc:sldMk cId="1629224149" sldId="1848"/>
            <ac:spMk id="24" creationId="{495C512A-0260-4B93-9AAA-3D92B5A8CAB8}"/>
          </ac:spMkLst>
        </pc:spChg>
        <pc:spChg chg="mod">
          <ac:chgData name="Hopefirmly Lyngdoh [Chillibreeze]" userId="01a7a686-b86c-48d4-b45c-9f5406d63a6c" providerId="ADAL" clId="{7C0A0F6C-C821-4DE3-9B9B-F817A0B79E20}" dt="2020-07-28T11:18:45.080" v="70" actId="1036"/>
          <ac:spMkLst>
            <pc:docMk/>
            <pc:sldMk cId="1629224149" sldId="1848"/>
            <ac:spMk id="27" creationId="{75A09BD9-CC2B-4645-BA44-CDCFA3080035}"/>
          </ac:spMkLst>
        </pc:spChg>
        <pc:spChg chg="mod">
          <ac:chgData name="Hopefirmly Lyngdoh [Chillibreeze]" userId="01a7a686-b86c-48d4-b45c-9f5406d63a6c" providerId="ADAL" clId="{7C0A0F6C-C821-4DE3-9B9B-F817A0B79E20}" dt="2020-07-28T11:17:51.244" v="60" actId="1076"/>
          <ac:spMkLst>
            <pc:docMk/>
            <pc:sldMk cId="1629224149" sldId="1848"/>
            <ac:spMk id="32" creationId="{B5384C6E-736A-4BA8-A0ED-D938E5162F67}"/>
          </ac:spMkLst>
        </pc:spChg>
        <pc:picChg chg="mod">
          <ac:chgData name="Hopefirmly Lyngdoh [Chillibreeze]" userId="01a7a686-b86c-48d4-b45c-9f5406d63a6c" providerId="ADAL" clId="{7C0A0F6C-C821-4DE3-9B9B-F817A0B79E20}" dt="2020-07-28T11:16:25.039" v="59" actId="554"/>
          <ac:picMkLst>
            <pc:docMk/>
            <pc:sldMk cId="1629224149" sldId="1848"/>
            <ac:picMk id="23" creationId="{362C483F-1EA7-447F-8395-BD32AFB57ABE}"/>
          </ac:picMkLst>
        </pc:picChg>
        <pc:picChg chg="mod">
          <ac:chgData name="Hopefirmly Lyngdoh [Chillibreeze]" userId="01a7a686-b86c-48d4-b45c-9f5406d63a6c" providerId="ADAL" clId="{7C0A0F6C-C821-4DE3-9B9B-F817A0B79E20}" dt="2020-07-28T11:18:45.080" v="70" actId="1036"/>
          <ac:picMkLst>
            <pc:docMk/>
            <pc:sldMk cId="1629224149" sldId="1848"/>
            <ac:picMk id="26" creationId="{2A950A21-2A10-4A41-A454-A54E66DA85DE}"/>
          </ac:picMkLst>
        </pc:picChg>
        <pc:picChg chg="mod">
          <ac:chgData name="Hopefirmly Lyngdoh [Chillibreeze]" userId="01a7a686-b86c-48d4-b45c-9f5406d63a6c" providerId="ADAL" clId="{7C0A0F6C-C821-4DE3-9B9B-F817A0B79E20}" dt="2020-07-28T11:17:51.244" v="60" actId="1076"/>
          <ac:picMkLst>
            <pc:docMk/>
            <pc:sldMk cId="1629224149" sldId="1848"/>
            <ac:picMk id="29" creationId="{F923C0F9-926C-4D7C-BBA6-FABC9F6D4CBF}"/>
          </ac:picMkLst>
        </pc:picChg>
        <pc:cxnChg chg="mod">
          <ac:chgData name="Hopefirmly Lyngdoh [Chillibreeze]" userId="01a7a686-b86c-48d4-b45c-9f5406d63a6c" providerId="ADAL" clId="{7C0A0F6C-C821-4DE3-9B9B-F817A0B79E20}" dt="2020-07-28T11:18:04.588" v="65" actId="1076"/>
          <ac:cxnSpMkLst>
            <pc:docMk/>
            <pc:sldMk cId="1629224149" sldId="1848"/>
            <ac:cxnSpMk id="25" creationId="{FC8A7532-B8A2-452B-84F2-8457D83C8803}"/>
          </ac:cxnSpMkLst>
        </pc:cxnChg>
        <pc:cxnChg chg="mod">
          <ac:chgData name="Hopefirmly Lyngdoh [Chillibreeze]" userId="01a7a686-b86c-48d4-b45c-9f5406d63a6c" providerId="ADAL" clId="{7C0A0F6C-C821-4DE3-9B9B-F817A0B79E20}" dt="2020-07-28T11:18:07.471" v="66" actId="465"/>
          <ac:cxnSpMkLst>
            <pc:docMk/>
            <pc:sldMk cId="1629224149" sldId="1848"/>
            <ac:cxnSpMk id="28" creationId="{1168C62F-01B0-46E5-AD1F-74E25C4AA3E2}"/>
          </ac:cxnSpMkLst>
        </pc:cxnChg>
      </pc:sldChg>
      <pc:sldChg chg="addSp delSp modSp mod">
        <pc:chgData name="Hopefirmly Lyngdoh [Chillibreeze]" userId="01a7a686-b86c-48d4-b45c-9f5406d63a6c" providerId="ADAL" clId="{7C0A0F6C-C821-4DE3-9B9B-F817A0B79E20}" dt="2020-07-30T06:35:21.001" v="3311" actId="21"/>
        <pc:sldMkLst>
          <pc:docMk/>
          <pc:sldMk cId="367441648" sldId="1849"/>
        </pc:sldMkLst>
        <pc:spChg chg="mod">
          <ac:chgData name="Hopefirmly Lyngdoh [Chillibreeze]" userId="01a7a686-b86c-48d4-b45c-9f5406d63a6c" providerId="ADAL" clId="{7C0A0F6C-C821-4DE3-9B9B-F817A0B79E20}" dt="2020-07-29T12:18:51.746" v="3202"/>
          <ac:spMkLst>
            <pc:docMk/>
            <pc:sldMk cId="367441648" sldId="1849"/>
            <ac:spMk id="2" creationId="{51B16600-E82D-42E0-B6F4-F3871D039432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8" creationId="{1D747536-1AE0-424C-A26F-210785CBA1A7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9" creationId="{0424D4A1-F1B0-4F65-9AAF-EB7F076F4F3B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0" creationId="{2F89408C-CBAC-41CD-90F8-E768426700E1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1" creationId="{DDC0B690-F748-4506-B30A-2538B8434806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2" creationId="{3903C474-C2AB-4559-928D-751982D8FCBB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3" creationId="{D69CC55F-A367-48FE-B6D4-D5AD8738DFE8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4" creationId="{2FB4C587-3E05-478B-A451-72ADE23A238A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5" creationId="{B17E468B-D3DC-4533-8EE7-5AB6A6BCEE34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6" creationId="{5B76C989-4EA7-4E59-9868-5DA1DBF03EB9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7" creationId="{6A65E5AE-55A3-42B4-A21A-6E2740D3C52D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18" creationId="{07D941F4-F9F9-4E3C-91E8-7AC1D3A62034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20" creationId="{D5A5ECD5-75BB-4CA6-85C4-7B3EF0413DDF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22" creationId="{2FBF46B6-E5B1-43D9-A874-23F820375685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24" creationId="{BB1A3E1C-8F1F-4BAB-BF7D-C13B6E07523D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26" creationId="{E83E466D-C263-4B93-AF0B-C387A748C141}"/>
          </ac:spMkLst>
        </pc:spChg>
        <pc:spChg chg="mod">
          <ac:chgData name="Hopefirmly Lyngdoh [Chillibreeze]" userId="01a7a686-b86c-48d4-b45c-9f5406d63a6c" providerId="ADAL" clId="{7C0A0F6C-C821-4DE3-9B9B-F817A0B79E20}" dt="2020-07-28T11:42:03.963" v="185"/>
          <ac:spMkLst>
            <pc:docMk/>
            <pc:sldMk cId="367441648" sldId="1849"/>
            <ac:spMk id="28" creationId="{51D8188C-E00A-45CE-BA5D-FD34D103C5D3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0" creationId="{B1C0659F-1981-43CE-BEAD-5458B7A355AF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1" creationId="{5CF439CE-8C67-40A6-A469-BD41910AD41C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2" creationId="{24EFA088-FDA7-4AD6-A7E7-19AEBB83FB1A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3" creationId="{BD57FAF8-FE51-42CE-A859-50CB82EE7654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4" creationId="{BE0F013A-02FA-4675-8845-762AB838FF7F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5" creationId="{DF85BF34-F866-49FA-85EA-A2ED79F5954C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6" creationId="{D52E0253-5750-47B7-AB46-9883C92FF0BE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7" creationId="{F94D341A-23B1-48A8-A343-82CEA9856640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8" creationId="{9199C91B-27E7-450E-B1C7-52C541B01848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39" creationId="{1B24680A-5F05-4974-872F-5608A69FB01F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40" creationId="{F112AC11-A3C8-4EFE-8855-1486C16B0483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42" creationId="{C755BED2-D229-4C10-94D2-0C3C736DA523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44" creationId="{BAA19047-C945-4562-BC50-A99FCFC23AB0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46" creationId="{71E776C5-1171-41E6-BB27-280BC81B8D60}"/>
          </ac:spMkLst>
        </pc:spChg>
        <pc:spChg chg="mod">
          <ac:chgData name="Hopefirmly Lyngdoh [Chillibreeze]" userId="01a7a686-b86c-48d4-b45c-9f5406d63a6c" providerId="ADAL" clId="{7C0A0F6C-C821-4DE3-9B9B-F817A0B79E20}" dt="2020-07-28T11:42:09.517" v="186" actId="255"/>
          <ac:spMkLst>
            <pc:docMk/>
            <pc:sldMk cId="367441648" sldId="1849"/>
            <ac:spMk id="47" creationId="{F652F2A9-7B63-43B1-827B-7F4C81BC2AB8}"/>
          </ac:spMkLst>
        </pc:spChg>
        <pc:spChg chg="mod">
          <ac:chgData name="Hopefirmly Lyngdoh [Chillibreeze]" userId="01a7a686-b86c-48d4-b45c-9f5406d63a6c" providerId="ADAL" clId="{7C0A0F6C-C821-4DE3-9B9B-F817A0B79E20}" dt="2020-07-28T11:42:16.278" v="187" actId="14100"/>
          <ac:spMkLst>
            <pc:docMk/>
            <pc:sldMk cId="367441648" sldId="1849"/>
            <ac:spMk id="48" creationId="{7F8FCEF5-CB19-4C11-9D3D-E456602C577E}"/>
          </ac:spMkLst>
        </pc:spChg>
        <pc:spChg chg="del mod">
          <ac:chgData name="Hopefirmly Lyngdoh [Chillibreeze]" userId="01a7a686-b86c-48d4-b45c-9f5406d63a6c" providerId="ADAL" clId="{7C0A0F6C-C821-4DE3-9B9B-F817A0B79E20}" dt="2020-07-30T06:35:21.001" v="3311" actId="21"/>
          <ac:spMkLst>
            <pc:docMk/>
            <pc:sldMk cId="367441648" sldId="1849"/>
            <ac:spMk id="49" creationId="{04EBABC4-2DB0-4BB2-91BB-3853E16A33C0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51" creationId="{04687E00-FBD0-4D0B-9C8E-1FAC666BA06B}"/>
          </ac:spMkLst>
        </pc:spChg>
        <pc:spChg chg="mod">
          <ac:chgData name="Hopefirmly Lyngdoh [Chillibreeze]" userId="01a7a686-b86c-48d4-b45c-9f5406d63a6c" providerId="ADAL" clId="{7C0A0F6C-C821-4DE3-9B9B-F817A0B79E20}" dt="2020-07-29T11:42:37.408" v="2218" actId="571"/>
          <ac:spMkLst>
            <pc:docMk/>
            <pc:sldMk cId="367441648" sldId="1849"/>
            <ac:spMk id="53" creationId="{0AB2A167-6464-41B1-932D-48D4FDAD9951}"/>
          </ac:spMkLst>
        </pc:spChg>
        <pc:grpChg chg="add del mod">
          <ac:chgData name="Hopefirmly Lyngdoh [Chillibreeze]" userId="01a7a686-b86c-48d4-b45c-9f5406d63a6c" providerId="ADAL" clId="{7C0A0F6C-C821-4DE3-9B9B-F817A0B79E20}" dt="2020-07-29T11:42:38.682" v="2219" actId="21"/>
          <ac:grpSpMkLst>
            <pc:docMk/>
            <pc:sldMk cId="367441648" sldId="1849"/>
            <ac:grpSpMk id="7" creationId="{4CC660EB-446E-463D-B5D5-6B50FE5DB30C}"/>
          </ac:grpSpMkLst>
        </pc:grpChg>
        <pc:grpChg chg="add del mod">
          <ac:chgData name="Hopefirmly Lyngdoh [Chillibreeze]" userId="01a7a686-b86c-48d4-b45c-9f5406d63a6c" providerId="ADAL" clId="{7C0A0F6C-C821-4DE3-9B9B-F817A0B79E20}" dt="2020-07-29T11:42:52.839" v="2227" actId="478"/>
          <ac:grpSpMkLst>
            <pc:docMk/>
            <pc:sldMk cId="367441648" sldId="1849"/>
            <ac:grpSpMk id="29" creationId="{B41D5B40-1A3A-444B-906A-75723FD2F271}"/>
          </ac:grpSpMkLst>
        </pc:grpChg>
        <pc:picChg chg="add mod modCrop">
          <ac:chgData name="Hopefirmly Lyngdoh [Chillibreeze]" userId="01a7a686-b86c-48d4-b45c-9f5406d63a6c" providerId="ADAL" clId="{7C0A0F6C-C821-4DE3-9B9B-F817A0B79E20}" dt="2020-07-30T06:35:19.110" v="3310" actId="108"/>
          <ac:picMkLst>
            <pc:docMk/>
            <pc:sldMk cId="367441648" sldId="1849"/>
            <ac:picMk id="4" creationId="{A22B8696-9766-4D86-AC01-662768FDE5B8}"/>
          </ac:picMkLst>
        </pc:picChg>
        <pc:picChg chg="del mod">
          <ac:chgData name="Hopefirmly Lyngdoh [Chillibreeze]" userId="01a7a686-b86c-48d4-b45c-9f5406d63a6c" providerId="ADAL" clId="{7C0A0F6C-C821-4DE3-9B9B-F817A0B79E20}" dt="2020-07-28T11:42:03.303" v="184" actId="478"/>
          <ac:picMkLst>
            <pc:docMk/>
            <pc:sldMk cId="367441648" sldId="1849"/>
            <ac:picMk id="5" creationId="{FC9F3871-46B2-4953-A2D9-7F0867881D17}"/>
          </ac:picMkLst>
        </pc:picChg>
        <pc:cxnChg chg="mod">
          <ac:chgData name="Hopefirmly Lyngdoh [Chillibreeze]" userId="01a7a686-b86c-48d4-b45c-9f5406d63a6c" providerId="ADAL" clId="{7C0A0F6C-C821-4DE3-9B9B-F817A0B79E20}" dt="2020-07-28T11:42:03.963" v="185"/>
          <ac:cxnSpMkLst>
            <pc:docMk/>
            <pc:sldMk cId="367441648" sldId="1849"/>
            <ac:cxnSpMk id="19" creationId="{8AD7D866-E9A3-4093-BACE-46B9BFE500E1}"/>
          </ac:cxnSpMkLst>
        </pc:cxnChg>
        <pc:cxnChg chg="mod">
          <ac:chgData name="Hopefirmly Lyngdoh [Chillibreeze]" userId="01a7a686-b86c-48d4-b45c-9f5406d63a6c" providerId="ADAL" clId="{7C0A0F6C-C821-4DE3-9B9B-F817A0B79E20}" dt="2020-07-28T11:42:03.963" v="185"/>
          <ac:cxnSpMkLst>
            <pc:docMk/>
            <pc:sldMk cId="367441648" sldId="1849"/>
            <ac:cxnSpMk id="21" creationId="{7D6521D3-1E81-4535-AB93-58FA13980B9B}"/>
          </ac:cxnSpMkLst>
        </pc:cxnChg>
        <pc:cxnChg chg="mod">
          <ac:chgData name="Hopefirmly Lyngdoh [Chillibreeze]" userId="01a7a686-b86c-48d4-b45c-9f5406d63a6c" providerId="ADAL" clId="{7C0A0F6C-C821-4DE3-9B9B-F817A0B79E20}" dt="2020-07-28T11:42:03.963" v="185"/>
          <ac:cxnSpMkLst>
            <pc:docMk/>
            <pc:sldMk cId="367441648" sldId="1849"/>
            <ac:cxnSpMk id="23" creationId="{438FF73D-C5F6-47C6-80B7-544C4FAE9E6A}"/>
          </ac:cxnSpMkLst>
        </pc:cxnChg>
        <pc:cxnChg chg="mod">
          <ac:chgData name="Hopefirmly Lyngdoh [Chillibreeze]" userId="01a7a686-b86c-48d4-b45c-9f5406d63a6c" providerId="ADAL" clId="{7C0A0F6C-C821-4DE3-9B9B-F817A0B79E20}" dt="2020-07-28T11:42:03.963" v="185"/>
          <ac:cxnSpMkLst>
            <pc:docMk/>
            <pc:sldMk cId="367441648" sldId="1849"/>
            <ac:cxnSpMk id="25" creationId="{54619036-D5E0-45AC-8CDB-949213A84537}"/>
          </ac:cxnSpMkLst>
        </pc:cxnChg>
        <pc:cxnChg chg="mod">
          <ac:chgData name="Hopefirmly Lyngdoh [Chillibreeze]" userId="01a7a686-b86c-48d4-b45c-9f5406d63a6c" providerId="ADAL" clId="{7C0A0F6C-C821-4DE3-9B9B-F817A0B79E20}" dt="2020-07-28T11:42:03.963" v="185"/>
          <ac:cxnSpMkLst>
            <pc:docMk/>
            <pc:sldMk cId="367441648" sldId="1849"/>
            <ac:cxnSpMk id="27" creationId="{9F92A661-6BD2-4773-BD27-234B91999FC4}"/>
          </ac:cxnSpMkLst>
        </pc:cxnChg>
        <pc:cxnChg chg="mod">
          <ac:chgData name="Hopefirmly Lyngdoh [Chillibreeze]" userId="01a7a686-b86c-48d4-b45c-9f5406d63a6c" providerId="ADAL" clId="{7C0A0F6C-C821-4DE3-9B9B-F817A0B79E20}" dt="2020-07-29T11:42:37.408" v="2218" actId="571"/>
          <ac:cxnSpMkLst>
            <pc:docMk/>
            <pc:sldMk cId="367441648" sldId="1849"/>
            <ac:cxnSpMk id="41" creationId="{6A9DCDC1-AC01-46BF-9FFC-52408CF36A88}"/>
          </ac:cxnSpMkLst>
        </pc:cxnChg>
        <pc:cxnChg chg="mod">
          <ac:chgData name="Hopefirmly Lyngdoh [Chillibreeze]" userId="01a7a686-b86c-48d4-b45c-9f5406d63a6c" providerId="ADAL" clId="{7C0A0F6C-C821-4DE3-9B9B-F817A0B79E20}" dt="2020-07-29T11:42:37.408" v="2218" actId="571"/>
          <ac:cxnSpMkLst>
            <pc:docMk/>
            <pc:sldMk cId="367441648" sldId="1849"/>
            <ac:cxnSpMk id="43" creationId="{E4C29D31-16F2-4CD9-91BF-0D97AB33D97E}"/>
          </ac:cxnSpMkLst>
        </pc:cxnChg>
        <pc:cxnChg chg="mod">
          <ac:chgData name="Hopefirmly Lyngdoh [Chillibreeze]" userId="01a7a686-b86c-48d4-b45c-9f5406d63a6c" providerId="ADAL" clId="{7C0A0F6C-C821-4DE3-9B9B-F817A0B79E20}" dt="2020-07-29T11:42:37.408" v="2218" actId="571"/>
          <ac:cxnSpMkLst>
            <pc:docMk/>
            <pc:sldMk cId="367441648" sldId="1849"/>
            <ac:cxnSpMk id="45" creationId="{DF88F688-0772-4F1F-A4A0-C75A0D86994A}"/>
          </ac:cxnSpMkLst>
        </pc:cxnChg>
        <pc:cxnChg chg="mod">
          <ac:chgData name="Hopefirmly Lyngdoh [Chillibreeze]" userId="01a7a686-b86c-48d4-b45c-9f5406d63a6c" providerId="ADAL" clId="{7C0A0F6C-C821-4DE3-9B9B-F817A0B79E20}" dt="2020-07-29T11:42:37.408" v="2218" actId="571"/>
          <ac:cxnSpMkLst>
            <pc:docMk/>
            <pc:sldMk cId="367441648" sldId="1849"/>
            <ac:cxnSpMk id="50" creationId="{D090F2BF-4265-4E8A-8932-F27C1F164FDF}"/>
          </ac:cxnSpMkLst>
        </pc:cxnChg>
        <pc:cxnChg chg="mod">
          <ac:chgData name="Hopefirmly Lyngdoh [Chillibreeze]" userId="01a7a686-b86c-48d4-b45c-9f5406d63a6c" providerId="ADAL" clId="{7C0A0F6C-C821-4DE3-9B9B-F817A0B79E20}" dt="2020-07-29T11:42:37.408" v="2218" actId="571"/>
          <ac:cxnSpMkLst>
            <pc:docMk/>
            <pc:sldMk cId="367441648" sldId="1849"/>
            <ac:cxnSpMk id="52" creationId="{1EC7715B-B768-45A9-854D-C0D5DB93AF5F}"/>
          </ac:cxnSpMkLst>
        </pc:cxnChg>
      </pc:sldChg>
      <pc:sldChg chg="addSp delSp modSp add del mod">
        <pc:chgData name="Hopefirmly Lyngdoh [Chillibreeze]" userId="01a7a686-b86c-48d4-b45c-9f5406d63a6c" providerId="ADAL" clId="{7C0A0F6C-C821-4DE3-9B9B-F817A0B79E20}" dt="2020-07-29T12:14:56.240" v="3192" actId="47"/>
        <pc:sldMkLst>
          <pc:docMk/>
          <pc:sldMk cId="3109325529" sldId="1850"/>
        </pc:sldMkLst>
        <pc:spChg chg="add del mod">
          <ac:chgData name="Hopefirmly Lyngdoh [Chillibreeze]" userId="01a7a686-b86c-48d4-b45c-9f5406d63a6c" providerId="ADAL" clId="{7C0A0F6C-C821-4DE3-9B9B-F817A0B79E20}" dt="2020-07-29T12:09:19.681" v="3010"/>
          <ac:spMkLst>
            <pc:docMk/>
            <pc:sldMk cId="3109325529" sldId="1850"/>
            <ac:spMk id="2" creationId="{6F4DDFC4-73D5-4B51-893B-640F0AA38352}"/>
          </ac:spMkLst>
        </pc:spChg>
        <pc:spChg chg="add del mod ord">
          <ac:chgData name="Hopefirmly Lyngdoh [Chillibreeze]" userId="01a7a686-b86c-48d4-b45c-9f5406d63a6c" providerId="ADAL" clId="{7C0A0F6C-C821-4DE3-9B9B-F817A0B79E20}" dt="2020-07-29T12:09:25.722" v="3014"/>
          <ac:spMkLst>
            <pc:docMk/>
            <pc:sldMk cId="3109325529" sldId="1850"/>
            <ac:spMk id="10" creationId="{4D07FD96-74D9-4A0D-9B4D-028C1700034A}"/>
          </ac:spMkLst>
        </pc:spChg>
        <pc:spChg chg="add del mod">
          <ac:chgData name="Hopefirmly Lyngdoh [Chillibreeze]" userId="01a7a686-b86c-48d4-b45c-9f5406d63a6c" providerId="ADAL" clId="{7C0A0F6C-C821-4DE3-9B9B-F817A0B79E20}" dt="2020-07-29T12:09:29.377" v="3015"/>
          <ac:spMkLst>
            <pc:docMk/>
            <pc:sldMk cId="3109325529" sldId="1850"/>
            <ac:spMk id="11" creationId="{0BB9B894-1C8A-412E-ADFD-52C97F3DFA78}"/>
          </ac:spMkLst>
        </pc:spChg>
        <pc:picChg chg="del mod">
          <ac:chgData name="Hopefirmly Lyngdoh [Chillibreeze]" userId="01a7a686-b86c-48d4-b45c-9f5406d63a6c" providerId="ADAL" clId="{7C0A0F6C-C821-4DE3-9B9B-F817A0B79E20}" dt="2020-07-29T12:09:31.548" v="3016" actId="21"/>
          <ac:picMkLst>
            <pc:docMk/>
            <pc:sldMk cId="3109325529" sldId="1850"/>
            <ac:picMk id="12" creationId="{460CCB35-E575-45BD-902E-3626F764296D}"/>
          </ac:picMkLst>
        </pc:picChg>
        <pc:picChg chg="del mod">
          <ac:chgData name="Hopefirmly Lyngdoh [Chillibreeze]" userId="01a7a686-b86c-48d4-b45c-9f5406d63a6c" providerId="ADAL" clId="{7C0A0F6C-C821-4DE3-9B9B-F817A0B79E20}" dt="2020-07-29T12:09:31.548" v="3016" actId="21"/>
          <ac:picMkLst>
            <pc:docMk/>
            <pc:sldMk cId="3109325529" sldId="1850"/>
            <ac:picMk id="13" creationId="{7A7AABA9-D895-4D35-BCDA-2247619B52BB}"/>
          </ac:picMkLst>
        </pc:picChg>
        <pc:picChg chg="del mod">
          <ac:chgData name="Hopefirmly Lyngdoh [Chillibreeze]" userId="01a7a686-b86c-48d4-b45c-9f5406d63a6c" providerId="ADAL" clId="{7C0A0F6C-C821-4DE3-9B9B-F817A0B79E20}" dt="2020-07-29T12:09:31.548" v="3016" actId="21"/>
          <ac:picMkLst>
            <pc:docMk/>
            <pc:sldMk cId="3109325529" sldId="1850"/>
            <ac:picMk id="14" creationId="{BB0FD83F-5CC2-4148-A773-9499C9611B56}"/>
          </ac:picMkLst>
        </pc:picChg>
        <pc:picChg chg="del mod modCrop">
          <ac:chgData name="Hopefirmly Lyngdoh [Chillibreeze]" userId="01a7a686-b86c-48d4-b45c-9f5406d63a6c" providerId="ADAL" clId="{7C0A0F6C-C821-4DE3-9B9B-F817A0B79E20}" dt="2020-07-29T12:09:19.681" v="3010"/>
          <ac:picMkLst>
            <pc:docMk/>
            <pc:sldMk cId="3109325529" sldId="1850"/>
            <ac:picMk id="18" creationId="{7852FC43-BF74-4F2C-BA75-E91285BF9709}"/>
          </ac:picMkLst>
        </pc:picChg>
        <pc:picChg chg="del mod ord">
          <ac:chgData name="Hopefirmly Lyngdoh [Chillibreeze]" userId="01a7a686-b86c-48d4-b45c-9f5406d63a6c" providerId="ADAL" clId="{7C0A0F6C-C821-4DE3-9B9B-F817A0B79E20}" dt="2020-07-29T12:09:25.722" v="3014"/>
          <ac:picMkLst>
            <pc:docMk/>
            <pc:sldMk cId="3109325529" sldId="1850"/>
            <ac:picMk id="21" creationId="{19D05227-5255-4E88-AD2F-17DA956AB702}"/>
          </ac:picMkLst>
        </pc:picChg>
        <pc:picChg chg="del mod">
          <ac:chgData name="Hopefirmly Lyngdoh [Chillibreeze]" userId="01a7a686-b86c-48d4-b45c-9f5406d63a6c" providerId="ADAL" clId="{7C0A0F6C-C821-4DE3-9B9B-F817A0B79E20}" dt="2020-07-29T12:09:29.377" v="3015"/>
          <ac:picMkLst>
            <pc:docMk/>
            <pc:sldMk cId="3109325529" sldId="1850"/>
            <ac:picMk id="23" creationId="{C952B8DB-22DD-4B44-8A28-4BCF6350A860}"/>
          </ac:picMkLst>
        </pc:picChg>
      </pc:sldChg>
    </pc:docChg>
  </pc:docChgLst>
  <pc:docChgLst>
    <pc:chgData name="Jenny Chen" userId="3fd3e1b3-2829-4b83-a999-09ceb7240592" providerId="ADAL" clId="{315173AE-0D8D-4A57-AE1B-3EBD81A0BA7C}"/>
    <pc:docChg chg="undo custSel modSld">
      <pc:chgData name="Jenny Chen" userId="3fd3e1b3-2829-4b83-a999-09ceb7240592" providerId="ADAL" clId="{315173AE-0D8D-4A57-AE1B-3EBD81A0BA7C}" dt="2020-08-03T20:30:13.673" v="5" actId="208"/>
      <pc:docMkLst>
        <pc:docMk/>
      </pc:docMkLst>
      <pc:sldChg chg="modSp mod">
        <pc:chgData name="Jenny Chen" userId="3fd3e1b3-2829-4b83-a999-09ceb7240592" providerId="ADAL" clId="{315173AE-0D8D-4A57-AE1B-3EBD81A0BA7C}" dt="2020-08-03T20:30:13.673" v="5" actId="208"/>
        <pc:sldMkLst>
          <pc:docMk/>
          <pc:sldMk cId="2046700792" sldId="1832"/>
        </pc:sldMkLst>
        <pc:picChg chg="mod">
          <ac:chgData name="Jenny Chen" userId="3fd3e1b3-2829-4b83-a999-09ceb7240592" providerId="ADAL" clId="{315173AE-0D8D-4A57-AE1B-3EBD81A0BA7C}" dt="2020-08-03T20:30:13.673" v="5" actId="208"/>
          <ac:picMkLst>
            <pc:docMk/>
            <pc:sldMk cId="2046700792" sldId="1832"/>
            <ac:picMk id="13" creationId="{2EDD3324-BCF3-4A13-8496-6F14B35497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10/21/2020 1:12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10/21/2020 1:12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https://support.microsoft.com/en-gb/office/microsoft-teams-rooms-help-e667f40e-5aab-40c1-bd68-611fe0002ba2?ui=en-us&amp;rs=en-gb&amp;ad=gb</a:t>
            </a:r>
          </a:p>
          <a:p>
            <a:r>
              <a:rPr lang="en-US" dirty="0"/>
              <a:t>https://www.youtube.com/watch?v=In-SzWX1Gtw 	</a:t>
            </a:r>
          </a:p>
          <a:p>
            <a:r>
              <a:rPr lang="en-US" dirty="0"/>
              <a:t>https://www.youtube.com/watch?v=A0JhQIzSiJc</a:t>
            </a:r>
          </a:p>
          <a:p>
            <a:r>
              <a:rPr lang="en-US" dirty="0"/>
              <a:t>https://www.youtube.com/watch?v=z4N-Z6mT09Q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10/21/2020 1:12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10/21/2020 1:12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3403" userDrawn="1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1123" userDrawn="1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81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33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1812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6800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48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495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70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4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7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31062"/>
            <a:ext cx="9080448" cy="3323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40299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13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5296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72695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230984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3005617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  <p:sldLayoutId id="2147484727" r:id="rId12"/>
    <p:sldLayoutId id="2147484728" r:id="rId13"/>
    <p:sldLayoutId id="2147484729" r:id="rId14"/>
    <p:sldLayoutId id="2147484733" r:id="rId15"/>
    <p:sldLayoutId id="2147484734" r:id="rId16"/>
    <p:sldLayoutId id="2147484735" r:id="rId17"/>
    <p:sldLayoutId id="2147484736" r:id="rId18"/>
    <p:sldLayoutId id="2147484737" r:id="rId19"/>
    <p:sldLayoutId id="2147484738" r:id="rId20"/>
    <p:sldLayoutId id="2147484744" r:id="rId21"/>
    <p:sldLayoutId id="2147484739" r:id="rId22"/>
    <p:sldLayoutId id="2147484740" r:id="rId23"/>
    <p:sldLayoutId id="2147484741" r:id="rId24"/>
    <p:sldLayoutId id="2147484742" r:id="rId25"/>
    <p:sldLayoutId id="2147484743" r:id="rId26"/>
    <p:sldLayoutId id="2147484745" r:id="rId27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2309516"/>
          </a:xfrm>
        </p:spPr>
        <p:txBody>
          <a:bodyPr/>
          <a:lstStyle/>
          <a:p>
            <a:r>
              <a:rPr lang="en-US" dirty="0"/>
              <a:t>Microsoft Teams Room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53C4C6-C6A5-4C24-A619-715E843D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7044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746257e1c0fe7a193b50a095ef0cf23b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679c3d1da17c3f50555982f083aaba9b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4A352-1BD0-4166-92CC-18A5C59F5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a4bc753f-e3bb-4cba-8373-da173ea1515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Consolas</vt:lpstr>
      <vt:lpstr>Segoe UI</vt:lpstr>
      <vt:lpstr>Segoe UI Light</vt:lpstr>
      <vt:lpstr>Segoe UI Semibold</vt:lpstr>
      <vt:lpstr>Wingdings</vt:lpstr>
      <vt:lpstr>1_LIGHT GRAY TEMPLATE</vt:lpstr>
      <vt:lpstr>Microsoft Teams Room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Prepare the environment for a Microsoft Teams deployment</dc:title>
  <dc:creator>Evelyn Sheahan</dc:creator>
  <cp:lastModifiedBy>Jenkins</cp:lastModifiedBy>
  <cp:revision>5</cp:revision>
  <dcterms:created xsi:type="dcterms:W3CDTF">2020-04-30T00:33:59Z</dcterms:created>
  <dcterms:modified xsi:type="dcterms:W3CDTF">2020-10-21T07:48:46Z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