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715" r:id="rId4"/>
  </p:sldMasterIdLst>
  <p:notesMasterIdLst>
    <p:notesMasterId r:id="rId37"/>
  </p:notesMasterIdLst>
  <p:handoutMasterIdLst>
    <p:handoutMasterId r:id="rId38"/>
  </p:handoutMasterIdLst>
  <p:sldIdLst>
    <p:sldId id="1720" r:id="rId5"/>
    <p:sldId id="1818" r:id="rId6"/>
    <p:sldId id="1721" r:id="rId7"/>
    <p:sldId id="1819" r:id="rId8"/>
    <p:sldId id="1828" r:id="rId9"/>
    <p:sldId id="1749" r:id="rId10"/>
    <p:sldId id="1829" r:id="rId11"/>
    <p:sldId id="1722" r:id="rId12"/>
    <p:sldId id="1823" r:id="rId13"/>
    <p:sldId id="1848" r:id="rId14"/>
    <p:sldId id="2453" r:id="rId15"/>
    <p:sldId id="5737" r:id="rId16"/>
    <p:sldId id="316" r:id="rId17"/>
    <p:sldId id="281" r:id="rId18"/>
    <p:sldId id="2447" r:id="rId19"/>
    <p:sldId id="2450" r:id="rId20"/>
    <p:sldId id="5732" r:id="rId21"/>
    <p:sldId id="2451" r:id="rId22"/>
    <p:sldId id="1832" r:id="rId23"/>
    <p:sldId id="1833" r:id="rId24"/>
    <p:sldId id="1834" r:id="rId25"/>
    <p:sldId id="1836" r:id="rId26"/>
    <p:sldId id="1849" r:id="rId27"/>
    <p:sldId id="1839" r:id="rId28"/>
    <p:sldId id="1840" r:id="rId29"/>
    <p:sldId id="1841" r:id="rId30"/>
    <p:sldId id="1842" r:id="rId31"/>
    <p:sldId id="1843" r:id="rId32"/>
    <p:sldId id="1844" r:id="rId33"/>
    <p:sldId id="1845" r:id="rId34"/>
    <p:sldId id="1846" r:id="rId35"/>
    <p:sldId id="1847" r:id="rId3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1109" userDrawn="1">
          <p15:clr>
            <a:srgbClr val="A4A3A4"/>
          </p15:clr>
        </p15:guide>
        <p15:guide id="2" orient="horz" pos="217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 id="5" name="Wanlambok Nongbet [Chillibreeze]" initials="WN[" lastIdx="2" clrIdx="5">
    <p:extLst>
      <p:ext uri="{19B8F6BF-5375-455C-9EA6-DF929625EA0E}">
        <p15:presenceInfo xmlns:p15="http://schemas.microsoft.com/office/powerpoint/2012/main" userId="S::wanlambok.nongbet@chillibreeze.com::6bf028ea-505a-4797-9fbe-498829f78d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243A5E"/>
    <a:srgbClr val="FFFFFF"/>
    <a:srgbClr val="D5EDFF"/>
    <a:srgbClr val="C1C1C1"/>
    <a:srgbClr val="EBEBEB"/>
    <a:srgbClr val="FF8C00"/>
    <a:srgbClr val="FFB900"/>
    <a:srgbClr val="A80000"/>
    <a:srgbClr val="737373"/>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201" autoAdjust="0"/>
  </p:normalViewPr>
  <p:slideViewPr>
    <p:cSldViewPr snapToGrid="0">
      <p:cViewPr varScale="1">
        <p:scale>
          <a:sx n="77" d="100"/>
          <a:sy n="77" d="100"/>
        </p:scale>
        <p:origin x="749" y="67"/>
      </p:cViewPr>
      <p:guideLst>
        <p:guide pos="1109"/>
        <p:guide orient="horz" pos="2179"/>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y Chen" userId="3fd3e1b3-2829-4b83-a999-09ceb7240592" providerId="ADAL" clId="{9AFCECB2-738C-4600-B18B-27C46A72E355}"/>
    <pc:docChg chg="modSld">
      <pc:chgData name="Jenny Chen" userId="3fd3e1b3-2829-4b83-a999-09ceb7240592" providerId="ADAL" clId="{9AFCECB2-738C-4600-B18B-27C46A72E355}" dt="2020-09-23T23:13:05.648" v="27" actId="14100"/>
      <pc:docMkLst>
        <pc:docMk/>
      </pc:docMkLst>
      <pc:sldChg chg="modSp mod">
        <pc:chgData name="Jenny Chen" userId="3fd3e1b3-2829-4b83-a999-09ceb7240592" providerId="ADAL" clId="{9AFCECB2-738C-4600-B18B-27C46A72E355}" dt="2020-09-23T23:13:05.648" v="27" actId="14100"/>
        <pc:sldMkLst>
          <pc:docMk/>
          <pc:sldMk cId="1977716939" sldId="1842"/>
        </pc:sldMkLst>
        <pc:spChg chg="mod">
          <ac:chgData name="Jenny Chen" userId="3fd3e1b3-2829-4b83-a999-09ceb7240592" providerId="ADAL" clId="{9AFCECB2-738C-4600-B18B-27C46A72E355}" dt="2020-09-23T23:13:05.648" v="27" actId="14100"/>
          <ac:spMkLst>
            <pc:docMk/>
            <pc:sldMk cId="1977716939" sldId="1842"/>
            <ac:spMk id="3" creationId="{33F71D68-D396-4E57-9A22-328F9EAA3506}"/>
          </ac:spMkLst>
        </pc:spChg>
        <pc:spChg chg="mod">
          <ac:chgData name="Jenny Chen" userId="3fd3e1b3-2829-4b83-a999-09ceb7240592" providerId="ADAL" clId="{9AFCECB2-738C-4600-B18B-27C46A72E355}" dt="2020-09-23T23:12:56.439" v="25" actId="552"/>
          <ac:spMkLst>
            <pc:docMk/>
            <pc:sldMk cId="1977716939" sldId="1842"/>
            <ac:spMk id="5" creationId="{BD02E5F0-0450-4802-B71D-23F8F20DA0EB}"/>
          </ac:spMkLst>
        </pc:spChg>
        <pc:spChg chg="mod">
          <ac:chgData name="Jenny Chen" userId="3fd3e1b3-2829-4b83-a999-09ceb7240592" providerId="ADAL" clId="{9AFCECB2-738C-4600-B18B-27C46A72E355}" dt="2020-09-23T23:12:58.433" v="26" actId="465"/>
          <ac:spMkLst>
            <pc:docMk/>
            <pc:sldMk cId="1977716939" sldId="1842"/>
            <ac:spMk id="12" creationId="{FC5E9574-72C0-43B0-831D-219A9872F3B7}"/>
          </ac:spMkLst>
        </pc:spChg>
        <pc:spChg chg="mod">
          <ac:chgData name="Jenny Chen" userId="3fd3e1b3-2829-4b83-a999-09ceb7240592" providerId="ADAL" clId="{9AFCECB2-738C-4600-B18B-27C46A72E355}" dt="2020-09-23T23:12:58.433" v="26" actId="465"/>
          <ac:spMkLst>
            <pc:docMk/>
            <pc:sldMk cId="1977716939" sldId="1842"/>
            <ac:spMk id="13" creationId="{1C5EBA95-2277-4B72-8062-4C51D3254ED0}"/>
          </ac:spMkLst>
        </pc:spChg>
        <pc:spChg chg="mod">
          <ac:chgData name="Jenny Chen" userId="3fd3e1b3-2829-4b83-a999-09ceb7240592" providerId="ADAL" clId="{9AFCECB2-738C-4600-B18B-27C46A72E355}" dt="2020-09-23T23:12:58.433" v="26" actId="465"/>
          <ac:spMkLst>
            <pc:docMk/>
            <pc:sldMk cId="1977716939" sldId="1842"/>
            <ac:spMk id="14" creationId="{EB0E60B2-0DD3-45BA-A3F5-ACF61031091A}"/>
          </ac:spMkLst>
        </pc:spChg>
        <pc:spChg chg="mod">
          <ac:chgData name="Jenny Chen" userId="3fd3e1b3-2829-4b83-a999-09ceb7240592" providerId="ADAL" clId="{9AFCECB2-738C-4600-B18B-27C46A72E355}" dt="2020-09-23T23:12:56.439" v="25" actId="552"/>
          <ac:spMkLst>
            <pc:docMk/>
            <pc:sldMk cId="1977716939" sldId="1842"/>
            <ac:spMk id="15" creationId="{A72CCB54-FDCB-4BF4-9CC4-6704434DF640}"/>
          </ac:spMkLst>
        </pc:spChg>
      </pc:sldChg>
    </pc:docChg>
  </pc:docChgLst>
  <pc:docChgLst>
    <pc:chgData name="Marbahun" userId="f9980d50-8f48-457e-a9e2-6a97b313c7f2" providerId="ADAL" clId="{BAA98FBB-4B1A-4AB2-ACAA-841D5D93C4E9}"/>
    <pc:docChg chg="undo custSel modSld">
      <pc:chgData name="Marbahun" userId="f9980d50-8f48-457e-a9e2-6a97b313c7f2" providerId="ADAL" clId="{BAA98FBB-4B1A-4AB2-ACAA-841D5D93C4E9}" dt="2020-08-01T13:41:18.505" v="10" actId="14100"/>
      <pc:docMkLst>
        <pc:docMk/>
      </pc:docMkLst>
      <pc:sldChg chg="modSp mod">
        <pc:chgData name="Marbahun" userId="f9980d50-8f48-457e-a9e2-6a97b313c7f2" providerId="ADAL" clId="{BAA98FBB-4B1A-4AB2-ACAA-841D5D93C4E9}" dt="2020-08-01T13:41:18.505" v="10" actId="14100"/>
        <pc:sldMkLst>
          <pc:docMk/>
          <pc:sldMk cId="546707467" sldId="1720"/>
        </pc:sldMkLst>
        <pc:spChg chg="mod">
          <ac:chgData name="Marbahun" userId="f9980d50-8f48-457e-a9e2-6a97b313c7f2" providerId="ADAL" clId="{BAA98FBB-4B1A-4AB2-ACAA-841D5D93C4E9}" dt="2020-08-01T13:41:18.505" v="10" actId="14100"/>
          <ac:spMkLst>
            <pc:docMk/>
            <pc:sldMk cId="546707467" sldId="1720"/>
            <ac:spMk id="2" creationId="{00000000-0000-0000-0000-000000000000}"/>
          </ac:spMkLst>
        </pc:spChg>
      </pc:sldChg>
      <pc:sldChg chg="modSp mod">
        <pc:chgData name="Marbahun" userId="f9980d50-8f48-457e-a9e2-6a97b313c7f2" providerId="ADAL" clId="{BAA98FBB-4B1A-4AB2-ACAA-841D5D93C4E9}" dt="2020-08-01T13:35:24.932" v="1" actId="1036"/>
        <pc:sldMkLst>
          <pc:docMk/>
          <pc:sldMk cId="3052099378" sldId="1819"/>
        </pc:sldMkLst>
        <pc:picChg chg="mod">
          <ac:chgData name="Marbahun" userId="f9980d50-8f48-457e-a9e2-6a97b313c7f2" providerId="ADAL" clId="{BAA98FBB-4B1A-4AB2-ACAA-841D5D93C4E9}" dt="2020-08-01T13:35:24.932" v="1" actId="1036"/>
          <ac:picMkLst>
            <pc:docMk/>
            <pc:sldMk cId="3052099378" sldId="1819"/>
            <ac:picMk id="26" creationId="{6533E13B-673A-44A1-B9C2-2E4D9CACEDF2}"/>
          </ac:picMkLst>
        </pc:picChg>
      </pc:sldChg>
      <pc:sldChg chg="addSp delSp modSp mod">
        <pc:chgData name="Marbahun" userId="f9980d50-8f48-457e-a9e2-6a97b313c7f2" providerId="ADAL" clId="{BAA98FBB-4B1A-4AB2-ACAA-841D5D93C4E9}" dt="2020-08-01T13:39:20.193" v="6" actId="165"/>
        <pc:sldMkLst>
          <pc:docMk/>
          <pc:sldMk cId="2854621880" sldId="1843"/>
        </pc:sldMkLst>
        <pc:spChg chg="mod topLvl">
          <ac:chgData name="Marbahun" userId="f9980d50-8f48-457e-a9e2-6a97b313c7f2" providerId="ADAL" clId="{BAA98FBB-4B1A-4AB2-ACAA-841D5D93C4E9}" dt="2020-08-01T13:39:20.193" v="6" actId="165"/>
          <ac:spMkLst>
            <pc:docMk/>
            <pc:sldMk cId="2854621880" sldId="1843"/>
            <ac:spMk id="8" creationId="{34BB55B3-053B-4903-B9B2-3EF8C4370A95}"/>
          </ac:spMkLst>
        </pc:spChg>
        <pc:spChg chg="mod topLvl">
          <ac:chgData name="Marbahun" userId="f9980d50-8f48-457e-a9e2-6a97b313c7f2" providerId="ADAL" clId="{BAA98FBB-4B1A-4AB2-ACAA-841D5D93C4E9}" dt="2020-08-01T13:39:20.193" v="6" actId="165"/>
          <ac:spMkLst>
            <pc:docMk/>
            <pc:sldMk cId="2854621880" sldId="1843"/>
            <ac:spMk id="9" creationId="{EA4C56F6-DCE5-443D-8916-DB5BBB757E59}"/>
          </ac:spMkLst>
        </pc:spChg>
        <pc:grpChg chg="add del mod">
          <ac:chgData name="Marbahun" userId="f9980d50-8f48-457e-a9e2-6a97b313c7f2" providerId="ADAL" clId="{BAA98FBB-4B1A-4AB2-ACAA-841D5D93C4E9}" dt="2020-08-01T13:39:20.193" v="6" actId="165"/>
          <ac:grpSpMkLst>
            <pc:docMk/>
            <pc:sldMk cId="2854621880" sldId="1843"/>
            <ac:grpSpMk id="4" creationId="{64C59C72-365F-48AF-9A2F-D637B736ECD0}"/>
          </ac:grpSpMkLst>
        </pc:grpChg>
      </pc:sldChg>
      <pc:sldChg chg="modSp mod">
        <pc:chgData name="Marbahun" userId="f9980d50-8f48-457e-a9e2-6a97b313c7f2" providerId="ADAL" clId="{BAA98FBB-4B1A-4AB2-ACAA-841D5D93C4E9}" dt="2020-08-01T13:40:15.337" v="9" actId="962"/>
        <pc:sldMkLst>
          <pc:docMk/>
          <pc:sldMk cId="3864063532" sldId="1844"/>
        </pc:sldMkLst>
        <pc:spChg chg="mod">
          <ac:chgData name="Marbahun" userId="f9980d50-8f48-457e-a9e2-6a97b313c7f2" providerId="ADAL" clId="{BAA98FBB-4B1A-4AB2-ACAA-841D5D93C4E9}" dt="2020-08-01T13:40:15.337" v="9" actId="962"/>
          <ac:spMkLst>
            <pc:docMk/>
            <pc:sldMk cId="3864063532" sldId="1844"/>
            <ac:spMk id="43" creationId="{663F8891-672A-4DF2-9EF3-2DD12DB8B81E}"/>
          </ac:spMkLst>
        </pc:spChg>
      </pc:sldChg>
    </pc:docChg>
  </pc:docChgLst>
  <pc:docChgLst>
    <pc:chgData name="Mili Diengdoh" userId="4e667e83-9d62-4727-9cfb-ee24b16ffb56" providerId="ADAL" clId="{00D27734-5781-457E-97BF-C0D39E4A4024}"/>
    <pc:docChg chg="undo custSel addSld delSld modSld modMainMaster">
      <pc:chgData name="Mili Diengdoh" userId="4e667e83-9d62-4727-9cfb-ee24b16ffb56" providerId="ADAL" clId="{00D27734-5781-457E-97BF-C0D39E4A4024}" dt="2020-07-30T10:40:48.218" v="925"/>
      <pc:docMkLst>
        <pc:docMk/>
      </pc:docMkLst>
      <pc:sldChg chg="addSp delSp modSp mod">
        <pc:chgData name="Mili Diengdoh" userId="4e667e83-9d62-4727-9cfb-ee24b16ffb56" providerId="ADAL" clId="{00D27734-5781-457E-97BF-C0D39E4A4024}" dt="2020-07-30T09:58:42.471" v="838" actId="20577"/>
        <pc:sldMkLst>
          <pc:docMk/>
          <pc:sldMk cId="546707467" sldId="1720"/>
        </pc:sldMkLst>
        <pc:spChg chg="mod">
          <ac:chgData name="Mili Diengdoh" userId="4e667e83-9d62-4727-9cfb-ee24b16ffb56" providerId="ADAL" clId="{00D27734-5781-457E-97BF-C0D39E4A4024}" dt="2020-07-30T09:58:42.471" v="838" actId="20577"/>
          <ac:spMkLst>
            <pc:docMk/>
            <pc:sldMk cId="546707467" sldId="1720"/>
            <ac:spMk id="2" creationId="{00000000-0000-0000-0000-000000000000}"/>
          </ac:spMkLst>
        </pc:spChg>
        <pc:spChg chg="add del mod">
          <ac:chgData name="Mili Diengdoh" userId="4e667e83-9d62-4727-9cfb-ee24b16ffb56" providerId="ADAL" clId="{00D27734-5781-457E-97BF-C0D39E4A4024}" dt="2020-07-30T09:58:40.558" v="836"/>
          <ac:spMkLst>
            <pc:docMk/>
            <pc:sldMk cId="546707467" sldId="1720"/>
            <ac:spMk id="3" creationId="{73287834-4F9D-4111-842A-399E28BF8035}"/>
          </ac:spMkLst>
        </pc:spChg>
        <pc:spChg chg="add del mod">
          <ac:chgData name="Mili Diengdoh" userId="4e667e83-9d62-4727-9cfb-ee24b16ffb56" providerId="ADAL" clId="{00D27734-5781-457E-97BF-C0D39E4A4024}" dt="2020-07-30T04:39:50.088" v="835"/>
          <ac:spMkLst>
            <pc:docMk/>
            <pc:sldMk cId="546707467" sldId="1720"/>
            <ac:spMk id="3" creationId="{9CE44A0B-7C45-46EB-BA1C-150FE2DFFFD7}"/>
          </ac:spMkLst>
        </pc:spChg>
      </pc:sldChg>
      <pc:sldChg chg="addSp delSp modSp mod">
        <pc:chgData name="Mili Diengdoh" userId="4e667e83-9d62-4727-9cfb-ee24b16ffb56" providerId="ADAL" clId="{00D27734-5781-457E-97BF-C0D39E4A4024}" dt="2020-07-30T10:09:33.251" v="885" actId="14100"/>
        <pc:sldMkLst>
          <pc:docMk/>
          <pc:sldMk cId="2698537591" sldId="1721"/>
        </pc:sldMkLst>
        <pc:spChg chg="mod">
          <ac:chgData name="Mili Diengdoh" userId="4e667e83-9d62-4727-9cfb-ee24b16ffb56" providerId="ADAL" clId="{00D27734-5781-457E-97BF-C0D39E4A4024}" dt="2020-07-21T06:32:37.401" v="37"/>
          <ac:spMkLst>
            <pc:docMk/>
            <pc:sldMk cId="2698537591" sldId="1721"/>
            <ac:spMk id="2" creationId="{00000000-0000-0000-0000-000000000000}"/>
          </ac:spMkLst>
        </pc:spChg>
        <pc:spChg chg="add del mod">
          <ac:chgData name="Mili Diengdoh" userId="4e667e83-9d62-4727-9cfb-ee24b16ffb56" providerId="ADAL" clId="{00D27734-5781-457E-97BF-C0D39E4A4024}" dt="2020-07-21T06:32:37.401" v="37"/>
          <ac:spMkLst>
            <pc:docMk/>
            <pc:sldMk cId="2698537591" sldId="1721"/>
            <ac:spMk id="3" creationId="{DFC5B742-D4CB-4E9E-B7CC-D3A00562CDEC}"/>
          </ac:spMkLst>
        </pc:spChg>
        <pc:picChg chg="add mod">
          <ac:chgData name="Mili Diengdoh" userId="4e667e83-9d62-4727-9cfb-ee24b16ffb56" providerId="ADAL" clId="{00D27734-5781-457E-97BF-C0D39E4A4024}" dt="2020-07-30T10:09:33.251" v="885" actId="14100"/>
          <ac:picMkLst>
            <pc:docMk/>
            <pc:sldMk cId="2698537591" sldId="1721"/>
            <ac:picMk id="3" creationId="{6B4D9BDA-6A27-4DF3-8DD6-C56B3B013762}"/>
          </ac:picMkLst>
        </pc:picChg>
        <pc:picChg chg="del mod">
          <ac:chgData name="Mili Diengdoh" userId="4e667e83-9d62-4727-9cfb-ee24b16ffb56" providerId="ADAL" clId="{00D27734-5781-457E-97BF-C0D39E4A4024}" dt="2020-07-30T10:09:04.346" v="882" actId="478"/>
          <ac:picMkLst>
            <pc:docMk/>
            <pc:sldMk cId="2698537591" sldId="1721"/>
            <ac:picMk id="4" creationId="{2F4C8F19-A547-49E1-A4BC-C3DDD66A3796}"/>
          </ac:picMkLst>
        </pc:picChg>
      </pc:sldChg>
      <pc:sldChg chg="addSp delSp modSp mod">
        <pc:chgData name="Mili Diengdoh" userId="4e667e83-9d62-4727-9cfb-ee24b16ffb56" providerId="ADAL" clId="{00D27734-5781-457E-97BF-C0D39E4A4024}" dt="2020-07-30T10:09:50.988" v="891" actId="14100"/>
        <pc:sldMkLst>
          <pc:docMk/>
          <pc:sldMk cId="1711597888" sldId="1722"/>
        </pc:sldMkLst>
        <pc:spChg chg="mod">
          <ac:chgData name="Mili Diengdoh" userId="4e667e83-9d62-4727-9cfb-ee24b16ffb56" providerId="ADAL" clId="{00D27734-5781-457E-97BF-C0D39E4A4024}" dt="2020-07-21T06:32:53.711" v="39"/>
          <ac:spMkLst>
            <pc:docMk/>
            <pc:sldMk cId="1711597888" sldId="1722"/>
            <ac:spMk id="2" creationId="{00000000-0000-0000-0000-000000000000}"/>
          </ac:spMkLst>
        </pc:spChg>
        <pc:spChg chg="add del mod">
          <ac:chgData name="Mili Diengdoh" userId="4e667e83-9d62-4727-9cfb-ee24b16ffb56" providerId="ADAL" clId="{00D27734-5781-457E-97BF-C0D39E4A4024}" dt="2020-07-21T06:32:12.058" v="34"/>
          <ac:spMkLst>
            <pc:docMk/>
            <pc:sldMk cId="1711597888" sldId="1722"/>
            <ac:spMk id="4" creationId="{82604BF5-B02D-4517-B751-0B7F01CEAD0B}"/>
          </ac:spMkLst>
        </pc:spChg>
        <pc:spChg chg="add del mod">
          <ac:chgData name="Mili Diengdoh" userId="4e667e83-9d62-4727-9cfb-ee24b16ffb56" providerId="ADAL" clId="{00D27734-5781-457E-97BF-C0D39E4A4024}" dt="2020-07-21T06:32:53.711" v="39"/>
          <ac:spMkLst>
            <pc:docMk/>
            <pc:sldMk cId="1711597888" sldId="1722"/>
            <ac:spMk id="5" creationId="{DF09C183-3E2C-4645-B6DF-8252D42DFDF0}"/>
          </ac:spMkLst>
        </pc:spChg>
        <pc:picChg chg="del mod">
          <ac:chgData name="Mili Diengdoh" userId="4e667e83-9d62-4727-9cfb-ee24b16ffb56" providerId="ADAL" clId="{00D27734-5781-457E-97BF-C0D39E4A4024}" dt="2020-07-30T10:09:39.178" v="886" actId="478"/>
          <ac:picMkLst>
            <pc:docMk/>
            <pc:sldMk cId="1711597888" sldId="1722"/>
            <ac:picMk id="3" creationId="{236A597F-5F90-4070-A3A5-6D354F82C606}"/>
          </ac:picMkLst>
        </pc:picChg>
        <pc:picChg chg="add mod">
          <ac:chgData name="Mili Diengdoh" userId="4e667e83-9d62-4727-9cfb-ee24b16ffb56" providerId="ADAL" clId="{00D27734-5781-457E-97BF-C0D39E4A4024}" dt="2020-07-30T10:09:50.988" v="891" actId="14100"/>
          <ac:picMkLst>
            <pc:docMk/>
            <pc:sldMk cId="1711597888" sldId="1722"/>
            <ac:picMk id="5" creationId="{0CE9FD27-0311-4D5D-8CB6-303759B4FD67}"/>
          </ac:picMkLst>
        </pc:picChg>
      </pc:sldChg>
      <pc:sldChg chg="addSp delSp modSp mod">
        <pc:chgData name="Mili Diengdoh" userId="4e667e83-9d62-4727-9cfb-ee24b16ffb56" providerId="ADAL" clId="{00D27734-5781-457E-97BF-C0D39E4A4024}" dt="2020-07-30T10:39:48.317" v="914"/>
        <pc:sldMkLst>
          <pc:docMk/>
          <pc:sldMk cId="2888839772" sldId="1749"/>
        </pc:sldMkLst>
        <pc:spChg chg="add mod">
          <ac:chgData name="Mili Diengdoh" userId="4e667e83-9d62-4727-9cfb-ee24b16ffb56" providerId="ADAL" clId="{00D27734-5781-457E-97BF-C0D39E4A4024}" dt="2020-07-21T06:37:30.596" v="113"/>
          <ac:spMkLst>
            <pc:docMk/>
            <pc:sldMk cId="2888839772" sldId="1749"/>
            <ac:spMk id="2" creationId="{90DB0E84-04BC-484F-B5F4-0A33AC7680BC}"/>
          </ac:spMkLst>
        </pc:spChg>
        <pc:spChg chg="add del">
          <ac:chgData name="Mili Diengdoh" userId="4e667e83-9d62-4727-9cfb-ee24b16ffb56" providerId="ADAL" clId="{00D27734-5781-457E-97BF-C0D39E4A4024}" dt="2020-07-29T14:52:37.196" v="833" actId="478"/>
          <ac:spMkLst>
            <pc:docMk/>
            <pc:sldMk cId="2888839772" sldId="1749"/>
            <ac:spMk id="2" creationId="{DB0088FB-8099-4FA8-85FB-B46DC1D9D785}"/>
          </ac:spMkLst>
        </pc:spChg>
        <pc:spChg chg="mod">
          <ac:chgData name="Mili Diengdoh" userId="4e667e83-9d62-4727-9cfb-ee24b16ffb56" providerId="ADAL" clId="{00D27734-5781-457E-97BF-C0D39E4A4024}" dt="2020-07-30T10:39:48.317" v="914"/>
          <ac:spMkLst>
            <pc:docMk/>
            <pc:sldMk cId="2888839772" sldId="1749"/>
            <ac:spMk id="17" creationId="{00000000-0000-0000-0000-000000000000}"/>
          </ac:spMkLst>
        </pc:spChg>
        <pc:spChg chg="mod">
          <ac:chgData name="Mili Diengdoh" userId="4e667e83-9d62-4727-9cfb-ee24b16ffb56" providerId="ADAL" clId="{00D27734-5781-457E-97BF-C0D39E4A4024}" dt="2020-07-29T14:52:34.982" v="832" actId="14100"/>
          <ac:spMkLst>
            <pc:docMk/>
            <pc:sldMk cId="2888839772" sldId="1749"/>
            <ac:spMk id="18" creationId="{9B1054F6-0F66-4DF2-8A63-A87F0483C9A8}"/>
          </ac:spMkLst>
        </pc:spChg>
        <pc:spChg chg="mod">
          <ac:chgData name="Mili Diengdoh" userId="4e667e83-9d62-4727-9cfb-ee24b16ffb56" providerId="ADAL" clId="{00D27734-5781-457E-97BF-C0D39E4A4024}" dt="2020-07-29T14:52:34.982" v="832" actId="14100"/>
          <ac:spMkLst>
            <pc:docMk/>
            <pc:sldMk cId="2888839772" sldId="1749"/>
            <ac:spMk id="19" creationId="{278D8318-19F0-4827-9C04-768F9AA1BB2A}"/>
          </ac:spMkLst>
        </pc:spChg>
        <pc:spChg chg="mod">
          <ac:chgData name="Mili Diengdoh" userId="4e667e83-9d62-4727-9cfb-ee24b16ffb56" providerId="ADAL" clId="{00D27734-5781-457E-97BF-C0D39E4A4024}" dt="2020-07-29T14:52:34.982" v="832" actId="14100"/>
          <ac:spMkLst>
            <pc:docMk/>
            <pc:sldMk cId="2888839772" sldId="1749"/>
            <ac:spMk id="21" creationId="{098618BA-0BF5-47EC-9D4C-0B93CACB2743}"/>
          </ac:spMkLst>
        </pc:spChg>
        <pc:picChg chg="mod">
          <ac:chgData name="Mili Diengdoh" userId="4e667e83-9d62-4727-9cfb-ee24b16ffb56" providerId="ADAL" clId="{00D27734-5781-457E-97BF-C0D39E4A4024}" dt="2020-07-29T04:26:13.012" v="465" actId="12789"/>
          <ac:picMkLst>
            <pc:docMk/>
            <pc:sldMk cId="2888839772" sldId="1749"/>
            <ac:picMk id="14" creationId="{6800D85E-CA9C-4167-8BE7-64B0005EE630}"/>
          </ac:picMkLst>
        </pc:picChg>
        <pc:picChg chg="mod">
          <ac:chgData name="Mili Diengdoh" userId="4e667e83-9d62-4727-9cfb-ee24b16ffb56" providerId="ADAL" clId="{00D27734-5781-457E-97BF-C0D39E4A4024}" dt="2020-07-29T04:25:58.167" v="459" actId="554"/>
          <ac:picMkLst>
            <pc:docMk/>
            <pc:sldMk cId="2888839772" sldId="1749"/>
            <ac:picMk id="16" creationId="{A44642E6-2694-4F40-B7D3-F9AF9029BBED}"/>
          </ac:picMkLst>
        </pc:picChg>
        <pc:picChg chg="mod">
          <ac:chgData name="Mili Diengdoh" userId="4e667e83-9d62-4727-9cfb-ee24b16ffb56" providerId="ADAL" clId="{00D27734-5781-457E-97BF-C0D39E4A4024}" dt="2020-07-29T04:26:02.687" v="462" actId="554"/>
          <ac:picMkLst>
            <pc:docMk/>
            <pc:sldMk cId="2888839772" sldId="1749"/>
            <ac:picMk id="20" creationId="{0B454BF0-548C-4AC5-B5B8-7E361DB3B54A}"/>
          </ac:picMkLst>
        </pc:picChg>
        <pc:cxnChg chg="mod">
          <ac:chgData name="Mili Diengdoh" userId="4e667e83-9d62-4727-9cfb-ee24b16ffb56" providerId="ADAL" clId="{00D27734-5781-457E-97BF-C0D39E4A4024}" dt="2020-07-30T10:38:58.860" v="903" actId="108"/>
          <ac:cxnSpMkLst>
            <pc:docMk/>
            <pc:sldMk cId="2888839772" sldId="1749"/>
            <ac:cxnSpMk id="30" creationId="{E7C52193-831E-402C-8ABC-A8EFF42E37FD}"/>
          </ac:cxnSpMkLst>
        </pc:cxnChg>
        <pc:cxnChg chg="mod">
          <ac:chgData name="Mili Diengdoh" userId="4e667e83-9d62-4727-9cfb-ee24b16ffb56" providerId="ADAL" clId="{00D27734-5781-457E-97BF-C0D39E4A4024}" dt="2020-07-30T10:38:57.659" v="902" actId="108"/>
          <ac:cxnSpMkLst>
            <pc:docMk/>
            <pc:sldMk cId="2888839772" sldId="1749"/>
            <ac:cxnSpMk id="31" creationId="{70A87BC8-7C12-489E-B64B-9B274243478E}"/>
          </ac:cxnSpMkLst>
        </pc:cxnChg>
      </pc:sldChg>
      <pc:sldChg chg="add del">
        <pc:chgData name="Mili Diengdoh" userId="4e667e83-9d62-4727-9cfb-ee24b16ffb56" providerId="ADAL" clId="{00D27734-5781-457E-97BF-C0D39E4A4024}" dt="2020-07-21T06:37:21.958" v="110" actId="47"/>
        <pc:sldMkLst>
          <pc:docMk/>
          <pc:sldMk cId="1860116923" sldId="1787"/>
        </pc:sldMkLst>
      </pc:sldChg>
      <pc:sldChg chg="addSp delSp modSp mod">
        <pc:chgData name="Mili Diengdoh" userId="4e667e83-9d62-4727-9cfb-ee24b16ffb56" providerId="ADAL" clId="{00D27734-5781-457E-97BF-C0D39E4A4024}" dt="2020-07-30T09:59:01.525" v="839" actId="14100"/>
        <pc:sldMkLst>
          <pc:docMk/>
          <pc:sldMk cId="2112462182" sldId="1818"/>
        </pc:sldMkLst>
        <pc:spChg chg="mod topLvl">
          <ac:chgData name="Mili Diengdoh" userId="4e667e83-9d62-4727-9cfb-ee24b16ffb56" providerId="ADAL" clId="{00D27734-5781-457E-97BF-C0D39E4A4024}" dt="2020-07-30T09:59:01.525" v="839" actId="14100"/>
          <ac:spMkLst>
            <pc:docMk/>
            <pc:sldMk cId="2112462182" sldId="1818"/>
            <ac:spMk id="19" creationId="{67E6FC01-7C98-49EE-BC9B-65E318C7EB53}"/>
          </ac:spMkLst>
        </pc:spChg>
        <pc:spChg chg="mod topLvl">
          <ac:chgData name="Mili Diengdoh" userId="4e667e83-9d62-4727-9cfb-ee24b16ffb56" providerId="ADAL" clId="{00D27734-5781-457E-97BF-C0D39E4A4024}" dt="2020-07-30T09:59:01.525" v="839" actId="14100"/>
          <ac:spMkLst>
            <pc:docMk/>
            <pc:sldMk cId="2112462182" sldId="1818"/>
            <ac:spMk id="22" creationId="{B55D2F87-C2C2-4DB4-94FB-81486A753DFC}"/>
          </ac:spMkLst>
        </pc:spChg>
        <pc:spChg chg="mod topLvl">
          <ac:chgData name="Mili Diengdoh" userId="4e667e83-9d62-4727-9cfb-ee24b16ffb56" providerId="ADAL" clId="{00D27734-5781-457E-97BF-C0D39E4A4024}" dt="2020-07-30T09:59:01.525" v="839" actId="14100"/>
          <ac:spMkLst>
            <pc:docMk/>
            <pc:sldMk cId="2112462182" sldId="1818"/>
            <ac:spMk id="24" creationId="{EEE50ABC-7F27-4678-9A91-072374FB704D}"/>
          </ac:spMkLst>
        </pc:spChg>
        <pc:grpChg chg="add del mod">
          <ac:chgData name="Mili Diengdoh" userId="4e667e83-9d62-4727-9cfb-ee24b16ffb56" providerId="ADAL" clId="{00D27734-5781-457E-97BF-C0D39E4A4024}" dt="2020-07-21T06:29:32.716" v="6" actId="165"/>
          <ac:grpSpMkLst>
            <pc:docMk/>
            <pc:sldMk cId="2112462182" sldId="1818"/>
            <ac:grpSpMk id="2" creationId="{5D61737B-26AA-4BB6-8A8C-DD5729328B14}"/>
          </ac:grpSpMkLst>
        </pc:grpChg>
        <pc:picChg chg="add del mod">
          <ac:chgData name="Mili Diengdoh" userId="4e667e83-9d62-4727-9cfb-ee24b16ffb56" providerId="ADAL" clId="{00D27734-5781-457E-97BF-C0D39E4A4024}" dt="2020-07-21T06:30:00.474" v="11" actId="478"/>
          <ac:picMkLst>
            <pc:docMk/>
            <pc:sldMk cId="2112462182" sldId="1818"/>
            <ac:picMk id="10" creationId="{6D2C9B56-24A8-4D8A-B574-4C984425EA5D}"/>
          </ac:picMkLst>
        </pc:picChg>
        <pc:picChg chg="mod topLvl">
          <ac:chgData name="Mili Diengdoh" userId="4e667e83-9d62-4727-9cfb-ee24b16ffb56" providerId="ADAL" clId="{00D27734-5781-457E-97BF-C0D39E4A4024}" dt="2020-07-21T06:31:16.512" v="28" actId="12789"/>
          <ac:picMkLst>
            <pc:docMk/>
            <pc:sldMk cId="2112462182" sldId="1818"/>
            <ac:picMk id="18" creationId="{7852FC43-BF74-4F2C-BA75-E91285BF9709}"/>
          </ac:picMkLst>
        </pc:picChg>
        <pc:picChg chg="mod topLvl">
          <ac:chgData name="Mili Diengdoh" userId="4e667e83-9d62-4727-9cfb-ee24b16ffb56" providerId="ADAL" clId="{00D27734-5781-457E-97BF-C0D39E4A4024}" dt="2020-07-21T06:31:14.985" v="27" actId="12789"/>
          <ac:picMkLst>
            <pc:docMk/>
            <pc:sldMk cId="2112462182" sldId="1818"/>
            <ac:picMk id="21" creationId="{19D05227-5255-4E88-AD2F-17DA956AB702}"/>
          </ac:picMkLst>
        </pc:picChg>
        <pc:picChg chg="mod topLvl">
          <ac:chgData name="Mili Diengdoh" userId="4e667e83-9d62-4727-9cfb-ee24b16ffb56" providerId="ADAL" clId="{00D27734-5781-457E-97BF-C0D39E4A4024}" dt="2020-07-21T06:31:13.584" v="26" actId="12789"/>
          <ac:picMkLst>
            <pc:docMk/>
            <pc:sldMk cId="2112462182" sldId="1818"/>
            <ac:picMk id="23" creationId="{C952B8DB-22DD-4B44-8A28-4BCF6350A860}"/>
          </ac:picMkLst>
        </pc:picChg>
      </pc:sldChg>
      <pc:sldChg chg="addSp modSp mod">
        <pc:chgData name="Mili Diengdoh" userId="4e667e83-9d62-4727-9cfb-ee24b16ffb56" providerId="ADAL" clId="{00D27734-5781-457E-97BF-C0D39E4A4024}" dt="2020-07-30T10:38:51.466" v="901" actId="208"/>
        <pc:sldMkLst>
          <pc:docMk/>
          <pc:sldMk cId="3052099378" sldId="1819"/>
        </pc:sldMkLst>
        <pc:spChg chg="add mod">
          <ac:chgData name="Mili Diengdoh" userId="4e667e83-9d62-4727-9cfb-ee24b16ffb56" providerId="ADAL" clId="{00D27734-5781-457E-97BF-C0D39E4A4024}" dt="2020-07-29T14:51:50.029" v="761" actId="20577"/>
          <ac:spMkLst>
            <pc:docMk/>
            <pc:sldMk cId="3052099378" sldId="1819"/>
            <ac:spMk id="6" creationId="{DBC7EA30-D827-44B2-9888-44080B24A5F7}"/>
          </ac:spMkLst>
        </pc:spChg>
        <pc:spChg chg="mod">
          <ac:chgData name="Mili Diengdoh" userId="4e667e83-9d62-4727-9cfb-ee24b16ffb56" providerId="ADAL" clId="{00D27734-5781-457E-97BF-C0D39E4A4024}" dt="2020-07-30T09:59:37.429" v="843" actId="1076"/>
          <ac:spMkLst>
            <pc:docMk/>
            <pc:sldMk cId="3052099378" sldId="1819"/>
            <ac:spMk id="27" creationId="{0215B3C6-8F2F-4309-8771-1C28F46EB19C}"/>
          </ac:spMkLst>
        </pc:spChg>
        <pc:spChg chg="mod">
          <ac:chgData name="Mili Diengdoh" userId="4e667e83-9d62-4727-9cfb-ee24b16ffb56" providerId="ADAL" clId="{00D27734-5781-457E-97BF-C0D39E4A4024}" dt="2020-07-30T09:59:37.429" v="843" actId="1076"/>
          <ac:spMkLst>
            <pc:docMk/>
            <pc:sldMk cId="3052099378" sldId="1819"/>
            <ac:spMk id="33" creationId="{2C2AEAA7-497A-434F-8723-CCE973647CB0}"/>
          </ac:spMkLst>
        </pc:spChg>
        <pc:spChg chg="mod">
          <ac:chgData name="Mili Diengdoh" userId="4e667e83-9d62-4727-9cfb-ee24b16ffb56" providerId="ADAL" clId="{00D27734-5781-457E-97BF-C0D39E4A4024}" dt="2020-07-30T09:59:37.429" v="843" actId="1076"/>
          <ac:spMkLst>
            <pc:docMk/>
            <pc:sldMk cId="3052099378" sldId="1819"/>
            <ac:spMk id="36" creationId="{E090372D-53B4-4EAA-B99F-2786161246FE}"/>
          </ac:spMkLst>
        </pc:spChg>
        <pc:picChg chg="mod">
          <ac:chgData name="Mili Diengdoh" userId="4e667e83-9d62-4727-9cfb-ee24b16ffb56" providerId="ADAL" clId="{00D27734-5781-457E-97BF-C0D39E4A4024}" dt="2020-07-30T09:59:37.429" v="843" actId="1076"/>
          <ac:picMkLst>
            <pc:docMk/>
            <pc:sldMk cId="3052099378" sldId="1819"/>
            <ac:picMk id="26" creationId="{6533E13B-673A-44A1-B9C2-2E4D9CACEDF2}"/>
          </ac:picMkLst>
        </pc:picChg>
        <pc:picChg chg="mod">
          <ac:chgData name="Mili Diengdoh" userId="4e667e83-9d62-4727-9cfb-ee24b16ffb56" providerId="ADAL" clId="{00D27734-5781-457E-97BF-C0D39E4A4024}" dt="2020-07-30T09:59:37.429" v="843" actId="1076"/>
          <ac:picMkLst>
            <pc:docMk/>
            <pc:sldMk cId="3052099378" sldId="1819"/>
            <ac:picMk id="31" creationId="{EF8247B8-4BE6-42E3-BDDE-A49C3D3D8DA8}"/>
          </ac:picMkLst>
        </pc:picChg>
        <pc:picChg chg="mod">
          <ac:chgData name="Mili Diengdoh" userId="4e667e83-9d62-4727-9cfb-ee24b16ffb56" providerId="ADAL" clId="{00D27734-5781-457E-97BF-C0D39E4A4024}" dt="2020-07-30T09:59:37.429" v="843" actId="1076"/>
          <ac:picMkLst>
            <pc:docMk/>
            <pc:sldMk cId="3052099378" sldId="1819"/>
            <ac:picMk id="35" creationId="{9C931618-B4E0-440F-BDFF-6CB6731AC816}"/>
          </ac:picMkLst>
        </pc:picChg>
        <pc:cxnChg chg="mod">
          <ac:chgData name="Mili Diengdoh" userId="4e667e83-9d62-4727-9cfb-ee24b16ffb56" providerId="ADAL" clId="{00D27734-5781-457E-97BF-C0D39E4A4024}" dt="2020-07-30T10:38:51.466" v="901" actId="208"/>
          <ac:cxnSpMkLst>
            <pc:docMk/>
            <pc:sldMk cId="3052099378" sldId="1819"/>
            <ac:cxnSpMk id="28" creationId="{46B60F40-A383-4394-87CA-D7CB87E60696}"/>
          </ac:cxnSpMkLst>
        </pc:cxnChg>
        <pc:cxnChg chg="mod">
          <ac:chgData name="Mili Diengdoh" userId="4e667e83-9d62-4727-9cfb-ee24b16ffb56" providerId="ADAL" clId="{00D27734-5781-457E-97BF-C0D39E4A4024}" dt="2020-07-30T10:38:51.466" v="901" actId="208"/>
          <ac:cxnSpMkLst>
            <pc:docMk/>
            <pc:sldMk cId="3052099378" sldId="1819"/>
            <ac:cxnSpMk id="34" creationId="{9BDFA382-99E6-44E5-BA2E-4FA7C6E4DEB8}"/>
          </ac:cxnSpMkLst>
        </pc:cxnChg>
      </pc:sldChg>
      <pc:sldChg chg="addSp delSp modSp mod">
        <pc:chgData name="Mili Diengdoh" userId="4e667e83-9d62-4727-9cfb-ee24b16ffb56" providerId="ADAL" clId="{00D27734-5781-457E-97BF-C0D39E4A4024}" dt="2020-07-30T10:40:06.387" v="916" actId="1076"/>
        <pc:sldMkLst>
          <pc:docMk/>
          <pc:sldMk cId="2170698725" sldId="1823"/>
        </pc:sldMkLst>
        <pc:spChg chg="add mod">
          <ac:chgData name="Mili Diengdoh" userId="4e667e83-9d62-4727-9cfb-ee24b16ffb56" providerId="ADAL" clId="{00D27734-5781-457E-97BF-C0D39E4A4024}" dt="2020-07-21T06:41:11.103" v="200" actId="14100"/>
          <ac:spMkLst>
            <pc:docMk/>
            <pc:sldMk cId="2170698725" sldId="1823"/>
            <ac:spMk id="2" creationId="{929316FB-15AA-443D-902B-752921CCD94C}"/>
          </ac:spMkLst>
        </pc:spChg>
        <pc:spChg chg="mod">
          <ac:chgData name="Mili Diengdoh" userId="4e667e83-9d62-4727-9cfb-ee24b16ffb56" providerId="ADAL" clId="{00D27734-5781-457E-97BF-C0D39E4A4024}" dt="2020-07-21T06:41:32.953" v="201"/>
          <ac:spMkLst>
            <pc:docMk/>
            <pc:sldMk cId="2170698725" sldId="1823"/>
            <ac:spMk id="25" creationId="{CFF9C45F-0A12-4A41-A89F-C58A5E3692F7}"/>
          </ac:spMkLst>
        </pc:spChg>
        <pc:spChg chg="mod">
          <ac:chgData name="Mili Diengdoh" userId="4e667e83-9d62-4727-9cfb-ee24b16ffb56" providerId="ADAL" clId="{00D27734-5781-457E-97BF-C0D39E4A4024}" dt="2020-07-21T06:41:32.953" v="201"/>
          <ac:spMkLst>
            <pc:docMk/>
            <pc:sldMk cId="2170698725" sldId="1823"/>
            <ac:spMk id="28" creationId="{A6A2BF63-B175-4B0F-B8FE-09A5E90C29E4}"/>
          </ac:spMkLst>
        </pc:spChg>
        <pc:spChg chg="mod">
          <ac:chgData name="Mili Diengdoh" userId="4e667e83-9d62-4727-9cfb-ee24b16ffb56" providerId="ADAL" clId="{00D27734-5781-457E-97BF-C0D39E4A4024}" dt="2020-07-21T06:42:20.623" v="206" actId="571"/>
          <ac:spMkLst>
            <pc:docMk/>
            <pc:sldMk cId="2170698725" sldId="1823"/>
            <ac:spMk id="30" creationId="{453AFEA6-ACDC-46A2-9FBC-312D8916C98A}"/>
          </ac:spMkLst>
        </pc:spChg>
        <pc:spChg chg="mod">
          <ac:chgData name="Mili Diengdoh" userId="4e667e83-9d62-4727-9cfb-ee24b16ffb56" providerId="ADAL" clId="{00D27734-5781-457E-97BF-C0D39E4A4024}" dt="2020-07-21T06:42:20.623" v="206" actId="571"/>
          <ac:spMkLst>
            <pc:docMk/>
            <pc:sldMk cId="2170698725" sldId="1823"/>
            <ac:spMk id="34" creationId="{905BE355-D6B8-49B6-A657-94CD8526CD16}"/>
          </ac:spMkLst>
        </pc:spChg>
        <pc:spChg chg="mod">
          <ac:chgData name="Mili Diengdoh" userId="4e667e83-9d62-4727-9cfb-ee24b16ffb56" providerId="ADAL" clId="{00D27734-5781-457E-97BF-C0D39E4A4024}" dt="2020-07-21T06:42:24.122" v="208" actId="571"/>
          <ac:spMkLst>
            <pc:docMk/>
            <pc:sldMk cId="2170698725" sldId="1823"/>
            <ac:spMk id="36" creationId="{643263C4-E144-41EF-89D1-F6315A9BB1C0}"/>
          </ac:spMkLst>
        </pc:spChg>
        <pc:spChg chg="mod">
          <ac:chgData name="Mili Diengdoh" userId="4e667e83-9d62-4727-9cfb-ee24b16ffb56" providerId="ADAL" clId="{00D27734-5781-457E-97BF-C0D39E4A4024}" dt="2020-07-21T06:42:24.122" v="208" actId="571"/>
          <ac:spMkLst>
            <pc:docMk/>
            <pc:sldMk cId="2170698725" sldId="1823"/>
            <ac:spMk id="38" creationId="{3BFF7042-ED43-48B3-BF96-DBDED59BA3A5}"/>
          </ac:spMkLst>
        </pc:spChg>
        <pc:spChg chg="mod">
          <ac:chgData name="Mili Diengdoh" userId="4e667e83-9d62-4727-9cfb-ee24b16ffb56" providerId="ADAL" clId="{00D27734-5781-457E-97BF-C0D39E4A4024}" dt="2020-07-30T10:40:02.943" v="915" actId="255"/>
          <ac:spMkLst>
            <pc:docMk/>
            <pc:sldMk cId="2170698725" sldId="1823"/>
            <ac:spMk id="82" creationId="{31079907-A232-47F4-96E5-4C87F65A6100}"/>
          </ac:spMkLst>
        </pc:spChg>
        <pc:spChg chg="mod">
          <ac:chgData name="Mili Diengdoh" userId="4e667e83-9d62-4727-9cfb-ee24b16ffb56" providerId="ADAL" clId="{00D27734-5781-457E-97BF-C0D39E4A4024}" dt="2020-07-30T10:40:06.387" v="916" actId="1076"/>
          <ac:spMkLst>
            <pc:docMk/>
            <pc:sldMk cId="2170698725" sldId="1823"/>
            <ac:spMk id="84" creationId="{60C3550E-F690-46A1-8E10-24A97266F653}"/>
          </ac:spMkLst>
        </pc:spChg>
        <pc:spChg chg="mod">
          <ac:chgData name="Mili Diengdoh" userId="4e667e83-9d62-4727-9cfb-ee24b16ffb56" providerId="ADAL" clId="{00D27734-5781-457E-97BF-C0D39E4A4024}" dt="2020-07-30T10:40:06.387" v="916" actId="1076"/>
          <ac:spMkLst>
            <pc:docMk/>
            <pc:sldMk cId="2170698725" sldId="1823"/>
            <ac:spMk id="87" creationId="{489BD5A3-85A8-4FA4-864B-8E3589772504}"/>
          </ac:spMkLst>
        </pc:spChg>
        <pc:spChg chg="mod">
          <ac:chgData name="Mili Diengdoh" userId="4e667e83-9d62-4727-9cfb-ee24b16ffb56" providerId="ADAL" clId="{00D27734-5781-457E-97BF-C0D39E4A4024}" dt="2020-07-30T10:40:06.387" v="916" actId="1076"/>
          <ac:spMkLst>
            <pc:docMk/>
            <pc:sldMk cId="2170698725" sldId="1823"/>
            <ac:spMk id="90" creationId="{27B9A162-A981-49F3-B9DF-9C46C1E76939}"/>
          </ac:spMkLst>
        </pc:spChg>
        <pc:spChg chg="mod">
          <ac:chgData name="Mili Diengdoh" userId="4e667e83-9d62-4727-9cfb-ee24b16ffb56" providerId="ADAL" clId="{00D27734-5781-457E-97BF-C0D39E4A4024}" dt="2020-07-30T10:40:06.387" v="916" actId="1076"/>
          <ac:spMkLst>
            <pc:docMk/>
            <pc:sldMk cId="2170698725" sldId="1823"/>
            <ac:spMk id="93" creationId="{E565BDA0-4E58-471A-ABBA-476A082B9F53}"/>
          </ac:spMkLst>
        </pc:spChg>
        <pc:spChg chg="mod">
          <ac:chgData name="Mili Diengdoh" userId="4e667e83-9d62-4727-9cfb-ee24b16ffb56" providerId="ADAL" clId="{00D27734-5781-457E-97BF-C0D39E4A4024}" dt="2020-07-30T10:40:06.387" v="916" actId="1076"/>
          <ac:spMkLst>
            <pc:docMk/>
            <pc:sldMk cId="2170698725" sldId="1823"/>
            <ac:spMk id="96" creationId="{4273AF7A-4748-45A2-8FD8-B190B8893CB5}"/>
          </ac:spMkLst>
        </pc:spChg>
        <pc:spChg chg="mod">
          <ac:chgData name="Mili Diengdoh" userId="4e667e83-9d62-4727-9cfb-ee24b16ffb56" providerId="ADAL" clId="{00D27734-5781-457E-97BF-C0D39E4A4024}" dt="2020-07-30T10:40:06.387" v="916" actId="1076"/>
          <ac:spMkLst>
            <pc:docMk/>
            <pc:sldMk cId="2170698725" sldId="1823"/>
            <ac:spMk id="99" creationId="{31B1F715-8C53-4D2D-A3FD-636E55ADC62A}"/>
          </ac:spMkLst>
        </pc:spChg>
        <pc:grpChg chg="add del mod">
          <ac:chgData name="Mili Diengdoh" userId="4e667e83-9d62-4727-9cfb-ee24b16ffb56" providerId="ADAL" clId="{00D27734-5781-457E-97BF-C0D39E4A4024}" dt="2020-07-21T06:43:04.159" v="212" actId="478"/>
          <ac:grpSpMkLst>
            <pc:docMk/>
            <pc:sldMk cId="2170698725" sldId="1823"/>
            <ac:grpSpMk id="24" creationId="{C48AADE8-0448-484D-944F-9C3A21A6ACF5}"/>
          </ac:grpSpMkLst>
        </pc:grpChg>
        <pc:grpChg chg="add del mod">
          <ac:chgData name="Mili Diengdoh" userId="4e667e83-9d62-4727-9cfb-ee24b16ffb56" providerId="ADAL" clId="{00D27734-5781-457E-97BF-C0D39E4A4024}" dt="2020-07-21T06:43:04.159" v="212" actId="478"/>
          <ac:grpSpMkLst>
            <pc:docMk/>
            <pc:sldMk cId="2170698725" sldId="1823"/>
            <ac:grpSpMk id="29" creationId="{F80973B2-0BC6-48B3-BA8C-A8FF96EE34EA}"/>
          </ac:grpSpMkLst>
        </pc:grpChg>
        <pc:grpChg chg="add del mod">
          <ac:chgData name="Mili Diengdoh" userId="4e667e83-9d62-4727-9cfb-ee24b16ffb56" providerId="ADAL" clId="{00D27734-5781-457E-97BF-C0D39E4A4024}" dt="2020-07-21T06:43:04.159" v="212" actId="478"/>
          <ac:grpSpMkLst>
            <pc:docMk/>
            <pc:sldMk cId="2170698725" sldId="1823"/>
            <ac:grpSpMk id="35" creationId="{8B50C929-6EFA-4476-9487-977FC1A85120}"/>
          </ac:grpSpMkLst>
        </pc:grpChg>
        <pc:picChg chg="mod">
          <ac:chgData name="Mili Diengdoh" userId="4e667e83-9d62-4727-9cfb-ee24b16ffb56" providerId="ADAL" clId="{00D27734-5781-457E-97BF-C0D39E4A4024}" dt="2020-07-30T10:40:06.387" v="916" actId="1076"/>
          <ac:picMkLst>
            <pc:docMk/>
            <pc:sldMk cId="2170698725" sldId="1823"/>
            <ac:picMk id="83" creationId="{F2D0281A-D6FB-4F04-AE0C-CE039064FA7C}"/>
          </ac:picMkLst>
        </pc:picChg>
        <pc:picChg chg="mod">
          <ac:chgData name="Mili Diengdoh" userId="4e667e83-9d62-4727-9cfb-ee24b16ffb56" providerId="ADAL" clId="{00D27734-5781-457E-97BF-C0D39E4A4024}" dt="2020-07-30T10:40:06.387" v="916" actId="1076"/>
          <ac:picMkLst>
            <pc:docMk/>
            <pc:sldMk cId="2170698725" sldId="1823"/>
            <ac:picMk id="86" creationId="{58688BFA-E8CA-4B69-AC7D-1CA6FD8D71C5}"/>
          </ac:picMkLst>
        </pc:picChg>
        <pc:picChg chg="mod">
          <ac:chgData name="Mili Diengdoh" userId="4e667e83-9d62-4727-9cfb-ee24b16ffb56" providerId="ADAL" clId="{00D27734-5781-457E-97BF-C0D39E4A4024}" dt="2020-07-30T10:40:06.387" v="916" actId="1076"/>
          <ac:picMkLst>
            <pc:docMk/>
            <pc:sldMk cId="2170698725" sldId="1823"/>
            <ac:picMk id="89" creationId="{EE5E1D85-2EB4-4342-94B6-BB59E693BA99}"/>
          </ac:picMkLst>
        </pc:picChg>
        <pc:picChg chg="mod">
          <ac:chgData name="Mili Diengdoh" userId="4e667e83-9d62-4727-9cfb-ee24b16ffb56" providerId="ADAL" clId="{00D27734-5781-457E-97BF-C0D39E4A4024}" dt="2020-07-30T10:40:06.387" v="916" actId="1076"/>
          <ac:picMkLst>
            <pc:docMk/>
            <pc:sldMk cId="2170698725" sldId="1823"/>
            <ac:picMk id="92" creationId="{71BE302F-F783-40BE-9C04-45F6536D5688}"/>
          </ac:picMkLst>
        </pc:picChg>
        <pc:picChg chg="mod">
          <ac:chgData name="Mili Diengdoh" userId="4e667e83-9d62-4727-9cfb-ee24b16ffb56" providerId="ADAL" clId="{00D27734-5781-457E-97BF-C0D39E4A4024}" dt="2020-07-30T10:40:06.387" v="916" actId="1076"/>
          <ac:picMkLst>
            <pc:docMk/>
            <pc:sldMk cId="2170698725" sldId="1823"/>
            <ac:picMk id="95" creationId="{0E9D02B3-CA51-4768-9F61-150895C2ABC3}"/>
          </ac:picMkLst>
        </pc:picChg>
        <pc:picChg chg="mod">
          <ac:chgData name="Mili Diengdoh" userId="4e667e83-9d62-4727-9cfb-ee24b16ffb56" providerId="ADAL" clId="{00D27734-5781-457E-97BF-C0D39E4A4024}" dt="2020-07-30T10:40:06.387" v="916" actId="1076"/>
          <ac:picMkLst>
            <pc:docMk/>
            <pc:sldMk cId="2170698725" sldId="1823"/>
            <ac:picMk id="98" creationId="{C7D5BEFE-6247-4F57-ACBE-1F6BF336FB49}"/>
          </ac:picMkLst>
        </pc:picChg>
        <pc:picChg chg="mod">
          <ac:chgData name="Mili Diengdoh" userId="4e667e83-9d62-4727-9cfb-ee24b16ffb56" providerId="ADAL" clId="{00D27734-5781-457E-97BF-C0D39E4A4024}" dt="2020-07-21T06:41:47.700" v="204" actId="14100"/>
          <ac:picMkLst>
            <pc:docMk/>
            <pc:sldMk cId="2170698725" sldId="1823"/>
            <ac:picMk id="110" creationId="{64B05D8A-A08C-4954-9CB4-80060EC5529E}"/>
          </ac:picMkLst>
        </pc:picChg>
        <pc:picChg chg="mod">
          <ac:chgData name="Mili Diengdoh" userId="4e667e83-9d62-4727-9cfb-ee24b16ffb56" providerId="ADAL" clId="{00D27734-5781-457E-97BF-C0D39E4A4024}" dt="2020-07-21T06:40:28.801" v="129" actId="1076"/>
          <ac:picMkLst>
            <pc:docMk/>
            <pc:sldMk cId="2170698725" sldId="1823"/>
            <ac:picMk id="115" creationId="{F7602A46-1D28-426F-830D-38618D5B66C4}"/>
          </ac:picMkLst>
        </pc:picChg>
        <pc:cxnChg chg="mod">
          <ac:chgData name="Mili Diengdoh" userId="4e667e83-9d62-4727-9cfb-ee24b16ffb56" providerId="ADAL" clId="{00D27734-5781-457E-97BF-C0D39E4A4024}" dt="2020-07-30T10:40:06.387" v="916" actId="1076"/>
          <ac:cxnSpMkLst>
            <pc:docMk/>
            <pc:sldMk cId="2170698725" sldId="1823"/>
            <ac:cxnSpMk id="85" creationId="{95F49B5F-3F2A-442E-B2BA-9E10DDBA4375}"/>
          </ac:cxnSpMkLst>
        </pc:cxnChg>
        <pc:cxnChg chg="mod">
          <ac:chgData name="Mili Diengdoh" userId="4e667e83-9d62-4727-9cfb-ee24b16ffb56" providerId="ADAL" clId="{00D27734-5781-457E-97BF-C0D39E4A4024}" dt="2020-07-30T10:40:06.387" v="916" actId="1076"/>
          <ac:cxnSpMkLst>
            <pc:docMk/>
            <pc:sldMk cId="2170698725" sldId="1823"/>
            <ac:cxnSpMk id="88" creationId="{34031DB0-D99F-4340-B59A-94B794DA7387}"/>
          </ac:cxnSpMkLst>
        </pc:cxnChg>
        <pc:cxnChg chg="mod">
          <ac:chgData name="Mili Diengdoh" userId="4e667e83-9d62-4727-9cfb-ee24b16ffb56" providerId="ADAL" clId="{00D27734-5781-457E-97BF-C0D39E4A4024}" dt="2020-07-30T10:40:06.387" v="916" actId="1076"/>
          <ac:cxnSpMkLst>
            <pc:docMk/>
            <pc:sldMk cId="2170698725" sldId="1823"/>
            <ac:cxnSpMk id="91" creationId="{25E0F54D-9D5A-45F2-9372-499AA1C0B666}"/>
          </ac:cxnSpMkLst>
        </pc:cxnChg>
        <pc:cxnChg chg="mod">
          <ac:chgData name="Mili Diengdoh" userId="4e667e83-9d62-4727-9cfb-ee24b16ffb56" providerId="ADAL" clId="{00D27734-5781-457E-97BF-C0D39E4A4024}" dt="2020-07-30T10:40:06.387" v="916" actId="1076"/>
          <ac:cxnSpMkLst>
            <pc:docMk/>
            <pc:sldMk cId="2170698725" sldId="1823"/>
            <ac:cxnSpMk id="94" creationId="{33514536-BFC2-4356-934C-C4BEAD95A04B}"/>
          </ac:cxnSpMkLst>
        </pc:cxnChg>
        <pc:cxnChg chg="mod">
          <ac:chgData name="Mili Diengdoh" userId="4e667e83-9d62-4727-9cfb-ee24b16ffb56" providerId="ADAL" clId="{00D27734-5781-457E-97BF-C0D39E4A4024}" dt="2020-07-30T10:40:06.387" v="916" actId="1076"/>
          <ac:cxnSpMkLst>
            <pc:docMk/>
            <pc:sldMk cId="2170698725" sldId="1823"/>
            <ac:cxnSpMk id="97" creationId="{1D37390C-2D98-41DF-AFD0-A9A5CECDBDF7}"/>
          </ac:cxnSpMkLst>
        </pc:cxnChg>
      </pc:sldChg>
      <pc:sldChg chg="addSp delSp modSp mod">
        <pc:chgData name="Mili Diengdoh" userId="4e667e83-9d62-4727-9cfb-ee24b16ffb56" providerId="ADAL" clId="{00D27734-5781-457E-97BF-C0D39E4A4024}" dt="2020-07-30T10:39:43.029" v="913"/>
        <pc:sldMkLst>
          <pc:docMk/>
          <pc:sldMk cId="1973209838" sldId="1828"/>
        </pc:sldMkLst>
        <pc:spChg chg="add mod">
          <ac:chgData name="Mili Diengdoh" userId="4e667e83-9d62-4727-9cfb-ee24b16ffb56" providerId="ADAL" clId="{00D27734-5781-457E-97BF-C0D39E4A4024}" dt="2020-07-29T04:36:20.868" v="636" actId="14100"/>
          <ac:spMkLst>
            <pc:docMk/>
            <pc:sldMk cId="1973209838" sldId="1828"/>
            <ac:spMk id="2" creationId="{08FB0635-D3C9-44BC-A859-9531F21AEA38}"/>
          </ac:spMkLst>
        </pc:spChg>
        <pc:spChg chg="add mod">
          <ac:chgData name="Mili Diengdoh" userId="4e667e83-9d62-4727-9cfb-ee24b16ffb56" providerId="ADAL" clId="{00D27734-5781-457E-97BF-C0D39E4A4024}" dt="2020-07-21T06:34:51.012" v="83" actId="20577"/>
          <ac:spMkLst>
            <pc:docMk/>
            <pc:sldMk cId="1973209838" sldId="1828"/>
            <ac:spMk id="2" creationId="{CBCFA29F-7681-41C6-841D-D6F2B31F4D48}"/>
          </ac:spMkLst>
        </pc:spChg>
        <pc:spChg chg="add mod">
          <ac:chgData name="Mili Diengdoh" userId="4e667e83-9d62-4727-9cfb-ee24b16ffb56" providerId="ADAL" clId="{00D27734-5781-457E-97BF-C0D39E4A4024}" dt="2020-07-29T14:52:24.894" v="830" actId="20577"/>
          <ac:spMkLst>
            <pc:docMk/>
            <pc:sldMk cId="1973209838" sldId="1828"/>
            <ac:spMk id="4" creationId="{3FE2F3F5-9EBF-4FB0-BCAB-2B4AB4D79482}"/>
          </ac:spMkLst>
        </pc:spChg>
        <pc:spChg chg="mod">
          <ac:chgData name="Mili Diengdoh" userId="4e667e83-9d62-4727-9cfb-ee24b16ffb56" providerId="ADAL" clId="{00D27734-5781-457E-97BF-C0D39E4A4024}" dt="2020-07-30T10:39:43.029" v="913"/>
          <ac:spMkLst>
            <pc:docMk/>
            <pc:sldMk cId="1973209838" sldId="1828"/>
            <ac:spMk id="15" creationId="{F0F91D9B-42FD-4FCE-AED2-1AD09C50FFC4}"/>
          </ac:spMkLst>
        </pc:spChg>
        <pc:picChg chg="add del">
          <ac:chgData name="Mili Diengdoh" userId="4e667e83-9d62-4727-9cfb-ee24b16ffb56" providerId="ADAL" clId="{00D27734-5781-457E-97BF-C0D39E4A4024}" dt="2020-07-21T06:35:17.751" v="89" actId="478"/>
          <ac:picMkLst>
            <pc:docMk/>
            <pc:sldMk cId="1973209838" sldId="1828"/>
            <ac:picMk id="14" creationId="{87E8F522-6B1E-4F25-95DE-9BB776EF47D9}"/>
          </ac:picMkLst>
        </pc:picChg>
        <pc:picChg chg="mod">
          <ac:chgData name="Mili Diengdoh" userId="4e667e83-9d62-4727-9cfb-ee24b16ffb56" providerId="ADAL" clId="{00D27734-5781-457E-97BF-C0D39E4A4024}" dt="2020-07-21T06:35:32.816" v="98" actId="554"/>
          <ac:picMkLst>
            <pc:docMk/>
            <pc:sldMk cId="1973209838" sldId="1828"/>
            <ac:picMk id="16" creationId="{0E4E0F13-2F0D-424D-9BA3-DAAA18427D57}"/>
          </ac:picMkLst>
        </pc:picChg>
        <pc:picChg chg="mod">
          <ac:chgData name="Mili Diengdoh" userId="4e667e83-9d62-4727-9cfb-ee24b16ffb56" providerId="ADAL" clId="{00D27734-5781-457E-97BF-C0D39E4A4024}" dt="2020-07-29T04:37:22.315" v="638" actId="962"/>
          <ac:picMkLst>
            <pc:docMk/>
            <pc:sldMk cId="1973209838" sldId="1828"/>
            <ac:picMk id="84" creationId="{6B7C965F-D35F-47E7-BCC0-CA9EF218332F}"/>
          </ac:picMkLst>
        </pc:picChg>
      </pc:sldChg>
      <pc:sldChg chg="addSp delSp modSp mod">
        <pc:chgData name="Mili Diengdoh" userId="4e667e83-9d62-4727-9cfb-ee24b16ffb56" providerId="ADAL" clId="{00D27734-5781-457E-97BF-C0D39E4A4024}" dt="2020-07-30T10:00:07.908" v="845" actId="962"/>
        <pc:sldMkLst>
          <pc:docMk/>
          <pc:sldMk cId="1348389026" sldId="1829"/>
        </pc:sldMkLst>
        <pc:spChg chg="mod topLvl">
          <ac:chgData name="Mili Diengdoh" userId="4e667e83-9d62-4727-9cfb-ee24b16ffb56" providerId="ADAL" clId="{00D27734-5781-457E-97BF-C0D39E4A4024}" dt="2020-07-29T04:26:23.606" v="468" actId="165"/>
          <ac:spMkLst>
            <pc:docMk/>
            <pc:sldMk cId="1348389026" sldId="1829"/>
            <ac:spMk id="8" creationId="{ACAC08F5-FFFB-404C-B278-1544D21DFB7D}"/>
          </ac:spMkLst>
        </pc:spChg>
        <pc:grpChg chg="add del mod">
          <ac:chgData name="Mili Diengdoh" userId="4e667e83-9d62-4727-9cfb-ee24b16ffb56" providerId="ADAL" clId="{00D27734-5781-457E-97BF-C0D39E4A4024}" dt="2020-07-29T04:26:23.606" v="468" actId="165"/>
          <ac:grpSpMkLst>
            <pc:docMk/>
            <pc:sldMk cId="1348389026" sldId="1829"/>
            <ac:grpSpMk id="3" creationId="{3E637ECE-2527-4CE6-92DE-8C05DCA70E3B}"/>
          </ac:grpSpMkLst>
        </pc:grpChg>
        <pc:picChg chg="mod topLvl">
          <ac:chgData name="Mili Diengdoh" userId="4e667e83-9d62-4727-9cfb-ee24b16ffb56" providerId="ADAL" clId="{00D27734-5781-457E-97BF-C0D39E4A4024}" dt="2020-07-29T04:26:23.606" v="468" actId="165"/>
          <ac:picMkLst>
            <pc:docMk/>
            <pc:sldMk cId="1348389026" sldId="1829"/>
            <ac:picMk id="9" creationId="{8C26E4B4-456F-44BA-B143-C51EB5B9DD3E}"/>
          </ac:picMkLst>
        </pc:picChg>
        <pc:picChg chg="mod topLvl modCrop">
          <ac:chgData name="Mili Diengdoh" userId="4e667e83-9d62-4727-9cfb-ee24b16ffb56" providerId="ADAL" clId="{00D27734-5781-457E-97BF-C0D39E4A4024}" dt="2020-07-30T10:00:07.908" v="845" actId="962"/>
          <ac:picMkLst>
            <pc:docMk/>
            <pc:sldMk cId="1348389026" sldId="1829"/>
            <ac:picMk id="10" creationId="{138DAB94-BA47-48BF-B521-B15996579BD4}"/>
          </ac:picMkLst>
        </pc:picChg>
      </pc:sldChg>
      <pc:sldChg chg="addSp mod">
        <pc:chgData name="Mili Diengdoh" userId="4e667e83-9d62-4727-9cfb-ee24b16ffb56" providerId="ADAL" clId="{00D27734-5781-457E-97BF-C0D39E4A4024}" dt="2020-07-21T06:43:44.090" v="213" actId="22"/>
        <pc:sldMkLst>
          <pc:docMk/>
          <pc:sldMk cId="3261310328" sldId="1830"/>
        </pc:sldMkLst>
        <pc:spChg chg="add">
          <ac:chgData name="Mili Diengdoh" userId="4e667e83-9d62-4727-9cfb-ee24b16ffb56" providerId="ADAL" clId="{00D27734-5781-457E-97BF-C0D39E4A4024}" dt="2020-07-21T06:43:44.090" v="213" actId="22"/>
          <ac:spMkLst>
            <pc:docMk/>
            <pc:sldMk cId="3261310328" sldId="1830"/>
            <ac:spMk id="2" creationId="{5397EFC9-2E7B-4D62-B68A-9E8207B275F6}"/>
          </ac:spMkLst>
        </pc:spChg>
      </pc:sldChg>
      <pc:sldChg chg="delSp modSp mod">
        <pc:chgData name="Mili Diengdoh" userId="4e667e83-9d62-4727-9cfb-ee24b16ffb56" providerId="ADAL" clId="{00D27734-5781-457E-97BF-C0D39E4A4024}" dt="2020-07-30T10:40:18.874" v="921"/>
        <pc:sldMkLst>
          <pc:docMk/>
          <pc:sldMk cId="2046700792" sldId="1832"/>
        </pc:sldMkLst>
        <pc:spChg chg="mod">
          <ac:chgData name="Mili Diengdoh" userId="4e667e83-9d62-4727-9cfb-ee24b16ffb56" providerId="ADAL" clId="{00D27734-5781-457E-97BF-C0D39E4A4024}" dt="2020-07-30T10:40:13.934" v="917"/>
          <ac:spMkLst>
            <pc:docMk/>
            <pc:sldMk cId="2046700792" sldId="1832"/>
            <ac:spMk id="2" creationId="{51B16600-E82D-42E0-B6F4-F3871D039432}"/>
          </ac:spMkLst>
        </pc:spChg>
        <pc:spChg chg="del">
          <ac:chgData name="Mili Diengdoh" userId="4e667e83-9d62-4727-9cfb-ee24b16ffb56" providerId="ADAL" clId="{00D27734-5781-457E-97BF-C0D39E4A4024}" dt="2020-07-30T10:01:18.609" v="851" actId="478"/>
          <ac:spMkLst>
            <pc:docMk/>
            <pc:sldMk cId="2046700792" sldId="1832"/>
            <ac:spMk id="5" creationId="{A1061695-9F64-422A-BD10-526EB22F66C2}"/>
          </ac:spMkLst>
        </pc:spChg>
        <pc:spChg chg="del">
          <ac:chgData name="Mili Diengdoh" userId="4e667e83-9d62-4727-9cfb-ee24b16ffb56" providerId="ADAL" clId="{00D27734-5781-457E-97BF-C0D39E4A4024}" dt="2020-07-30T10:01:18.609" v="851" actId="478"/>
          <ac:spMkLst>
            <pc:docMk/>
            <pc:sldMk cId="2046700792" sldId="1832"/>
            <ac:spMk id="7" creationId="{5B70E2BA-7928-49DF-BFF5-65070C0A9299}"/>
          </ac:spMkLst>
        </pc:spChg>
        <pc:spChg chg="mod">
          <ac:chgData name="Mili Diengdoh" userId="4e667e83-9d62-4727-9cfb-ee24b16ffb56" providerId="ADAL" clId="{00D27734-5781-457E-97BF-C0D39E4A4024}" dt="2020-07-30T10:40:18.874" v="921"/>
          <ac:spMkLst>
            <pc:docMk/>
            <pc:sldMk cId="2046700792" sldId="1832"/>
            <ac:spMk id="9" creationId="{63485779-21C1-4545-9F58-0FA188FA6F53}"/>
          </ac:spMkLst>
        </pc:spChg>
        <pc:spChg chg="del">
          <ac:chgData name="Mili Diengdoh" userId="4e667e83-9d62-4727-9cfb-ee24b16ffb56" providerId="ADAL" clId="{00D27734-5781-457E-97BF-C0D39E4A4024}" dt="2020-07-30T10:01:18.609" v="851" actId="478"/>
          <ac:spMkLst>
            <pc:docMk/>
            <pc:sldMk cId="2046700792" sldId="1832"/>
            <ac:spMk id="10" creationId="{3D6EA637-3457-4634-8203-B8AC6DFB5219}"/>
          </ac:spMkLst>
        </pc:spChg>
        <pc:spChg chg="del">
          <ac:chgData name="Mili Diengdoh" userId="4e667e83-9d62-4727-9cfb-ee24b16ffb56" providerId="ADAL" clId="{00D27734-5781-457E-97BF-C0D39E4A4024}" dt="2020-07-30T10:01:18.609" v="851" actId="478"/>
          <ac:spMkLst>
            <pc:docMk/>
            <pc:sldMk cId="2046700792" sldId="1832"/>
            <ac:spMk id="11" creationId="{B9EE2A99-D22F-48AE-994A-AF245FC64D75}"/>
          </ac:spMkLst>
        </pc:spChg>
        <pc:spChg chg="mod">
          <ac:chgData name="Mili Diengdoh" userId="4e667e83-9d62-4727-9cfb-ee24b16ffb56" providerId="ADAL" clId="{00D27734-5781-457E-97BF-C0D39E4A4024}" dt="2020-07-21T06:45:43.680" v="230" actId="14100"/>
          <ac:spMkLst>
            <pc:docMk/>
            <pc:sldMk cId="2046700792" sldId="1832"/>
            <ac:spMk id="15" creationId="{0C781C21-0E37-4E02-8AE1-C7EE71649D78}"/>
          </ac:spMkLst>
        </pc:spChg>
        <pc:spChg chg="mod">
          <ac:chgData name="Mili Diengdoh" userId="4e667e83-9d62-4727-9cfb-ee24b16ffb56" providerId="ADAL" clId="{00D27734-5781-457E-97BF-C0D39E4A4024}" dt="2020-07-21T06:45:45.803" v="231" actId="12788"/>
          <ac:spMkLst>
            <pc:docMk/>
            <pc:sldMk cId="2046700792" sldId="1832"/>
            <ac:spMk id="17" creationId="{71E42A4D-60C6-4C4F-9384-6CAE5BC5A3EB}"/>
          </ac:spMkLst>
        </pc:spChg>
        <pc:picChg chg="mod">
          <ac:chgData name="Mili Diengdoh" userId="4e667e83-9d62-4727-9cfb-ee24b16ffb56" providerId="ADAL" clId="{00D27734-5781-457E-97BF-C0D39E4A4024}" dt="2020-07-21T06:45:45.803" v="231" actId="12788"/>
          <ac:picMkLst>
            <pc:docMk/>
            <pc:sldMk cId="2046700792" sldId="1832"/>
            <ac:picMk id="19" creationId="{E1E2CA4F-80FE-4229-86D8-5315542A6F51}"/>
          </ac:picMkLst>
        </pc:picChg>
      </pc:sldChg>
      <pc:sldChg chg="modSp mod">
        <pc:chgData name="Mili Diengdoh" userId="4e667e83-9d62-4727-9cfb-ee24b16ffb56" providerId="ADAL" clId="{00D27734-5781-457E-97BF-C0D39E4A4024}" dt="2020-07-21T06:46:13.026" v="240" actId="12788"/>
        <pc:sldMkLst>
          <pc:docMk/>
          <pc:sldMk cId="2764556667" sldId="1833"/>
        </pc:sldMkLst>
        <pc:spChg chg="mod">
          <ac:chgData name="Mili Diengdoh" userId="4e667e83-9d62-4727-9cfb-ee24b16ffb56" providerId="ADAL" clId="{00D27734-5781-457E-97BF-C0D39E4A4024}" dt="2020-07-21T06:45:52.481" v="232" actId="20577"/>
          <ac:spMkLst>
            <pc:docMk/>
            <pc:sldMk cId="2764556667" sldId="1833"/>
            <ac:spMk id="6" creationId="{B7AA8EDB-FD42-4923-A520-5E8AEEC2A859}"/>
          </ac:spMkLst>
        </pc:spChg>
        <pc:spChg chg="mod">
          <ac:chgData name="Mili Diengdoh" userId="4e667e83-9d62-4727-9cfb-ee24b16ffb56" providerId="ADAL" clId="{00D27734-5781-457E-97BF-C0D39E4A4024}" dt="2020-07-21T06:46:13.026" v="240" actId="12788"/>
          <ac:spMkLst>
            <pc:docMk/>
            <pc:sldMk cId="2764556667" sldId="1833"/>
            <ac:spMk id="7" creationId="{EEE47BBE-A30B-4C95-A444-B5DB833EB367}"/>
          </ac:spMkLst>
        </pc:spChg>
        <pc:picChg chg="mod">
          <ac:chgData name="Mili Diengdoh" userId="4e667e83-9d62-4727-9cfb-ee24b16ffb56" providerId="ADAL" clId="{00D27734-5781-457E-97BF-C0D39E4A4024}" dt="2020-07-21T06:46:13.026" v="240" actId="12788"/>
          <ac:picMkLst>
            <pc:docMk/>
            <pc:sldMk cId="2764556667" sldId="1833"/>
            <ac:picMk id="8" creationId="{AC6D9136-429E-426C-B5B0-A12165AAB5AE}"/>
          </ac:picMkLst>
        </pc:picChg>
      </pc:sldChg>
      <pc:sldChg chg="modSp mod">
        <pc:chgData name="Mili Diengdoh" userId="4e667e83-9d62-4727-9cfb-ee24b16ffb56" providerId="ADAL" clId="{00D27734-5781-457E-97BF-C0D39E4A4024}" dt="2020-07-30T10:39:10.290" v="906" actId="1076"/>
        <pc:sldMkLst>
          <pc:docMk/>
          <pc:sldMk cId="638296414" sldId="1834"/>
        </pc:sldMkLst>
        <pc:spChg chg="mod">
          <ac:chgData name="Mili Diengdoh" userId="4e667e83-9d62-4727-9cfb-ee24b16ffb56" providerId="ADAL" clId="{00D27734-5781-457E-97BF-C0D39E4A4024}" dt="2020-07-21T06:47:08.601" v="248" actId="1076"/>
          <ac:spMkLst>
            <pc:docMk/>
            <pc:sldMk cId="638296414" sldId="1834"/>
            <ac:spMk id="3" creationId="{421B40CF-09C9-43FF-B387-BB528C41B9A5}"/>
          </ac:spMkLst>
        </pc:spChg>
        <pc:graphicFrameChg chg="mod modGraphic">
          <ac:chgData name="Mili Diengdoh" userId="4e667e83-9d62-4727-9cfb-ee24b16ffb56" providerId="ADAL" clId="{00D27734-5781-457E-97BF-C0D39E4A4024}" dt="2020-07-30T10:39:10.290" v="906" actId="1076"/>
          <ac:graphicFrameMkLst>
            <pc:docMk/>
            <pc:sldMk cId="638296414" sldId="1834"/>
            <ac:graphicFrameMk id="4" creationId="{7BA8FF33-BF2C-49C8-9BEF-8DEF11EE66A4}"/>
          </ac:graphicFrameMkLst>
        </pc:graphicFrameChg>
      </pc:sldChg>
      <pc:sldChg chg="addSp modSp mod">
        <pc:chgData name="Mili Diengdoh" userId="4e667e83-9d62-4727-9cfb-ee24b16ffb56" providerId="ADAL" clId="{00D27734-5781-457E-97BF-C0D39E4A4024}" dt="2020-07-29T04:38:17.152" v="672" actId="962"/>
        <pc:sldMkLst>
          <pc:docMk/>
          <pc:sldMk cId="3932366956" sldId="1836"/>
        </pc:sldMkLst>
        <pc:spChg chg="add mod">
          <ac:chgData name="Mili Diengdoh" userId="4e667e83-9d62-4727-9cfb-ee24b16ffb56" providerId="ADAL" clId="{00D27734-5781-457E-97BF-C0D39E4A4024}" dt="2020-07-21T06:48:13.351" v="324" actId="1076"/>
          <ac:spMkLst>
            <pc:docMk/>
            <pc:sldMk cId="3932366956" sldId="1836"/>
            <ac:spMk id="3" creationId="{7DCC9E0E-9A3C-430E-8B10-C027E6F3628C}"/>
          </ac:spMkLst>
        </pc:spChg>
        <pc:spChg chg="mod">
          <ac:chgData name="Mili Diengdoh" userId="4e667e83-9d62-4727-9cfb-ee24b16ffb56" providerId="ADAL" clId="{00D27734-5781-457E-97BF-C0D39E4A4024}" dt="2020-07-21T06:47:41.691" v="258" actId="403"/>
          <ac:spMkLst>
            <pc:docMk/>
            <pc:sldMk cId="3932366956" sldId="1836"/>
            <ac:spMk id="6" creationId="{B7AA8EDB-FD42-4923-A520-5E8AEEC2A859}"/>
          </ac:spMkLst>
        </pc:spChg>
        <pc:picChg chg="mod">
          <ac:chgData name="Mili Diengdoh" userId="4e667e83-9d62-4727-9cfb-ee24b16ffb56" providerId="ADAL" clId="{00D27734-5781-457E-97BF-C0D39E4A4024}" dt="2020-07-29T04:38:17.152" v="672" actId="962"/>
          <ac:picMkLst>
            <pc:docMk/>
            <pc:sldMk cId="3932366956" sldId="1836"/>
            <ac:picMk id="9" creationId="{20DDE17C-355D-405F-B552-7FDC7BEDFA97}"/>
          </ac:picMkLst>
        </pc:picChg>
      </pc:sldChg>
      <pc:sldChg chg="addSp delSp modSp mod">
        <pc:chgData name="Mili Diengdoh" userId="4e667e83-9d62-4727-9cfb-ee24b16ffb56" providerId="ADAL" clId="{00D27734-5781-457E-97BF-C0D39E4A4024}" dt="2020-07-21T06:50:55.823" v="336" actId="22"/>
        <pc:sldMkLst>
          <pc:docMk/>
          <pc:sldMk cId="2907970957" sldId="1838"/>
        </pc:sldMkLst>
        <pc:spChg chg="add">
          <ac:chgData name="Mili Diengdoh" userId="4e667e83-9d62-4727-9cfb-ee24b16ffb56" providerId="ADAL" clId="{00D27734-5781-457E-97BF-C0D39E4A4024}" dt="2020-07-21T06:50:55.823" v="336" actId="22"/>
          <ac:spMkLst>
            <pc:docMk/>
            <pc:sldMk cId="2907970957" sldId="1838"/>
            <ac:spMk id="5" creationId="{2D614C50-92A5-4066-B5AA-364BE7AE1951}"/>
          </ac:spMkLst>
        </pc:spChg>
        <pc:spChg chg="mod">
          <ac:chgData name="Mili Diengdoh" userId="4e667e83-9d62-4727-9cfb-ee24b16ffb56" providerId="ADAL" clId="{00D27734-5781-457E-97BF-C0D39E4A4024}" dt="2020-07-21T06:49:14.733" v="330" actId="20577"/>
          <ac:spMkLst>
            <pc:docMk/>
            <pc:sldMk cId="2907970957" sldId="1838"/>
            <ac:spMk id="47" creationId="{F652F2A9-7B63-43B1-827B-7F4C81BC2AB8}"/>
          </ac:spMkLst>
        </pc:spChg>
        <pc:spChg chg="mod">
          <ac:chgData name="Mili Diengdoh" userId="4e667e83-9d62-4727-9cfb-ee24b16ffb56" providerId="ADAL" clId="{00D27734-5781-457E-97BF-C0D39E4A4024}" dt="2020-07-21T06:49:01.464" v="328" actId="14100"/>
          <ac:spMkLst>
            <pc:docMk/>
            <pc:sldMk cId="2907970957" sldId="1838"/>
            <ac:spMk id="49" creationId="{04EBABC4-2DB0-4BB2-91BB-3853E16A33C0}"/>
          </ac:spMkLst>
        </pc:spChg>
        <pc:spChg chg="mod topLvl">
          <ac:chgData name="Mili Diengdoh" userId="4e667e83-9d62-4727-9cfb-ee24b16ffb56" providerId="ADAL" clId="{00D27734-5781-457E-97BF-C0D39E4A4024}" dt="2020-07-21T06:49:05.160" v="329" actId="165"/>
          <ac:spMkLst>
            <pc:docMk/>
            <pc:sldMk cId="2907970957" sldId="1838"/>
            <ac:spMk id="51" creationId="{322809C6-8558-41F5-83B6-76A7DDDE6DC3}"/>
          </ac:spMkLst>
        </pc:spChg>
        <pc:spChg chg="mod topLvl">
          <ac:chgData name="Mili Diengdoh" userId="4e667e83-9d62-4727-9cfb-ee24b16ffb56" providerId="ADAL" clId="{00D27734-5781-457E-97BF-C0D39E4A4024}" dt="2020-07-21T06:49:28.317" v="332" actId="208"/>
          <ac:spMkLst>
            <pc:docMk/>
            <pc:sldMk cId="2907970957" sldId="1838"/>
            <ac:spMk id="52" creationId="{B8F3E0AB-BD91-4834-B1C4-9A76482A0E58}"/>
          </ac:spMkLst>
        </pc:spChg>
        <pc:spChg chg="mod topLvl">
          <ac:chgData name="Mili Diengdoh" userId="4e667e83-9d62-4727-9cfb-ee24b16ffb56" providerId="ADAL" clId="{00D27734-5781-457E-97BF-C0D39E4A4024}" dt="2020-07-21T06:49:05.160" v="329" actId="165"/>
          <ac:spMkLst>
            <pc:docMk/>
            <pc:sldMk cId="2907970957" sldId="1838"/>
            <ac:spMk id="53" creationId="{731807CB-9849-4947-B64E-E15ACDDD0E79}"/>
          </ac:spMkLst>
        </pc:spChg>
        <pc:spChg chg="mod topLvl">
          <ac:chgData name="Mili Diengdoh" userId="4e667e83-9d62-4727-9cfb-ee24b16ffb56" providerId="ADAL" clId="{00D27734-5781-457E-97BF-C0D39E4A4024}" dt="2020-07-21T06:49:05.160" v="329" actId="165"/>
          <ac:spMkLst>
            <pc:docMk/>
            <pc:sldMk cId="2907970957" sldId="1838"/>
            <ac:spMk id="54" creationId="{27ECD3F3-4C29-4499-B1CB-376581ED12AF}"/>
          </ac:spMkLst>
        </pc:spChg>
        <pc:spChg chg="mod topLvl">
          <ac:chgData name="Mili Diengdoh" userId="4e667e83-9d62-4727-9cfb-ee24b16ffb56" providerId="ADAL" clId="{00D27734-5781-457E-97BF-C0D39E4A4024}" dt="2020-07-21T06:49:05.160" v="329" actId="165"/>
          <ac:spMkLst>
            <pc:docMk/>
            <pc:sldMk cId="2907970957" sldId="1838"/>
            <ac:spMk id="55" creationId="{4416EED4-121E-4FD9-8099-28CB1763172D}"/>
          </ac:spMkLst>
        </pc:spChg>
        <pc:spChg chg="mod topLvl">
          <ac:chgData name="Mili Diengdoh" userId="4e667e83-9d62-4727-9cfb-ee24b16ffb56" providerId="ADAL" clId="{00D27734-5781-457E-97BF-C0D39E4A4024}" dt="2020-07-21T06:49:05.160" v="329" actId="165"/>
          <ac:spMkLst>
            <pc:docMk/>
            <pc:sldMk cId="2907970957" sldId="1838"/>
            <ac:spMk id="56" creationId="{87AE852E-643A-4766-AE0A-317941C7FA30}"/>
          </ac:spMkLst>
        </pc:spChg>
        <pc:spChg chg="mod topLvl">
          <ac:chgData name="Mili Diengdoh" userId="4e667e83-9d62-4727-9cfb-ee24b16ffb56" providerId="ADAL" clId="{00D27734-5781-457E-97BF-C0D39E4A4024}" dt="2020-07-21T06:49:05.160" v="329" actId="165"/>
          <ac:spMkLst>
            <pc:docMk/>
            <pc:sldMk cId="2907970957" sldId="1838"/>
            <ac:spMk id="57" creationId="{CDF8B442-C671-4DC6-B1FB-2A5365F6EAC9}"/>
          </ac:spMkLst>
        </pc:spChg>
        <pc:spChg chg="mod topLvl">
          <ac:chgData name="Mili Diengdoh" userId="4e667e83-9d62-4727-9cfb-ee24b16ffb56" providerId="ADAL" clId="{00D27734-5781-457E-97BF-C0D39E4A4024}" dt="2020-07-21T06:49:05.160" v="329" actId="165"/>
          <ac:spMkLst>
            <pc:docMk/>
            <pc:sldMk cId="2907970957" sldId="1838"/>
            <ac:spMk id="58" creationId="{8EC69E57-D9C4-4C42-802F-8FB745D28E5C}"/>
          </ac:spMkLst>
        </pc:spChg>
        <pc:spChg chg="mod topLvl">
          <ac:chgData name="Mili Diengdoh" userId="4e667e83-9d62-4727-9cfb-ee24b16ffb56" providerId="ADAL" clId="{00D27734-5781-457E-97BF-C0D39E4A4024}" dt="2020-07-21T06:49:05.160" v="329" actId="165"/>
          <ac:spMkLst>
            <pc:docMk/>
            <pc:sldMk cId="2907970957" sldId="1838"/>
            <ac:spMk id="59" creationId="{8CA3D12A-911E-4089-8B8A-2F91367BC35F}"/>
          </ac:spMkLst>
        </pc:spChg>
        <pc:spChg chg="mod topLvl">
          <ac:chgData name="Mili Diengdoh" userId="4e667e83-9d62-4727-9cfb-ee24b16ffb56" providerId="ADAL" clId="{00D27734-5781-457E-97BF-C0D39E4A4024}" dt="2020-07-21T06:49:05.160" v="329" actId="165"/>
          <ac:spMkLst>
            <pc:docMk/>
            <pc:sldMk cId="2907970957" sldId="1838"/>
            <ac:spMk id="60" creationId="{C9062D1E-FFC9-4D22-9137-0AF5D965276D}"/>
          </ac:spMkLst>
        </pc:spChg>
        <pc:spChg chg="mod topLvl">
          <ac:chgData name="Mili Diengdoh" userId="4e667e83-9d62-4727-9cfb-ee24b16ffb56" providerId="ADAL" clId="{00D27734-5781-457E-97BF-C0D39E4A4024}" dt="2020-07-21T06:49:05.160" v="329" actId="165"/>
          <ac:spMkLst>
            <pc:docMk/>
            <pc:sldMk cId="2907970957" sldId="1838"/>
            <ac:spMk id="61" creationId="{0F3778E6-A39C-4D31-9754-CC09A1826C4F}"/>
          </ac:spMkLst>
        </pc:spChg>
        <pc:spChg chg="mod topLvl">
          <ac:chgData name="Mili Diengdoh" userId="4e667e83-9d62-4727-9cfb-ee24b16ffb56" providerId="ADAL" clId="{00D27734-5781-457E-97BF-C0D39E4A4024}" dt="2020-07-21T06:49:05.160" v="329" actId="165"/>
          <ac:spMkLst>
            <pc:docMk/>
            <pc:sldMk cId="2907970957" sldId="1838"/>
            <ac:spMk id="62" creationId="{947AE1F7-4AB0-4011-97E9-E5CD99429975}"/>
          </ac:spMkLst>
        </pc:spChg>
        <pc:spChg chg="mod topLvl">
          <ac:chgData name="Mili Diengdoh" userId="4e667e83-9d62-4727-9cfb-ee24b16ffb56" providerId="ADAL" clId="{00D27734-5781-457E-97BF-C0D39E4A4024}" dt="2020-07-21T06:49:05.160" v="329" actId="165"/>
          <ac:spMkLst>
            <pc:docMk/>
            <pc:sldMk cId="2907970957" sldId="1838"/>
            <ac:spMk id="63" creationId="{EAECEB3C-4F3B-4BF8-96F4-F56E98F8DAAC}"/>
          </ac:spMkLst>
        </pc:spChg>
        <pc:spChg chg="mod topLvl">
          <ac:chgData name="Mili Diengdoh" userId="4e667e83-9d62-4727-9cfb-ee24b16ffb56" providerId="ADAL" clId="{00D27734-5781-457E-97BF-C0D39E4A4024}" dt="2020-07-21T06:50:25.710" v="333" actId="2711"/>
          <ac:spMkLst>
            <pc:docMk/>
            <pc:sldMk cId="2907970957" sldId="1838"/>
            <ac:spMk id="64" creationId="{76834133-9A26-41E5-B14A-44DF9F9F52DA}"/>
          </ac:spMkLst>
        </pc:spChg>
        <pc:spChg chg="mod topLvl">
          <ac:chgData name="Mili Diengdoh" userId="4e667e83-9d62-4727-9cfb-ee24b16ffb56" providerId="ADAL" clId="{00D27734-5781-457E-97BF-C0D39E4A4024}" dt="2020-07-21T06:50:25.710" v="333" actId="2711"/>
          <ac:spMkLst>
            <pc:docMk/>
            <pc:sldMk cId="2907970957" sldId="1838"/>
            <ac:spMk id="65" creationId="{C878CB77-B459-480D-A252-867B46B6D81F}"/>
          </ac:spMkLst>
        </pc:spChg>
        <pc:spChg chg="mod topLvl">
          <ac:chgData name="Mili Diengdoh" userId="4e667e83-9d62-4727-9cfb-ee24b16ffb56" providerId="ADAL" clId="{00D27734-5781-457E-97BF-C0D39E4A4024}" dt="2020-07-21T06:50:25.710" v="333" actId="2711"/>
          <ac:spMkLst>
            <pc:docMk/>
            <pc:sldMk cId="2907970957" sldId="1838"/>
            <ac:spMk id="66" creationId="{105CCD5D-7027-4D68-9222-3D9444E2E1A1}"/>
          </ac:spMkLst>
        </pc:spChg>
        <pc:grpChg chg="del">
          <ac:chgData name="Mili Diengdoh" userId="4e667e83-9d62-4727-9cfb-ee24b16ffb56" providerId="ADAL" clId="{00D27734-5781-457E-97BF-C0D39E4A4024}" dt="2020-07-21T06:49:05.160" v="329" actId="165"/>
          <ac:grpSpMkLst>
            <pc:docMk/>
            <pc:sldMk cId="2907970957" sldId="1838"/>
            <ac:grpSpMk id="50" creationId="{C116C4C0-E749-44E2-AC4D-8A39473E1A67}"/>
          </ac:grpSpMkLst>
        </pc:grpChg>
        <pc:cxnChg chg="add del">
          <ac:chgData name="Mili Diengdoh" userId="4e667e83-9d62-4727-9cfb-ee24b16ffb56" providerId="ADAL" clId="{00D27734-5781-457E-97BF-C0D39E4A4024}" dt="2020-07-21T06:50:47.737" v="335" actId="11529"/>
          <ac:cxnSpMkLst>
            <pc:docMk/>
            <pc:sldMk cId="2907970957" sldId="1838"/>
            <ac:cxnSpMk id="4" creationId="{C54A198F-CC45-4418-AAB0-56D3DE100CE1}"/>
          </ac:cxnSpMkLst>
        </pc:cxnChg>
      </pc:sldChg>
      <pc:sldChg chg="addSp delSp modSp mod">
        <pc:chgData name="Mili Diengdoh" userId="4e667e83-9d62-4727-9cfb-ee24b16ffb56" providerId="ADAL" clId="{00D27734-5781-457E-97BF-C0D39E4A4024}" dt="2020-07-30T10:10:07.676" v="896" actId="14100"/>
        <pc:sldMkLst>
          <pc:docMk/>
          <pc:sldMk cId="271977087" sldId="1839"/>
        </pc:sldMkLst>
        <pc:spChg chg="mod">
          <ac:chgData name="Mili Diengdoh" userId="4e667e83-9d62-4727-9cfb-ee24b16ffb56" providerId="ADAL" clId="{00D27734-5781-457E-97BF-C0D39E4A4024}" dt="2020-07-21T06:33:04.832" v="41"/>
          <ac:spMkLst>
            <pc:docMk/>
            <pc:sldMk cId="271977087" sldId="1839"/>
            <ac:spMk id="2" creationId="{00000000-0000-0000-0000-000000000000}"/>
          </ac:spMkLst>
        </pc:spChg>
        <pc:spChg chg="add del mod">
          <ac:chgData name="Mili Diengdoh" userId="4e667e83-9d62-4727-9cfb-ee24b16ffb56" providerId="ADAL" clId="{00D27734-5781-457E-97BF-C0D39E4A4024}" dt="2020-07-21T06:33:04.832" v="41"/>
          <ac:spMkLst>
            <pc:docMk/>
            <pc:sldMk cId="271977087" sldId="1839"/>
            <ac:spMk id="4" creationId="{5C5D2D5F-8A3C-4F39-B7A6-E58CA3D19C1F}"/>
          </ac:spMkLst>
        </pc:spChg>
        <pc:picChg chg="del">
          <ac:chgData name="Mili Diengdoh" userId="4e667e83-9d62-4727-9cfb-ee24b16ffb56" providerId="ADAL" clId="{00D27734-5781-457E-97BF-C0D39E4A4024}" dt="2020-07-30T10:09:59.150" v="892" actId="478"/>
          <ac:picMkLst>
            <pc:docMk/>
            <pc:sldMk cId="271977087" sldId="1839"/>
            <ac:picMk id="3" creationId="{236A597F-5F90-4070-A3A5-6D354F82C606}"/>
          </ac:picMkLst>
        </pc:picChg>
        <pc:picChg chg="add mod">
          <ac:chgData name="Mili Diengdoh" userId="4e667e83-9d62-4727-9cfb-ee24b16ffb56" providerId="ADAL" clId="{00D27734-5781-457E-97BF-C0D39E4A4024}" dt="2020-07-30T10:10:07.676" v="896" actId="14100"/>
          <ac:picMkLst>
            <pc:docMk/>
            <pc:sldMk cId="271977087" sldId="1839"/>
            <ac:picMk id="5" creationId="{71FD7E59-F760-45BC-839F-3A9E5E097412}"/>
          </ac:picMkLst>
        </pc:picChg>
      </pc:sldChg>
      <pc:sldChg chg="addSp modSp mod">
        <pc:chgData name="Mili Diengdoh" userId="4e667e83-9d62-4727-9cfb-ee24b16ffb56" providerId="ADAL" clId="{00D27734-5781-457E-97BF-C0D39E4A4024}" dt="2020-07-30T10:39:15.091" v="907" actId="108"/>
        <pc:sldMkLst>
          <pc:docMk/>
          <pc:sldMk cId="2806399711" sldId="1840"/>
        </pc:sldMkLst>
        <pc:spChg chg="add">
          <ac:chgData name="Mili Diengdoh" userId="4e667e83-9d62-4727-9cfb-ee24b16ffb56" providerId="ADAL" clId="{00D27734-5781-457E-97BF-C0D39E4A4024}" dt="2020-07-21T06:51:07.132" v="337" actId="22"/>
          <ac:spMkLst>
            <pc:docMk/>
            <pc:sldMk cId="2806399711" sldId="1840"/>
            <ac:spMk id="2" creationId="{B8D90E5A-197A-4E03-B532-81C5D1223B8F}"/>
          </ac:spMkLst>
        </pc:spChg>
        <pc:spChg chg="mod">
          <ac:chgData name="Mili Diengdoh" userId="4e667e83-9d62-4727-9cfb-ee24b16ffb56" providerId="ADAL" clId="{00D27734-5781-457E-97BF-C0D39E4A4024}" dt="2020-07-30T10:05:57.364" v="862" actId="14100"/>
          <ac:spMkLst>
            <pc:docMk/>
            <pc:sldMk cId="2806399711" sldId="1840"/>
            <ac:spMk id="19" creationId="{8CC6FD51-B33B-4F71-9CED-8B805DD5976D}"/>
          </ac:spMkLst>
        </pc:spChg>
        <pc:spChg chg="mod">
          <ac:chgData name="Mili Diengdoh" userId="4e667e83-9d62-4727-9cfb-ee24b16ffb56" providerId="ADAL" clId="{00D27734-5781-457E-97BF-C0D39E4A4024}" dt="2020-07-30T10:05:57.364" v="862" actId="14100"/>
          <ac:spMkLst>
            <pc:docMk/>
            <pc:sldMk cId="2806399711" sldId="1840"/>
            <ac:spMk id="24" creationId="{64F734C1-449C-4B45-90A8-7BE73D09AA41}"/>
          </ac:spMkLst>
        </pc:spChg>
        <pc:spChg chg="mod">
          <ac:chgData name="Mili Diengdoh" userId="4e667e83-9d62-4727-9cfb-ee24b16ffb56" providerId="ADAL" clId="{00D27734-5781-457E-97BF-C0D39E4A4024}" dt="2020-07-30T10:05:57.364" v="862" actId="14100"/>
          <ac:spMkLst>
            <pc:docMk/>
            <pc:sldMk cId="2806399711" sldId="1840"/>
            <ac:spMk id="29" creationId="{C03EA9A1-22DC-470A-8D24-0E554E361AB1}"/>
          </ac:spMkLst>
        </pc:spChg>
        <pc:spChg chg="mod">
          <ac:chgData name="Mili Diengdoh" userId="4e667e83-9d62-4727-9cfb-ee24b16ffb56" providerId="ADAL" clId="{00D27734-5781-457E-97BF-C0D39E4A4024}" dt="2020-07-30T10:05:57.364" v="862" actId="14100"/>
          <ac:spMkLst>
            <pc:docMk/>
            <pc:sldMk cId="2806399711" sldId="1840"/>
            <ac:spMk id="33" creationId="{5AEC2E0B-9311-4AB4-8D5B-2DF47DF41A11}"/>
          </ac:spMkLst>
        </pc:spChg>
        <pc:cxnChg chg="mod">
          <ac:chgData name="Mili Diengdoh" userId="4e667e83-9d62-4727-9cfb-ee24b16ffb56" providerId="ADAL" clId="{00D27734-5781-457E-97BF-C0D39E4A4024}" dt="2020-07-30T10:39:15.091" v="907" actId="108"/>
          <ac:cxnSpMkLst>
            <pc:docMk/>
            <pc:sldMk cId="2806399711" sldId="1840"/>
            <ac:cxnSpMk id="20" creationId="{B2A9B00A-A066-4B76-911E-FD707496985C}"/>
          </ac:cxnSpMkLst>
        </pc:cxnChg>
        <pc:cxnChg chg="mod">
          <ac:chgData name="Mili Diengdoh" userId="4e667e83-9d62-4727-9cfb-ee24b16ffb56" providerId="ADAL" clId="{00D27734-5781-457E-97BF-C0D39E4A4024}" dt="2020-07-30T10:05:57.364" v="862" actId="14100"/>
          <ac:cxnSpMkLst>
            <pc:docMk/>
            <pc:sldMk cId="2806399711" sldId="1840"/>
            <ac:cxnSpMk id="25" creationId="{3623C1A7-C531-4603-8F1C-9B690100AFC4}"/>
          </ac:cxnSpMkLst>
        </pc:cxnChg>
        <pc:cxnChg chg="mod">
          <ac:chgData name="Mili Diengdoh" userId="4e667e83-9d62-4727-9cfb-ee24b16ffb56" providerId="ADAL" clId="{00D27734-5781-457E-97BF-C0D39E4A4024}" dt="2020-07-30T10:05:57.364" v="862" actId="14100"/>
          <ac:cxnSpMkLst>
            <pc:docMk/>
            <pc:sldMk cId="2806399711" sldId="1840"/>
            <ac:cxnSpMk id="30" creationId="{78459D65-BA0F-45B7-8AD2-34F8A2CD0ED0}"/>
          </ac:cxnSpMkLst>
        </pc:cxnChg>
      </pc:sldChg>
      <pc:sldChg chg="addSp modSp mod">
        <pc:chgData name="Mili Diengdoh" userId="4e667e83-9d62-4727-9cfb-ee24b16ffb56" providerId="ADAL" clId="{00D27734-5781-457E-97BF-C0D39E4A4024}" dt="2020-07-30T10:39:16.713" v="908" actId="108"/>
        <pc:sldMkLst>
          <pc:docMk/>
          <pc:sldMk cId="2230893493" sldId="1841"/>
        </pc:sldMkLst>
        <pc:spChg chg="add">
          <ac:chgData name="Mili Diengdoh" userId="4e667e83-9d62-4727-9cfb-ee24b16ffb56" providerId="ADAL" clId="{00D27734-5781-457E-97BF-C0D39E4A4024}" dt="2020-07-21T06:51:30.282" v="341" actId="22"/>
          <ac:spMkLst>
            <pc:docMk/>
            <pc:sldMk cId="2230893493" sldId="1841"/>
            <ac:spMk id="2" creationId="{5877225A-8899-4D26-9AF6-E1DB8B810FCB}"/>
          </ac:spMkLst>
        </pc:spChg>
        <pc:spChg chg="add mod">
          <ac:chgData name="Mili Diengdoh" userId="4e667e83-9d62-4727-9cfb-ee24b16ffb56" providerId="ADAL" clId="{00D27734-5781-457E-97BF-C0D39E4A4024}" dt="2020-07-29T04:39:20.703" v="688" actId="20577"/>
          <ac:spMkLst>
            <pc:docMk/>
            <pc:sldMk cId="2230893493" sldId="1841"/>
            <ac:spMk id="2" creationId="{5F06BCA5-CD49-4516-A476-C72FBEE8BA10}"/>
          </ac:spMkLst>
        </pc:spChg>
        <pc:spChg chg="add">
          <ac:chgData name="Mili Diengdoh" userId="4e667e83-9d62-4727-9cfb-ee24b16ffb56" providerId="ADAL" clId="{00D27734-5781-457E-97BF-C0D39E4A4024}" dt="2020-07-29T04:39:29.366" v="689" actId="11529"/>
          <ac:spMkLst>
            <pc:docMk/>
            <pc:sldMk cId="2230893493" sldId="1841"/>
            <ac:spMk id="5" creationId="{E9C766E8-A595-4402-9D50-F04DFE3BBB6A}"/>
          </ac:spMkLst>
        </pc:spChg>
        <pc:spChg chg="mod">
          <ac:chgData name="Mili Diengdoh" userId="4e667e83-9d62-4727-9cfb-ee24b16ffb56" providerId="ADAL" clId="{00D27734-5781-457E-97BF-C0D39E4A4024}" dt="2020-07-21T06:51:20.467" v="340" actId="403"/>
          <ac:spMkLst>
            <pc:docMk/>
            <pc:sldMk cId="2230893493" sldId="1841"/>
            <ac:spMk id="6" creationId="{0738FAB8-7D95-4E3A-894C-8555706EA5A1}"/>
          </ac:spMkLst>
        </pc:spChg>
        <pc:spChg chg="add mod">
          <ac:chgData name="Mili Diengdoh" userId="4e667e83-9d62-4727-9cfb-ee24b16ffb56" providerId="ADAL" clId="{00D27734-5781-457E-97BF-C0D39E4A4024}" dt="2020-07-29T04:39:31.549" v="690" actId="571"/>
          <ac:spMkLst>
            <pc:docMk/>
            <pc:sldMk cId="2230893493" sldId="1841"/>
            <ac:spMk id="20" creationId="{8776B4D5-EC34-444F-8DDF-07BBB2ED2A7C}"/>
          </ac:spMkLst>
        </pc:spChg>
        <pc:spChg chg="add mod">
          <ac:chgData name="Mili Diengdoh" userId="4e667e83-9d62-4727-9cfb-ee24b16ffb56" providerId="ADAL" clId="{00D27734-5781-457E-97BF-C0D39E4A4024}" dt="2020-07-29T04:39:32.010" v="691" actId="571"/>
          <ac:spMkLst>
            <pc:docMk/>
            <pc:sldMk cId="2230893493" sldId="1841"/>
            <ac:spMk id="21" creationId="{7A6DE56D-93EC-4CD2-8F47-6969CCF93B27}"/>
          </ac:spMkLst>
        </pc:spChg>
        <pc:spChg chg="add mod">
          <ac:chgData name="Mili Diengdoh" userId="4e667e83-9d62-4727-9cfb-ee24b16ffb56" providerId="ADAL" clId="{00D27734-5781-457E-97BF-C0D39E4A4024}" dt="2020-07-29T04:39:32.287" v="692" actId="571"/>
          <ac:spMkLst>
            <pc:docMk/>
            <pc:sldMk cId="2230893493" sldId="1841"/>
            <ac:spMk id="22" creationId="{F87CEDE2-C16B-43CE-9430-76267C02AE10}"/>
          </ac:spMkLst>
        </pc:spChg>
        <pc:spChg chg="add mod">
          <ac:chgData name="Mili Diengdoh" userId="4e667e83-9d62-4727-9cfb-ee24b16ffb56" providerId="ADAL" clId="{00D27734-5781-457E-97BF-C0D39E4A4024}" dt="2020-07-29T04:39:47.337" v="695" actId="571"/>
          <ac:spMkLst>
            <pc:docMk/>
            <pc:sldMk cId="2230893493" sldId="1841"/>
            <ac:spMk id="23" creationId="{0F099D3D-CA11-4A8D-94D9-01F169169189}"/>
          </ac:spMkLst>
        </pc:spChg>
        <pc:cxnChg chg="mod">
          <ac:chgData name="Mili Diengdoh" userId="4e667e83-9d62-4727-9cfb-ee24b16ffb56" providerId="ADAL" clId="{00D27734-5781-457E-97BF-C0D39E4A4024}" dt="2020-07-30T10:39:16.713" v="908" actId="108"/>
          <ac:cxnSpMkLst>
            <pc:docMk/>
            <pc:sldMk cId="2230893493" sldId="1841"/>
            <ac:cxnSpMk id="54" creationId="{6BC68A8B-D586-47AD-80DF-742D32166882}"/>
          </ac:cxnSpMkLst>
        </pc:cxnChg>
      </pc:sldChg>
      <pc:sldChg chg="addSp delSp modSp mod">
        <pc:chgData name="Mili Diengdoh" userId="4e667e83-9d62-4727-9cfb-ee24b16ffb56" providerId="ADAL" clId="{00D27734-5781-457E-97BF-C0D39E4A4024}" dt="2020-07-30T10:06:38.420" v="866" actId="14100"/>
        <pc:sldMkLst>
          <pc:docMk/>
          <pc:sldMk cId="1977716939" sldId="1842"/>
        </pc:sldMkLst>
        <pc:spChg chg="add mod">
          <ac:chgData name="Mili Diengdoh" userId="4e667e83-9d62-4727-9cfb-ee24b16ffb56" providerId="ADAL" clId="{00D27734-5781-457E-97BF-C0D39E4A4024}" dt="2020-07-30T10:06:38.420" v="866" actId="14100"/>
          <ac:spMkLst>
            <pc:docMk/>
            <pc:sldMk cId="1977716939" sldId="1842"/>
            <ac:spMk id="3" creationId="{33F71D68-D396-4E57-9A22-328F9EAA3506}"/>
          </ac:spMkLst>
        </pc:spChg>
        <pc:spChg chg="add mod topLvl">
          <ac:chgData name="Mili Diengdoh" userId="4e667e83-9d62-4727-9cfb-ee24b16ffb56" providerId="ADAL" clId="{00D27734-5781-457E-97BF-C0D39E4A4024}" dt="2020-07-30T10:06:34.573" v="865" actId="1076"/>
          <ac:spMkLst>
            <pc:docMk/>
            <pc:sldMk cId="1977716939" sldId="1842"/>
            <ac:spMk id="5" creationId="{BD02E5F0-0450-4802-B71D-23F8F20DA0EB}"/>
          </ac:spMkLst>
        </pc:spChg>
        <pc:spChg chg="add mod">
          <ac:chgData name="Mili Diengdoh" userId="4e667e83-9d62-4727-9cfb-ee24b16ffb56" providerId="ADAL" clId="{00D27734-5781-457E-97BF-C0D39E4A4024}" dt="2020-07-21T06:53:52.442" v="368" actId="313"/>
          <ac:spMkLst>
            <pc:docMk/>
            <pc:sldMk cId="1977716939" sldId="1842"/>
            <ac:spMk id="7" creationId="{F69AE36E-1A4C-4DD3-9780-F5B3398524D8}"/>
          </ac:spMkLst>
        </pc:spChg>
        <pc:spChg chg="add mod">
          <ac:chgData name="Mili Diengdoh" userId="4e667e83-9d62-4727-9cfb-ee24b16ffb56" providerId="ADAL" clId="{00D27734-5781-457E-97BF-C0D39E4A4024}" dt="2020-07-21T06:53:36.687" v="353" actId="207"/>
          <ac:spMkLst>
            <pc:docMk/>
            <pc:sldMk cId="1977716939" sldId="1842"/>
            <ac:spMk id="8" creationId="{D19A3B2B-85FE-461A-B6A4-CB46554AE22B}"/>
          </ac:spMkLst>
        </pc:spChg>
        <pc:spChg chg="add mod">
          <ac:chgData name="Mili Diengdoh" userId="4e667e83-9d62-4727-9cfb-ee24b16ffb56" providerId="ADAL" clId="{00D27734-5781-457E-97BF-C0D39E4A4024}" dt="2020-07-21T06:53:36.687" v="353" actId="207"/>
          <ac:spMkLst>
            <pc:docMk/>
            <pc:sldMk cId="1977716939" sldId="1842"/>
            <ac:spMk id="9" creationId="{D9E6A199-D667-4FBA-A9A7-FB079742136C}"/>
          </ac:spMkLst>
        </pc:spChg>
        <pc:spChg chg="add mod">
          <ac:chgData name="Mili Diengdoh" userId="4e667e83-9d62-4727-9cfb-ee24b16ffb56" providerId="ADAL" clId="{00D27734-5781-457E-97BF-C0D39E4A4024}" dt="2020-07-21T06:53:36.687" v="353" actId="207"/>
          <ac:spMkLst>
            <pc:docMk/>
            <pc:sldMk cId="1977716939" sldId="1842"/>
            <ac:spMk id="10" creationId="{2F5BE962-CF6C-489D-9744-D5797154B1D8}"/>
          </ac:spMkLst>
        </pc:spChg>
        <pc:spChg chg="add mod">
          <ac:chgData name="Mili Diengdoh" userId="4e667e83-9d62-4727-9cfb-ee24b16ffb56" providerId="ADAL" clId="{00D27734-5781-457E-97BF-C0D39E4A4024}" dt="2020-07-21T06:53:36.687" v="353" actId="207"/>
          <ac:spMkLst>
            <pc:docMk/>
            <pc:sldMk cId="1977716939" sldId="1842"/>
            <ac:spMk id="11" creationId="{C5045263-2714-4C3A-8A9F-7B3147F190D2}"/>
          </ac:spMkLst>
        </pc:spChg>
        <pc:spChg chg="mod topLvl">
          <ac:chgData name="Mili Diengdoh" userId="4e667e83-9d62-4727-9cfb-ee24b16ffb56" providerId="ADAL" clId="{00D27734-5781-457E-97BF-C0D39E4A4024}" dt="2020-07-30T10:06:34.573" v="865" actId="1076"/>
          <ac:spMkLst>
            <pc:docMk/>
            <pc:sldMk cId="1977716939" sldId="1842"/>
            <ac:spMk id="12" creationId="{FC5E9574-72C0-43B0-831D-219A9872F3B7}"/>
          </ac:spMkLst>
        </pc:spChg>
        <pc:spChg chg="mod topLvl">
          <ac:chgData name="Mili Diengdoh" userId="4e667e83-9d62-4727-9cfb-ee24b16ffb56" providerId="ADAL" clId="{00D27734-5781-457E-97BF-C0D39E4A4024}" dt="2020-07-30T10:06:34.573" v="865" actId="1076"/>
          <ac:spMkLst>
            <pc:docMk/>
            <pc:sldMk cId="1977716939" sldId="1842"/>
            <ac:spMk id="13" creationId="{1C5EBA95-2277-4B72-8062-4C51D3254ED0}"/>
          </ac:spMkLst>
        </pc:spChg>
        <pc:spChg chg="mod topLvl">
          <ac:chgData name="Mili Diengdoh" userId="4e667e83-9d62-4727-9cfb-ee24b16ffb56" providerId="ADAL" clId="{00D27734-5781-457E-97BF-C0D39E4A4024}" dt="2020-07-30T10:06:34.573" v="865" actId="1076"/>
          <ac:spMkLst>
            <pc:docMk/>
            <pc:sldMk cId="1977716939" sldId="1842"/>
            <ac:spMk id="14" creationId="{EB0E60B2-0DD3-45BA-A3F5-ACF61031091A}"/>
          </ac:spMkLst>
        </pc:spChg>
        <pc:spChg chg="mod topLvl">
          <ac:chgData name="Mili Diengdoh" userId="4e667e83-9d62-4727-9cfb-ee24b16ffb56" providerId="ADAL" clId="{00D27734-5781-457E-97BF-C0D39E4A4024}" dt="2020-07-30T10:06:34.573" v="865" actId="1076"/>
          <ac:spMkLst>
            <pc:docMk/>
            <pc:sldMk cId="1977716939" sldId="1842"/>
            <ac:spMk id="15" creationId="{A72CCB54-FDCB-4BF4-9CC4-6704434DF640}"/>
          </ac:spMkLst>
        </pc:spChg>
        <pc:grpChg chg="add del mod">
          <ac:chgData name="Mili Diengdoh" userId="4e667e83-9d62-4727-9cfb-ee24b16ffb56" providerId="ADAL" clId="{00D27734-5781-457E-97BF-C0D39E4A4024}" dt="2020-07-29T04:40:18.446" v="708" actId="165"/>
          <ac:grpSpMkLst>
            <pc:docMk/>
            <pc:sldMk cId="1977716939" sldId="1842"/>
            <ac:grpSpMk id="6" creationId="{3B9946F3-B811-461A-B292-9911EF325CCC}"/>
          </ac:grpSpMkLst>
        </pc:grpChg>
        <pc:grpChg chg="add del mod">
          <ac:chgData name="Mili Diengdoh" userId="4e667e83-9d62-4727-9cfb-ee24b16ffb56" providerId="ADAL" clId="{00D27734-5781-457E-97BF-C0D39E4A4024}" dt="2020-07-29T04:40:26.734" v="713" actId="165"/>
          <ac:grpSpMkLst>
            <pc:docMk/>
            <pc:sldMk cId="1977716939" sldId="1842"/>
            <ac:grpSpMk id="7" creationId="{69E01105-B734-423D-A3D9-DAA6DD3C3D56}"/>
          </ac:grpSpMkLst>
        </pc:grpChg>
        <pc:picChg chg="del">
          <ac:chgData name="Mili Diengdoh" userId="4e667e83-9d62-4727-9cfb-ee24b16ffb56" providerId="ADAL" clId="{00D27734-5781-457E-97BF-C0D39E4A4024}" dt="2020-07-21T06:53:05.571" v="342" actId="478"/>
          <ac:picMkLst>
            <pc:docMk/>
            <pc:sldMk cId="1977716939" sldId="1842"/>
            <ac:picMk id="14" creationId="{724549B8-FCF7-4F42-B0A6-0315187D901F}"/>
          </ac:picMkLst>
        </pc:picChg>
      </pc:sldChg>
      <pc:sldChg chg="addSp delSp modSp mod">
        <pc:chgData name="Mili Diengdoh" userId="4e667e83-9d62-4727-9cfb-ee24b16ffb56" providerId="ADAL" clId="{00D27734-5781-457E-97BF-C0D39E4A4024}" dt="2020-07-30T10:06:54.047" v="868" actId="255"/>
        <pc:sldMkLst>
          <pc:docMk/>
          <pc:sldMk cId="2854621880" sldId="1843"/>
        </pc:sldMkLst>
        <pc:spChg chg="mod">
          <ac:chgData name="Mili Diengdoh" userId="4e667e83-9d62-4727-9cfb-ee24b16ffb56" providerId="ADAL" clId="{00D27734-5781-457E-97BF-C0D39E4A4024}" dt="2020-07-30T10:06:54.047" v="868" actId="255"/>
          <ac:spMkLst>
            <pc:docMk/>
            <pc:sldMk cId="2854621880" sldId="1843"/>
            <ac:spMk id="8" creationId="{34BB55B3-053B-4903-B9B2-3EF8C4370A95}"/>
          </ac:spMkLst>
        </pc:spChg>
        <pc:spChg chg="mod">
          <ac:chgData name="Mili Diengdoh" userId="4e667e83-9d62-4727-9cfb-ee24b16ffb56" providerId="ADAL" clId="{00D27734-5781-457E-97BF-C0D39E4A4024}" dt="2020-07-30T10:06:54.047" v="868" actId="255"/>
          <ac:spMkLst>
            <pc:docMk/>
            <pc:sldMk cId="2854621880" sldId="1843"/>
            <ac:spMk id="9" creationId="{EA4C56F6-DCE5-443D-8916-DB5BBB757E59}"/>
          </ac:spMkLst>
        </pc:spChg>
        <pc:spChg chg="mod">
          <ac:chgData name="Mili Diengdoh" userId="4e667e83-9d62-4727-9cfb-ee24b16ffb56" providerId="ADAL" clId="{00D27734-5781-457E-97BF-C0D39E4A4024}" dt="2020-07-21T06:55:25.800" v="390" actId="404"/>
          <ac:spMkLst>
            <pc:docMk/>
            <pc:sldMk cId="2854621880" sldId="1843"/>
            <ac:spMk id="13" creationId="{88825BB4-AD90-4FE0-B16B-CE93BBAE1234}"/>
          </ac:spMkLst>
        </pc:spChg>
        <pc:spChg chg="mod topLvl">
          <ac:chgData name="Mili Diengdoh" userId="4e667e83-9d62-4727-9cfb-ee24b16ffb56" providerId="ADAL" clId="{00D27734-5781-457E-97BF-C0D39E4A4024}" dt="2020-07-29T04:29:43.339" v="516" actId="12789"/>
          <ac:spMkLst>
            <pc:docMk/>
            <pc:sldMk cId="2854621880" sldId="1843"/>
            <ac:spMk id="14" creationId="{ADA02FFE-0E31-4FF5-8BD7-0F10C0C424C0}"/>
          </ac:spMkLst>
        </pc:spChg>
        <pc:grpChg chg="add del mod">
          <ac:chgData name="Mili Diengdoh" userId="4e667e83-9d62-4727-9cfb-ee24b16ffb56" providerId="ADAL" clId="{00D27734-5781-457E-97BF-C0D39E4A4024}" dt="2020-07-21T06:55:28.809" v="391" actId="165"/>
          <ac:grpSpMkLst>
            <pc:docMk/>
            <pc:sldMk cId="2854621880" sldId="1843"/>
            <ac:grpSpMk id="3" creationId="{B8EA6651-8770-43DF-A01C-84E1B103FDE4}"/>
          </ac:grpSpMkLst>
        </pc:grpChg>
        <pc:picChg chg="mod topLvl">
          <ac:chgData name="Mili Diengdoh" userId="4e667e83-9d62-4727-9cfb-ee24b16ffb56" providerId="ADAL" clId="{00D27734-5781-457E-97BF-C0D39E4A4024}" dt="2020-07-29T04:29:43.339" v="516" actId="12789"/>
          <ac:picMkLst>
            <pc:docMk/>
            <pc:sldMk cId="2854621880" sldId="1843"/>
            <ac:picMk id="7" creationId="{4F4ED074-140E-492F-86A0-DE0B9C52E998}"/>
          </ac:picMkLst>
        </pc:picChg>
      </pc:sldChg>
      <pc:sldChg chg="addSp delSp modSp mod">
        <pc:chgData name="Mili Diengdoh" userId="4e667e83-9d62-4727-9cfb-ee24b16ffb56" providerId="ADAL" clId="{00D27734-5781-457E-97BF-C0D39E4A4024}" dt="2020-07-30T10:40:48.218" v="925"/>
        <pc:sldMkLst>
          <pc:docMk/>
          <pc:sldMk cId="3864063532" sldId="1844"/>
        </pc:sldMkLst>
        <pc:spChg chg="mod">
          <ac:chgData name="Mili Diengdoh" userId="4e667e83-9d62-4727-9cfb-ee24b16ffb56" providerId="ADAL" clId="{00D27734-5781-457E-97BF-C0D39E4A4024}" dt="2020-07-30T10:40:45.117" v="923"/>
          <ac:spMkLst>
            <pc:docMk/>
            <pc:sldMk cId="3864063532" sldId="1844"/>
            <ac:spMk id="2" creationId="{4FF4B388-0473-422F-AD2D-459D03F7EA95}"/>
          </ac:spMkLst>
        </pc:spChg>
        <pc:spChg chg="add mod">
          <ac:chgData name="Mili Diengdoh" userId="4e667e83-9d62-4727-9cfb-ee24b16ffb56" providerId="ADAL" clId="{00D27734-5781-457E-97BF-C0D39E4A4024}" dt="2020-07-21T06:56:50.174" v="396" actId="207"/>
          <ac:spMkLst>
            <pc:docMk/>
            <pc:sldMk cId="3864063532" sldId="1844"/>
            <ac:spMk id="3" creationId="{2F7F129E-D45C-4AFF-BAE3-283773D59F58}"/>
          </ac:spMkLst>
        </pc:spChg>
        <pc:spChg chg="add mod">
          <ac:chgData name="Mili Diengdoh" userId="4e667e83-9d62-4727-9cfb-ee24b16ffb56" providerId="ADAL" clId="{00D27734-5781-457E-97BF-C0D39E4A4024}" dt="2020-07-29T04:31:53.852" v="625" actId="14100"/>
          <ac:spMkLst>
            <pc:docMk/>
            <pc:sldMk cId="3864063532" sldId="1844"/>
            <ac:spMk id="3" creationId="{FB08FAE8-3569-47F4-8E0F-05EDF80FA797}"/>
          </ac:spMkLst>
        </pc:spChg>
        <pc:spChg chg="add mod">
          <ac:chgData name="Mili Diengdoh" userId="4e667e83-9d62-4727-9cfb-ee24b16ffb56" providerId="ADAL" clId="{00D27734-5781-457E-97BF-C0D39E4A4024}" dt="2020-07-21T06:57:02.918" v="404" actId="207"/>
          <ac:spMkLst>
            <pc:docMk/>
            <pc:sldMk cId="3864063532" sldId="1844"/>
            <ac:spMk id="4" creationId="{EAB45490-1F31-4176-9530-75D3AE392DDE}"/>
          </ac:spMkLst>
        </pc:spChg>
        <pc:spChg chg="add mod">
          <ac:chgData name="Mili Diengdoh" userId="4e667e83-9d62-4727-9cfb-ee24b16ffb56" providerId="ADAL" clId="{00D27734-5781-457E-97BF-C0D39E4A4024}" dt="2020-07-21T06:57:49.577" v="411" actId="14100"/>
          <ac:spMkLst>
            <pc:docMk/>
            <pc:sldMk cId="3864063532" sldId="1844"/>
            <ac:spMk id="5" creationId="{3C76094B-8DF7-47C2-BB42-AD2FD1D0C430}"/>
          </ac:spMkLst>
        </pc:spChg>
        <pc:spChg chg="add mod">
          <ac:chgData name="Mili Diengdoh" userId="4e667e83-9d62-4727-9cfb-ee24b16ffb56" providerId="ADAL" clId="{00D27734-5781-457E-97BF-C0D39E4A4024}" dt="2020-07-21T06:58:23.280" v="431" actId="20577"/>
          <ac:spMkLst>
            <pc:docMk/>
            <pc:sldMk cId="3864063532" sldId="1844"/>
            <ac:spMk id="6" creationId="{B42570B2-1839-4086-B3B3-0FEED4261979}"/>
          </ac:spMkLst>
        </pc:spChg>
        <pc:spChg chg="add mod">
          <ac:chgData name="Mili Diengdoh" userId="4e667e83-9d62-4727-9cfb-ee24b16ffb56" providerId="ADAL" clId="{00D27734-5781-457E-97BF-C0D39E4A4024}" dt="2020-07-21T06:56:53.666" v="397" actId="571"/>
          <ac:spMkLst>
            <pc:docMk/>
            <pc:sldMk cId="3864063532" sldId="1844"/>
            <ac:spMk id="19" creationId="{FF1F7C50-C59C-44EE-8B29-6E679BE1904D}"/>
          </ac:spMkLst>
        </pc:spChg>
        <pc:spChg chg="mod">
          <ac:chgData name="Mili Diengdoh" userId="4e667e83-9d62-4727-9cfb-ee24b16ffb56" providerId="ADAL" clId="{00D27734-5781-457E-97BF-C0D39E4A4024}" dt="2020-07-30T10:07:33.574" v="872" actId="14100"/>
          <ac:spMkLst>
            <pc:docMk/>
            <pc:sldMk cId="3864063532" sldId="1844"/>
            <ac:spMk id="21" creationId="{708FAD3F-02D4-410D-AC7D-FA8A07CB2CDB}"/>
          </ac:spMkLst>
        </pc:spChg>
        <pc:spChg chg="add mod">
          <ac:chgData name="Mili Diengdoh" userId="4e667e83-9d62-4727-9cfb-ee24b16ffb56" providerId="ADAL" clId="{00D27734-5781-457E-97BF-C0D39E4A4024}" dt="2020-07-21T06:56:54.434" v="398" actId="571"/>
          <ac:spMkLst>
            <pc:docMk/>
            <pc:sldMk cId="3864063532" sldId="1844"/>
            <ac:spMk id="22" creationId="{0D5424BA-B2AD-49B1-B914-642BFD393FC2}"/>
          </ac:spMkLst>
        </pc:spChg>
        <pc:spChg chg="mod">
          <ac:chgData name="Mili Diengdoh" userId="4e667e83-9d62-4727-9cfb-ee24b16ffb56" providerId="ADAL" clId="{00D27734-5781-457E-97BF-C0D39E4A4024}" dt="2020-07-30T10:07:33.574" v="872" actId="14100"/>
          <ac:spMkLst>
            <pc:docMk/>
            <pc:sldMk cId="3864063532" sldId="1844"/>
            <ac:spMk id="24" creationId="{A12C2697-3171-4C42-A16B-FAB45675CAE3}"/>
          </ac:spMkLst>
        </pc:spChg>
        <pc:spChg chg="add mod">
          <ac:chgData name="Mili Diengdoh" userId="4e667e83-9d62-4727-9cfb-ee24b16ffb56" providerId="ADAL" clId="{00D27734-5781-457E-97BF-C0D39E4A4024}" dt="2020-07-21T06:56:54.584" v="399" actId="571"/>
          <ac:spMkLst>
            <pc:docMk/>
            <pc:sldMk cId="3864063532" sldId="1844"/>
            <ac:spMk id="25" creationId="{D0DCE532-C62F-440D-B922-2A61295A0A5D}"/>
          </ac:spMkLst>
        </pc:spChg>
        <pc:spChg chg="mod">
          <ac:chgData name="Mili Diengdoh" userId="4e667e83-9d62-4727-9cfb-ee24b16ffb56" providerId="ADAL" clId="{00D27734-5781-457E-97BF-C0D39E4A4024}" dt="2020-07-30T10:07:33.574" v="872" actId="14100"/>
          <ac:spMkLst>
            <pc:docMk/>
            <pc:sldMk cId="3864063532" sldId="1844"/>
            <ac:spMk id="27" creationId="{446C7334-2C59-4B03-8735-A8A2DEA4545C}"/>
          </ac:spMkLst>
        </pc:spChg>
        <pc:spChg chg="add mod">
          <ac:chgData name="Mili Diengdoh" userId="4e667e83-9d62-4727-9cfb-ee24b16ffb56" providerId="ADAL" clId="{00D27734-5781-457E-97BF-C0D39E4A4024}" dt="2020-07-21T06:57:51.441" v="412" actId="571"/>
          <ac:spMkLst>
            <pc:docMk/>
            <pc:sldMk cId="3864063532" sldId="1844"/>
            <ac:spMk id="28" creationId="{FF63C497-A3B3-4131-A9D9-4799BBA19592}"/>
          </ac:spMkLst>
        </pc:spChg>
        <pc:spChg chg="mod">
          <ac:chgData name="Mili Diengdoh" userId="4e667e83-9d62-4727-9cfb-ee24b16ffb56" providerId="ADAL" clId="{00D27734-5781-457E-97BF-C0D39E4A4024}" dt="2020-07-30T10:07:36.917" v="873" actId="1076"/>
          <ac:spMkLst>
            <pc:docMk/>
            <pc:sldMk cId="3864063532" sldId="1844"/>
            <ac:spMk id="30" creationId="{86E31DDB-F698-4DDF-9111-D0377060E151}"/>
          </ac:spMkLst>
        </pc:spChg>
        <pc:spChg chg="add mod">
          <ac:chgData name="Mili Diengdoh" userId="4e667e83-9d62-4727-9cfb-ee24b16ffb56" providerId="ADAL" clId="{00D27734-5781-457E-97BF-C0D39E4A4024}" dt="2020-07-21T06:57:52.244" v="413" actId="571"/>
          <ac:spMkLst>
            <pc:docMk/>
            <pc:sldMk cId="3864063532" sldId="1844"/>
            <ac:spMk id="31" creationId="{301DCA5E-4185-4383-88F3-4F1C4551AD3C}"/>
          </ac:spMkLst>
        </pc:spChg>
        <pc:spChg chg="mod">
          <ac:chgData name="Mili Diengdoh" userId="4e667e83-9d62-4727-9cfb-ee24b16ffb56" providerId="ADAL" clId="{00D27734-5781-457E-97BF-C0D39E4A4024}" dt="2020-07-30T10:07:36.917" v="873" actId="1076"/>
          <ac:spMkLst>
            <pc:docMk/>
            <pc:sldMk cId="3864063532" sldId="1844"/>
            <ac:spMk id="33" creationId="{C7672386-9A04-45C0-AFF6-D5E213B1655C}"/>
          </ac:spMkLst>
        </pc:spChg>
        <pc:spChg chg="add mod">
          <ac:chgData name="Mili Diengdoh" userId="4e667e83-9d62-4727-9cfb-ee24b16ffb56" providerId="ADAL" clId="{00D27734-5781-457E-97BF-C0D39E4A4024}" dt="2020-07-21T06:57:54.208" v="414" actId="571"/>
          <ac:spMkLst>
            <pc:docMk/>
            <pc:sldMk cId="3864063532" sldId="1844"/>
            <ac:spMk id="34" creationId="{8F3594EF-6737-4B81-BB93-F5FF1866B861}"/>
          </ac:spMkLst>
        </pc:spChg>
        <pc:spChg chg="mod">
          <ac:chgData name="Mili Diengdoh" userId="4e667e83-9d62-4727-9cfb-ee24b16ffb56" providerId="ADAL" clId="{00D27734-5781-457E-97BF-C0D39E4A4024}" dt="2020-07-30T10:07:36.917" v="873" actId="1076"/>
          <ac:spMkLst>
            <pc:docMk/>
            <pc:sldMk cId="3864063532" sldId="1844"/>
            <ac:spMk id="36" creationId="{4CE2843E-CDB9-4469-A005-B69199240F13}"/>
          </ac:spMkLst>
        </pc:spChg>
        <pc:spChg chg="add mod">
          <ac:chgData name="Mili Diengdoh" userId="4e667e83-9d62-4727-9cfb-ee24b16ffb56" providerId="ADAL" clId="{00D27734-5781-457E-97BF-C0D39E4A4024}" dt="2020-07-21T06:57:54.208" v="414" actId="571"/>
          <ac:spMkLst>
            <pc:docMk/>
            <pc:sldMk cId="3864063532" sldId="1844"/>
            <ac:spMk id="37" creationId="{30D16EB3-82FD-42BA-BAF8-5119D0AA5FC3}"/>
          </ac:spMkLst>
        </pc:spChg>
        <pc:spChg chg="add mod">
          <ac:chgData name="Mili Diengdoh" userId="4e667e83-9d62-4727-9cfb-ee24b16ffb56" providerId="ADAL" clId="{00D27734-5781-457E-97BF-C0D39E4A4024}" dt="2020-07-21T06:57:54.208" v="414" actId="571"/>
          <ac:spMkLst>
            <pc:docMk/>
            <pc:sldMk cId="3864063532" sldId="1844"/>
            <ac:spMk id="38" creationId="{CDBAB8FA-FDD1-4D49-9757-691ECFFAA470}"/>
          </ac:spMkLst>
        </pc:spChg>
        <pc:spChg chg="mod topLvl">
          <ac:chgData name="Mili Diengdoh" userId="4e667e83-9d62-4727-9cfb-ee24b16ffb56" providerId="ADAL" clId="{00D27734-5781-457E-97BF-C0D39E4A4024}" dt="2020-07-30T10:40:48.218" v="925"/>
          <ac:spMkLst>
            <pc:docMk/>
            <pc:sldMk cId="3864063532" sldId="1844"/>
            <ac:spMk id="43" creationId="{663F8891-672A-4DF2-9EF3-2DD12DB8B81E}"/>
          </ac:spMkLst>
        </pc:spChg>
        <pc:grpChg chg="del">
          <ac:chgData name="Mili Diengdoh" userId="4e667e83-9d62-4727-9cfb-ee24b16ffb56" providerId="ADAL" clId="{00D27734-5781-457E-97BF-C0D39E4A4024}" dt="2020-07-21T06:56:15.908" v="392" actId="165"/>
          <ac:grpSpMkLst>
            <pc:docMk/>
            <pc:sldMk cId="3864063532" sldId="1844"/>
            <ac:grpSpMk id="44" creationId="{22834230-9280-40F4-A583-C7304FCAC425}"/>
          </ac:grpSpMkLst>
        </pc:grpChg>
        <pc:picChg chg="mod">
          <ac:chgData name="Mili Diengdoh" userId="4e667e83-9d62-4727-9cfb-ee24b16ffb56" providerId="ADAL" clId="{00D27734-5781-457E-97BF-C0D39E4A4024}" dt="2020-07-30T10:07:47.294" v="875" actId="12788"/>
          <ac:picMkLst>
            <pc:docMk/>
            <pc:sldMk cId="3864063532" sldId="1844"/>
            <ac:picMk id="10" creationId="{468C96BB-BF2E-4BB7-8D3C-A5064994BF4E}"/>
          </ac:picMkLst>
        </pc:picChg>
        <pc:picChg chg="mod">
          <ac:chgData name="Mili Diengdoh" userId="4e667e83-9d62-4727-9cfb-ee24b16ffb56" providerId="ADAL" clId="{00D27734-5781-457E-97BF-C0D39E4A4024}" dt="2020-07-30T10:07:36.917" v="873" actId="1076"/>
          <ac:picMkLst>
            <pc:docMk/>
            <pc:sldMk cId="3864063532" sldId="1844"/>
            <ac:picMk id="29" creationId="{5326169D-E551-48F2-8D2E-7807AC99E08B}"/>
          </ac:picMkLst>
        </pc:picChg>
        <pc:picChg chg="mod">
          <ac:chgData name="Mili Diengdoh" userId="4e667e83-9d62-4727-9cfb-ee24b16ffb56" providerId="ADAL" clId="{00D27734-5781-457E-97BF-C0D39E4A4024}" dt="2020-07-30T10:07:36.917" v="873" actId="1076"/>
          <ac:picMkLst>
            <pc:docMk/>
            <pc:sldMk cId="3864063532" sldId="1844"/>
            <ac:picMk id="32" creationId="{B8096365-32A8-4B8F-8F40-4BBF2D321669}"/>
          </ac:picMkLst>
        </pc:picChg>
        <pc:picChg chg="mod">
          <ac:chgData name="Mili Diengdoh" userId="4e667e83-9d62-4727-9cfb-ee24b16ffb56" providerId="ADAL" clId="{00D27734-5781-457E-97BF-C0D39E4A4024}" dt="2020-07-30T10:07:36.917" v="873" actId="1076"/>
          <ac:picMkLst>
            <pc:docMk/>
            <pc:sldMk cId="3864063532" sldId="1844"/>
            <ac:picMk id="35" creationId="{021B1C9F-FD1E-48A9-A868-4AE59E126582}"/>
          </ac:picMkLst>
        </pc:picChg>
        <pc:picChg chg="mod topLvl">
          <ac:chgData name="Mili Diengdoh" userId="4e667e83-9d62-4727-9cfb-ee24b16ffb56" providerId="ADAL" clId="{00D27734-5781-457E-97BF-C0D39E4A4024}" dt="2020-07-21T06:56:15.908" v="392" actId="165"/>
          <ac:picMkLst>
            <pc:docMk/>
            <pc:sldMk cId="3864063532" sldId="1844"/>
            <ac:picMk id="42" creationId="{E99AECBE-5CDD-45CF-8F7F-F2E7343B2DFC}"/>
          </ac:picMkLst>
        </pc:picChg>
        <pc:cxnChg chg="mod">
          <ac:chgData name="Mili Diengdoh" userId="4e667e83-9d62-4727-9cfb-ee24b16ffb56" providerId="ADAL" clId="{00D27734-5781-457E-97BF-C0D39E4A4024}" dt="2020-07-30T10:39:24.226" v="910" actId="108"/>
          <ac:cxnSpMkLst>
            <pc:docMk/>
            <pc:sldMk cId="3864063532" sldId="1844"/>
            <ac:cxnSpMk id="17" creationId="{9EEA469F-085E-43F6-A96C-C7C3D4AA01A0}"/>
          </ac:cxnSpMkLst>
        </pc:cxnChg>
        <pc:cxnChg chg="mod">
          <ac:chgData name="Mili Diengdoh" userId="4e667e83-9d62-4727-9cfb-ee24b16ffb56" providerId="ADAL" clId="{00D27734-5781-457E-97BF-C0D39E4A4024}" dt="2020-07-30T10:39:24.226" v="910" actId="108"/>
          <ac:cxnSpMkLst>
            <pc:docMk/>
            <pc:sldMk cId="3864063532" sldId="1844"/>
            <ac:cxnSpMk id="18" creationId="{724F5188-A391-4268-826B-4231611AAFD0}"/>
          </ac:cxnSpMkLst>
        </pc:cxnChg>
        <pc:cxnChg chg="mod">
          <ac:chgData name="Mili Diengdoh" userId="4e667e83-9d62-4727-9cfb-ee24b16ffb56" providerId="ADAL" clId="{00D27734-5781-457E-97BF-C0D39E4A4024}" dt="2020-07-30T10:39:24.226" v="910" actId="108"/>
          <ac:cxnSpMkLst>
            <pc:docMk/>
            <pc:sldMk cId="3864063532" sldId="1844"/>
            <ac:cxnSpMk id="25" creationId="{6A990E29-F871-4328-963D-112119FB2919}"/>
          </ac:cxnSpMkLst>
        </pc:cxnChg>
        <pc:cxnChg chg="mod">
          <ac:chgData name="Mili Diengdoh" userId="4e667e83-9d62-4727-9cfb-ee24b16ffb56" providerId="ADAL" clId="{00D27734-5781-457E-97BF-C0D39E4A4024}" dt="2020-07-30T10:39:24.226" v="910" actId="108"/>
          <ac:cxnSpMkLst>
            <pc:docMk/>
            <pc:sldMk cId="3864063532" sldId="1844"/>
            <ac:cxnSpMk id="28" creationId="{4E27BD61-8CE9-4477-9312-8B8FBFD90EF0}"/>
          </ac:cxnSpMkLst>
        </pc:cxnChg>
      </pc:sldChg>
      <pc:sldChg chg="addSp delSp modSp mod">
        <pc:chgData name="Mili Diengdoh" userId="4e667e83-9d62-4727-9cfb-ee24b16ffb56" providerId="ADAL" clId="{00D27734-5781-457E-97BF-C0D39E4A4024}" dt="2020-07-30T10:10:20.628" v="900" actId="14100"/>
        <pc:sldMkLst>
          <pc:docMk/>
          <pc:sldMk cId="894687298" sldId="1845"/>
        </pc:sldMkLst>
        <pc:spChg chg="mod">
          <ac:chgData name="Mili Diengdoh" userId="4e667e83-9d62-4727-9cfb-ee24b16ffb56" providerId="ADAL" clId="{00D27734-5781-457E-97BF-C0D39E4A4024}" dt="2020-07-21T06:31:52.934" v="33" actId="20577"/>
          <ac:spMkLst>
            <pc:docMk/>
            <pc:sldMk cId="894687298" sldId="1845"/>
            <ac:spMk id="2" creationId="{00000000-0000-0000-0000-000000000000}"/>
          </ac:spMkLst>
        </pc:spChg>
        <pc:picChg chg="del">
          <ac:chgData name="Mili Diengdoh" userId="4e667e83-9d62-4727-9cfb-ee24b16ffb56" providerId="ADAL" clId="{00D27734-5781-457E-97BF-C0D39E4A4024}" dt="2020-07-30T10:10:14.671" v="897" actId="478"/>
          <ac:picMkLst>
            <pc:docMk/>
            <pc:sldMk cId="894687298" sldId="1845"/>
            <ac:picMk id="3" creationId="{236A597F-5F90-4070-A3A5-6D354F82C606}"/>
          </ac:picMkLst>
        </pc:picChg>
        <pc:picChg chg="add mod">
          <ac:chgData name="Mili Diengdoh" userId="4e667e83-9d62-4727-9cfb-ee24b16ffb56" providerId="ADAL" clId="{00D27734-5781-457E-97BF-C0D39E4A4024}" dt="2020-07-30T10:10:20.628" v="900" actId="14100"/>
          <ac:picMkLst>
            <pc:docMk/>
            <pc:sldMk cId="894687298" sldId="1845"/>
            <ac:picMk id="5" creationId="{6D6E8991-E656-4227-A33A-A65B9655872D}"/>
          </ac:picMkLst>
        </pc:picChg>
      </pc:sldChg>
      <pc:sldChg chg="addSp modSp mod">
        <pc:chgData name="Mili Diengdoh" userId="4e667e83-9d62-4727-9cfb-ee24b16ffb56" providerId="ADAL" clId="{00D27734-5781-457E-97BF-C0D39E4A4024}" dt="2020-07-30T10:39:28.101" v="911" actId="108"/>
        <pc:sldMkLst>
          <pc:docMk/>
          <pc:sldMk cId="3244468067" sldId="1846"/>
        </pc:sldMkLst>
        <pc:spChg chg="add mod">
          <ac:chgData name="Mili Diengdoh" userId="4e667e83-9d62-4727-9cfb-ee24b16ffb56" providerId="ADAL" clId="{00D27734-5781-457E-97BF-C0D39E4A4024}" dt="2020-07-21T06:58:48.860" v="452" actId="20577"/>
          <ac:spMkLst>
            <pc:docMk/>
            <pc:sldMk cId="3244468067" sldId="1846"/>
            <ac:spMk id="2" creationId="{8D7492DC-1BDE-480A-BC47-177C9BEAD235}"/>
          </ac:spMkLst>
        </pc:spChg>
        <pc:spChg chg="add mod">
          <ac:chgData name="Mili Diengdoh" userId="4e667e83-9d62-4727-9cfb-ee24b16ffb56" providerId="ADAL" clId="{00D27734-5781-457E-97BF-C0D39E4A4024}" dt="2020-07-29T04:41:26.751" v="733" actId="20577"/>
          <ac:spMkLst>
            <pc:docMk/>
            <pc:sldMk cId="3244468067" sldId="1846"/>
            <ac:spMk id="2" creationId="{BADD65DF-0581-45D9-B7A4-80CF21BF45D0}"/>
          </ac:spMkLst>
        </pc:spChg>
        <pc:spChg chg="mod">
          <ac:chgData name="Mili Diengdoh" userId="4e667e83-9d62-4727-9cfb-ee24b16ffb56" providerId="ADAL" clId="{00D27734-5781-457E-97BF-C0D39E4A4024}" dt="2020-07-30T10:08:03.644" v="876" actId="1076"/>
          <ac:spMkLst>
            <pc:docMk/>
            <pc:sldMk cId="3244468067" sldId="1846"/>
            <ac:spMk id="8" creationId="{F2F347D8-D719-4CEB-AC08-5708696DCD76}"/>
          </ac:spMkLst>
        </pc:spChg>
        <pc:spChg chg="mod">
          <ac:chgData name="Mili Diengdoh" userId="4e667e83-9d62-4727-9cfb-ee24b16ffb56" providerId="ADAL" clId="{00D27734-5781-457E-97BF-C0D39E4A4024}" dt="2020-07-30T10:08:03.644" v="876" actId="1076"/>
          <ac:spMkLst>
            <pc:docMk/>
            <pc:sldMk cId="3244468067" sldId="1846"/>
            <ac:spMk id="13" creationId="{FD7C936E-1BD7-4B19-A20C-D3BE6F55FD7E}"/>
          </ac:spMkLst>
        </pc:spChg>
        <pc:spChg chg="mod">
          <ac:chgData name="Mili Diengdoh" userId="4e667e83-9d62-4727-9cfb-ee24b16ffb56" providerId="ADAL" clId="{00D27734-5781-457E-97BF-C0D39E4A4024}" dt="2020-07-30T10:08:07.645" v="877" actId="12789"/>
          <ac:spMkLst>
            <pc:docMk/>
            <pc:sldMk cId="3244468067" sldId="1846"/>
            <ac:spMk id="16" creationId="{D4861F08-3FF3-435D-B339-6D0E081ACB6A}"/>
          </ac:spMkLst>
        </pc:spChg>
        <pc:picChg chg="mod">
          <ac:chgData name="Mili Diengdoh" userId="4e667e83-9d62-4727-9cfb-ee24b16ffb56" providerId="ADAL" clId="{00D27734-5781-457E-97BF-C0D39E4A4024}" dt="2020-07-30T10:08:10.366" v="878" actId="465"/>
          <ac:picMkLst>
            <pc:docMk/>
            <pc:sldMk cId="3244468067" sldId="1846"/>
            <ac:picMk id="3" creationId="{087A724A-B28A-433A-8C68-C07168E93050}"/>
          </ac:picMkLst>
        </pc:picChg>
        <pc:picChg chg="mod">
          <ac:chgData name="Mili Diengdoh" userId="4e667e83-9d62-4727-9cfb-ee24b16ffb56" providerId="ADAL" clId="{00D27734-5781-457E-97BF-C0D39E4A4024}" dt="2020-07-30T10:08:07.645" v="877" actId="12789"/>
          <ac:picMkLst>
            <pc:docMk/>
            <pc:sldMk cId="3244468067" sldId="1846"/>
            <ac:picMk id="6" creationId="{BC9A0A17-CAC0-419B-94A2-4CC3B8488B85}"/>
          </ac:picMkLst>
        </pc:picChg>
        <pc:picChg chg="mod">
          <ac:chgData name="Mili Diengdoh" userId="4e667e83-9d62-4727-9cfb-ee24b16ffb56" providerId="ADAL" clId="{00D27734-5781-457E-97BF-C0D39E4A4024}" dt="2020-07-30T10:08:03.644" v="876" actId="1076"/>
          <ac:picMkLst>
            <pc:docMk/>
            <pc:sldMk cId="3244468067" sldId="1846"/>
            <ac:picMk id="22" creationId="{BDC8DF49-A9A6-4183-AE3B-CDCFBE3152C5}"/>
          </ac:picMkLst>
        </pc:picChg>
        <pc:cxnChg chg="mod">
          <ac:chgData name="Mili Diengdoh" userId="4e667e83-9d62-4727-9cfb-ee24b16ffb56" providerId="ADAL" clId="{00D27734-5781-457E-97BF-C0D39E4A4024}" dt="2020-07-30T10:39:28.101" v="911" actId="108"/>
          <ac:cxnSpMkLst>
            <pc:docMk/>
            <pc:sldMk cId="3244468067" sldId="1846"/>
            <ac:cxnSpMk id="10" creationId="{B53D557F-D4C7-4E39-8D9C-D37B6AF8D68E}"/>
          </ac:cxnSpMkLst>
        </pc:cxnChg>
        <pc:cxnChg chg="mod">
          <ac:chgData name="Mili Diengdoh" userId="4e667e83-9d62-4727-9cfb-ee24b16ffb56" providerId="ADAL" clId="{00D27734-5781-457E-97BF-C0D39E4A4024}" dt="2020-07-30T10:39:28.101" v="911" actId="108"/>
          <ac:cxnSpMkLst>
            <pc:docMk/>
            <pc:sldMk cId="3244468067" sldId="1846"/>
            <ac:cxnSpMk id="14" creationId="{EA42B922-E5E2-4B20-AB0F-FBFD7FD7A10C}"/>
          </ac:cxnSpMkLst>
        </pc:cxnChg>
      </pc:sldChg>
      <pc:sldChg chg="modSp">
        <pc:chgData name="Mili Diengdoh" userId="4e667e83-9d62-4727-9cfb-ee24b16ffb56" providerId="ADAL" clId="{00D27734-5781-457E-97BF-C0D39E4A4024}" dt="2020-07-30T10:08:17.261" v="880"/>
        <pc:sldMkLst>
          <pc:docMk/>
          <pc:sldMk cId="1704451225" sldId="1847"/>
        </pc:sldMkLst>
        <pc:spChg chg="mod">
          <ac:chgData name="Mili Diengdoh" userId="4e667e83-9d62-4727-9cfb-ee24b16ffb56" providerId="ADAL" clId="{00D27734-5781-457E-97BF-C0D39E4A4024}" dt="2020-07-30T10:08:17.261" v="880"/>
          <ac:spMkLst>
            <pc:docMk/>
            <pc:sldMk cId="1704451225" sldId="1847"/>
            <ac:spMk id="3" creationId="{DA53C4C6-C6A5-4C24-A619-715E843D8E12}"/>
          </ac:spMkLst>
        </pc:spChg>
      </pc:sldChg>
      <pc:sldChg chg="modSp mod">
        <pc:chgData name="Mili Diengdoh" userId="4e667e83-9d62-4727-9cfb-ee24b16ffb56" providerId="ADAL" clId="{00D27734-5781-457E-97BF-C0D39E4A4024}" dt="2020-07-30T10:39:04.355" v="905" actId="108"/>
        <pc:sldMkLst>
          <pc:docMk/>
          <pc:sldMk cId="1629224149" sldId="1848"/>
        </pc:sldMkLst>
        <pc:spChg chg="mod">
          <ac:chgData name="Mili Diengdoh" userId="4e667e83-9d62-4727-9cfb-ee24b16ffb56" providerId="ADAL" clId="{00D27734-5781-457E-97BF-C0D39E4A4024}" dt="2020-07-30T10:00:37.073" v="846" actId="403"/>
          <ac:spMkLst>
            <pc:docMk/>
            <pc:sldMk cId="1629224149" sldId="1848"/>
            <ac:spMk id="24" creationId="{495C512A-0260-4B93-9AAA-3D92B5A8CAB8}"/>
          </ac:spMkLst>
        </pc:spChg>
        <pc:spChg chg="mod">
          <ac:chgData name="Mili Diengdoh" userId="4e667e83-9d62-4727-9cfb-ee24b16ffb56" providerId="ADAL" clId="{00D27734-5781-457E-97BF-C0D39E4A4024}" dt="2020-07-30T10:00:46.277" v="849" actId="12789"/>
          <ac:spMkLst>
            <pc:docMk/>
            <pc:sldMk cId="1629224149" sldId="1848"/>
            <ac:spMk id="27" creationId="{75A09BD9-CC2B-4645-BA44-CDCFA3080035}"/>
          </ac:spMkLst>
        </pc:spChg>
        <pc:spChg chg="mod">
          <ac:chgData name="Mili Diengdoh" userId="4e667e83-9d62-4727-9cfb-ee24b16ffb56" providerId="ADAL" clId="{00D27734-5781-457E-97BF-C0D39E4A4024}" dt="2020-07-30T10:00:47.933" v="850" actId="12789"/>
          <ac:spMkLst>
            <pc:docMk/>
            <pc:sldMk cId="1629224149" sldId="1848"/>
            <ac:spMk id="32" creationId="{B5384C6E-736A-4BA8-A0ED-D938E5162F67}"/>
          </ac:spMkLst>
        </pc:spChg>
        <pc:picChg chg="mod">
          <ac:chgData name="Mili Diengdoh" userId="4e667e83-9d62-4727-9cfb-ee24b16ffb56" providerId="ADAL" clId="{00D27734-5781-457E-97BF-C0D39E4A4024}" dt="2020-07-30T10:00:46.277" v="849" actId="12789"/>
          <ac:picMkLst>
            <pc:docMk/>
            <pc:sldMk cId="1629224149" sldId="1848"/>
            <ac:picMk id="26" creationId="{2A950A21-2A10-4A41-A454-A54E66DA85DE}"/>
          </ac:picMkLst>
        </pc:picChg>
        <pc:picChg chg="mod">
          <ac:chgData name="Mili Diengdoh" userId="4e667e83-9d62-4727-9cfb-ee24b16ffb56" providerId="ADAL" clId="{00D27734-5781-457E-97BF-C0D39E4A4024}" dt="2020-07-30T10:00:47.933" v="850" actId="12789"/>
          <ac:picMkLst>
            <pc:docMk/>
            <pc:sldMk cId="1629224149" sldId="1848"/>
            <ac:picMk id="29" creationId="{F923C0F9-926C-4D7C-BBA6-FABC9F6D4CBF}"/>
          </ac:picMkLst>
        </pc:picChg>
        <pc:cxnChg chg="mod">
          <ac:chgData name="Mili Diengdoh" userId="4e667e83-9d62-4727-9cfb-ee24b16ffb56" providerId="ADAL" clId="{00D27734-5781-457E-97BF-C0D39E4A4024}" dt="2020-07-30T10:39:04.355" v="905" actId="108"/>
          <ac:cxnSpMkLst>
            <pc:docMk/>
            <pc:sldMk cId="1629224149" sldId="1848"/>
            <ac:cxnSpMk id="25" creationId="{FC8A7532-B8A2-452B-84F2-8457D83C8803}"/>
          </ac:cxnSpMkLst>
        </pc:cxnChg>
        <pc:cxnChg chg="mod">
          <ac:chgData name="Mili Diengdoh" userId="4e667e83-9d62-4727-9cfb-ee24b16ffb56" providerId="ADAL" clId="{00D27734-5781-457E-97BF-C0D39E4A4024}" dt="2020-07-30T10:00:43.893" v="847" actId="465"/>
          <ac:cxnSpMkLst>
            <pc:docMk/>
            <pc:sldMk cId="1629224149" sldId="1848"/>
            <ac:cxnSpMk id="28" creationId="{1168C62F-01B0-46E5-AD1F-74E25C4AA3E2}"/>
          </ac:cxnSpMkLst>
        </pc:cxnChg>
      </pc:sldChg>
      <pc:sldChg chg="addSp delSp modSp new del mod">
        <pc:chgData name="Mili Diengdoh" userId="4e667e83-9d62-4727-9cfb-ee24b16ffb56" providerId="ADAL" clId="{00D27734-5781-457E-97BF-C0D39E4A4024}" dt="2020-07-21T06:57:35.818" v="409" actId="47"/>
        <pc:sldMkLst>
          <pc:docMk/>
          <pc:sldMk cId="1835736215" sldId="1848"/>
        </pc:sldMkLst>
        <pc:picChg chg="add del mod">
          <ac:chgData name="Mili Diengdoh" userId="4e667e83-9d62-4727-9cfb-ee24b16ffb56" providerId="ADAL" clId="{00D27734-5781-457E-97BF-C0D39E4A4024}" dt="2020-07-21T06:57:33.542" v="408" actId="478"/>
          <ac:picMkLst>
            <pc:docMk/>
            <pc:sldMk cId="1835736215" sldId="1848"/>
            <ac:picMk id="4" creationId="{AC540F74-057E-4487-BFE4-1097D0977ADA}"/>
          </ac:picMkLst>
        </pc:picChg>
      </pc:sldChg>
      <pc:sldChg chg="modSp mod">
        <pc:chgData name="Mili Diengdoh" userId="4e667e83-9d62-4727-9cfb-ee24b16ffb56" providerId="ADAL" clId="{00D27734-5781-457E-97BF-C0D39E4A4024}" dt="2020-07-29T04:29:02.537" v="504" actId="1076"/>
        <pc:sldMkLst>
          <pc:docMk/>
          <pc:sldMk cId="367441648" sldId="1849"/>
        </pc:sldMkLst>
        <pc:spChg chg="mod">
          <ac:chgData name="Mili Diengdoh" userId="4e667e83-9d62-4727-9cfb-ee24b16ffb56" providerId="ADAL" clId="{00D27734-5781-457E-97BF-C0D39E4A4024}" dt="2020-07-29T04:28:04.781" v="481" actId="208"/>
          <ac:spMkLst>
            <pc:docMk/>
            <pc:sldMk cId="367441648" sldId="1849"/>
            <ac:spMk id="8" creationId="{1D747536-1AE0-424C-A26F-210785CBA1A7}"/>
          </ac:spMkLst>
        </pc:spChg>
        <pc:spChg chg="mod">
          <ac:chgData name="Mili Diengdoh" userId="4e667e83-9d62-4727-9cfb-ee24b16ffb56" providerId="ADAL" clId="{00D27734-5781-457E-97BF-C0D39E4A4024}" dt="2020-07-29T04:28:23.111" v="485" actId="12789"/>
          <ac:spMkLst>
            <pc:docMk/>
            <pc:sldMk cId="367441648" sldId="1849"/>
            <ac:spMk id="9" creationId="{0424D4A1-F1B0-4F65-9AAF-EB7F076F4F3B}"/>
          </ac:spMkLst>
        </pc:spChg>
        <pc:spChg chg="mod">
          <ac:chgData name="Mili Diengdoh" userId="4e667e83-9d62-4727-9cfb-ee24b16ffb56" providerId="ADAL" clId="{00D27734-5781-457E-97BF-C0D39E4A4024}" dt="2020-07-29T04:28:56.310" v="503" actId="122"/>
          <ac:spMkLst>
            <pc:docMk/>
            <pc:sldMk cId="367441648" sldId="1849"/>
            <ac:spMk id="10" creationId="{2F89408C-CBAC-41CD-90F8-E768426700E1}"/>
          </ac:spMkLst>
        </pc:spChg>
        <pc:spChg chg="mod">
          <ac:chgData name="Mili Diengdoh" userId="4e667e83-9d62-4727-9cfb-ee24b16ffb56" providerId="ADAL" clId="{00D27734-5781-457E-97BF-C0D39E4A4024}" dt="2020-07-29T04:28:25.342" v="486" actId="12789"/>
          <ac:spMkLst>
            <pc:docMk/>
            <pc:sldMk cId="367441648" sldId="1849"/>
            <ac:spMk id="11" creationId="{DDC0B690-F748-4506-B30A-2538B8434806}"/>
          </ac:spMkLst>
        </pc:spChg>
        <pc:spChg chg="mod">
          <ac:chgData name="Mili Diengdoh" userId="4e667e83-9d62-4727-9cfb-ee24b16ffb56" providerId="ADAL" clId="{00D27734-5781-457E-97BF-C0D39E4A4024}" dt="2020-07-29T04:28:07.711" v="482" actId="207"/>
          <ac:spMkLst>
            <pc:docMk/>
            <pc:sldMk cId="367441648" sldId="1849"/>
            <ac:spMk id="12" creationId="{3903C474-C2AB-4559-928D-751982D8FCBB}"/>
          </ac:spMkLst>
        </pc:spChg>
        <pc:spChg chg="mod">
          <ac:chgData name="Mili Diengdoh" userId="4e667e83-9d62-4727-9cfb-ee24b16ffb56" providerId="ADAL" clId="{00D27734-5781-457E-97BF-C0D39E4A4024}" dt="2020-07-29T04:28:56.310" v="503" actId="122"/>
          <ac:spMkLst>
            <pc:docMk/>
            <pc:sldMk cId="367441648" sldId="1849"/>
            <ac:spMk id="13" creationId="{D69CC55F-A367-48FE-B6D4-D5AD8738DFE8}"/>
          </ac:spMkLst>
        </pc:spChg>
        <pc:spChg chg="mod">
          <ac:chgData name="Mili Diengdoh" userId="4e667e83-9d62-4727-9cfb-ee24b16ffb56" providerId="ADAL" clId="{00D27734-5781-457E-97BF-C0D39E4A4024}" dt="2020-07-29T04:29:02.537" v="504" actId="1076"/>
          <ac:spMkLst>
            <pc:docMk/>
            <pc:sldMk cId="367441648" sldId="1849"/>
            <ac:spMk id="14" creationId="{2FB4C587-3E05-478B-A451-72ADE23A238A}"/>
          </ac:spMkLst>
        </pc:spChg>
        <pc:spChg chg="mod">
          <ac:chgData name="Mili Diengdoh" userId="4e667e83-9d62-4727-9cfb-ee24b16ffb56" providerId="ADAL" clId="{00D27734-5781-457E-97BF-C0D39E4A4024}" dt="2020-07-29T04:28:56.310" v="503" actId="122"/>
          <ac:spMkLst>
            <pc:docMk/>
            <pc:sldMk cId="367441648" sldId="1849"/>
            <ac:spMk id="15" creationId="{B17E468B-D3DC-4533-8EE7-5AB6A6BCEE34}"/>
          </ac:spMkLst>
        </pc:spChg>
        <pc:spChg chg="mod">
          <ac:chgData name="Mili Diengdoh" userId="4e667e83-9d62-4727-9cfb-ee24b16ffb56" providerId="ADAL" clId="{00D27734-5781-457E-97BF-C0D39E4A4024}" dt="2020-07-29T04:28:41.415" v="495" actId="2085"/>
          <ac:spMkLst>
            <pc:docMk/>
            <pc:sldMk cId="367441648" sldId="1849"/>
            <ac:spMk id="26" creationId="{E83E466D-C263-4B93-AF0B-C387A748C141}"/>
          </ac:spMkLst>
        </pc:spChg>
        <pc:spChg chg="mod">
          <ac:chgData name="Mili Diengdoh" userId="4e667e83-9d62-4727-9cfb-ee24b16ffb56" providerId="ADAL" clId="{00D27734-5781-457E-97BF-C0D39E4A4024}" dt="2020-07-29T04:27:20.697" v="472" actId="948"/>
          <ac:spMkLst>
            <pc:docMk/>
            <pc:sldMk cId="367441648" sldId="1849"/>
            <ac:spMk id="48" creationId="{7F8FCEF5-CB19-4C11-9D3D-E456602C577E}"/>
          </ac:spMkLst>
        </pc:spChg>
        <pc:cxnChg chg="mod">
          <ac:chgData name="Mili Diengdoh" userId="4e667e83-9d62-4727-9cfb-ee24b16ffb56" providerId="ADAL" clId="{00D27734-5781-457E-97BF-C0D39E4A4024}" dt="2020-07-29T04:28:48.095" v="501" actId="692"/>
          <ac:cxnSpMkLst>
            <pc:docMk/>
            <pc:sldMk cId="367441648" sldId="1849"/>
            <ac:cxnSpMk id="19" creationId="{8AD7D866-E9A3-4093-BACE-46B9BFE500E1}"/>
          </ac:cxnSpMkLst>
        </pc:cxnChg>
        <pc:cxnChg chg="mod">
          <ac:chgData name="Mili Diengdoh" userId="4e667e83-9d62-4727-9cfb-ee24b16ffb56" providerId="ADAL" clId="{00D27734-5781-457E-97BF-C0D39E4A4024}" dt="2020-07-29T04:28:48.095" v="501" actId="692"/>
          <ac:cxnSpMkLst>
            <pc:docMk/>
            <pc:sldMk cId="367441648" sldId="1849"/>
            <ac:cxnSpMk id="21" creationId="{7D6521D3-1E81-4535-AB93-58FA13980B9B}"/>
          </ac:cxnSpMkLst>
        </pc:cxnChg>
        <pc:cxnChg chg="mod">
          <ac:chgData name="Mili Diengdoh" userId="4e667e83-9d62-4727-9cfb-ee24b16ffb56" providerId="ADAL" clId="{00D27734-5781-457E-97BF-C0D39E4A4024}" dt="2020-07-29T04:28:48.095" v="501" actId="692"/>
          <ac:cxnSpMkLst>
            <pc:docMk/>
            <pc:sldMk cId="367441648" sldId="1849"/>
            <ac:cxnSpMk id="23" creationId="{438FF73D-C5F6-47C6-80B7-544C4FAE9E6A}"/>
          </ac:cxnSpMkLst>
        </pc:cxnChg>
        <pc:cxnChg chg="mod">
          <ac:chgData name="Mili Diengdoh" userId="4e667e83-9d62-4727-9cfb-ee24b16ffb56" providerId="ADAL" clId="{00D27734-5781-457E-97BF-C0D39E4A4024}" dt="2020-07-29T04:28:48.095" v="501" actId="692"/>
          <ac:cxnSpMkLst>
            <pc:docMk/>
            <pc:sldMk cId="367441648" sldId="1849"/>
            <ac:cxnSpMk id="25" creationId="{54619036-D5E0-45AC-8CDB-949213A84537}"/>
          </ac:cxnSpMkLst>
        </pc:cxnChg>
        <pc:cxnChg chg="mod">
          <ac:chgData name="Mili Diengdoh" userId="4e667e83-9d62-4727-9cfb-ee24b16ffb56" providerId="ADAL" clId="{00D27734-5781-457E-97BF-C0D39E4A4024}" dt="2020-07-29T04:28:48.095" v="501" actId="692"/>
          <ac:cxnSpMkLst>
            <pc:docMk/>
            <pc:sldMk cId="367441648" sldId="1849"/>
            <ac:cxnSpMk id="27" creationId="{9F92A661-6BD2-4773-BD27-234B91999FC4}"/>
          </ac:cxnSpMkLst>
        </pc:cxnChg>
      </pc:sldChg>
      <pc:sldMasterChg chg="modSldLayout">
        <pc:chgData name="Mili Diengdoh" userId="4e667e83-9d62-4727-9cfb-ee24b16ffb56" providerId="ADAL" clId="{00D27734-5781-457E-97BF-C0D39E4A4024}" dt="2020-07-21T06:32:58.560" v="40" actId="404"/>
        <pc:sldMasterMkLst>
          <pc:docMk/>
          <pc:sldMasterMk cId="3263374804" sldId="2147484715"/>
        </pc:sldMasterMkLst>
        <pc:sldLayoutChg chg="modSp">
          <pc:chgData name="Mili Diengdoh" userId="4e667e83-9d62-4727-9cfb-ee24b16ffb56" providerId="ADAL" clId="{00D27734-5781-457E-97BF-C0D39E4A4024}" dt="2020-07-21T06:32:58.560" v="40" actId="404"/>
          <pc:sldLayoutMkLst>
            <pc:docMk/>
            <pc:sldMasterMk cId="3263374804" sldId="2147484715"/>
            <pc:sldLayoutMk cId="2216928601" sldId="2147484744"/>
          </pc:sldLayoutMkLst>
          <pc:spChg chg="mod">
            <ac:chgData name="Mili Diengdoh" userId="4e667e83-9d62-4727-9cfb-ee24b16ffb56" providerId="ADAL" clId="{00D27734-5781-457E-97BF-C0D39E4A4024}" dt="2020-07-21T06:32:58.560" v="40" actId="404"/>
            <ac:spMkLst>
              <pc:docMk/>
              <pc:sldMasterMk cId="3263374804" sldId="2147484715"/>
              <pc:sldLayoutMk cId="2216928601" sldId="2147484744"/>
              <ac:spMk id="4" creationId="{D1FDE817-4581-481C-9C54-D23C2F82ACA3}"/>
            </ac:spMkLst>
          </pc:spChg>
        </pc:sldLayoutChg>
      </pc:sldMasterChg>
    </pc:docChg>
  </pc:docChgLst>
  <pc:docChgLst>
    <pc:chgData name="Bariakor Nareen Lyngskor [Chillibreeze]" userId="afc49c03-9956-454b-b8f5-442afa158c47" providerId="ADAL" clId="{8D3744C6-16E8-49B1-BAB5-87B7C28C2A44}"/>
    <pc:docChg chg="modSld">
      <pc:chgData name="Bariakor Nareen Lyngskor [Chillibreeze]" userId="afc49c03-9956-454b-b8f5-442afa158c47" providerId="ADAL" clId="{8D3744C6-16E8-49B1-BAB5-87B7C28C2A44}" dt="2020-07-18T07:00:28.881" v="3" actId="20577"/>
      <pc:docMkLst>
        <pc:docMk/>
      </pc:docMkLst>
      <pc:sldChg chg="modSp mod">
        <pc:chgData name="Bariakor Nareen Lyngskor [Chillibreeze]" userId="afc49c03-9956-454b-b8f5-442afa158c47" providerId="ADAL" clId="{8D3744C6-16E8-49B1-BAB5-87B7C28C2A44}" dt="2020-07-18T07:00:15.169" v="0" actId="20577"/>
        <pc:sldMkLst>
          <pc:docMk/>
          <pc:sldMk cId="2888839772" sldId="1749"/>
        </pc:sldMkLst>
        <pc:spChg chg="mod">
          <ac:chgData name="Bariakor Nareen Lyngskor [Chillibreeze]" userId="afc49c03-9956-454b-b8f5-442afa158c47" providerId="ADAL" clId="{8D3744C6-16E8-49B1-BAB5-87B7C28C2A44}" dt="2020-07-18T07:00:15.169" v="0" actId="20577"/>
          <ac:spMkLst>
            <pc:docMk/>
            <pc:sldMk cId="2888839772" sldId="1749"/>
            <ac:spMk id="19" creationId="{278D8318-19F0-4827-9C04-768F9AA1BB2A}"/>
          </ac:spMkLst>
        </pc:spChg>
      </pc:sldChg>
      <pc:sldChg chg="modSp mod">
        <pc:chgData name="Bariakor Nareen Lyngskor [Chillibreeze]" userId="afc49c03-9956-454b-b8f5-442afa158c47" providerId="ADAL" clId="{8D3744C6-16E8-49B1-BAB5-87B7C28C2A44}" dt="2020-07-18T07:00:28.881" v="3" actId="20577"/>
        <pc:sldMkLst>
          <pc:docMk/>
          <pc:sldMk cId="638296414" sldId="1834"/>
        </pc:sldMkLst>
        <pc:spChg chg="mod">
          <ac:chgData name="Bariakor Nareen Lyngskor [Chillibreeze]" userId="afc49c03-9956-454b-b8f5-442afa158c47" providerId="ADAL" clId="{8D3744C6-16E8-49B1-BAB5-87B7C28C2A44}" dt="2020-07-18T07:00:28.881" v="3" actId="20577"/>
          <ac:spMkLst>
            <pc:docMk/>
            <pc:sldMk cId="638296414" sldId="1834"/>
            <ac:spMk id="3" creationId="{421B40CF-09C9-43FF-B387-BB528C41B9A5}"/>
          </ac:spMkLst>
        </pc:spChg>
      </pc:sldChg>
    </pc:docChg>
  </pc:docChgLst>
  <pc:docChgLst>
    <pc:chgData name="Bariakor Nareen Lyngskor [Chillibreeze]" userId="afc49c03-9956-454b-b8f5-442afa158c47" providerId="ADAL" clId="{65F64069-B7FB-4C8A-8DD5-B43755906720}"/>
    <pc:docChg chg="undo redo custSel addSld delSld modSld sldOrd">
      <pc:chgData name="Bariakor Nareen Lyngskor [Chillibreeze]" userId="afc49c03-9956-454b-b8f5-442afa158c47" providerId="ADAL" clId="{65F64069-B7FB-4C8A-8DD5-B43755906720}" dt="2020-07-22T04:21:44.858" v="3195" actId="1076"/>
      <pc:docMkLst>
        <pc:docMk/>
      </pc:docMkLst>
      <pc:sldChg chg="modSp mod">
        <pc:chgData name="Bariakor Nareen Lyngskor [Chillibreeze]" userId="afc49c03-9956-454b-b8f5-442afa158c47" providerId="ADAL" clId="{65F64069-B7FB-4C8A-8DD5-B43755906720}" dt="2020-07-22T03:56:20.576" v="2839" actId="14100"/>
        <pc:sldMkLst>
          <pc:docMk/>
          <pc:sldMk cId="1711597888" sldId="1722"/>
        </pc:sldMkLst>
        <pc:picChg chg="mod">
          <ac:chgData name="Bariakor Nareen Lyngskor [Chillibreeze]" userId="afc49c03-9956-454b-b8f5-442afa158c47" providerId="ADAL" clId="{65F64069-B7FB-4C8A-8DD5-B43755906720}" dt="2020-07-22T03:56:20.576" v="2839" actId="14100"/>
          <ac:picMkLst>
            <pc:docMk/>
            <pc:sldMk cId="1711597888" sldId="1722"/>
            <ac:picMk id="3" creationId="{236A597F-5F90-4070-A3A5-6D354F82C606}"/>
          </ac:picMkLst>
        </pc:picChg>
      </pc:sldChg>
      <pc:sldChg chg="addSp delSp modSp mod">
        <pc:chgData name="Bariakor Nareen Lyngskor [Chillibreeze]" userId="afc49c03-9956-454b-b8f5-442afa158c47" providerId="ADAL" clId="{65F64069-B7FB-4C8A-8DD5-B43755906720}" dt="2020-07-22T04:10:22.667" v="3081" actId="13244"/>
        <pc:sldMkLst>
          <pc:docMk/>
          <pc:sldMk cId="2888839772" sldId="1749"/>
        </pc:sldMkLst>
        <pc:spChg chg="add del">
          <ac:chgData name="Bariakor Nareen Lyngskor [Chillibreeze]" userId="afc49c03-9956-454b-b8f5-442afa158c47" providerId="ADAL" clId="{65F64069-B7FB-4C8A-8DD5-B43755906720}" dt="2020-07-21T11:03:54.421" v="610" actId="478"/>
          <ac:spMkLst>
            <pc:docMk/>
            <pc:sldMk cId="2888839772" sldId="1749"/>
            <ac:spMk id="2" creationId="{90DB0E84-04BC-484F-B5F4-0A33AC7680BC}"/>
          </ac:spMkLst>
        </pc:spChg>
        <pc:spChg chg="mod">
          <ac:chgData name="Bariakor Nareen Lyngskor [Chillibreeze]" userId="afc49c03-9956-454b-b8f5-442afa158c47" providerId="ADAL" clId="{65F64069-B7FB-4C8A-8DD5-B43755906720}" dt="2020-07-21T10:48:27.802" v="326" actId="164"/>
          <ac:spMkLst>
            <pc:docMk/>
            <pc:sldMk cId="2888839772" sldId="1749"/>
            <ac:spMk id="11" creationId="{FF418CC3-39BF-4EAA-BDDD-947BD075BADB}"/>
          </ac:spMkLst>
        </pc:spChg>
        <pc:spChg chg="mod">
          <ac:chgData name="Bariakor Nareen Lyngskor [Chillibreeze]" userId="afc49c03-9956-454b-b8f5-442afa158c47" providerId="ADAL" clId="{65F64069-B7FB-4C8A-8DD5-B43755906720}" dt="2020-07-21T10:48:27.802" v="326" actId="164"/>
          <ac:spMkLst>
            <pc:docMk/>
            <pc:sldMk cId="2888839772" sldId="1749"/>
            <ac:spMk id="12" creationId="{5864531A-2A26-4C30-9106-901DC4C060BF}"/>
          </ac:spMkLst>
        </pc:spChg>
        <pc:spChg chg="mod">
          <ac:chgData name="Bariakor Nareen Lyngskor [Chillibreeze]" userId="afc49c03-9956-454b-b8f5-442afa158c47" providerId="ADAL" clId="{65F64069-B7FB-4C8A-8DD5-B43755906720}" dt="2020-07-21T10:48:29.545" v="383" actId="571"/>
          <ac:spMkLst>
            <pc:docMk/>
            <pc:sldMk cId="2888839772" sldId="1749"/>
            <ac:spMk id="14" creationId="{822CDA45-6053-4FF0-9D4B-CDC4DE600308}"/>
          </ac:spMkLst>
        </pc:spChg>
        <pc:spChg chg="mod">
          <ac:chgData name="Bariakor Nareen Lyngskor [Chillibreeze]" userId="afc49c03-9956-454b-b8f5-442afa158c47" providerId="ADAL" clId="{65F64069-B7FB-4C8A-8DD5-B43755906720}" dt="2020-07-21T10:48:29.545" v="383" actId="571"/>
          <ac:spMkLst>
            <pc:docMk/>
            <pc:sldMk cId="2888839772" sldId="1749"/>
            <ac:spMk id="15" creationId="{343033AC-1484-4135-AEF5-11CAFF7A206B}"/>
          </ac:spMkLst>
        </pc:spChg>
        <pc:spChg chg="mod topLvl">
          <ac:chgData name="Bariakor Nareen Lyngskor [Chillibreeze]" userId="afc49c03-9956-454b-b8f5-442afa158c47" providerId="ADAL" clId="{65F64069-B7FB-4C8A-8DD5-B43755906720}" dt="2020-07-21T11:05:35.651" v="634" actId="165"/>
          <ac:spMkLst>
            <pc:docMk/>
            <pc:sldMk cId="2888839772" sldId="1749"/>
            <ac:spMk id="18" creationId="{9B1054F6-0F66-4DF2-8A63-A87F0483C9A8}"/>
          </ac:spMkLst>
        </pc:spChg>
        <pc:spChg chg="mod topLvl">
          <ac:chgData name="Bariakor Nareen Lyngskor [Chillibreeze]" userId="afc49c03-9956-454b-b8f5-442afa158c47" providerId="ADAL" clId="{65F64069-B7FB-4C8A-8DD5-B43755906720}" dt="2020-07-22T04:09:30.987" v="3073" actId="13244"/>
          <ac:spMkLst>
            <pc:docMk/>
            <pc:sldMk cId="2888839772" sldId="1749"/>
            <ac:spMk id="19" creationId="{278D8318-19F0-4827-9C04-768F9AA1BB2A}"/>
          </ac:spMkLst>
        </pc:spChg>
        <pc:spChg chg="mod topLvl">
          <ac:chgData name="Bariakor Nareen Lyngskor [Chillibreeze]" userId="afc49c03-9956-454b-b8f5-442afa158c47" providerId="ADAL" clId="{65F64069-B7FB-4C8A-8DD5-B43755906720}" dt="2020-07-21T11:05:35.651" v="634" actId="165"/>
          <ac:spMkLst>
            <pc:docMk/>
            <pc:sldMk cId="2888839772" sldId="1749"/>
            <ac:spMk id="21" creationId="{098618BA-0BF5-47EC-9D4C-0B93CACB2743}"/>
          </ac:spMkLst>
        </pc:spChg>
        <pc:spChg chg="mod">
          <ac:chgData name="Bariakor Nareen Lyngskor [Chillibreeze]" userId="afc49c03-9956-454b-b8f5-442afa158c47" providerId="ADAL" clId="{65F64069-B7FB-4C8A-8DD5-B43755906720}" dt="2020-07-21T10:48:29.512" v="382" actId="571"/>
          <ac:spMkLst>
            <pc:docMk/>
            <pc:sldMk cId="2888839772" sldId="1749"/>
            <ac:spMk id="23" creationId="{36F1E850-212E-4348-AD3D-8C7BC0D00B56}"/>
          </ac:spMkLst>
        </pc:spChg>
        <pc:spChg chg="mod">
          <ac:chgData name="Bariakor Nareen Lyngskor [Chillibreeze]" userId="afc49c03-9956-454b-b8f5-442afa158c47" providerId="ADAL" clId="{65F64069-B7FB-4C8A-8DD5-B43755906720}" dt="2020-07-21T10:48:29.512" v="382" actId="571"/>
          <ac:spMkLst>
            <pc:docMk/>
            <pc:sldMk cId="2888839772" sldId="1749"/>
            <ac:spMk id="24" creationId="{E13E25B0-26A6-4A75-9A92-7829FCC3DFFD}"/>
          </ac:spMkLst>
        </pc:spChg>
        <pc:spChg chg="mod">
          <ac:chgData name="Bariakor Nareen Lyngskor [Chillibreeze]" userId="afc49c03-9956-454b-b8f5-442afa158c47" providerId="ADAL" clId="{65F64069-B7FB-4C8A-8DD5-B43755906720}" dt="2020-07-21T11:01:58.631" v="555"/>
          <ac:spMkLst>
            <pc:docMk/>
            <pc:sldMk cId="2888839772" sldId="1749"/>
            <ac:spMk id="28" creationId="{93B7FA9F-2FED-44EC-908F-9FE978D76796}"/>
          </ac:spMkLst>
        </pc:spChg>
        <pc:spChg chg="mod">
          <ac:chgData name="Bariakor Nareen Lyngskor [Chillibreeze]" userId="afc49c03-9956-454b-b8f5-442afa158c47" providerId="ADAL" clId="{65F64069-B7FB-4C8A-8DD5-B43755906720}" dt="2020-07-21T11:01:58.631" v="555"/>
          <ac:spMkLst>
            <pc:docMk/>
            <pc:sldMk cId="2888839772" sldId="1749"/>
            <ac:spMk id="29" creationId="{4258BB9D-D901-4434-AB24-4F052EE39444}"/>
          </ac:spMkLst>
        </pc:spChg>
        <pc:spChg chg="mod">
          <ac:chgData name="Bariakor Nareen Lyngskor [Chillibreeze]" userId="afc49c03-9956-454b-b8f5-442afa158c47" providerId="ADAL" clId="{65F64069-B7FB-4C8A-8DD5-B43755906720}" dt="2020-07-21T11:05:44.795" v="635"/>
          <ac:spMkLst>
            <pc:docMk/>
            <pc:sldMk cId="2888839772" sldId="1749"/>
            <ac:spMk id="41" creationId="{CD5A5053-6DE5-4A54-AECC-8F9C15EE5943}"/>
          </ac:spMkLst>
        </pc:spChg>
        <pc:spChg chg="mod">
          <ac:chgData name="Bariakor Nareen Lyngskor [Chillibreeze]" userId="afc49c03-9956-454b-b8f5-442afa158c47" providerId="ADAL" clId="{65F64069-B7FB-4C8A-8DD5-B43755906720}" dt="2020-07-21T11:05:44.795" v="635"/>
          <ac:spMkLst>
            <pc:docMk/>
            <pc:sldMk cId="2888839772" sldId="1749"/>
            <ac:spMk id="42" creationId="{8B10A616-0418-4F5C-AB92-651E3E90BF53}"/>
          </ac:spMkLst>
        </pc:spChg>
        <pc:grpChg chg="add mod">
          <ac:chgData name="Bariakor Nareen Lyngskor [Chillibreeze]" userId="afc49c03-9956-454b-b8f5-442afa158c47" providerId="ADAL" clId="{65F64069-B7FB-4C8A-8DD5-B43755906720}" dt="2020-07-21T10:38:35.722" v="294" actId="164"/>
          <ac:grpSpMkLst>
            <pc:docMk/>
            <pc:sldMk cId="2888839772" sldId="1749"/>
            <ac:grpSpMk id="4" creationId="{06848614-D825-4F5C-A4BB-8891037FAC4A}"/>
          </ac:grpSpMkLst>
        </pc:grpChg>
        <pc:grpChg chg="add del mod">
          <ac:chgData name="Bariakor Nareen Lyngskor [Chillibreeze]" userId="afc49c03-9956-454b-b8f5-442afa158c47" providerId="ADAL" clId="{65F64069-B7FB-4C8A-8DD5-B43755906720}" dt="2020-07-21T10:48:27.802" v="326" actId="164"/>
          <ac:grpSpMkLst>
            <pc:docMk/>
            <pc:sldMk cId="2888839772" sldId="1749"/>
            <ac:grpSpMk id="5" creationId="{6F9D3D5A-12C4-4F6E-AC32-593043DD2ACB}"/>
          </ac:grpSpMkLst>
        </pc:grpChg>
        <pc:grpChg chg="add del mod">
          <ac:chgData name="Bariakor Nareen Lyngskor [Chillibreeze]" userId="afc49c03-9956-454b-b8f5-442afa158c47" providerId="ADAL" clId="{65F64069-B7FB-4C8A-8DD5-B43755906720}" dt="2020-07-21T10:48:27.313" v="325" actId="164"/>
          <ac:grpSpMkLst>
            <pc:docMk/>
            <pc:sldMk cId="2888839772" sldId="1749"/>
            <ac:grpSpMk id="6" creationId="{8611F0E5-E404-48B5-B54E-442458BACAE1}"/>
          </ac:grpSpMkLst>
        </pc:grpChg>
        <pc:grpChg chg="add del mod">
          <ac:chgData name="Bariakor Nareen Lyngskor [Chillibreeze]" userId="afc49c03-9956-454b-b8f5-442afa158c47" providerId="ADAL" clId="{65F64069-B7FB-4C8A-8DD5-B43755906720}" dt="2020-07-21T10:48:27.112" v="324" actId="164"/>
          <ac:grpSpMkLst>
            <pc:docMk/>
            <pc:sldMk cId="2888839772" sldId="1749"/>
            <ac:grpSpMk id="7" creationId="{C7A0D396-99A4-42DC-929C-B339419A1009}"/>
          </ac:grpSpMkLst>
        </pc:grpChg>
        <pc:grpChg chg="add del mod topLvl">
          <ac:chgData name="Bariakor Nareen Lyngskor [Chillibreeze]" userId="afc49c03-9956-454b-b8f5-442afa158c47" providerId="ADAL" clId="{65F64069-B7FB-4C8A-8DD5-B43755906720}" dt="2020-07-21T10:48:29.664" v="387"/>
          <ac:grpSpMkLst>
            <pc:docMk/>
            <pc:sldMk cId="2888839772" sldId="1749"/>
            <ac:grpSpMk id="10" creationId="{2E56E675-9580-4C6E-A057-525EF6E63244}"/>
          </ac:grpSpMkLst>
        </pc:grpChg>
        <pc:grpChg chg="add mod topLvl">
          <ac:chgData name="Bariakor Nareen Lyngskor [Chillibreeze]" userId="afc49c03-9956-454b-b8f5-442afa158c47" providerId="ADAL" clId="{65F64069-B7FB-4C8A-8DD5-B43755906720}" dt="2020-07-21T10:48:29.545" v="383" actId="571"/>
          <ac:grpSpMkLst>
            <pc:docMk/>
            <pc:sldMk cId="2888839772" sldId="1749"/>
            <ac:grpSpMk id="13" creationId="{08802681-98EA-453D-B825-9A961556E2D7}"/>
          </ac:grpSpMkLst>
        </pc:grpChg>
        <pc:grpChg chg="add mod topLvl">
          <ac:chgData name="Bariakor Nareen Lyngskor [Chillibreeze]" userId="afc49c03-9956-454b-b8f5-442afa158c47" providerId="ADAL" clId="{65F64069-B7FB-4C8A-8DD5-B43755906720}" dt="2020-07-21T10:48:29.512" v="382" actId="571"/>
          <ac:grpSpMkLst>
            <pc:docMk/>
            <pc:sldMk cId="2888839772" sldId="1749"/>
            <ac:grpSpMk id="22" creationId="{61AA57AA-366B-4597-BFED-D942684964CD}"/>
          </ac:grpSpMkLst>
        </pc:grpChg>
        <pc:grpChg chg="add del mod">
          <ac:chgData name="Bariakor Nareen Lyngskor [Chillibreeze]" userId="afc49c03-9956-454b-b8f5-442afa158c47" providerId="ADAL" clId="{65F64069-B7FB-4C8A-8DD5-B43755906720}" dt="2020-07-21T11:03:51.190" v="609" actId="21"/>
          <ac:grpSpMkLst>
            <pc:docMk/>
            <pc:sldMk cId="2888839772" sldId="1749"/>
            <ac:grpSpMk id="27" creationId="{6CF3308E-70B1-4D25-91F7-0F129ED43255}"/>
          </ac:grpSpMkLst>
        </pc:grpChg>
        <pc:grpChg chg="add del mod">
          <ac:chgData name="Bariakor Nareen Lyngskor [Chillibreeze]" userId="afc49c03-9956-454b-b8f5-442afa158c47" providerId="ADAL" clId="{65F64069-B7FB-4C8A-8DD5-B43755906720}" dt="2020-07-21T11:05:35.651" v="634" actId="165"/>
          <ac:grpSpMkLst>
            <pc:docMk/>
            <pc:sldMk cId="2888839772" sldId="1749"/>
            <ac:grpSpMk id="34" creationId="{B3824FF7-41C9-4A82-B770-FE632B873AEA}"/>
          </ac:grpSpMkLst>
        </pc:grpChg>
        <pc:grpChg chg="add del mod">
          <ac:chgData name="Bariakor Nareen Lyngskor [Chillibreeze]" userId="afc49c03-9956-454b-b8f5-442afa158c47" providerId="ADAL" clId="{65F64069-B7FB-4C8A-8DD5-B43755906720}" dt="2020-07-21T11:05:35.651" v="634" actId="165"/>
          <ac:grpSpMkLst>
            <pc:docMk/>
            <pc:sldMk cId="2888839772" sldId="1749"/>
            <ac:grpSpMk id="35" creationId="{7C00109D-255A-4C9D-8087-7FD0CBC7CF65}"/>
          </ac:grpSpMkLst>
        </pc:grpChg>
        <pc:grpChg chg="add del mod">
          <ac:chgData name="Bariakor Nareen Lyngskor [Chillibreeze]" userId="afc49c03-9956-454b-b8f5-442afa158c47" providerId="ADAL" clId="{65F64069-B7FB-4C8A-8DD5-B43755906720}" dt="2020-07-21T11:05:35.651" v="634" actId="165"/>
          <ac:grpSpMkLst>
            <pc:docMk/>
            <pc:sldMk cId="2888839772" sldId="1749"/>
            <ac:grpSpMk id="36" creationId="{0A738A0D-EEC1-4892-8674-BF9724CA19FF}"/>
          </ac:grpSpMkLst>
        </pc:grpChg>
        <pc:grpChg chg="add del mod">
          <ac:chgData name="Bariakor Nareen Lyngskor [Chillibreeze]" userId="afc49c03-9956-454b-b8f5-442afa158c47" providerId="ADAL" clId="{65F64069-B7FB-4C8A-8DD5-B43755906720}" dt="2020-07-22T04:09:57.789" v="3075" actId="478"/>
          <ac:grpSpMkLst>
            <pc:docMk/>
            <pc:sldMk cId="2888839772" sldId="1749"/>
            <ac:grpSpMk id="40" creationId="{97DFAAF0-CAF0-4117-92AD-62E0BEEEA532}"/>
          </ac:grpSpMkLst>
        </pc:grpChg>
        <pc:picChg chg="add del mod topLvl">
          <ac:chgData name="Bariakor Nareen Lyngskor [Chillibreeze]" userId="afc49c03-9956-454b-b8f5-442afa158c47" providerId="ADAL" clId="{65F64069-B7FB-4C8A-8DD5-B43755906720}" dt="2020-07-21T11:05:55.363" v="637" actId="478"/>
          <ac:picMkLst>
            <pc:docMk/>
            <pc:sldMk cId="2888839772" sldId="1749"/>
            <ac:picMk id="9" creationId="{94337B24-882D-48FE-878A-C7F93927DB3C}"/>
          </ac:picMkLst>
        </pc:picChg>
        <pc:picChg chg="add del mod">
          <ac:chgData name="Bariakor Nareen Lyngskor [Chillibreeze]" userId="afc49c03-9956-454b-b8f5-442afa158c47" providerId="ADAL" clId="{65F64069-B7FB-4C8A-8DD5-B43755906720}" dt="2020-07-22T04:10:01.345" v="3078" actId="478"/>
          <ac:picMkLst>
            <pc:docMk/>
            <pc:sldMk cId="2888839772" sldId="1749"/>
            <ac:picMk id="13" creationId="{2A0A4BD1-DFB4-4B5C-B5AD-C28FD16E6C6A}"/>
          </ac:picMkLst>
        </pc:picChg>
        <pc:picChg chg="add mod">
          <ac:chgData name="Bariakor Nareen Lyngskor [Chillibreeze]" userId="afc49c03-9956-454b-b8f5-442afa158c47" providerId="ADAL" clId="{65F64069-B7FB-4C8A-8DD5-B43755906720}" dt="2020-07-22T04:10:14.203" v="3080" actId="13244"/>
          <ac:picMkLst>
            <pc:docMk/>
            <pc:sldMk cId="2888839772" sldId="1749"/>
            <ac:picMk id="14" creationId="{6800D85E-CA9C-4167-8BE7-64B0005EE630}"/>
          </ac:picMkLst>
        </pc:picChg>
        <pc:picChg chg="add del mod topLvl">
          <ac:chgData name="Bariakor Nareen Lyngskor [Chillibreeze]" userId="afc49c03-9956-454b-b8f5-442afa158c47" providerId="ADAL" clId="{65F64069-B7FB-4C8A-8DD5-B43755906720}" dt="2020-07-21T11:05:35.651" v="634" actId="165"/>
          <ac:picMkLst>
            <pc:docMk/>
            <pc:sldMk cId="2888839772" sldId="1749"/>
            <ac:picMk id="16" creationId="{A44642E6-2694-4F40-B7D3-F9AF9029BBED}"/>
          </ac:picMkLst>
        </pc:picChg>
        <pc:picChg chg="add del mod topLvl">
          <ac:chgData name="Bariakor Nareen Lyngskor [Chillibreeze]" userId="afc49c03-9956-454b-b8f5-442afa158c47" providerId="ADAL" clId="{65F64069-B7FB-4C8A-8DD5-B43755906720}" dt="2020-07-21T11:05:35.651" v="634" actId="165"/>
          <ac:picMkLst>
            <pc:docMk/>
            <pc:sldMk cId="2888839772" sldId="1749"/>
            <ac:picMk id="20" creationId="{0B454BF0-548C-4AC5-B5B8-7E361DB3B54A}"/>
          </ac:picMkLst>
        </pc:picChg>
        <pc:cxnChg chg="add del mod">
          <ac:chgData name="Bariakor Nareen Lyngskor [Chillibreeze]" userId="afc49c03-9956-454b-b8f5-442afa158c47" providerId="ADAL" clId="{65F64069-B7FB-4C8A-8DD5-B43755906720}" dt="2020-07-21T10:48:27.924" v="330"/>
          <ac:cxnSpMkLst>
            <pc:docMk/>
            <pc:sldMk cId="2888839772" sldId="1749"/>
            <ac:cxnSpMk id="25" creationId="{8A918A1E-AA84-4381-8B6D-0FB962EA5DAD}"/>
          </ac:cxnSpMkLst>
        </pc:cxnChg>
        <pc:cxnChg chg="add mod">
          <ac:chgData name="Bariakor Nareen Lyngskor [Chillibreeze]" userId="afc49c03-9956-454b-b8f5-442afa158c47" providerId="ADAL" clId="{65F64069-B7FB-4C8A-8DD5-B43755906720}" dt="2020-07-21T10:48:27.832" v="327" actId="571"/>
          <ac:cxnSpMkLst>
            <pc:docMk/>
            <pc:sldMk cId="2888839772" sldId="1749"/>
            <ac:cxnSpMk id="26" creationId="{9BE74D06-D13E-4A6D-9CE4-C946CE15F9A2}"/>
          </ac:cxnSpMkLst>
        </pc:cxnChg>
        <pc:cxnChg chg="add mod">
          <ac:chgData name="Bariakor Nareen Lyngskor [Chillibreeze]" userId="afc49c03-9956-454b-b8f5-442afa158c47" providerId="ADAL" clId="{65F64069-B7FB-4C8A-8DD5-B43755906720}" dt="2020-07-22T04:10:22.667" v="3081" actId="13244"/>
          <ac:cxnSpMkLst>
            <pc:docMk/>
            <pc:sldMk cId="2888839772" sldId="1749"/>
            <ac:cxnSpMk id="30" creationId="{E7C52193-831E-402C-8ABC-A8EFF42E37FD}"/>
          </ac:cxnSpMkLst>
        </pc:cxnChg>
        <pc:cxnChg chg="add mod">
          <ac:chgData name="Bariakor Nareen Lyngskor [Chillibreeze]" userId="afc49c03-9956-454b-b8f5-442afa158c47" providerId="ADAL" clId="{65F64069-B7FB-4C8A-8DD5-B43755906720}" dt="2020-07-22T04:09:38.882" v="3074" actId="13244"/>
          <ac:cxnSpMkLst>
            <pc:docMk/>
            <pc:sldMk cId="2888839772" sldId="1749"/>
            <ac:cxnSpMk id="31" creationId="{70A87BC8-7C12-489E-B64B-9B274243478E}"/>
          </ac:cxnSpMkLst>
        </pc:cxnChg>
      </pc:sldChg>
      <pc:sldChg chg="addSp delSp modSp mod">
        <pc:chgData name="Bariakor Nareen Lyngskor [Chillibreeze]" userId="afc49c03-9956-454b-b8f5-442afa158c47" providerId="ADAL" clId="{65F64069-B7FB-4C8A-8DD5-B43755906720}" dt="2020-07-21T10:58:59.372" v="507" actId="21"/>
        <pc:sldMkLst>
          <pc:docMk/>
          <pc:sldMk cId="2112462182" sldId="1818"/>
        </pc:sldMkLst>
        <pc:spChg chg="add del mod topLvl">
          <ac:chgData name="Bariakor Nareen Lyngskor [Chillibreeze]" userId="afc49c03-9956-454b-b8f5-442afa158c47" providerId="ADAL" clId="{65F64069-B7FB-4C8A-8DD5-B43755906720}" dt="2020-07-21T10:57:58.992" v="490" actId="164"/>
          <ac:spMkLst>
            <pc:docMk/>
            <pc:sldMk cId="2112462182" sldId="1818"/>
            <ac:spMk id="2" creationId="{A8458EE7-7671-4D97-B461-6B417C984A0C}"/>
          </ac:spMkLst>
        </pc:spChg>
        <pc:spChg chg="add mod topLvl">
          <ac:chgData name="Bariakor Nareen Lyngskor [Chillibreeze]" userId="afc49c03-9956-454b-b8f5-442afa158c47" providerId="ADAL" clId="{65F64069-B7FB-4C8A-8DD5-B43755906720}" dt="2020-07-21T10:57:58.992" v="490" actId="164"/>
          <ac:spMkLst>
            <pc:docMk/>
            <pc:sldMk cId="2112462182" sldId="1818"/>
            <ac:spMk id="10" creationId="{AFE57721-F183-4AA4-9E00-587E3EE7A647}"/>
          </ac:spMkLst>
        </pc:spChg>
        <pc:spChg chg="mod topLvl">
          <ac:chgData name="Bariakor Nareen Lyngskor [Chillibreeze]" userId="afc49c03-9956-454b-b8f5-442afa158c47" providerId="ADAL" clId="{65F64069-B7FB-4C8A-8DD5-B43755906720}" dt="2020-07-21T10:48:25.022" v="315" actId="165"/>
          <ac:spMkLst>
            <pc:docMk/>
            <pc:sldMk cId="2112462182" sldId="1818"/>
            <ac:spMk id="13" creationId="{A4E55BF1-FD2F-4EA4-B88D-CC52913C91B4}"/>
          </ac:spMkLst>
        </pc:spChg>
        <pc:spChg chg="mod topLvl">
          <ac:chgData name="Bariakor Nareen Lyngskor [Chillibreeze]" userId="afc49c03-9956-454b-b8f5-442afa158c47" providerId="ADAL" clId="{65F64069-B7FB-4C8A-8DD5-B43755906720}" dt="2020-07-21T10:48:25.022" v="315" actId="165"/>
          <ac:spMkLst>
            <pc:docMk/>
            <pc:sldMk cId="2112462182" sldId="1818"/>
            <ac:spMk id="14" creationId="{804DF21E-BCE6-4FA4-B966-C6E2F6CDD13B}"/>
          </ac:spMkLst>
        </pc:spChg>
        <pc:spChg chg="mod topLvl">
          <ac:chgData name="Bariakor Nareen Lyngskor [Chillibreeze]" userId="afc49c03-9956-454b-b8f5-442afa158c47" providerId="ADAL" clId="{65F64069-B7FB-4C8A-8DD5-B43755906720}" dt="2020-07-21T10:48:29.732" v="389" actId="571"/>
          <ac:spMkLst>
            <pc:docMk/>
            <pc:sldMk cId="2112462182" sldId="1818"/>
            <ac:spMk id="16" creationId="{91279B8D-C759-4E44-86ED-30642AD11E12}"/>
          </ac:spMkLst>
        </pc:spChg>
        <pc:spChg chg="mod">
          <ac:chgData name="Bariakor Nareen Lyngskor [Chillibreeze]" userId="afc49c03-9956-454b-b8f5-442afa158c47" providerId="ADAL" clId="{65F64069-B7FB-4C8A-8DD5-B43755906720}" dt="2020-07-21T10:58:57.035" v="506" actId="1036"/>
          <ac:spMkLst>
            <pc:docMk/>
            <pc:sldMk cId="2112462182" sldId="1818"/>
            <ac:spMk id="19" creationId="{67E6FC01-7C98-49EE-BC9B-65E318C7EB53}"/>
          </ac:spMkLst>
        </pc:spChg>
        <pc:spChg chg="mod topLvl">
          <ac:chgData name="Bariakor Nareen Lyngskor [Chillibreeze]" userId="afc49c03-9956-454b-b8f5-442afa158c47" providerId="ADAL" clId="{65F64069-B7FB-4C8A-8DD5-B43755906720}" dt="2020-07-21T10:48:29.732" v="389" actId="571"/>
          <ac:spMkLst>
            <pc:docMk/>
            <pc:sldMk cId="2112462182" sldId="1818"/>
            <ac:spMk id="20" creationId="{EA3FA1A0-5934-4BD2-915C-B1EBFA801B9D}"/>
          </ac:spMkLst>
        </pc:spChg>
        <pc:spChg chg="mod">
          <ac:chgData name="Bariakor Nareen Lyngskor [Chillibreeze]" userId="afc49c03-9956-454b-b8f5-442afa158c47" providerId="ADAL" clId="{65F64069-B7FB-4C8A-8DD5-B43755906720}" dt="2020-07-21T10:58:57.035" v="506" actId="1036"/>
          <ac:spMkLst>
            <pc:docMk/>
            <pc:sldMk cId="2112462182" sldId="1818"/>
            <ac:spMk id="22" creationId="{B55D2F87-C2C2-4DB4-94FB-81486A753DFC}"/>
          </ac:spMkLst>
        </pc:spChg>
        <pc:spChg chg="mod">
          <ac:chgData name="Bariakor Nareen Lyngskor [Chillibreeze]" userId="afc49c03-9956-454b-b8f5-442afa158c47" providerId="ADAL" clId="{65F64069-B7FB-4C8A-8DD5-B43755906720}" dt="2020-07-21T10:58:57.035" v="506" actId="1036"/>
          <ac:spMkLst>
            <pc:docMk/>
            <pc:sldMk cId="2112462182" sldId="1818"/>
            <ac:spMk id="24" creationId="{EEE50ABC-7F27-4678-9A91-072374FB704D}"/>
          </ac:spMkLst>
        </pc:spChg>
        <pc:spChg chg="mod topLvl">
          <ac:chgData name="Bariakor Nareen Lyngskor [Chillibreeze]" userId="afc49c03-9956-454b-b8f5-442afa158c47" providerId="ADAL" clId="{65F64069-B7FB-4C8A-8DD5-B43755906720}" dt="2020-07-21T10:48:29.702" v="388" actId="571"/>
          <ac:spMkLst>
            <pc:docMk/>
            <pc:sldMk cId="2112462182" sldId="1818"/>
            <ac:spMk id="26" creationId="{1DCD0B91-6CB0-413B-95C5-6E055046522D}"/>
          </ac:spMkLst>
        </pc:spChg>
        <pc:spChg chg="mod topLvl">
          <ac:chgData name="Bariakor Nareen Lyngskor [Chillibreeze]" userId="afc49c03-9956-454b-b8f5-442afa158c47" providerId="ADAL" clId="{65F64069-B7FB-4C8A-8DD5-B43755906720}" dt="2020-07-21T10:48:29.702" v="388" actId="571"/>
          <ac:spMkLst>
            <pc:docMk/>
            <pc:sldMk cId="2112462182" sldId="1818"/>
            <ac:spMk id="27" creationId="{BFAFE7E9-5058-482E-8CF1-FAEF4BCCD621}"/>
          </ac:spMkLst>
        </pc:spChg>
        <pc:grpChg chg="add del mod">
          <ac:chgData name="Bariakor Nareen Lyngskor [Chillibreeze]" userId="afc49c03-9956-454b-b8f5-442afa158c47" providerId="ADAL" clId="{65F64069-B7FB-4C8A-8DD5-B43755906720}" dt="2020-07-21T10:57:50.362" v="489" actId="165"/>
          <ac:grpSpMkLst>
            <pc:docMk/>
            <pc:sldMk cId="2112462182" sldId="1818"/>
            <ac:grpSpMk id="3" creationId="{E7E15ADA-BFF5-4A3F-92F4-30DFE1E186FE}"/>
          </ac:grpSpMkLst>
        </pc:grpChg>
        <pc:grpChg chg="add del mod">
          <ac:chgData name="Bariakor Nareen Lyngskor [Chillibreeze]" userId="afc49c03-9956-454b-b8f5-442afa158c47" providerId="ADAL" clId="{65F64069-B7FB-4C8A-8DD5-B43755906720}" dt="2020-07-21T10:58:59.372" v="507" actId="21"/>
          <ac:grpSpMkLst>
            <pc:docMk/>
            <pc:sldMk cId="2112462182" sldId="1818"/>
            <ac:grpSpMk id="4" creationId="{14C994EF-B4DD-4CA3-BFBD-F53ED693A3B6}"/>
          </ac:grpSpMkLst>
        </pc:grpChg>
        <pc:grpChg chg="add del mod">
          <ac:chgData name="Bariakor Nareen Lyngskor [Chillibreeze]" userId="afc49c03-9956-454b-b8f5-442afa158c47" providerId="ADAL" clId="{65F64069-B7FB-4C8A-8DD5-B43755906720}" dt="2020-07-21T10:48:29.882" v="394"/>
          <ac:grpSpMkLst>
            <pc:docMk/>
            <pc:sldMk cId="2112462182" sldId="1818"/>
            <ac:grpSpMk id="12" creationId="{A2856048-23CB-4F94-A794-E423C8FD0D5F}"/>
          </ac:grpSpMkLst>
        </pc:grpChg>
        <pc:grpChg chg="add del mod">
          <ac:chgData name="Bariakor Nareen Lyngskor [Chillibreeze]" userId="afc49c03-9956-454b-b8f5-442afa158c47" providerId="ADAL" clId="{65F64069-B7FB-4C8A-8DD5-B43755906720}" dt="2020-07-21T10:48:29.732" v="389" actId="571"/>
          <ac:grpSpMkLst>
            <pc:docMk/>
            <pc:sldMk cId="2112462182" sldId="1818"/>
            <ac:grpSpMk id="15" creationId="{9D1A8598-51F2-4D81-B587-3181F84A4E6E}"/>
          </ac:grpSpMkLst>
        </pc:grpChg>
        <pc:grpChg chg="add del mod">
          <ac:chgData name="Bariakor Nareen Lyngskor [Chillibreeze]" userId="afc49c03-9956-454b-b8f5-442afa158c47" providerId="ADAL" clId="{65F64069-B7FB-4C8A-8DD5-B43755906720}" dt="2020-07-21T10:48:29.702" v="388" actId="571"/>
          <ac:grpSpMkLst>
            <pc:docMk/>
            <pc:sldMk cId="2112462182" sldId="1818"/>
            <ac:grpSpMk id="25" creationId="{CAA3B739-A62F-4EB2-8F93-6802358D8310}"/>
          </ac:grpSpMkLst>
        </pc:grpChg>
        <pc:picChg chg="add del mod">
          <ac:chgData name="Bariakor Nareen Lyngskor [Chillibreeze]" userId="afc49c03-9956-454b-b8f5-442afa158c47" providerId="ADAL" clId="{65F64069-B7FB-4C8A-8DD5-B43755906720}" dt="2020-07-21T10:58:57.035" v="506" actId="1036"/>
          <ac:picMkLst>
            <pc:docMk/>
            <pc:sldMk cId="2112462182" sldId="1818"/>
            <ac:picMk id="18" creationId="{7852FC43-BF74-4F2C-BA75-E91285BF9709}"/>
          </ac:picMkLst>
        </pc:picChg>
        <pc:picChg chg="add del mod">
          <ac:chgData name="Bariakor Nareen Lyngskor [Chillibreeze]" userId="afc49c03-9956-454b-b8f5-442afa158c47" providerId="ADAL" clId="{65F64069-B7FB-4C8A-8DD5-B43755906720}" dt="2020-07-21T10:58:57.035" v="506" actId="1036"/>
          <ac:picMkLst>
            <pc:docMk/>
            <pc:sldMk cId="2112462182" sldId="1818"/>
            <ac:picMk id="21" creationId="{19D05227-5255-4E88-AD2F-17DA956AB702}"/>
          </ac:picMkLst>
        </pc:picChg>
        <pc:picChg chg="add del mod">
          <ac:chgData name="Bariakor Nareen Lyngskor [Chillibreeze]" userId="afc49c03-9956-454b-b8f5-442afa158c47" providerId="ADAL" clId="{65F64069-B7FB-4C8A-8DD5-B43755906720}" dt="2020-07-21T10:58:57.035" v="506" actId="1036"/>
          <ac:picMkLst>
            <pc:docMk/>
            <pc:sldMk cId="2112462182" sldId="1818"/>
            <ac:picMk id="23" creationId="{C952B8DB-22DD-4B44-8A28-4BCF6350A860}"/>
          </ac:picMkLst>
        </pc:picChg>
      </pc:sldChg>
      <pc:sldChg chg="addSp delSp modSp mod">
        <pc:chgData name="Bariakor Nareen Lyngskor [Chillibreeze]" userId="afc49c03-9956-454b-b8f5-442afa158c47" providerId="ADAL" clId="{65F64069-B7FB-4C8A-8DD5-B43755906720}" dt="2020-07-21T11:01:56.076" v="554" actId="21"/>
        <pc:sldMkLst>
          <pc:docMk/>
          <pc:sldMk cId="3052099378" sldId="1819"/>
        </pc:sldMkLst>
        <pc:spChg chg="mod">
          <ac:chgData name="Bariakor Nareen Lyngskor [Chillibreeze]" userId="afc49c03-9956-454b-b8f5-442afa158c47" providerId="ADAL" clId="{65F64069-B7FB-4C8A-8DD5-B43755906720}" dt="2020-07-21T10:16:57.507" v="43"/>
          <ac:spMkLst>
            <pc:docMk/>
            <pc:sldMk cId="3052099378" sldId="1819"/>
            <ac:spMk id="13" creationId="{77DD207C-F6B6-495E-9FC3-A13A3EC26D1B}"/>
          </ac:spMkLst>
        </pc:spChg>
        <pc:spChg chg="mod">
          <ac:chgData name="Bariakor Nareen Lyngskor [Chillibreeze]" userId="afc49c03-9956-454b-b8f5-442afa158c47" providerId="ADAL" clId="{65F64069-B7FB-4C8A-8DD5-B43755906720}" dt="2020-07-21T10:16:57.507" v="43"/>
          <ac:spMkLst>
            <pc:docMk/>
            <pc:sldMk cId="3052099378" sldId="1819"/>
            <ac:spMk id="14" creationId="{1DBAF7A2-8210-455A-9F1C-8961A5C652A2}"/>
          </ac:spMkLst>
        </pc:spChg>
        <pc:spChg chg="mod topLvl">
          <ac:chgData name="Bariakor Nareen Lyngskor [Chillibreeze]" userId="afc49c03-9956-454b-b8f5-442afa158c47" providerId="ADAL" clId="{65F64069-B7FB-4C8A-8DD5-B43755906720}" dt="2020-07-21T10:48:30.372" v="434"/>
          <ac:spMkLst>
            <pc:docMk/>
            <pc:sldMk cId="3052099378" sldId="1819"/>
            <ac:spMk id="16" creationId="{4F6933FE-71D9-44B1-B8CE-88B798798EFF}"/>
          </ac:spMkLst>
        </pc:spChg>
        <pc:spChg chg="mod topLvl">
          <ac:chgData name="Bariakor Nareen Lyngskor [Chillibreeze]" userId="afc49c03-9956-454b-b8f5-442afa158c47" providerId="ADAL" clId="{65F64069-B7FB-4C8A-8DD5-B43755906720}" dt="2020-07-21T10:48:30.372" v="434"/>
          <ac:spMkLst>
            <pc:docMk/>
            <pc:sldMk cId="3052099378" sldId="1819"/>
            <ac:spMk id="18" creationId="{ECC6938B-FE85-4879-AA26-03DF9805681C}"/>
          </ac:spMkLst>
        </pc:spChg>
        <pc:spChg chg="mod">
          <ac:chgData name="Bariakor Nareen Lyngskor [Chillibreeze]" userId="afc49c03-9956-454b-b8f5-442afa158c47" providerId="ADAL" clId="{65F64069-B7FB-4C8A-8DD5-B43755906720}" dt="2020-07-21T10:48:30.342" v="433"/>
          <ac:spMkLst>
            <pc:docMk/>
            <pc:sldMk cId="3052099378" sldId="1819"/>
            <ac:spMk id="20" creationId="{E7806B53-73E8-41B0-B733-BCFC69F14C46}"/>
          </ac:spMkLst>
        </pc:spChg>
        <pc:spChg chg="mod">
          <ac:chgData name="Bariakor Nareen Lyngskor [Chillibreeze]" userId="afc49c03-9956-454b-b8f5-442afa158c47" providerId="ADAL" clId="{65F64069-B7FB-4C8A-8DD5-B43755906720}" dt="2020-07-21T10:48:30.342" v="433"/>
          <ac:spMkLst>
            <pc:docMk/>
            <pc:sldMk cId="3052099378" sldId="1819"/>
            <ac:spMk id="21" creationId="{58144FCA-F56D-44A2-A4D1-F6A232309D09}"/>
          </ac:spMkLst>
        </pc:spChg>
        <pc:spChg chg="mod topLvl">
          <ac:chgData name="Bariakor Nareen Lyngskor [Chillibreeze]" userId="afc49c03-9956-454b-b8f5-442afa158c47" providerId="ADAL" clId="{65F64069-B7FB-4C8A-8DD5-B43755906720}" dt="2020-07-21T10:48:30.152" v="427" actId="571"/>
          <ac:spMkLst>
            <pc:docMk/>
            <pc:sldMk cId="3052099378" sldId="1819"/>
            <ac:spMk id="23" creationId="{D2741F49-0491-4B7E-A6A9-9CB27E8049BC}"/>
          </ac:spMkLst>
        </pc:spChg>
        <pc:spChg chg="mod topLvl">
          <ac:chgData name="Bariakor Nareen Lyngskor [Chillibreeze]" userId="afc49c03-9956-454b-b8f5-442afa158c47" providerId="ADAL" clId="{65F64069-B7FB-4C8A-8DD5-B43755906720}" dt="2020-07-21T10:48:30.152" v="427" actId="571"/>
          <ac:spMkLst>
            <pc:docMk/>
            <pc:sldMk cId="3052099378" sldId="1819"/>
            <ac:spMk id="24" creationId="{FEEF3E49-37E4-4ED3-AB79-F180D9D89ABF}"/>
          </ac:spMkLst>
        </pc:spChg>
        <pc:spChg chg="mod">
          <ac:chgData name="Bariakor Nareen Lyngskor [Chillibreeze]" userId="afc49c03-9956-454b-b8f5-442afa158c47" providerId="ADAL" clId="{65F64069-B7FB-4C8A-8DD5-B43755906720}" dt="2020-07-21T10:48:28.482" v="348" actId="1076"/>
          <ac:spMkLst>
            <pc:docMk/>
            <pc:sldMk cId="3052099378" sldId="1819"/>
            <ac:spMk id="25" creationId="{5D76EC7C-481F-4A80-A714-A576E4CDA8DF}"/>
          </ac:spMkLst>
        </pc:spChg>
        <pc:spChg chg="mod topLvl">
          <ac:chgData name="Bariakor Nareen Lyngskor [Chillibreeze]" userId="afc49c03-9956-454b-b8f5-442afa158c47" providerId="ADAL" clId="{65F64069-B7FB-4C8A-8DD5-B43755906720}" dt="2020-07-21T11:00:53.912" v="551" actId="12789"/>
          <ac:spMkLst>
            <pc:docMk/>
            <pc:sldMk cId="3052099378" sldId="1819"/>
            <ac:spMk id="27" creationId="{0215B3C6-8F2F-4309-8771-1C28F46EB19C}"/>
          </ac:spMkLst>
        </pc:spChg>
        <pc:spChg chg="mod topLvl">
          <ac:chgData name="Bariakor Nareen Lyngskor [Chillibreeze]" userId="afc49c03-9956-454b-b8f5-442afa158c47" providerId="ADAL" clId="{65F64069-B7FB-4C8A-8DD5-B43755906720}" dt="2020-07-21T10:48:30.125" v="426" actId="571"/>
          <ac:spMkLst>
            <pc:docMk/>
            <pc:sldMk cId="3052099378" sldId="1819"/>
            <ac:spMk id="30" creationId="{C48070BF-07FE-4BD6-A897-7C39F0748A68}"/>
          </ac:spMkLst>
        </pc:spChg>
        <pc:spChg chg="mod topLvl">
          <ac:chgData name="Bariakor Nareen Lyngskor [Chillibreeze]" userId="afc49c03-9956-454b-b8f5-442afa158c47" providerId="ADAL" clId="{65F64069-B7FB-4C8A-8DD5-B43755906720}" dt="2020-07-21T10:48:30.125" v="426" actId="571"/>
          <ac:spMkLst>
            <pc:docMk/>
            <pc:sldMk cId="3052099378" sldId="1819"/>
            <ac:spMk id="32" creationId="{FC2B2634-AB14-4F21-B755-908717FFE078}"/>
          </ac:spMkLst>
        </pc:spChg>
        <pc:spChg chg="mod topLvl">
          <ac:chgData name="Bariakor Nareen Lyngskor [Chillibreeze]" userId="afc49c03-9956-454b-b8f5-442afa158c47" providerId="ADAL" clId="{65F64069-B7FB-4C8A-8DD5-B43755906720}" dt="2020-07-21T11:00:56.585" v="552" actId="12789"/>
          <ac:spMkLst>
            <pc:docMk/>
            <pc:sldMk cId="3052099378" sldId="1819"/>
            <ac:spMk id="33" creationId="{2C2AEAA7-497A-434F-8723-CCE973647CB0}"/>
          </ac:spMkLst>
        </pc:spChg>
        <pc:spChg chg="mod topLvl">
          <ac:chgData name="Bariakor Nareen Lyngskor [Chillibreeze]" userId="afc49c03-9956-454b-b8f5-442afa158c47" providerId="ADAL" clId="{65F64069-B7FB-4C8A-8DD5-B43755906720}" dt="2020-07-21T11:00:58.625" v="553" actId="12789"/>
          <ac:spMkLst>
            <pc:docMk/>
            <pc:sldMk cId="3052099378" sldId="1819"/>
            <ac:spMk id="36" creationId="{E090372D-53B4-4EAA-B99F-2786161246FE}"/>
          </ac:spMkLst>
        </pc:spChg>
        <pc:spChg chg="mod">
          <ac:chgData name="Bariakor Nareen Lyngskor [Chillibreeze]" userId="afc49c03-9956-454b-b8f5-442afa158c47" providerId="ADAL" clId="{65F64069-B7FB-4C8A-8DD5-B43755906720}" dt="2020-07-21T10:59:03.347" v="508"/>
          <ac:spMkLst>
            <pc:docMk/>
            <pc:sldMk cId="3052099378" sldId="1819"/>
            <ac:spMk id="38" creationId="{9D0DB26E-8610-4A08-A007-FEBD332B6677}"/>
          </ac:spMkLst>
        </pc:spChg>
        <pc:spChg chg="mod">
          <ac:chgData name="Bariakor Nareen Lyngskor [Chillibreeze]" userId="afc49c03-9956-454b-b8f5-442afa158c47" providerId="ADAL" clId="{65F64069-B7FB-4C8A-8DD5-B43755906720}" dt="2020-07-21T10:59:03.347" v="508"/>
          <ac:spMkLst>
            <pc:docMk/>
            <pc:sldMk cId="3052099378" sldId="1819"/>
            <ac:spMk id="39" creationId="{47DD49DF-B254-4514-8FBA-BACBC26498A5}"/>
          </ac:spMkLst>
        </pc:spChg>
        <pc:grpChg chg="add del mod">
          <ac:chgData name="Bariakor Nareen Lyngskor [Chillibreeze]" userId="afc49c03-9956-454b-b8f5-442afa158c47" providerId="ADAL" clId="{65F64069-B7FB-4C8A-8DD5-B43755906720}" dt="2020-07-21T11:00:27.952" v="545" actId="165"/>
          <ac:grpSpMkLst>
            <pc:docMk/>
            <pc:sldMk cId="3052099378" sldId="1819"/>
            <ac:grpSpMk id="4" creationId="{5B981671-6DB5-4008-ACE5-5229DE15DD40}"/>
          </ac:grpSpMkLst>
        </pc:grpChg>
        <pc:grpChg chg="add del mod">
          <ac:chgData name="Bariakor Nareen Lyngskor [Chillibreeze]" userId="afc49c03-9956-454b-b8f5-442afa158c47" providerId="ADAL" clId="{65F64069-B7FB-4C8A-8DD5-B43755906720}" dt="2020-07-21T11:00:27.952" v="545" actId="165"/>
          <ac:grpSpMkLst>
            <pc:docMk/>
            <pc:sldMk cId="3052099378" sldId="1819"/>
            <ac:grpSpMk id="5" creationId="{2A3CE6F1-BC68-4148-87C9-0538E926BC80}"/>
          </ac:grpSpMkLst>
        </pc:grpChg>
        <pc:grpChg chg="add del mod">
          <ac:chgData name="Bariakor Nareen Lyngskor [Chillibreeze]" userId="afc49c03-9956-454b-b8f5-442afa158c47" providerId="ADAL" clId="{65F64069-B7FB-4C8A-8DD5-B43755906720}" dt="2020-07-21T11:00:27.952" v="545" actId="165"/>
          <ac:grpSpMkLst>
            <pc:docMk/>
            <pc:sldMk cId="3052099378" sldId="1819"/>
            <ac:grpSpMk id="6" creationId="{8DD6E28A-16A4-4258-A05F-D440827C01EA}"/>
          </ac:grpSpMkLst>
        </pc:grpChg>
        <pc:grpChg chg="add del mod">
          <ac:chgData name="Bariakor Nareen Lyngskor [Chillibreeze]" userId="afc49c03-9956-454b-b8f5-442afa158c47" providerId="ADAL" clId="{65F64069-B7FB-4C8A-8DD5-B43755906720}" dt="2020-07-21T10:48:30.502" v="438"/>
          <ac:grpSpMkLst>
            <pc:docMk/>
            <pc:sldMk cId="3052099378" sldId="1819"/>
            <ac:grpSpMk id="12" creationId="{1B8BF6A3-539A-437C-B3BD-46C2F76EE046}"/>
          </ac:grpSpMkLst>
        </pc:grpChg>
        <pc:grpChg chg="add del mod">
          <ac:chgData name="Bariakor Nareen Lyngskor [Chillibreeze]" userId="afc49c03-9956-454b-b8f5-442afa158c47" providerId="ADAL" clId="{65F64069-B7FB-4C8A-8DD5-B43755906720}" dt="2020-07-21T10:48:30.372" v="434"/>
          <ac:grpSpMkLst>
            <pc:docMk/>
            <pc:sldMk cId="3052099378" sldId="1819"/>
            <ac:grpSpMk id="15" creationId="{98D9B147-C03E-49D9-BB50-12B9C1E3B4BE}"/>
          </ac:grpSpMkLst>
        </pc:grpChg>
        <pc:grpChg chg="add del mod">
          <ac:chgData name="Bariakor Nareen Lyngskor [Chillibreeze]" userId="afc49c03-9956-454b-b8f5-442afa158c47" providerId="ADAL" clId="{65F64069-B7FB-4C8A-8DD5-B43755906720}" dt="2020-07-21T10:48:30.342" v="433"/>
          <ac:grpSpMkLst>
            <pc:docMk/>
            <pc:sldMk cId="3052099378" sldId="1819"/>
            <ac:grpSpMk id="19" creationId="{E0043804-8FAB-43AD-BFFB-CD36FBEF6533}"/>
          </ac:grpSpMkLst>
        </pc:grpChg>
        <pc:grpChg chg="add del mod">
          <ac:chgData name="Bariakor Nareen Lyngskor [Chillibreeze]" userId="afc49c03-9956-454b-b8f5-442afa158c47" providerId="ADAL" clId="{65F64069-B7FB-4C8A-8DD5-B43755906720}" dt="2020-07-21T10:48:30.152" v="427" actId="571"/>
          <ac:grpSpMkLst>
            <pc:docMk/>
            <pc:sldMk cId="3052099378" sldId="1819"/>
            <ac:grpSpMk id="22" creationId="{CCD7791B-1A59-45F4-A12D-541B9E1F011D}"/>
          </ac:grpSpMkLst>
        </pc:grpChg>
        <pc:grpChg chg="add del mod">
          <ac:chgData name="Bariakor Nareen Lyngskor [Chillibreeze]" userId="afc49c03-9956-454b-b8f5-442afa158c47" providerId="ADAL" clId="{65F64069-B7FB-4C8A-8DD5-B43755906720}" dt="2020-07-21T10:48:30.125" v="426" actId="571"/>
          <ac:grpSpMkLst>
            <pc:docMk/>
            <pc:sldMk cId="3052099378" sldId="1819"/>
            <ac:grpSpMk id="29" creationId="{3BE60AFB-BB3E-4F22-8A32-5D275273F39C}"/>
          </ac:grpSpMkLst>
        </pc:grpChg>
        <pc:grpChg chg="add del mod">
          <ac:chgData name="Bariakor Nareen Lyngskor [Chillibreeze]" userId="afc49c03-9956-454b-b8f5-442afa158c47" providerId="ADAL" clId="{65F64069-B7FB-4C8A-8DD5-B43755906720}" dt="2020-07-21T11:01:56.076" v="554" actId="21"/>
          <ac:grpSpMkLst>
            <pc:docMk/>
            <pc:sldMk cId="3052099378" sldId="1819"/>
            <ac:grpSpMk id="37" creationId="{897A76F6-B601-4C5D-9C91-0C2D8F044D91}"/>
          </ac:grpSpMkLst>
        </pc:grpChg>
        <pc:picChg chg="add del mod topLvl">
          <ac:chgData name="Bariakor Nareen Lyngskor [Chillibreeze]" userId="afc49c03-9956-454b-b8f5-442afa158c47" providerId="ADAL" clId="{65F64069-B7FB-4C8A-8DD5-B43755906720}" dt="2020-07-21T11:00:53.912" v="551" actId="12789"/>
          <ac:picMkLst>
            <pc:docMk/>
            <pc:sldMk cId="3052099378" sldId="1819"/>
            <ac:picMk id="26" creationId="{6533E13B-673A-44A1-B9C2-2E4D9CACEDF2}"/>
          </ac:picMkLst>
        </pc:picChg>
        <pc:picChg chg="add del mod topLvl">
          <ac:chgData name="Bariakor Nareen Lyngskor [Chillibreeze]" userId="afc49c03-9956-454b-b8f5-442afa158c47" providerId="ADAL" clId="{65F64069-B7FB-4C8A-8DD5-B43755906720}" dt="2020-07-21T11:00:56.585" v="552" actId="12789"/>
          <ac:picMkLst>
            <pc:docMk/>
            <pc:sldMk cId="3052099378" sldId="1819"/>
            <ac:picMk id="31" creationId="{EF8247B8-4BE6-42E3-BDDE-A49C3D3D8DA8}"/>
          </ac:picMkLst>
        </pc:picChg>
        <pc:picChg chg="add del mod topLvl">
          <ac:chgData name="Bariakor Nareen Lyngskor [Chillibreeze]" userId="afc49c03-9956-454b-b8f5-442afa158c47" providerId="ADAL" clId="{65F64069-B7FB-4C8A-8DD5-B43755906720}" dt="2020-07-21T11:00:58.625" v="553" actId="12789"/>
          <ac:picMkLst>
            <pc:docMk/>
            <pc:sldMk cId="3052099378" sldId="1819"/>
            <ac:picMk id="35" creationId="{9C931618-B4E0-440F-BDFF-6CB6731AC816}"/>
          </ac:picMkLst>
        </pc:picChg>
        <pc:cxnChg chg="mod">
          <ac:chgData name="Bariakor Nareen Lyngskor [Chillibreeze]" userId="afc49c03-9956-454b-b8f5-442afa158c47" providerId="ADAL" clId="{65F64069-B7FB-4C8A-8DD5-B43755906720}" dt="2020-07-21T11:00:42.325" v="548" actId="14100"/>
          <ac:cxnSpMkLst>
            <pc:docMk/>
            <pc:sldMk cId="3052099378" sldId="1819"/>
            <ac:cxnSpMk id="28" creationId="{46B60F40-A383-4394-87CA-D7CB87E60696}"/>
          </ac:cxnSpMkLst>
        </pc:cxnChg>
        <pc:cxnChg chg="mod">
          <ac:chgData name="Bariakor Nareen Lyngskor [Chillibreeze]" userId="afc49c03-9956-454b-b8f5-442afa158c47" providerId="ADAL" clId="{65F64069-B7FB-4C8A-8DD5-B43755906720}" dt="2020-07-21T11:00:45.683" v="549" actId="14100"/>
          <ac:cxnSpMkLst>
            <pc:docMk/>
            <pc:sldMk cId="3052099378" sldId="1819"/>
            <ac:cxnSpMk id="34" creationId="{9BDFA382-99E6-44E5-BA2E-4FA7C6E4DEB8}"/>
          </ac:cxnSpMkLst>
        </pc:cxnChg>
      </pc:sldChg>
      <pc:sldChg chg="addSp delSp modSp mod">
        <pc:chgData name="Bariakor Nareen Lyngskor [Chillibreeze]" userId="afc49c03-9956-454b-b8f5-442afa158c47" providerId="ADAL" clId="{65F64069-B7FB-4C8A-8DD5-B43755906720}" dt="2020-07-22T04:12:35.259" v="3141"/>
        <pc:sldMkLst>
          <pc:docMk/>
          <pc:sldMk cId="2170698725" sldId="1823"/>
        </pc:sldMkLst>
        <pc:spChg chg="del">
          <ac:chgData name="Bariakor Nareen Lyngskor [Chillibreeze]" userId="afc49c03-9956-454b-b8f5-442afa158c47" providerId="ADAL" clId="{65F64069-B7FB-4C8A-8DD5-B43755906720}" dt="2020-07-21T11:06:50.831" v="645" actId="478"/>
          <ac:spMkLst>
            <pc:docMk/>
            <pc:sldMk cId="2170698725" sldId="1823"/>
            <ac:spMk id="2" creationId="{929316FB-15AA-443D-902B-752921CCD94C}"/>
          </ac:spMkLst>
        </pc:spChg>
        <pc:spChg chg="del">
          <ac:chgData name="Bariakor Nareen Lyngskor [Chillibreeze]" userId="afc49c03-9956-454b-b8f5-442afa158c47" providerId="ADAL" clId="{65F64069-B7FB-4C8A-8DD5-B43755906720}" dt="2020-07-22T04:11:40.353" v="3105" actId="21"/>
          <ac:spMkLst>
            <pc:docMk/>
            <pc:sldMk cId="2170698725" sldId="1823"/>
            <ac:spMk id="11" creationId="{CC0F0908-0610-449E-8005-B8E8BA2C8993}"/>
          </ac:spMkLst>
        </pc:spChg>
        <pc:spChg chg="del mod topLvl">
          <ac:chgData name="Bariakor Nareen Lyngskor [Chillibreeze]" userId="afc49c03-9956-454b-b8f5-442afa158c47" providerId="ADAL" clId="{65F64069-B7FB-4C8A-8DD5-B43755906720}" dt="2020-07-22T04:11:48.122" v="3110" actId="21"/>
          <ac:spMkLst>
            <pc:docMk/>
            <pc:sldMk cId="2170698725" sldId="1823"/>
            <ac:spMk id="15" creationId="{A12ED37C-5C79-4164-8F7D-DD766D91178B}"/>
          </ac:spMkLst>
        </pc:spChg>
        <pc:spChg chg="ord">
          <ac:chgData name="Bariakor Nareen Lyngskor [Chillibreeze]" userId="afc49c03-9956-454b-b8f5-442afa158c47" providerId="ADAL" clId="{65F64069-B7FB-4C8A-8DD5-B43755906720}" dt="2020-07-22T04:11:38.474" v="3104" actId="167"/>
          <ac:spMkLst>
            <pc:docMk/>
            <pc:sldMk cId="2170698725" sldId="1823"/>
            <ac:spMk id="17" creationId="{00000000-0000-0000-0000-000000000000}"/>
          </ac:spMkLst>
        </pc:spChg>
        <pc:spChg chg="del mod topLvl">
          <ac:chgData name="Bariakor Nareen Lyngskor [Chillibreeze]" userId="afc49c03-9956-454b-b8f5-442afa158c47" providerId="ADAL" clId="{65F64069-B7FB-4C8A-8DD5-B43755906720}" dt="2020-07-22T04:11:59.170" v="3116" actId="21"/>
          <ac:spMkLst>
            <pc:docMk/>
            <pc:sldMk cId="2170698725" sldId="1823"/>
            <ac:spMk id="21" creationId="{8FF5511C-4387-4945-B96D-546827985D9A}"/>
          </ac:spMkLst>
        </pc:spChg>
        <pc:spChg chg="mod">
          <ac:chgData name="Bariakor Nareen Lyngskor [Chillibreeze]" userId="afc49c03-9956-454b-b8f5-442afa158c47" providerId="ADAL" clId="{65F64069-B7FB-4C8A-8DD5-B43755906720}" dt="2020-07-21T11:13:05.548" v="681" actId="165"/>
          <ac:spMkLst>
            <pc:docMk/>
            <pc:sldMk cId="2170698725" sldId="1823"/>
            <ac:spMk id="24" creationId="{69C5B907-E447-46E6-BEF7-AF5D0BBC0747}"/>
          </ac:spMkLst>
        </pc:spChg>
        <pc:spChg chg="mod">
          <ac:chgData name="Bariakor Nareen Lyngskor [Chillibreeze]" userId="afc49c03-9956-454b-b8f5-442afa158c47" providerId="ADAL" clId="{65F64069-B7FB-4C8A-8DD5-B43755906720}" dt="2020-07-21T11:13:05.548" v="681" actId="165"/>
          <ac:spMkLst>
            <pc:docMk/>
            <pc:sldMk cId="2170698725" sldId="1823"/>
            <ac:spMk id="25" creationId="{C72C9E33-AF0C-4B7E-9CB6-BEC5AC2C5284}"/>
          </ac:spMkLst>
        </pc:spChg>
        <pc:spChg chg="del mod topLvl">
          <ac:chgData name="Bariakor Nareen Lyngskor [Chillibreeze]" userId="afc49c03-9956-454b-b8f5-442afa158c47" providerId="ADAL" clId="{65F64069-B7FB-4C8A-8DD5-B43755906720}" dt="2020-07-22T04:12:10.363" v="3122" actId="21"/>
          <ac:spMkLst>
            <pc:docMk/>
            <pc:sldMk cId="2170698725" sldId="1823"/>
            <ac:spMk id="26" creationId="{0E2B9513-44D1-40CC-ADCA-65DF11D9120C}"/>
          </ac:spMkLst>
        </pc:spChg>
        <pc:spChg chg="add mod">
          <ac:chgData name="Bariakor Nareen Lyngskor [Chillibreeze]" userId="afc49c03-9956-454b-b8f5-442afa158c47" providerId="ADAL" clId="{65F64069-B7FB-4C8A-8DD5-B43755906720}" dt="2020-07-21T11:11:01.731" v="652" actId="571"/>
          <ac:spMkLst>
            <pc:docMk/>
            <pc:sldMk cId="2170698725" sldId="1823"/>
            <ac:spMk id="28" creationId="{9874600E-9DFF-4FD6-9795-FE618D81447E}"/>
          </ac:spMkLst>
        </pc:spChg>
        <pc:spChg chg="mod">
          <ac:chgData name="Bariakor Nareen Lyngskor [Chillibreeze]" userId="afc49c03-9956-454b-b8f5-442afa158c47" providerId="ADAL" clId="{65F64069-B7FB-4C8A-8DD5-B43755906720}" dt="2020-07-22T04:02:06.450" v="2988"/>
          <ac:spMkLst>
            <pc:docMk/>
            <pc:sldMk cId="2170698725" sldId="1823"/>
            <ac:spMk id="30" creationId="{7274AE80-AAED-4A78-B085-864294264243}"/>
          </ac:spMkLst>
        </pc:spChg>
        <pc:spChg chg="del mod topLvl">
          <ac:chgData name="Bariakor Nareen Lyngskor [Chillibreeze]" userId="afc49c03-9956-454b-b8f5-442afa158c47" providerId="ADAL" clId="{65F64069-B7FB-4C8A-8DD5-B43755906720}" dt="2020-07-22T04:12:17.741" v="3128" actId="21"/>
          <ac:spMkLst>
            <pc:docMk/>
            <pc:sldMk cId="2170698725" sldId="1823"/>
            <ac:spMk id="31" creationId="{9B9632A4-0719-44B6-BEE2-B2BBB5F943A9}"/>
          </ac:spMkLst>
        </pc:spChg>
        <pc:spChg chg="del mod topLvl">
          <ac:chgData name="Bariakor Nareen Lyngskor [Chillibreeze]" userId="afc49c03-9956-454b-b8f5-442afa158c47" providerId="ADAL" clId="{65F64069-B7FB-4C8A-8DD5-B43755906720}" dt="2020-07-22T04:12:26.727" v="3134" actId="21"/>
          <ac:spMkLst>
            <pc:docMk/>
            <pc:sldMk cId="2170698725" sldId="1823"/>
            <ac:spMk id="33" creationId="{F5E2163F-6EF7-421B-AEB0-837913599E70}"/>
          </ac:spMkLst>
        </pc:spChg>
        <pc:spChg chg="mod">
          <ac:chgData name="Bariakor Nareen Lyngskor [Chillibreeze]" userId="afc49c03-9956-454b-b8f5-442afa158c47" providerId="ADAL" clId="{65F64069-B7FB-4C8A-8DD5-B43755906720}" dt="2020-07-22T04:02:06.450" v="2988"/>
          <ac:spMkLst>
            <pc:docMk/>
            <pc:sldMk cId="2170698725" sldId="1823"/>
            <ac:spMk id="34" creationId="{94FE87C4-F251-46D0-877F-1A043598EC75}"/>
          </ac:spMkLst>
        </pc:spChg>
        <pc:spChg chg="mod">
          <ac:chgData name="Bariakor Nareen Lyngskor [Chillibreeze]" userId="afc49c03-9956-454b-b8f5-442afa158c47" providerId="ADAL" clId="{65F64069-B7FB-4C8A-8DD5-B43755906720}" dt="2020-07-22T04:01:53.434" v="2943"/>
          <ac:spMkLst>
            <pc:docMk/>
            <pc:sldMk cId="2170698725" sldId="1823"/>
            <ac:spMk id="36" creationId="{3C658200-DFA3-492E-8275-9E5C4EF2966C}"/>
          </ac:spMkLst>
        </pc:spChg>
        <pc:spChg chg="mod">
          <ac:chgData name="Bariakor Nareen Lyngskor [Chillibreeze]" userId="afc49c03-9956-454b-b8f5-442afa158c47" providerId="ADAL" clId="{65F64069-B7FB-4C8A-8DD5-B43755906720}" dt="2020-07-22T04:01:53.434" v="2943"/>
          <ac:spMkLst>
            <pc:docMk/>
            <pc:sldMk cId="2170698725" sldId="1823"/>
            <ac:spMk id="38" creationId="{E4D58875-6F9E-4522-B5EE-70EC2B5B68D3}"/>
          </ac:spMkLst>
        </pc:spChg>
        <pc:spChg chg="mod">
          <ac:chgData name="Bariakor Nareen Lyngskor [Chillibreeze]" userId="afc49c03-9956-454b-b8f5-442afa158c47" providerId="ADAL" clId="{65F64069-B7FB-4C8A-8DD5-B43755906720}" dt="2020-07-22T04:01:47.707" v="2925"/>
          <ac:spMkLst>
            <pc:docMk/>
            <pc:sldMk cId="2170698725" sldId="1823"/>
            <ac:spMk id="40" creationId="{0FACA784-EFC2-4BC2-A273-4C32A7AC03B7}"/>
          </ac:spMkLst>
        </pc:spChg>
        <pc:spChg chg="del mod topLvl">
          <ac:chgData name="Bariakor Nareen Lyngskor [Chillibreeze]" userId="afc49c03-9956-454b-b8f5-442afa158c47" providerId="ADAL" clId="{65F64069-B7FB-4C8A-8DD5-B43755906720}" dt="2020-07-22T04:12:34.755" v="3140" actId="21"/>
          <ac:spMkLst>
            <pc:docMk/>
            <pc:sldMk cId="2170698725" sldId="1823"/>
            <ac:spMk id="41" creationId="{4C7E51DB-89E7-4130-B11E-567E3F803B09}"/>
          </ac:spMkLst>
        </pc:spChg>
        <pc:spChg chg="mod">
          <ac:chgData name="Bariakor Nareen Lyngskor [Chillibreeze]" userId="afc49c03-9956-454b-b8f5-442afa158c47" providerId="ADAL" clId="{65F64069-B7FB-4C8A-8DD5-B43755906720}" dt="2020-07-22T04:01:47.707" v="2925"/>
          <ac:spMkLst>
            <pc:docMk/>
            <pc:sldMk cId="2170698725" sldId="1823"/>
            <ac:spMk id="42" creationId="{6E440D93-4309-4A33-9854-F0C0A1F8E53C}"/>
          </ac:spMkLst>
        </pc:spChg>
        <pc:spChg chg="mod topLvl">
          <ac:chgData name="Bariakor Nareen Lyngskor [Chillibreeze]" userId="afc49c03-9956-454b-b8f5-442afa158c47" providerId="ADAL" clId="{65F64069-B7FB-4C8A-8DD5-B43755906720}" dt="2020-07-22T04:02:56.100" v="3039"/>
          <ac:spMkLst>
            <pc:docMk/>
            <pc:sldMk cId="2170698725" sldId="1823"/>
            <ac:spMk id="44" creationId="{033F3126-3CF9-4BDA-988E-46A1E4395201}"/>
          </ac:spMkLst>
        </pc:spChg>
        <pc:spChg chg="mod topLvl">
          <ac:chgData name="Bariakor Nareen Lyngskor [Chillibreeze]" userId="afc49c03-9956-454b-b8f5-442afa158c47" providerId="ADAL" clId="{65F64069-B7FB-4C8A-8DD5-B43755906720}" dt="2020-07-22T04:02:56.100" v="3039"/>
          <ac:spMkLst>
            <pc:docMk/>
            <pc:sldMk cId="2170698725" sldId="1823"/>
            <ac:spMk id="45" creationId="{9F0F22B2-EF27-4B2C-A8FB-0C0DB6381AC2}"/>
          </ac:spMkLst>
        </pc:spChg>
        <pc:spChg chg="mod">
          <ac:chgData name="Bariakor Nareen Lyngskor [Chillibreeze]" userId="afc49c03-9956-454b-b8f5-442afa158c47" providerId="ADAL" clId="{65F64069-B7FB-4C8A-8DD5-B43755906720}" dt="2020-07-22T04:01:42.540" v="2907"/>
          <ac:spMkLst>
            <pc:docMk/>
            <pc:sldMk cId="2170698725" sldId="1823"/>
            <ac:spMk id="47" creationId="{16DE64D1-3350-4A2B-B681-397AFDACFFCD}"/>
          </ac:spMkLst>
        </pc:spChg>
        <pc:spChg chg="mod">
          <ac:chgData name="Bariakor Nareen Lyngskor [Chillibreeze]" userId="afc49c03-9956-454b-b8f5-442afa158c47" providerId="ADAL" clId="{65F64069-B7FB-4C8A-8DD5-B43755906720}" dt="2020-07-22T04:01:42.540" v="2907"/>
          <ac:spMkLst>
            <pc:docMk/>
            <pc:sldMk cId="2170698725" sldId="1823"/>
            <ac:spMk id="48" creationId="{E09832F0-0E73-48DE-B540-16A914357273}"/>
          </ac:spMkLst>
        </pc:spChg>
        <pc:spChg chg="mod">
          <ac:chgData name="Bariakor Nareen Lyngskor [Chillibreeze]" userId="afc49c03-9956-454b-b8f5-442afa158c47" providerId="ADAL" clId="{65F64069-B7FB-4C8A-8DD5-B43755906720}" dt="2020-07-22T04:00:30.720" v="2875"/>
          <ac:spMkLst>
            <pc:docMk/>
            <pc:sldMk cId="2170698725" sldId="1823"/>
            <ac:spMk id="64" creationId="{E57135FA-E311-44DE-9AF0-06C64E8B41D0}"/>
          </ac:spMkLst>
        </pc:spChg>
        <pc:spChg chg="mod">
          <ac:chgData name="Bariakor Nareen Lyngskor [Chillibreeze]" userId="afc49c03-9956-454b-b8f5-442afa158c47" providerId="ADAL" clId="{65F64069-B7FB-4C8A-8DD5-B43755906720}" dt="2020-07-22T04:00:30.720" v="2875"/>
          <ac:spMkLst>
            <pc:docMk/>
            <pc:sldMk cId="2170698725" sldId="1823"/>
            <ac:spMk id="65" creationId="{B282FD7B-FDC3-4CE5-B741-D7F55287C5F7}"/>
          </ac:spMkLst>
        </pc:spChg>
        <pc:spChg chg="mod">
          <ac:chgData name="Bariakor Nareen Lyngskor [Chillibreeze]" userId="afc49c03-9956-454b-b8f5-442afa158c47" providerId="ADAL" clId="{65F64069-B7FB-4C8A-8DD5-B43755906720}" dt="2020-07-22T04:11:27.459" v="3102"/>
          <ac:spMkLst>
            <pc:docMk/>
            <pc:sldMk cId="2170698725" sldId="1823"/>
            <ac:spMk id="70" creationId="{7EEE6F69-6B7B-4902-A0C9-98337C6E49B5}"/>
          </ac:spMkLst>
        </pc:spChg>
        <pc:spChg chg="mod">
          <ac:chgData name="Bariakor Nareen Lyngskor [Chillibreeze]" userId="afc49c03-9956-454b-b8f5-442afa158c47" providerId="ADAL" clId="{65F64069-B7FB-4C8A-8DD5-B43755906720}" dt="2020-07-22T04:11:27.459" v="3102"/>
          <ac:spMkLst>
            <pc:docMk/>
            <pc:sldMk cId="2170698725" sldId="1823"/>
            <ac:spMk id="71" creationId="{464D65F6-3AB4-4BD5-9D9C-D8BE408F73E1}"/>
          </ac:spMkLst>
        </pc:spChg>
        <pc:spChg chg="mod">
          <ac:chgData name="Bariakor Nareen Lyngskor [Chillibreeze]" userId="afc49c03-9956-454b-b8f5-442afa158c47" providerId="ADAL" clId="{65F64069-B7FB-4C8A-8DD5-B43755906720}" dt="2020-07-22T04:01:08.445" v="2886"/>
          <ac:spMkLst>
            <pc:docMk/>
            <pc:sldMk cId="2170698725" sldId="1823"/>
            <ac:spMk id="75" creationId="{4B1DB56A-4057-4C28-8CA3-ED4407D08ADE}"/>
          </ac:spMkLst>
        </pc:spChg>
        <pc:spChg chg="mod">
          <ac:chgData name="Bariakor Nareen Lyngskor [Chillibreeze]" userId="afc49c03-9956-454b-b8f5-442afa158c47" providerId="ADAL" clId="{65F64069-B7FB-4C8A-8DD5-B43755906720}" dt="2020-07-22T04:01:08.445" v="2886"/>
          <ac:spMkLst>
            <pc:docMk/>
            <pc:sldMk cId="2170698725" sldId="1823"/>
            <ac:spMk id="76" creationId="{C4FAB508-96A4-4E4A-BA92-0ABF44277B39}"/>
          </ac:spMkLst>
        </pc:spChg>
        <pc:spChg chg="mod">
          <ac:chgData name="Bariakor Nareen Lyngskor [Chillibreeze]" userId="afc49c03-9956-454b-b8f5-442afa158c47" providerId="ADAL" clId="{65F64069-B7FB-4C8A-8DD5-B43755906720}" dt="2020-07-22T04:01:19.065" v="2888"/>
          <ac:spMkLst>
            <pc:docMk/>
            <pc:sldMk cId="2170698725" sldId="1823"/>
            <ac:spMk id="80" creationId="{5B7AE5C3-C213-4D41-824C-FB0C906215D4}"/>
          </ac:spMkLst>
        </pc:spChg>
        <pc:spChg chg="mod">
          <ac:chgData name="Bariakor Nareen Lyngskor [Chillibreeze]" userId="afc49c03-9956-454b-b8f5-442afa158c47" providerId="ADAL" clId="{65F64069-B7FB-4C8A-8DD5-B43755906720}" dt="2020-07-22T04:01:19.065" v="2888"/>
          <ac:spMkLst>
            <pc:docMk/>
            <pc:sldMk cId="2170698725" sldId="1823"/>
            <ac:spMk id="81" creationId="{FB72CA62-8C50-4148-8AE4-57C9EB4C9D71}"/>
          </ac:spMkLst>
        </pc:spChg>
        <pc:spChg chg="add mod">
          <ac:chgData name="Bariakor Nareen Lyngskor [Chillibreeze]" userId="afc49c03-9956-454b-b8f5-442afa158c47" providerId="ADAL" clId="{65F64069-B7FB-4C8A-8DD5-B43755906720}" dt="2020-07-22T04:11:40.889" v="3106"/>
          <ac:spMkLst>
            <pc:docMk/>
            <pc:sldMk cId="2170698725" sldId="1823"/>
            <ac:spMk id="82" creationId="{31079907-A232-47F4-96E5-4C87F65A6100}"/>
          </ac:spMkLst>
        </pc:spChg>
        <pc:spChg chg="add mod">
          <ac:chgData name="Bariakor Nareen Lyngskor [Chillibreeze]" userId="afc49c03-9956-454b-b8f5-442afa158c47" providerId="ADAL" clId="{65F64069-B7FB-4C8A-8DD5-B43755906720}" dt="2020-07-22T04:11:48.622" v="3111"/>
          <ac:spMkLst>
            <pc:docMk/>
            <pc:sldMk cId="2170698725" sldId="1823"/>
            <ac:spMk id="84" creationId="{60C3550E-F690-46A1-8E10-24A97266F653}"/>
          </ac:spMkLst>
        </pc:spChg>
        <pc:spChg chg="add mod">
          <ac:chgData name="Bariakor Nareen Lyngskor [Chillibreeze]" userId="afc49c03-9956-454b-b8f5-442afa158c47" providerId="ADAL" clId="{65F64069-B7FB-4C8A-8DD5-B43755906720}" dt="2020-07-22T04:11:59.679" v="3117"/>
          <ac:spMkLst>
            <pc:docMk/>
            <pc:sldMk cId="2170698725" sldId="1823"/>
            <ac:spMk id="87" creationId="{489BD5A3-85A8-4FA4-864B-8E3589772504}"/>
          </ac:spMkLst>
        </pc:spChg>
        <pc:spChg chg="add mod">
          <ac:chgData name="Bariakor Nareen Lyngskor [Chillibreeze]" userId="afc49c03-9956-454b-b8f5-442afa158c47" providerId="ADAL" clId="{65F64069-B7FB-4C8A-8DD5-B43755906720}" dt="2020-07-22T04:12:10.841" v="3123"/>
          <ac:spMkLst>
            <pc:docMk/>
            <pc:sldMk cId="2170698725" sldId="1823"/>
            <ac:spMk id="90" creationId="{27B9A162-A981-49F3-B9DF-9C46C1E76939}"/>
          </ac:spMkLst>
        </pc:spChg>
        <pc:spChg chg="add mod">
          <ac:chgData name="Bariakor Nareen Lyngskor [Chillibreeze]" userId="afc49c03-9956-454b-b8f5-442afa158c47" providerId="ADAL" clId="{65F64069-B7FB-4C8A-8DD5-B43755906720}" dt="2020-07-22T04:12:18.226" v="3129"/>
          <ac:spMkLst>
            <pc:docMk/>
            <pc:sldMk cId="2170698725" sldId="1823"/>
            <ac:spMk id="93" creationId="{E565BDA0-4E58-471A-ABBA-476A082B9F53}"/>
          </ac:spMkLst>
        </pc:spChg>
        <pc:spChg chg="add mod">
          <ac:chgData name="Bariakor Nareen Lyngskor [Chillibreeze]" userId="afc49c03-9956-454b-b8f5-442afa158c47" providerId="ADAL" clId="{65F64069-B7FB-4C8A-8DD5-B43755906720}" dt="2020-07-22T04:12:27.207" v="3135"/>
          <ac:spMkLst>
            <pc:docMk/>
            <pc:sldMk cId="2170698725" sldId="1823"/>
            <ac:spMk id="96" creationId="{4273AF7A-4748-45A2-8FD8-B190B8893CB5}"/>
          </ac:spMkLst>
        </pc:spChg>
        <pc:spChg chg="add mod">
          <ac:chgData name="Bariakor Nareen Lyngskor [Chillibreeze]" userId="afc49c03-9956-454b-b8f5-442afa158c47" providerId="ADAL" clId="{65F64069-B7FB-4C8A-8DD5-B43755906720}" dt="2020-07-22T04:12:35.259" v="3141"/>
          <ac:spMkLst>
            <pc:docMk/>
            <pc:sldMk cId="2170698725" sldId="1823"/>
            <ac:spMk id="99" creationId="{31B1F715-8C53-4D2D-A3FD-636E55ADC62A}"/>
          </ac:spMkLst>
        </pc:spChg>
        <pc:grpChg chg="add del mod">
          <ac:chgData name="Bariakor Nareen Lyngskor [Chillibreeze]" userId="afc49c03-9956-454b-b8f5-442afa158c47" providerId="ADAL" clId="{65F64069-B7FB-4C8A-8DD5-B43755906720}" dt="2020-07-22T04:00:47.704" v="2881" actId="21"/>
          <ac:grpSpMkLst>
            <pc:docMk/>
            <pc:sldMk cId="2170698725" sldId="1823"/>
            <ac:grpSpMk id="2" creationId="{59043AB1-48B2-4817-A5D9-DD883F2254C3}"/>
          </ac:grpSpMkLst>
        </pc:grpChg>
        <pc:grpChg chg="add del mod">
          <ac:chgData name="Bariakor Nareen Lyngskor [Chillibreeze]" userId="afc49c03-9956-454b-b8f5-442afa158c47" providerId="ADAL" clId="{65F64069-B7FB-4C8A-8DD5-B43755906720}" dt="2020-07-22T04:03:05.552" v="3044" actId="478"/>
          <ac:grpSpMkLst>
            <pc:docMk/>
            <pc:sldMk cId="2170698725" sldId="1823"/>
            <ac:grpSpMk id="3" creationId="{39A607AE-8EBD-4045-ACAB-F5A913CF7CF9}"/>
          </ac:grpSpMkLst>
        </pc:grpChg>
        <pc:grpChg chg="add del mod">
          <ac:chgData name="Bariakor Nareen Lyngskor [Chillibreeze]" userId="afc49c03-9956-454b-b8f5-442afa158c47" providerId="ADAL" clId="{65F64069-B7FB-4C8A-8DD5-B43755906720}" dt="2020-07-21T11:13:05.548" v="681" actId="165"/>
          <ac:grpSpMkLst>
            <pc:docMk/>
            <pc:sldMk cId="2170698725" sldId="1823"/>
            <ac:grpSpMk id="3" creationId="{744DC97B-3313-4F77-9E82-165106F02B54}"/>
          </ac:grpSpMkLst>
        </pc:grpChg>
        <pc:grpChg chg="add del mod">
          <ac:chgData name="Bariakor Nareen Lyngskor [Chillibreeze]" userId="afc49c03-9956-454b-b8f5-442afa158c47" providerId="ADAL" clId="{65F64069-B7FB-4C8A-8DD5-B43755906720}" dt="2020-07-22T04:03:04.111" v="3043" actId="478"/>
          <ac:grpSpMkLst>
            <pc:docMk/>
            <pc:sldMk cId="2170698725" sldId="1823"/>
            <ac:grpSpMk id="4" creationId="{C7550B4C-436A-46D4-8D9F-312ED73E345C}"/>
          </ac:grpSpMkLst>
        </pc:grpChg>
        <pc:grpChg chg="add del mod">
          <ac:chgData name="Bariakor Nareen Lyngskor [Chillibreeze]" userId="afc49c03-9956-454b-b8f5-442afa158c47" providerId="ADAL" clId="{65F64069-B7FB-4C8A-8DD5-B43755906720}" dt="2020-07-21T11:13:05.548" v="681" actId="165"/>
          <ac:grpSpMkLst>
            <pc:docMk/>
            <pc:sldMk cId="2170698725" sldId="1823"/>
            <ac:grpSpMk id="5" creationId="{A5A7AAA5-7483-4FF1-8CE2-2D69F49E0333}"/>
          </ac:grpSpMkLst>
        </pc:grpChg>
        <pc:grpChg chg="add del mod">
          <ac:chgData name="Bariakor Nareen Lyngskor [Chillibreeze]" userId="afc49c03-9956-454b-b8f5-442afa158c47" providerId="ADAL" clId="{65F64069-B7FB-4C8A-8DD5-B43755906720}" dt="2020-07-22T04:03:02.454" v="3042" actId="478"/>
          <ac:grpSpMkLst>
            <pc:docMk/>
            <pc:sldMk cId="2170698725" sldId="1823"/>
            <ac:grpSpMk id="5" creationId="{E42C4D3F-F529-40CF-90C5-91FE70502E77}"/>
          </ac:grpSpMkLst>
        </pc:grpChg>
        <pc:grpChg chg="add del mod">
          <ac:chgData name="Bariakor Nareen Lyngskor [Chillibreeze]" userId="afc49c03-9956-454b-b8f5-442afa158c47" providerId="ADAL" clId="{65F64069-B7FB-4C8A-8DD5-B43755906720}" dt="2020-07-22T04:02:45.076" v="3019" actId="165"/>
          <ac:grpSpMkLst>
            <pc:docMk/>
            <pc:sldMk cId="2170698725" sldId="1823"/>
            <ac:grpSpMk id="6" creationId="{A42FBEAD-45A8-486E-BB4B-3BB871D9DCEB}"/>
          </ac:grpSpMkLst>
        </pc:grpChg>
        <pc:grpChg chg="add del mod">
          <ac:chgData name="Bariakor Nareen Lyngskor [Chillibreeze]" userId="afc49c03-9956-454b-b8f5-442afa158c47" providerId="ADAL" clId="{65F64069-B7FB-4C8A-8DD5-B43755906720}" dt="2020-07-21T11:13:05.548" v="681" actId="165"/>
          <ac:grpSpMkLst>
            <pc:docMk/>
            <pc:sldMk cId="2170698725" sldId="1823"/>
            <ac:grpSpMk id="6" creationId="{FA3EB0FC-950E-400B-B833-62C5E3B223EF}"/>
          </ac:grpSpMkLst>
        </pc:grpChg>
        <pc:grpChg chg="add del mod">
          <ac:chgData name="Bariakor Nareen Lyngskor [Chillibreeze]" userId="afc49c03-9956-454b-b8f5-442afa158c47" providerId="ADAL" clId="{65F64069-B7FB-4C8A-8DD5-B43755906720}" dt="2020-07-21T11:13:05.548" v="681" actId="165"/>
          <ac:grpSpMkLst>
            <pc:docMk/>
            <pc:sldMk cId="2170698725" sldId="1823"/>
            <ac:grpSpMk id="7" creationId="{5C62DBFF-427A-46A9-8079-BB4385422628}"/>
          </ac:grpSpMkLst>
        </pc:grpChg>
        <pc:grpChg chg="add del mod">
          <ac:chgData name="Bariakor Nareen Lyngskor [Chillibreeze]" userId="afc49c03-9956-454b-b8f5-442afa158c47" providerId="ADAL" clId="{65F64069-B7FB-4C8A-8DD5-B43755906720}" dt="2020-07-22T04:02:58.844" v="3040" actId="478"/>
          <ac:grpSpMkLst>
            <pc:docMk/>
            <pc:sldMk cId="2170698725" sldId="1823"/>
            <ac:grpSpMk id="7" creationId="{A3EC8AA0-66BE-4093-9C75-CA4CE1ABC2EA}"/>
          </ac:grpSpMkLst>
        </pc:grpChg>
        <pc:grpChg chg="add del mod">
          <ac:chgData name="Bariakor Nareen Lyngskor [Chillibreeze]" userId="afc49c03-9956-454b-b8f5-442afa158c47" providerId="ADAL" clId="{65F64069-B7FB-4C8A-8DD5-B43755906720}" dt="2020-07-21T11:13:05.548" v="681" actId="165"/>
          <ac:grpSpMkLst>
            <pc:docMk/>
            <pc:sldMk cId="2170698725" sldId="1823"/>
            <ac:grpSpMk id="8" creationId="{8E3F3897-CFD5-4F0A-8FD5-25C9137A5362}"/>
          </ac:grpSpMkLst>
        </pc:grpChg>
        <pc:grpChg chg="add del mod">
          <ac:chgData name="Bariakor Nareen Lyngskor [Chillibreeze]" userId="afc49c03-9956-454b-b8f5-442afa158c47" providerId="ADAL" clId="{65F64069-B7FB-4C8A-8DD5-B43755906720}" dt="2020-07-21T11:13:05.548" v="681" actId="165"/>
          <ac:grpSpMkLst>
            <pc:docMk/>
            <pc:sldMk cId="2170698725" sldId="1823"/>
            <ac:grpSpMk id="9" creationId="{2D791D2B-7063-4142-B275-67B770797618}"/>
          </ac:grpSpMkLst>
        </pc:grpChg>
        <pc:grpChg chg="add del mod">
          <ac:chgData name="Bariakor Nareen Lyngskor [Chillibreeze]" userId="afc49c03-9956-454b-b8f5-442afa158c47" providerId="ADAL" clId="{65F64069-B7FB-4C8A-8DD5-B43755906720}" dt="2020-07-22T04:03:00.756" v="3041" actId="478"/>
          <ac:grpSpMkLst>
            <pc:docMk/>
            <pc:sldMk cId="2170698725" sldId="1823"/>
            <ac:grpSpMk id="18" creationId="{2F6B44DF-B818-411F-BA5E-130E57ACF9F4}"/>
          </ac:grpSpMkLst>
        </pc:grpChg>
        <pc:grpChg chg="add del mod">
          <ac:chgData name="Bariakor Nareen Lyngskor [Chillibreeze]" userId="afc49c03-9956-454b-b8f5-442afa158c47" providerId="ADAL" clId="{65F64069-B7FB-4C8A-8DD5-B43755906720}" dt="2020-07-22T04:11:30.187" v="3103" actId="478"/>
          <ac:grpSpMkLst>
            <pc:docMk/>
            <pc:sldMk cId="2170698725" sldId="1823"/>
            <ac:grpSpMk id="20" creationId="{D28C450F-B68E-4EA9-8BE5-038427ABAA5A}"/>
          </ac:grpSpMkLst>
        </pc:grpChg>
        <pc:grpChg chg="add mod topLvl">
          <ac:chgData name="Bariakor Nareen Lyngskor [Chillibreeze]" userId="afc49c03-9956-454b-b8f5-442afa158c47" providerId="ADAL" clId="{65F64069-B7FB-4C8A-8DD5-B43755906720}" dt="2020-07-22T04:00:24.223" v="2873" actId="164"/>
          <ac:grpSpMkLst>
            <pc:docMk/>
            <pc:sldMk cId="2170698725" sldId="1823"/>
            <ac:grpSpMk id="23" creationId="{F0AB4266-9D80-49AC-A45E-84EC3055EFBE}"/>
          </ac:grpSpMkLst>
        </pc:grpChg>
        <pc:grpChg chg="add mod topLvl">
          <ac:chgData name="Bariakor Nareen Lyngskor [Chillibreeze]" userId="afc49c03-9956-454b-b8f5-442afa158c47" providerId="ADAL" clId="{65F64069-B7FB-4C8A-8DD5-B43755906720}" dt="2020-07-22T04:02:06.450" v="2988"/>
          <ac:grpSpMkLst>
            <pc:docMk/>
            <pc:sldMk cId="2170698725" sldId="1823"/>
            <ac:grpSpMk id="29" creationId="{325F060C-89AD-4019-909E-D147848B9FDB}"/>
          </ac:grpSpMkLst>
        </pc:grpChg>
        <pc:grpChg chg="add mod topLvl">
          <ac:chgData name="Bariakor Nareen Lyngskor [Chillibreeze]" userId="afc49c03-9956-454b-b8f5-442afa158c47" providerId="ADAL" clId="{65F64069-B7FB-4C8A-8DD5-B43755906720}" dt="2020-07-22T04:01:53.434" v="2943"/>
          <ac:grpSpMkLst>
            <pc:docMk/>
            <pc:sldMk cId="2170698725" sldId="1823"/>
            <ac:grpSpMk id="35" creationId="{9601F833-7FF9-411E-AF58-A84D6AEB785B}"/>
          </ac:grpSpMkLst>
        </pc:grpChg>
        <pc:grpChg chg="add mod topLvl">
          <ac:chgData name="Bariakor Nareen Lyngskor [Chillibreeze]" userId="afc49c03-9956-454b-b8f5-442afa158c47" providerId="ADAL" clId="{65F64069-B7FB-4C8A-8DD5-B43755906720}" dt="2020-07-22T04:01:47.707" v="2925"/>
          <ac:grpSpMkLst>
            <pc:docMk/>
            <pc:sldMk cId="2170698725" sldId="1823"/>
            <ac:grpSpMk id="39" creationId="{0284AF53-8F1C-4715-B132-F3EB71300835}"/>
          </ac:grpSpMkLst>
        </pc:grpChg>
        <pc:grpChg chg="add del mod topLvl">
          <ac:chgData name="Bariakor Nareen Lyngskor [Chillibreeze]" userId="afc49c03-9956-454b-b8f5-442afa158c47" providerId="ADAL" clId="{65F64069-B7FB-4C8A-8DD5-B43755906720}" dt="2020-07-22T04:02:45.410" v="3020" actId="165"/>
          <ac:grpSpMkLst>
            <pc:docMk/>
            <pc:sldMk cId="2170698725" sldId="1823"/>
            <ac:grpSpMk id="43" creationId="{9A152F30-3B35-43BA-B4C7-80004BD4DB92}"/>
          </ac:grpSpMkLst>
        </pc:grpChg>
        <pc:grpChg chg="add mod topLvl">
          <ac:chgData name="Bariakor Nareen Lyngskor [Chillibreeze]" userId="afc49c03-9956-454b-b8f5-442afa158c47" providerId="ADAL" clId="{65F64069-B7FB-4C8A-8DD5-B43755906720}" dt="2020-07-22T04:01:42.540" v="2907"/>
          <ac:grpSpMkLst>
            <pc:docMk/>
            <pc:sldMk cId="2170698725" sldId="1823"/>
            <ac:grpSpMk id="46" creationId="{FAD5ACB6-0215-4192-8059-3A406CF98A70}"/>
          </ac:grpSpMkLst>
        </pc:grpChg>
        <pc:grpChg chg="add mod">
          <ac:chgData name="Bariakor Nareen Lyngskor [Chillibreeze]" userId="afc49c03-9956-454b-b8f5-442afa158c47" providerId="ADAL" clId="{65F64069-B7FB-4C8A-8DD5-B43755906720}" dt="2020-07-22T04:00:30.720" v="2875"/>
          <ac:grpSpMkLst>
            <pc:docMk/>
            <pc:sldMk cId="2170698725" sldId="1823"/>
            <ac:grpSpMk id="63" creationId="{5964AEF5-47D3-4204-849F-563120B4FE31}"/>
          </ac:grpSpMkLst>
        </pc:grpChg>
        <pc:grpChg chg="add del mod">
          <ac:chgData name="Bariakor Nareen Lyngskor [Chillibreeze]" userId="afc49c03-9956-454b-b8f5-442afa158c47" providerId="ADAL" clId="{65F64069-B7FB-4C8A-8DD5-B43755906720}" dt="2020-07-22T04:11:09.407" v="3083" actId="165"/>
          <ac:grpSpMkLst>
            <pc:docMk/>
            <pc:sldMk cId="2170698725" sldId="1823"/>
            <ac:grpSpMk id="67" creationId="{0CC1A975-362A-443A-82C0-DE38FF76554B}"/>
          </ac:grpSpMkLst>
        </pc:grpChg>
        <pc:grpChg chg="mod topLvl">
          <ac:chgData name="Bariakor Nareen Lyngskor [Chillibreeze]" userId="afc49c03-9956-454b-b8f5-442afa158c47" providerId="ADAL" clId="{65F64069-B7FB-4C8A-8DD5-B43755906720}" dt="2020-07-22T04:11:27.459" v="3102"/>
          <ac:grpSpMkLst>
            <pc:docMk/>
            <pc:sldMk cId="2170698725" sldId="1823"/>
            <ac:grpSpMk id="68" creationId="{CDC73D3D-9681-4388-8DCE-92C860122172}"/>
          </ac:grpSpMkLst>
        </pc:grpChg>
        <pc:grpChg chg="add del mod">
          <ac:chgData name="Bariakor Nareen Lyngskor [Chillibreeze]" userId="afc49c03-9956-454b-b8f5-442afa158c47" providerId="ADAL" clId="{65F64069-B7FB-4C8A-8DD5-B43755906720}" dt="2020-07-22T04:01:09.818" v="2887"/>
          <ac:grpSpMkLst>
            <pc:docMk/>
            <pc:sldMk cId="2170698725" sldId="1823"/>
            <ac:grpSpMk id="72" creationId="{4489A9A3-8CDE-4C88-A3EE-B10802BC853D}"/>
          </ac:grpSpMkLst>
        </pc:grpChg>
        <pc:grpChg chg="mod">
          <ac:chgData name="Bariakor Nareen Lyngskor [Chillibreeze]" userId="afc49c03-9956-454b-b8f5-442afa158c47" providerId="ADAL" clId="{65F64069-B7FB-4C8A-8DD5-B43755906720}" dt="2020-07-22T04:01:08.445" v="2886"/>
          <ac:grpSpMkLst>
            <pc:docMk/>
            <pc:sldMk cId="2170698725" sldId="1823"/>
            <ac:grpSpMk id="73" creationId="{2E8F3CC0-46F7-4AE8-BF8C-306612E40F32}"/>
          </ac:grpSpMkLst>
        </pc:grpChg>
        <pc:grpChg chg="add del mod">
          <ac:chgData name="Bariakor Nareen Lyngskor [Chillibreeze]" userId="afc49c03-9956-454b-b8f5-442afa158c47" providerId="ADAL" clId="{65F64069-B7FB-4C8A-8DD5-B43755906720}" dt="2020-07-22T04:01:21.332" v="2889"/>
          <ac:grpSpMkLst>
            <pc:docMk/>
            <pc:sldMk cId="2170698725" sldId="1823"/>
            <ac:grpSpMk id="77" creationId="{7CE064C7-3A96-4654-9553-0306E4B9FC4D}"/>
          </ac:grpSpMkLst>
        </pc:grpChg>
        <pc:grpChg chg="mod">
          <ac:chgData name="Bariakor Nareen Lyngskor [Chillibreeze]" userId="afc49c03-9956-454b-b8f5-442afa158c47" providerId="ADAL" clId="{65F64069-B7FB-4C8A-8DD5-B43755906720}" dt="2020-07-22T04:01:19.065" v="2888"/>
          <ac:grpSpMkLst>
            <pc:docMk/>
            <pc:sldMk cId="2170698725" sldId="1823"/>
            <ac:grpSpMk id="78" creationId="{1B47DE06-9B8F-462D-B27D-D79E70A7943F}"/>
          </ac:grpSpMkLst>
        </pc:grpChg>
        <pc:picChg chg="del">
          <ac:chgData name="Bariakor Nareen Lyngskor [Chillibreeze]" userId="afc49c03-9956-454b-b8f5-442afa158c47" providerId="ADAL" clId="{65F64069-B7FB-4C8A-8DD5-B43755906720}" dt="2020-07-21T11:06:44.411" v="643" actId="478"/>
          <ac:picMkLst>
            <pc:docMk/>
            <pc:sldMk cId="2170698725" sldId="1823"/>
            <ac:picMk id="4" creationId="{07E92FFF-9ED5-4835-A2C8-B0485297647D}"/>
          </ac:picMkLst>
        </pc:picChg>
        <pc:picChg chg="del">
          <ac:chgData name="Bariakor Nareen Lyngskor [Chillibreeze]" userId="afc49c03-9956-454b-b8f5-442afa158c47" providerId="ADAL" clId="{65F64069-B7FB-4C8A-8DD5-B43755906720}" dt="2020-07-22T04:00:54.811" v="2884"/>
          <ac:picMkLst>
            <pc:docMk/>
            <pc:sldMk cId="2170698725" sldId="1823"/>
            <ac:picMk id="8" creationId="{10A479AC-D6D4-4891-8500-F66FEB5C0229}"/>
          </ac:picMkLst>
        </pc:picChg>
        <pc:picChg chg="del mod">
          <ac:chgData name="Bariakor Nareen Lyngskor [Chillibreeze]" userId="afc49c03-9956-454b-b8f5-442afa158c47" providerId="ADAL" clId="{65F64069-B7FB-4C8A-8DD5-B43755906720}" dt="2020-07-22T04:02:58.844" v="3040" actId="478"/>
          <ac:picMkLst>
            <pc:docMk/>
            <pc:sldMk cId="2170698725" sldId="1823"/>
            <ac:picMk id="9" creationId="{DE5444A6-10BB-4F09-905C-3B004930A38C}"/>
          </ac:picMkLst>
        </pc:picChg>
        <pc:picChg chg="del mod">
          <ac:chgData name="Bariakor Nareen Lyngskor [Chillibreeze]" userId="afc49c03-9956-454b-b8f5-442afa158c47" providerId="ADAL" clId="{65F64069-B7FB-4C8A-8DD5-B43755906720}" dt="2020-07-22T04:11:55.618" v="3114" actId="21"/>
          <ac:picMkLst>
            <pc:docMk/>
            <pc:sldMk cId="2170698725" sldId="1823"/>
            <ac:picMk id="10" creationId="{62C7B623-9454-401D-B0B3-193E966D5A66}"/>
          </ac:picMkLst>
        </pc:picChg>
        <pc:picChg chg="del mod">
          <ac:chgData name="Bariakor Nareen Lyngskor [Chillibreeze]" userId="afc49c03-9956-454b-b8f5-442afa158c47" providerId="ADAL" clId="{65F64069-B7FB-4C8A-8DD5-B43755906720}" dt="2020-07-22T04:12:07.446" v="3120" actId="21"/>
          <ac:picMkLst>
            <pc:docMk/>
            <pc:sldMk cId="2170698725" sldId="1823"/>
            <ac:picMk id="12" creationId="{76AE861C-570A-419A-A461-1788A85192D4}"/>
          </ac:picMkLst>
        </pc:picChg>
        <pc:picChg chg="del mod">
          <ac:chgData name="Bariakor Nareen Lyngskor [Chillibreeze]" userId="afc49c03-9956-454b-b8f5-442afa158c47" providerId="ADAL" clId="{65F64069-B7FB-4C8A-8DD5-B43755906720}" dt="2020-07-22T04:12:14.464" v="3126" actId="21"/>
          <ac:picMkLst>
            <pc:docMk/>
            <pc:sldMk cId="2170698725" sldId="1823"/>
            <ac:picMk id="13" creationId="{219F12C1-C7BF-4EA0-9610-07B728CA3142}"/>
          </ac:picMkLst>
        </pc:picChg>
        <pc:picChg chg="del mod">
          <ac:chgData name="Bariakor Nareen Lyngskor [Chillibreeze]" userId="afc49c03-9956-454b-b8f5-442afa158c47" providerId="ADAL" clId="{65F64069-B7FB-4C8A-8DD5-B43755906720}" dt="2020-07-22T04:03:25.035" v="3045" actId="478"/>
          <ac:picMkLst>
            <pc:docMk/>
            <pc:sldMk cId="2170698725" sldId="1823"/>
            <ac:picMk id="14" creationId="{762E5471-F8C6-4193-A972-F3FB954725D1}"/>
          </ac:picMkLst>
        </pc:picChg>
        <pc:picChg chg="del mod">
          <ac:chgData name="Bariakor Nareen Lyngskor [Chillibreeze]" userId="afc49c03-9956-454b-b8f5-442afa158c47" providerId="ADAL" clId="{65F64069-B7FB-4C8A-8DD5-B43755906720}" dt="2020-07-22T04:12:31.603" v="3138" actId="21"/>
          <ac:picMkLst>
            <pc:docMk/>
            <pc:sldMk cId="2170698725" sldId="1823"/>
            <ac:picMk id="16" creationId="{85C5CF77-419A-4242-A10E-01DFAAB5769D}"/>
          </ac:picMkLst>
        </pc:picChg>
        <pc:picChg chg="del mod">
          <ac:chgData name="Bariakor Nareen Lyngskor [Chillibreeze]" userId="afc49c03-9956-454b-b8f5-442afa158c47" providerId="ADAL" clId="{65F64069-B7FB-4C8A-8DD5-B43755906720}" dt="2020-07-22T04:12:24.037" v="3132" actId="21"/>
          <ac:picMkLst>
            <pc:docMk/>
            <pc:sldMk cId="2170698725" sldId="1823"/>
            <ac:picMk id="19" creationId="{D6002BEB-486F-46FF-A8FF-ED10B56979D5}"/>
          </ac:picMkLst>
        </pc:picChg>
        <pc:picChg chg="del mod">
          <ac:chgData name="Bariakor Nareen Lyngskor [Chillibreeze]" userId="afc49c03-9956-454b-b8f5-442afa158c47" providerId="ADAL" clId="{65F64069-B7FB-4C8A-8DD5-B43755906720}" dt="2020-07-22T04:11:43.380" v="3107" actId="21"/>
          <ac:picMkLst>
            <pc:docMk/>
            <pc:sldMk cId="2170698725" sldId="1823"/>
            <ac:picMk id="28" creationId="{ACF80A0F-486A-45BD-B9E9-820FE32F44FA}"/>
          </ac:picMkLst>
        </pc:picChg>
        <pc:picChg chg="add mod">
          <ac:chgData name="Bariakor Nareen Lyngskor [Chillibreeze]" userId="afc49c03-9956-454b-b8f5-442afa158c47" providerId="ADAL" clId="{65F64069-B7FB-4C8A-8DD5-B43755906720}" dt="2020-07-22T04:00:24.223" v="2873" actId="164"/>
          <ac:picMkLst>
            <pc:docMk/>
            <pc:sldMk cId="2170698725" sldId="1823"/>
            <ac:picMk id="49" creationId="{9196152F-9518-4279-91A9-E14049FF2E2A}"/>
          </ac:picMkLst>
        </pc:picChg>
        <pc:picChg chg="add mod">
          <ac:chgData name="Bariakor Nareen Lyngskor [Chillibreeze]" userId="afc49c03-9956-454b-b8f5-442afa158c47" providerId="ADAL" clId="{65F64069-B7FB-4C8A-8DD5-B43755906720}" dt="2020-07-22T04:02:06.450" v="2988"/>
          <ac:picMkLst>
            <pc:docMk/>
            <pc:sldMk cId="2170698725" sldId="1823"/>
            <ac:picMk id="50" creationId="{94F3C880-838E-4ECE-9AB8-DFAA61EE4E87}"/>
          </ac:picMkLst>
        </pc:picChg>
        <pc:picChg chg="add del mod">
          <ac:chgData name="Bariakor Nareen Lyngskor [Chillibreeze]" userId="afc49c03-9956-454b-b8f5-442afa158c47" providerId="ADAL" clId="{65F64069-B7FB-4C8A-8DD5-B43755906720}" dt="2020-07-22T03:57:18.121" v="2844" actId="478"/>
          <ac:picMkLst>
            <pc:docMk/>
            <pc:sldMk cId="2170698725" sldId="1823"/>
            <ac:picMk id="51" creationId="{260688A8-0F0A-4986-9B55-9614CEB91A05}"/>
          </ac:picMkLst>
        </pc:picChg>
        <pc:picChg chg="add mod">
          <ac:chgData name="Bariakor Nareen Lyngskor [Chillibreeze]" userId="afc49c03-9956-454b-b8f5-442afa158c47" providerId="ADAL" clId="{65F64069-B7FB-4C8A-8DD5-B43755906720}" dt="2020-07-22T04:01:53.434" v="2943"/>
          <ac:picMkLst>
            <pc:docMk/>
            <pc:sldMk cId="2170698725" sldId="1823"/>
            <ac:picMk id="52" creationId="{C9363FEA-AA40-4CFA-9147-F1A324BAF5FA}"/>
          </ac:picMkLst>
        </pc:picChg>
        <pc:picChg chg="add mod">
          <ac:chgData name="Bariakor Nareen Lyngskor [Chillibreeze]" userId="afc49c03-9956-454b-b8f5-442afa158c47" providerId="ADAL" clId="{65F64069-B7FB-4C8A-8DD5-B43755906720}" dt="2020-07-22T04:01:47.707" v="2925"/>
          <ac:picMkLst>
            <pc:docMk/>
            <pc:sldMk cId="2170698725" sldId="1823"/>
            <ac:picMk id="53" creationId="{EA820D67-B7A3-4593-9EED-1E7448DDF4F2}"/>
          </ac:picMkLst>
        </pc:picChg>
        <pc:picChg chg="add mod">
          <ac:chgData name="Bariakor Nareen Lyngskor [Chillibreeze]" userId="afc49c03-9956-454b-b8f5-442afa158c47" providerId="ADAL" clId="{65F64069-B7FB-4C8A-8DD5-B43755906720}" dt="2020-07-22T04:01:42.540" v="2907"/>
          <ac:picMkLst>
            <pc:docMk/>
            <pc:sldMk cId="2170698725" sldId="1823"/>
            <ac:picMk id="54" creationId="{5B3D261B-B3F6-4A09-BD25-544B8E4AE2EE}"/>
          </ac:picMkLst>
        </pc:picChg>
        <pc:picChg chg="add mod topLvl">
          <ac:chgData name="Bariakor Nareen Lyngskor [Chillibreeze]" userId="afc49c03-9956-454b-b8f5-442afa158c47" providerId="ADAL" clId="{65F64069-B7FB-4C8A-8DD5-B43755906720}" dt="2020-07-22T04:02:56.100" v="3039"/>
          <ac:picMkLst>
            <pc:docMk/>
            <pc:sldMk cId="2170698725" sldId="1823"/>
            <ac:picMk id="55" creationId="{B10B325C-843F-4D11-8009-BF31C0A5E986}"/>
          </ac:picMkLst>
        </pc:picChg>
        <pc:picChg chg="add del mod">
          <ac:chgData name="Bariakor Nareen Lyngskor [Chillibreeze]" userId="afc49c03-9956-454b-b8f5-442afa158c47" providerId="ADAL" clId="{65F64069-B7FB-4C8A-8DD5-B43755906720}" dt="2020-07-22T04:03:25.035" v="3045" actId="478"/>
          <ac:picMkLst>
            <pc:docMk/>
            <pc:sldMk cId="2170698725" sldId="1823"/>
            <ac:picMk id="56" creationId="{4DBAD4C8-1A3F-4887-A404-4718FB7C4430}"/>
          </ac:picMkLst>
        </pc:picChg>
        <pc:picChg chg="add del mod">
          <ac:chgData name="Bariakor Nareen Lyngskor [Chillibreeze]" userId="afc49c03-9956-454b-b8f5-442afa158c47" providerId="ADAL" clId="{65F64069-B7FB-4C8A-8DD5-B43755906720}" dt="2020-07-22T04:03:25.035" v="3045" actId="478"/>
          <ac:picMkLst>
            <pc:docMk/>
            <pc:sldMk cId="2170698725" sldId="1823"/>
            <ac:picMk id="57" creationId="{46E3737E-450C-4035-BFC1-DFC72028BFEF}"/>
          </ac:picMkLst>
        </pc:picChg>
        <pc:picChg chg="add del mod">
          <ac:chgData name="Bariakor Nareen Lyngskor [Chillibreeze]" userId="afc49c03-9956-454b-b8f5-442afa158c47" providerId="ADAL" clId="{65F64069-B7FB-4C8A-8DD5-B43755906720}" dt="2020-07-22T04:03:27.913" v="3046" actId="478"/>
          <ac:picMkLst>
            <pc:docMk/>
            <pc:sldMk cId="2170698725" sldId="1823"/>
            <ac:picMk id="58" creationId="{D377CC86-507E-411A-B917-335A24C50E7E}"/>
          </ac:picMkLst>
        </pc:picChg>
        <pc:picChg chg="add del mod">
          <ac:chgData name="Bariakor Nareen Lyngskor [Chillibreeze]" userId="afc49c03-9956-454b-b8f5-442afa158c47" providerId="ADAL" clId="{65F64069-B7FB-4C8A-8DD5-B43755906720}" dt="2020-07-22T04:03:25.035" v="3045" actId="478"/>
          <ac:picMkLst>
            <pc:docMk/>
            <pc:sldMk cId="2170698725" sldId="1823"/>
            <ac:picMk id="59" creationId="{0348D8AB-5C67-47EF-A304-D8CBD4EAFDFA}"/>
          </ac:picMkLst>
        </pc:picChg>
        <pc:picChg chg="add del mod">
          <ac:chgData name="Bariakor Nareen Lyngskor [Chillibreeze]" userId="afc49c03-9956-454b-b8f5-442afa158c47" providerId="ADAL" clId="{65F64069-B7FB-4C8A-8DD5-B43755906720}" dt="2020-07-22T04:03:25.035" v="3045" actId="478"/>
          <ac:picMkLst>
            <pc:docMk/>
            <pc:sldMk cId="2170698725" sldId="1823"/>
            <ac:picMk id="61" creationId="{AEFE701D-030F-4DCA-BF37-B1062766EDB7}"/>
          </ac:picMkLst>
        </pc:picChg>
        <pc:picChg chg="add del mod">
          <ac:chgData name="Bariakor Nareen Lyngskor [Chillibreeze]" userId="afc49c03-9956-454b-b8f5-442afa158c47" providerId="ADAL" clId="{65F64069-B7FB-4C8A-8DD5-B43755906720}" dt="2020-07-22T04:03:27.913" v="3046" actId="478"/>
          <ac:picMkLst>
            <pc:docMk/>
            <pc:sldMk cId="2170698725" sldId="1823"/>
            <ac:picMk id="62" creationId="{8233ED7B-2CC8-4243-9F4F-E0431A55C903}"/>
          </ac:picMkLst>
        </pc:picChg>
        <pc:picChg chg="add mod">
          <ac:chgData name="Bariakor Nareen Lyngskor [Chillibreeze]" userId="afc49c03-9956-454b-b8f5-442afa158c47" providerId="ADAL" clId="{65F64069-B7FB-4C8A-8DD5-B43755906720}" dt="2020-07-22T04:00:30.720" v="2875"/>
          <ac:picMkLst>
            <pc:docMk/>
            <pc:sldMk cId="2170698725" sldId="1823"/>
            <ac:picMk id="66" creationId="{23325AB8-5697-45F7-A4A2-F56B5DD32617}"/>
          </ac:picMkLst>
        </pc:picChg>
        <pc:picChg chg="mod topLvl">
          <ac:chgData name="Bariakor Nareen Lyngskor [Chillibreeze]" userId="afc49c03-9956-454b-b8f5-442afa158c47" providerId="ADAL" clId="{65F64069-B7FB-4C8A-8DD5-B43755906720}" dt="2020-07-22T04:11:27.459" v="3102"/>
          <ac:picMkLst>
            <pc:docMk/>
            <pc:sldMk cId="2170698725" sldId="1823"/>
            <ac:picMk id="69" creationId="{DE9A4367-D9BE-46A4-AEE1-30A6F07C1650}"/>
          </ac:picMkLst>
        </pc:picChg>
        <pc:picChg chg="mod">
          <ac:chgData name="Bariakor Nareen Lyngskor [Chillibreeze]" userId="afc49c03-9956-454b-b8f5-442afa158c47" providerId="ADAL" clId="{65F64069-B7FB-4C8A-8DD5-B43755906720}" dt="2020-07-22T04:01:08.445" v="2886"/>
          <ac:picMkLst>
            <pc:docMk/>
            <pc:sldMk cId="2170698725" sldId="1823"/>
            <ac:picMk id="74" creationId="{DB0EC25F-1346-4960-9640-580204D765A5}"/>
          </ac:picMkLst>
        </pc:picChg>
        <pc:picChg chg="mod">
          <ac:chgData name="Bariakor Nareen Lyngskor [Chillibreeze]" userId="afc49c03-9956-454b-b8f5-442afa158c47" providerId="ADAL" clId="{65F64069-B7FB-4C8A-8DD5-B43755906720}" dt="2020-07-22T04:01:19.065" v="2888"/>
          <ac:picMkLst>
            <pc:docMk/>
            <pc:sldMk cId="2170698725" sldId="1823"/>
            <ac:picMk id="79" creationId="{A10C9E5F-E635-48EE-A950-3118496131A4}"/>
          </ac:picMkLst>
        </pc:picChg>
        <pc:picChg chg="add mod">
          <ac:chgData name="Bariakor Nareen Lyngskor [Chillibreeze]" userId="afc49c03-9956-454b-b8f5-442afa158c47" providerId="ADAL" clId="{65F64069-B7FB-4C8A-8DD5-B43755906720}" dt="2020-07-22T04:11:43.874" v="3108"/>
          <ac:picMkLst>
            <pc:docMk/>
            <pc:sldMk cId="2170698725" sldId="1823"/>
            <ac:picMk id="83" creationId="{F2D0281A-D6FB-4F04-AE0C-CE039064FA7C}"/>
          </ac:picMkLst>
        </pc:picChg>
        <pc:picChg chg="add mod">
          <ac:chgData name="Bariakor Nareen Lyngskor [Chillibreeze]" userId="afc49c03-9956-454b-b8f5-442afa158c47" providerId="ADAL" clId="{65F64069-B7FB-4C8A-8DD5-B43755906720}" dt="2020-07-22T04:11:56.257" v="3115"/>
          <ac:picMkLst>
            <pc:docMk/>
            <pc:sldMk cId="2170698725" sldId="1823"/>
            <ac:picMk id="86" creationId="{58688BFA-E8CA-4B69-AC7D-1CA6FD8D71C5}"/>
          </ac:picMkLst>
        </pc:picChg>
        <pc:picChg chg="add mod">
          <ac:chgData name="Bariakor Nareen Lyngskor [Chillibreeze]" userId="afc49c03-9956-454b-b8f5-442afa158c47" providerId="ADAL" clId="{65F64069-B7FB-4C8A-8DD5-B43755906720}" dt="2020-07-22T04:12:07.906" v="3121"/>
          <ac:picMkLst>
            <pc:docMk/>
            <pc:sldMk cId="2170698725" sldId="1823"/>
            <ac:picMk id="89" creationId="{EE5E1D85-2EB4-4342-94B6-BB59E693BA99}"/>
          </ac:picMkLst>
        </pc:picChg>
        <pc:picChg chg="add mod">
          <ac:chgData name="Bariakor Nareen Lyngskor [Chillibreeze]" userId="afc49c03-9956-454b-b8f5-442afa158c47" providerId="ADAL" clId="{65F64069-B7FB-4C8A-8DD5-B43755906720}" dt="2020-07-22T04:12:15.125" v="3127"/>
          <ac:picMkLst>
            <pc:docMk/>
            <pc:sldMk cId="2170698725" sldId="1823"/>
            <ac:picMk id="92" creationId="{71BE302F-F783-40BE-9C04-45F6536D5688}"/>
          </ac:picMkLst>
        </pc:picChg>
        <pc:picChg chg="add mod">
          <ac:chgData name="Bariakor Nareen Lyngskor [Chillibreeze]" userId="afc49c03-9956-454b-b8f5-442afa158c47" providerId="ADAL" clId="{65F64069-B7FB-4C8A-8DD5-B43755906720}" dt="2020-07-22T04:12:24.705" v="3133"/>
          <ac:picMkLst>
            <pc:docMk/>
            <pc:sldMk cId="2170698725" sldId="1823"/>
            <ac:picMk id="95" creationId="{0E9D02B3-CA51-4768-9F61-150895C2ABC3}"/>
          </ac:picMkLst>
        </pc:picChg>
        <pc:picChg chg="add mod">
          <ac:chgData name="Bariakor Nareen Lyngskor [Chillibreeze]" userId="afc49c03-9956-454b-b8f5-442afa158c47" providerId="ADAL" clId="{65F64069-B7FB-4C8A-8DD5-B43755906720}" dt="2020-07-22T04:12:32.290" v="3139"/>
          <ac:picMkLst>
            <pc:docMk/>
            <pc:sldMk cId="2170698725" sldId="1823"/>
            <ac:picMk id="98" creationId="{C7D5BEFE-6247-4F57-ACBE-1F6BF336FB49}"/>
          </ac:picMkLst>
        </pc:picChg>
        <pc:picChg chg="del">
          <ac:chgData name="Bariakor Nareen Lyngskor [Chillibreeze]" userId="afc49c03-9956-454b-b8f5-442afa158c47" providerId="ADAL" clId="{65F64069-B7FB-4C8A-8DD5-B43755906720}" dt="2020-07-21T11:06:44.411" v="643" actId="478"/>
          <ac:picMkLst>
            <pc:docMk/>
            <pc:sldMk cId="2170698725" sldId="1823"/>
            <ac:picMk id="110" creationId="{64B05D8A-A08C-4954-9CB4-80060EC5529E}"/>
          </ac:picMkLst>
        </pc:picChg>
        <pc:picChg chg="del">
          <ac:chgData name="Bariakor Nareen Lyngskor [Chillibreeze]" userId="afc49c03-9956-454b-b8f5-442afa158c47" providerId="ADAL" clId="{65F64069-B7FB-4C8A-8DD5-B43755906720}" dt="2020-07-21T11:06:44.411" v="643" actId="478"/>
          <ac:picMkLst>
            <pc:docMk/>
            <pc:sldMk cId="2170698725" sldId="1823"/>
            <ac:picMk id="111" creationId="{63A1862C-639C-4275-AFB3-DBEE6A022C19}"/>
          </ac:picMkLst>
        </pc:picChg>
        <pc:picChg chg="del">
          <ac:chgData name="Bariakor Nareen Lyngskor [Chillibreeze]" userId="afc49c03-9956-454b-b8f5-442afa158c47" providerId="ADAL" clId="{65F64069-B7FB-4C8A-8DD5-B43755906720}" dt="2020-07-21T11:06:44.411" v="643" actId="478"/>
          <ac:picMkLst>
            <pc:docMk/>
            <pc:sldMk cId="2170698725" sldId="1823"/>
            <ac:picMk id="112" creationId="{16DAC690-823A-42E8-B9AF-4C70300B56A8}"/>
          </ac:picMkLst>
        </pc:picChg>
        <pc:picChg chg="del">
          <ac:chgData name="Bariakor Nareen Lyngskor [Chillibreeze]" userId="afc49c03-9956-454b-b8f5-442afa158c47" providerId="ADAL" clId="{65F64069-B7FB-4C8A-8DD5-B43755906720}" dt="2020-07-21T11:06:44.411" v="643" actId="478"/>
          <ac:picMkLst>
            <pc:docMk/>
            <pc:sldMk cId="2170698725" sldId="1823"/>
            <ac:picMk id="113" creationId="{B5378179-49C7-4701-8CB6-3B9059926EA3}"/>
          </ac:picMkLst>
        </pc:picChg>
        <pc:picChg chg="del">
          <ac:chgData name="Bariakor Nareen Lyngskor [Chillibreeze]" userId="afc49c03-9956-454b-b8f5-442afa158c47" providerId="ADAL" clId="{65F64069-B7FB-4C8A-8DD5-B43755906720}" dt="2020-07-21T11:06:44.411" v="643" actId="478"/>
          <ac:picMkLst>
            <pc:docMk/>
            <pc:sldMk cId="2170698725" sldId="1823"/>
            <ac:picMk id="115" creationId="{F7602A46-1D28-426F-830D-38618D5B66C4}"/>
          </ac:picMkLst>
        </pc:picChg>
        <pc:cxnChg chg="del mod">
          <ac:chgData name="Bariakor Nareen Lyngskor [Chillibreeze]" userId="afc49c03-9956-454b-b8f5-442afa158c47" providerId="ADAL" clId="{65F64069-B7FB-4C8A-8DD5-B43755906720}" dt="2020-07-22T04:12:04.870" v="3118" actId="21"/>
          <ac:cxnSpMkLst>
            <pc:docMk/>
            <pc:sldMk cId="2170698725" sldId="1823"/>
            <ac:cxnSpMk id="22" creationId="{D6A3F612-260C-4A36-9B25-323710D86B05}"/>
          </ac:cxnSpMkLst>
        </pc:cxnChg>
        <pc:cxnChg chg="del mod">
          <ac:chgData name="Bariakor Nareen Lyngskor [Chillibreeze]" userId="afc49c03-9956-454b-b8f5-442afa158c47" providerId="ADAL" clId="{65F64069-B7FB-4C8A-8DD5-B43755906720}" dt="2020-07-22T04:12:12.521" v="3124" actId="21"/>
          <ac:cxnSpMkLst>
            <pc:docMk/>
            <pc:sldMk cId="2170698725" sldId="1823"/>
            <ac:cxnSpMk id="27" creationId="{8E4A5616-93CF-4CA8-B514-6FC228D4D32F}"/>
          </ac:cxnSpMkLst>
        </pc:cxnChg>
        <pc:cxnChg chg="del mod">
          <ac:chgData name="Bariakor Nareen Lyngskor [Chillibreeze]" userId="afc49c03-9956-454b-b8f5-442afa158c47" providerId="ADAL" clId="{65F64069-B7FB-4C8A-8DD5-B43755906720}" dt="2020-07-22T04:12:22.103" v="3130" actId="21"/>
          <ac:cxnSpMkLst>
            <pc:docMk/>
            <pc:sldMk cId="2170698725" sldId="1823"/>
            <ac:cxnSpMk id="32" creationId="{89649FE5-78EA-449E-A25E-DC1D2980D0BC}"/>
          </ac:cxnSpMkLst>
        </pc:cxnChg>
        <pc:cxnChg chg="del mod">
          <ac:chgData name="Bariakor Nareen Lyngskor [Chillibreeze]" userId="afc49c03-9956-454b-b8f5-442afa158c47" providerId="ADAL" clId="{65F64069-B7FB-4C8A-8DD5-B43755906720}" dt="2020-07-22T04:12:29.695" v="3136" actId="21"/>
          <ac:cxnSpMkLst>
            <pc:docMk/>
            <pc:sldMk cId="2170698725" sldId="1823"/>
            <ac:cxnSpMk id="37" creationId="{4D697824-19B3-49C9-8235-0DC9BCD6C808}"/>
          </ac:cxnSpMkLst>
        </pc:cxnChg>
        <pc:cxnChg chg="del mod">
          <ac:chgData name="Bariakor Nareen Lyngskor [Chillibreeze]" userId="afc49c03-9956-454b-b8f5-442afa158c47" providerId="ADAL" clId="{65F64069-B7FB-4C8A-8DD5-B43755906720}" dt="2020-07-22T04:11:53.691" v="3112" actId="21"/>
          <ac:cxnSpMkLst>
            <pc:docMk/>
            <pc:sldMk cId="2170698725" sldId="1823"/>
            <ac:cxnSpMk id="60" creationId="{549AC6C7-8AAC-4DEF-AFAD-1AA1758A2566}"/>
          </ac:cxnSpMkLst>
        </pc:cxnChg>
        <pc:cxnChg chg="add mod">
          <ac:chgData name="Bariakor Nareen Lyngskor [Chillibreeze]" userId="afc49c03-9956-454b-b8f5-442afa158c47" providerId="ADAL" clId="{65F64069-B7FB-4C8A-8DD5-B43755906720}" dt="2020-07-22T04:11:54.192" v="3113"/>
          <ac:cxnSpMkLst>
            <pc:docMk/>
            <pc:sldMk cId="2170698725" sldId="1823"/>
            <ac:cxnSpMk id="85" creationId="{95F49B5F-3F2A-442E-B2BA-9E10DDBA4375}"/>
          </ac:cxnSpMkLst>
        </pc:cxnChg>
        <pc:cxnChg chg="add mod">
          <ac:chgData name="Bariakor Nareen Lyngskor [Chillibreeze]" userId="afc49c03-9956-454b-b8f5-442afa158c47" providerId="ADAL" clId="{65F64069-B7FB-4C8A-8DD5-B43755906720}" dt="2020-07-22T04:12:06.058" v="3119"/>
          <ac:cxnSpMkLst>
            <pc:docMk/>
            <pc:sldMk cId="2170698725" sldId="1823"/>
            <ac:cxnSpMk id="88" creationId="{34031DB0-D99F-4340-B59A-94B794DA7387}"/>
          </ac:cxnSpMkLst>
        </pc:cxnChg>
        <pc:cxnChg chg="add mod">
          <ac:chgData name="Bariakor Nareen Lyngskor [Chillibreeze]" userId="afc49c03-9956-454b-b8f5-442afa158c47" providerId="ADAL" clId="{65F64069-B7FB-4C8A-8DD5-B43755906720}" dt="2020-07-22T04:12:13.024" v="3125"/>
          <ac:cxnSpMkLst>
            <pc:docMk/>
            <pc:sldMk cId="2170698725" sldId="1823"/>
            <ac:cxnSpMk id="91" creationId="{25E0F54D-9D5A-45F2-9372-499AA1C0B666}"/>
          </ac:cxnSpMkLst>
        </pc:cxnChg>
        <pc:cxnChg chg="add mod">
          <ac:chgData name="Bariakor Nareen Lyngskor [Chillibreeze]" userId="afc49c03-9956-454b-b8f5-442afa158c47" providerId="ADAL" clId="{65F64069-B7FB-4C8A-8DD5-B43755906720}" dt="2020-07-22T04:12:22.589" v="3131"/>
          <ac:cxnSpMkLst>
            <pc:docMk/>
            <pc:sldMk cId="2170698725" sldId="1823"/>
            <ac:cxnSpMk id="94" creationId="{33514536-BFC2-4356-934C-C4BEAD95A04B}"/>
          </ac:cxnSpMkLst>
        </pc:cxnChg>
        <pc:cxnChg chg="add mod">
          <ac:chgData name="Bariakor Nareen Lyngskor [Chillibreeze]" userId="afc49c03-9956-454b-b8f5-442afa158c47" providerId="ADAL" clId="{65F64069-B7FB-4C8A-8DD5-B43755906720}" dt="2020-07-22T04:12:30.175" v="3137"/>
          <ac:cxnSpMkLst>
            <pc:docMk/>
            <pc:sldMk cId="2170698725" sldId="1823"/>
            <ac:cxnSpMk id="97" creationId="{1D37390C-2D98-41DF-AFD0-A9A5CECDBDF7}"/>
          </ac:cxnSpMkLst>
        </pc:cxnChg>
      </pc:sldChg>
      <pc:sldChg chg="addSp delSp modSp mod">
        <pc:chgData name="Bariakor Nareen Lyngskor [Chillibreeze]" userId="afc49c03-9956-454b-b8f5-442afa158c47" providerId="ADAL" clId="{65F64069-B7FB-4C8A-8DD5-B43755906720}" dt="2020-07-22T04:09:01.783" v="3070" actId="962"/>
        <pc:sldMkLst>
          <pc:docMk/>
          <pc:sldMk cId="1973209838" sldId="1828"/>
        </pc:sldMkLst>
        <pc:spChg chg="del">
          <ac:chgData name="Bariakor Nareen Lyngskor [Chillibreeze]" userId="afc49c03-9956-454b-b8f5-442afa158c47" providerId="ADAL" clId="{65F64069-B7FB-4C8A-8DD5-B43755906720}" dt="2020-07-21T17:17:37.042" v="1828" actId="478"/>
          <ac:spMkLst>
            <pc:docMk/>
            <pc:sldMk cId="1973209838" sldId="1828"/>
            <ac:spMk id="2" creationId="{CBCFA29F-7681-41C6-841D-D6F2B31F4D48}"/>
          </ac:spMkLst>
        </pc:spChg>
        <pc:spChg chg="add mod">
          <ac:chgData name="Bariakor Nareen Lyngskor [Chillibreeze]" userId="afc49c03-9956-454b-b8f5-442afa158c47" providerId="ADAL" clId="{65F64069-B7FB-4C8A-8DD5-B43755906720}" dt="2020-07-22T03:48:44.146" v="2806" actId="164"/>
          <ac:spMkLst>
            <pc:docMk/>
            <pc:sldMk cId="1973209838" sldId="1828"/>
            <ac:spMk id="4" creationId="{86488032-24DF-49DC-B366-F5068961CBF7}"/>
          </ac:spMkLst>
        </pc:spChg>
        <pc:spChg chg="add mod">
          <ac:chgData name="Bariakor Nareen Lyngskor [Chillibreeze]" userId="afc49c03-9956-454b-b8f5-442afa158c47" providerId="ADAL" clId="{65F64069-B7FB-4C8A-8DD5-B43755906720}" dt="2020-07-22T03:48:44.146" v="2806" actId="164"/>
          <ac:spMkLst>
            <pc:docMk/>
            <pc:sldMk cId="1973209838" sldId="1828"/>
            <ac:spMk id="7" creationId="{EC94DF30-A396-470C-84B7-04807019D9F0}"/>
          </ac:spMkLst>
        </pc:spChg>
        <pc:spChg chg="add mod">
          <ac:chgData name="Bariakor Nareen Lyngskor [Chillibreeze]" userId="afc49c03-9956-454b-b8f5-442afa158c47" providerId="ADAL" clId="{65F64069-B7FB-4C8A-8DD5-B43755906720}" dt="2020-07-22T03:48:44.146" v="2806" actId="164"/>
          <ac:spMkLst>
            <pc:docMk/>
            <pc:sldMk cId="1973209838" sldId="1828"/>
            <ac:spMk id="8" creationId="{BEA1CC29-DB4B-4B9C-B6A3-F41357F94FA6}"/>
          </ac:spMkLst>
        </pc:spChg>
        <pc:spChg chg="add mod">
          <ac:chgData name="Bariakor Nareen Lyngskor [Chillibreeze]" userId="afc49c03-9956-454b-b8f5-442afa158c47" providerId="ADAL" clId="{65F64069-B7FB-4C8A-8DD5-B43755906720}" dt="2020-07-22T03:48:44.146" v="2806" actId="164"/>
          <ac:spMkLst>
            <pc:docMk/>
            <pc:sldMk cId="1973209838" sldId="1828"/>
            <ac:spMk id="9" creationId="{E36B9B98-E736-4A8D-94F7-81DB40405E5B}"/>
          </ac:spMkLst>
        </pc:spChg>
        <pc:spChg chg="add mod">
          <ac:chgData name="Bariakor Nareen Lyngskor [Chillibreeze]" userId="afc49c03-9956-454b-b8f5-442afa158c47" providerId="ADAL" clId="{65F64069-B7FB-4C8A-8DD5-B43755906720}" dt="2020-07-22T03:48:44.146" v="2806" actId="164"/>
          <ac:spMkLst>
            <pc:docMk/>
            <pc:sldMk cId="1973209838" sldId="1828"/>
            <ac:spMk id="10" creationId="{A23E0B47-56BB-4E94-A2E3-15B084422276}"/>
          </ac:spMkLst>
        </pc:spChg>
        <pc:spChg chg="add mod">
          <ac:chgData name="Bariakor Nareen Lyngskor [Chillibreeze]" userId="afc49c03-9956-454b-b8f5-442afa158c47" providerId="ADAL" clId="{65F64069-B7FB-4C8A-8DD5-B43755906720}" dt="2020-07-22T03:48:44.146" v="2806" actId="164"/>
          <ac:spMkLst>
            <pc:docMk/>
            <pc:sldMk cId="1973209838" sldId="1828"/>
            <ac:spMk id="11" creationId="{A7FAC2D9-2255-4E4A-B761-0F090186EF4C}"/>
          </ac:spMkLst>
        </pc:spChg>
        <pc:spChg chg="add mod">
          <ac:chgData name="Bariakor Nareen Lyngskor [Chillibreeze]" userId="afc49c03-9956-454b-b8f5-442afa158c47" providerId="ADAL" clId="{65F64069-B7FB-4C8A-8DD5-B43755906720}" dt="2020-07-22T03:48:44.146" v="2806" actId="164"/>
          <ac:spMkLst>
            <pc:docMk/>
            <pc:sldMk cId="1973209838" sldId="1828"/>
            <ac:spMk id="12" creationId="{F3672823-7C89-4F98-B218-1E07DB89B695}"/>
          </ac:spMkLst>
        </pc:spChg>
        <pc:spChg chg="add mod">
          <ac:chgData name="Bariakor Nareen Lyngskor [Chillibreeze]" userId="afc49c03-9956-454b-b8f5-442afa158c47" providerId="ADAL" clId="{65F64069-B7FB-4C8A-8DD5-B43755906720}" dt="2020-07-22T03:48:44.146" v="2806" actId="164"/>
          <ac:spMkLst>
            <pc:docMk/>
            <pc:sldMk cId="1973209838" sldId="1828"/>
            <ac:spMk id="13" creationId="{D6F85ED8-088D-44FB-8DA8-FF2630189BE9}"/>
          </ac:spMkLst>
        </pc:spChg>
        <pc:spChg chg="add mod">
          <ac:chgData name="Bariakor Nareen Lyngskor [Chillibreeze]" userId="afc49c03-9956-454b-b8f5-442afa158c47" providerId="ADAL" clId="{65F64069-B7FB-4C8A-8DD5-B43755906720}" dt="2020-07-22T03:48:44.146" v="2806" actId="164"/>
          <ac:spMkLst>
            <pc:docMk/>
            <pc:sldMk cId="1973209838" sldId="1828"/>
            <ac:spMk id="14" creationId="{99680481-6CD5-4F08-8AAA-1967D18FCA0B}"/>
          </ac:spMkLst>
        </pc:spChg>
        <pc:spChg chg="mod">
          <ac:chgData name="Bariakor Nareen Lyngskor [Chillibreeze]" userId="afc49c03-9956-454b-b8f5-442afa158c47" providerId="ADAL" clId="{65F64069-B7FB-4C8A-8DD5-B43755906720}" dt="2020-07-22T03:53:39.962" v="2834" actId="14100"/>
          <ac:spMkLst>
            <pc:docMk/>
            <pc:sldMk cId="1973209838" sldId="1828"/>
            <ac:spMk id="15" creationId="{F0F91D9B-42FD-4FCE-AED2-1AD09C50FFC4}"/>
          </ac:spMkLst>
        </pc:spChg>
        <pc:spChg chg="add mod">
          <ac:chgData name="Bariakor Nareen Lyngskor [Chillibreeze]" userId="afc49c03-9956-454b-b8f5-442afa158c47" providerId="ADAL" clId="{65F64069-B7FB-4C8A-8DD5-B43755906720}" dt="2020-07-22T03:48:44.146" v="2806" actId="164"/>
          <ac:spMkLst>
            <pc:docMk/>
            <pc:sldMk cId="1973209838" sldId="1828"/>
            <ac:spMk id="17" creationId="{06BF2DED-8806-4811-A6A4-E0A32721AF04}"/>
          </ac:spMkLst>
        </pc:spChg>
        <pc:spChg chg="add mod">
          <ac:chgData name="Bariakor Nareen Lyngskor [Chillibreeze]" userId="afc49c03-9956-454b-b8f5-442afa158c47" providerId="ADAL" clId="{65F64069-B7FB-4C8A-8DD5-B43755906720}" dt="2020-07-22T03:48:44.146" v="2806" actId="164"/>
          <ac:spMkLst>
            <pc:docMk/>
            <pc:sldMk cId="1973209838" sldId="1828"/>
            <ac:spMk id="18" creationId="{DF1F0429-F265-42C8-B40E-E039130972FC}"/>
          </ac:spMkLst>
        </pc:spChg>
        <pc:spChg chg="add del mod">
          <ac:chgData name="Bariakor Nareen Lyngskor [Chillibreeze]" userId="afc49c03-9956-454b-b8f5-442afa158c47" providerId="ADAL" clId="{65F64069-B7FB-4C8A-8DD5-B43755906720}" dt="2020-07-22T03:20:47.298" v="2316" actId="478"/>
          <ac:spMkLst>
            <pc:docMk/>
            <pc:sldMk cId="1973209838" sldId="1828"/>
            <ac:spMk id="19" creationId="{33EDDC30-1144-41DD-B7EF-C92C6FD69B64}"/>
          </ac:spMkLst>
        </pc:spChg>
        <pc:spChg chg="add mod">
          <ac:chgData name="Bariakor Nareen Lyngskor [Chillibreeze]" userId="afc49c03-9956-454b-b8f5-442afa158c47" providerId="ADAL" clId="{65F64069-B7FB-4C8A-8DD5-B43755906720}" dt="2020-07-22T03:48:44.146" v="2806" actId="164"/>
          <ac:spMkLst>
            <pc:docMk/>
            <pc:sldMk cId="1973209838" sldId="1828"/>
            <ac:spMk id="20" creationId="{7F519D7E-5D73-4B8B-820A-481E771B79C8}"/>
          </ac:spMkLst>
        </pc:spChg>
        <pc:spChg chg="add mod">
          <ac:chgData name="Bariakor Nareen Lyngskor [Chillibreeze]" userId="afc49c03-9956-454b-b8f5-442afa158c47" providerId="ADAL" clId="{65F64069-B7FB-4C8A-8DD5-B43755906720}" dt="2020-07-22T03:48:44.146" v="2806" actId="164"/>
          <ac:spMkLst>
            <pc:docMk/>
            <pc:sldMk cId="1973209838" sldId="1828"/>
            <ac:spMk id="21" creationId="{D3F7498B-E5FA-476D-AB95-1F7986A6760E}"/>
          </ac:spMkLst>
        </pc:spChg>
        <pc:spChg chg="add mod">
          <ac:chgData name="Bariakor Nareen Lyngskor [Chillibreeze]" userId="afc49c03-9956-454b-b8f5-442afa158c47" providerId="ADAL" clId="{65F64069-B7FB-4C8A-8DD5-B43755906720}" dt="2020-07-22T03:24:44.391" v="2379" actId="571"/>
          <ac:spMkLst>
            <pc:docMk/>
            <pc:sldMk cId="1973209838" sldId="1828"/>
            <ac:spMk id="22" creationId="{874A0DA9-9779-45CA-BB10-AE82940367AE}"/>
          </ac:spMkLst>
        </pc:spChg>
        <pc:spChg chg="add mod">
          <ac:chgData name="Bariakor Nareen Lyngskor [Chillibreeze]" userId="afc49c03-9956-454b-b8f5-442afa158c47" providerId="ADAL" clId="{65F64069-B7FB-4C8A-8DD5-B43755906720}" dt="2020-07-22T03:24:44.391" v="2379" actId="571"/>
          <ac:spMkLst>
            <pc:docMk/>
            <pc:sldMk cId="1973209838" sldId="1828"/>
            <ac:spMk id="23" creationId="{9C294248-C910-4F35-89AA-C9BB6D88B9DE}"/>
          </ac:spMkLst>
        </pc:spChg>
        <pc:spChg chg="add mod">
          <ac:chgData name="Bariakor Nareen Lyngskor [Chillibreeze]" userId="afc49c03-9956-454b-b8f5-442afa158c47" providerId="ADAL" clId="{65F64069-B7FB-4C8A-8DD5-B43755906720}" dt="2020-07-22T03:48:44.146" v="2806" actId="164"/>
          <ac:spMkLst>
            <pc:docMk/>
            <pc:sldMk cId="1973209838" sldId="1828"/>
            <ac:spMk id="25" creationId="{C2BE7BEE-4365-4D71-8087-CAE620992F27}"/>
          </ac:spMkLst>
        </pc:spChg>
        <pc:spChg chg="add mod">
          <ac:chgData name="Bariakor Nareen Lyngskor [Chillibreeze]" userId="afc49c03-9956-454b-b8f5-442afa158c47" providerId="ADAL" clId="{65F64069-B7FB-4C8A-8DD5-B43755906720}" dt="2020-07-22T03:27:10.325" v="2502" actId="571"/>
          <ac:spMkLst>
            <pc:docMk/>
            <pc:sldMk cId="1973209838" sldId="1828"/>
            <ac:spMk id="26" creationId="{96DEEF11-9286-44A8-96DC-66D0D437F2FC}"/>
          </ac:spMkLst>
        </pc:spChg>
        <pc:spChg chg="add mod">
          <ac:chgData name="Bariakor Nareen Lyngskor [Chillibreeze]" userId="afc49c03-9956-454b-b8f5-442afa158c47" providerId="ADAL" clId="{65F64069-B7FB-4C8A-8DD5-B43755906720}" dt="2020-07-22T03:27:10.325" v="2502" actId="571"/>
          <ac:spMkLst>
            <pc:docMk/>
            <pc:sldMk cId="1973209838" sldId="1828"/>
            <ac:spMk id="27" creationId="{651373D0-2396-4037-9A89-28D52089BCBB}"/>
          </ac:spMkLst>
        </pc:spChg>
        <pc:spChg chg="add mod">
          <ac:chgData name="Bariakor Nareen Lyngskor [Chillibreeze]" userId="afc49c03-9956-454b-b8f5-442afa158c47" providerId="ADAL" clId="{65F64069-B7FB-4C8A-8DD5-B43755906720}" dt="2020-07-22T03:48:44.146" v="2806" actId="164"/>
          <ac:spMkLst>
            <pc:docMk/>
            <pc:sldMk cId="1973209838" sldId="1828"/>
            <ac:spMk id="28" creationId="{803D0D43-4E4C-4E2D-BB92-B6E14EB5422F}"/>
          </ac:spMkLst>
        </pc:spChg>
        <pc:spChg chg="add mod">
          <ac:chgData name="Bariakor Nareen Lyngskor [Chillibreeze]" userId="afc49c03-9956-454b-b8f5-442afa158c47" providerId="ADAL" clId="{65F64069-B7FB-4C8A-8DD5-B43755906720}" dt="2020-07-22T03:48:44.146" v="2806" actId="164"/>
          <ac:spMkLst>
            <pc:docMk/>
            <pc:sldMk cId="1973209838" sldId="1828"/>
            <ac:spMk id="29" creationId="{C9DDC220-F711-41B4-8805-F2F6E03EF9AE}"/>
          </ac:spMkLst>
        </pc:spChg>
        <pc:spChg chg="add mod">
          <ac:chgData name="Bariakor Nareen Lyngskor [Chillibreeze]" userId="afc49c03-9956-454b-b8f5-442afa158c47" providerId="ADAL" clId="{65F64069-B7FB-4C8A-8DD5-B43755906720}" dt="2020-07-22T03:48:44.146" v="2806" actId="164"/>
          <ac:spMkLst>
            <pc:docMk/>
            <pc:sldMk cId="1973209838" sldId="1828"/>
            <ac:spMk id="30" creationId="{02FED8F6-5B24-4584-9F4E-DCD1CCA78581}"/>
          </ac:spMkLst>
        </pc:spChg>
        <pc:spChg chg="add mod">
          <ac:chgData name="Bariakor Nareen Lyngskor [Chillibreeze]" userId="afc49c03-9956-454b-b8f5-442afa158c47" providerId="ADAL" clId="{65F64069-B7FB-4C8A-8DD5-B43755906720}" dt="2020-07-22T03:48:44.146" v="2806" actId="164"/>
          <ac:spMkLst>
            <pc:docMk/>
            <pc:sldMk cId="1973209838" sldId="1828"/>
            <ac:spMk id="31" creationId="{6541EE69-6856-4FD9-9D57-3BBAA4A2405C}"/>
          </ac:spMkLst>
        </pc:spChg>
        <pc:spChg chg="add mod">
          <ac:chgData name="Bariakor Nareen Lyngskor [Chillibreeze]" userId="afc49c03-9956-454b-b8f5-442afa158c47" providerId="ADAL" clId="{65F64069-B7FB-4C8A-8DD5-B43755906720}" dt="2020-07-22T03:48:44.146" v="2806" actId="164"/>
          <ac:spMkLst>
            <pc:docMk/>
            <pc:sldMk cId="1973209838" sldId="1828"/>
            <ac:spMk id="32" creationId="{BF1A9269-DB97-47EB-8F8E-A3D7D4708163}"/>
          </ac:spMkLst>
        </pc:spChg>
        <pc:spChg chg="add mod">
          <ac:chgData name="Bariakor Nareen Lyngskor [Chillibreeze]" userId="afc49c03-9956-454b-b8f5-442afa158c47" providerId="ADAL" clId="{65F64069-B7FB-4C8A-8DD5-B43755906720}" dt="2020-07-22T03:48:44.146" v="2806" actId="164"/>
          <ac:spMkLst>
            <pc:docMk/>
            <pc:sldMk cId="1973209838" sldId="1828"/>
            <ac:spMk id="41" creationId="{1E933834-C95A-401A-ADC8-EEF5ACAA9D3A}"/>
          </ac:spMkLst>
        </pc:spChg>
        <pc:spChg chg="add mod">
          <ac:chgData name="Bariakor Nareen Lyngskor [Chillibreeze]" userId="afc49c03-9956-454b-b8f5-442afa158c47" providerId="ADAL" clId="{65F64069-B7FB-4C8A-8DD5-B43755906720}" dt="2020-07-22T03:49:11.074" v="2814" actId="164"/>
          <ac:spMkLst>
            <pc:docMk/>
            <pc:sldMk cId="1973209838" sldId="1828"/>
            <ac:spMk id="42" creationId="{C4DEE06E-CD90-44D1-95E8-62D3FA512C3F}"/>
          </ac:spMkLst>
        </pc:spChg>
        <pc:spChg chg="add del mod">
          <ac:chgData name="Bariakor Nareen Lyngskor [Chillibreeze]" userId="afc49c03-9956-454b-b8f5-442afa158c47" providerId="ADAL" clId="{65F64069-B7FB-4C8A-8DD5-B43755906720}" dt="2020-07-22T03:32:10.249" v="2630" actId="478"/>
          <ac:spMkLst>
            <pc:docMk/>
            <pc:sldMk cId="1973209838" sldId="1828"/>
            <ac:spMk id="43" creationId="{38CF87FE-72AB-449F-A994-D6753C4A05A1}"/>
          </ac:spMkLst>
        </pc:spChg>
        <pc:spChg chg="add del mod">
          <ac:chgData name="Bariakor Nareen Lyngskor [Chillibreeze]" userId="afc49c03-9956-454b-b8f5-442afa158c47" providerId="ADAL" clId="{65F64069-B7FB-4C8A-8DD5-B43755906720}" dt="2020-07-22T03:32:14.589" v="2632" actId="478"/>
          <ac:spMkLst>
            <pc:docMk/>
            <pc:sldMk cId="1973209838" sldId="1828"/>
            <ac:spMk id="44" creationId="{72EF9F93-8A78-4E59-A516-4B6964B2E45D}"/>
          </ac:spMkLst>
        </pc:spChg>
        <pc:spChg chg="add mod">
          <ac:chgData name="Bariakor Nareen Lyngskor [Chillibreeze]" userId="afc49c03-9956-454b-b8f5-442afa158c47" providerId="ADAL" clId="{65F64069-B7FB-4C8A-8DD5-B43755906720}" dt="2020-07-22T03:48:44.146" v="2806" actId="164"/>
          <ac:spMkLst>
            <pc:docMk/>
            <pc:sldMk cId="1973209838" sldId="1828"/>
            <ac:spMk id="45" creationId="{DF80ACFF-020A-4BC4-AE10-30D0554B435D}"/>
          </ac:spMkLst>
        </pc:spChg>
        <pc:spChg chg="add del mod">
          <ac:chgData name="Bariakor Nareen Lyngskor [Chillibreeze]" userId="afc49c03-9956-454b-b8f5-442afa158c47" providerId="ADAL" clId="{65F64069-B7FB-4C8A-8DD5-B43755906720}" dt="2020-07-22T03:48:44.146" v="2806" actId="164"/>
          <ac:spMkLst>
            <pc:docMk/>
            <pc:sldMk cId="1973209838" sldId="1828"/>
            <ac:spMk id="46" creationId="{809185B9-4020-47AB-8060-C9F3FD6EDCC9}"/>
          </ac:spMkLst>
        </pc:spChg>
        <pc:spChg chg="add mod">
          <ac:chgData name="Bariakor Nareen Lyngskor [Chillibreeze]" userId="afc49c03-9956-454b-b8f5-442afa158c47" providerId="ADAL" clId="{65F64069-B7FB-4C8A-8DD5-B43755906720}" dt="2020-07-22T03:48:44.146" v="2806" actId="164"/>
          <ac:spMkLst>
            <pc:docMk/>
            <pc:sldMk cId="1973209838" sldId="1828"/>
            <ac:spMk id="78" creationId="{E5D15429-F62F-4A8B-9E52-23A5F0CA1C61}"/>
          </ac:spMkLst>
        </pc:spChg>
        <pc:spChg chg="add mod">
          <ac:chgData name="Bariakor Nareen Lyngskor [Chillibreeze]" userId="afc49c03-9956-454b-b8f5-442afa158c47" providerId="ADAL" clId="{65F64069-B7FB-4C8A-8DD5-B43755906720}" dt="2020-07-22T03:48:44.146" v="2806" actId="164"/>
          <ac:spMkLst>
            <pc:docMk/>
            <pc:sldMk cId="1973209838" sldId="1828"/>
            <ac:spMk id="79" creationId="{91CC7025-2456-4D48-B77F-C3BB6178AA8B}"/>
          </ac:spMkLst>
        </pc:spChg>
        <pc:spChg chg="add mod">
          <ac:chgData name="Bariakor Nareen Lyngskor [Chillibreeze]" userId="afc49c03-9956-454b-b8f5-442afa158c47" providerId="ADAL" clId="{65F64069-B7FB-4C8A-8DD5-B43755906720}" dt="2020-07-22T03:48:44.146" v="2806" actId="164"/>
          <ac:spMkLst>
            <pc:docMk/>
            <pc:sldMk cId="1973209838" sldId="1828"/>
            <ac:spMk id="80" creationId="{79867F3B-B1A4-460C-B550-20E1D5A8F974}"/>
          </ac:spMkLst>
        </pc:spChg>
        <pc:spChg chg="add mod">
          <ac:chgData name="Bariakor Nareen Lyngskor [Chillibreeze]" userId="afc49c03-9956-454b-b8f5-442afa158c47" providerId="ADAL" clId="{65F64069-B7FB-4C8A-8DD5-B43755906720}" dt="2020-07-22T04:06:44.543" v="3068" actId="13244"/>
          <ac:spMkLst>
            <pc:docMk/>
            <pc:sldMk cId="1973209838" sldId="1828"/>
            <ac:spMk id="85" creationId="{9C217020-3428-47D9-817F-81E75326C007}"/>
          </ac:spMkLst>
        </pc:spChg>
        <pc:grpChg chg="add del mod">
          <ac:chgData name="Bariakor Nareen Lyngskor [Chillibreeze]" userId="afc49c03-9956-454b-b8f5-442afa158c47" providerId="ADAL" clId="{65F64069-B7FB-4C8A-8DD5-B43755906720}" dt="2020-07-22T03:46:01.159" v="2761" actId="164"/>
          <ac:grpSpMkLst>
            <pc:docMk/>
            <pc:sldMk cId="1973209838" sldId="1828"/>
            <ac:grpSpMk id="76" creationId="{AB6AB79C-6832-4FCF-AFB3-DED71D1D2CFA}"/>
          </ac:grpSpMkLst>
        </pc:grpChg>
        <pc:grpChg chg="add del mod">
          <ac:chgData name="Bariakor Nareen Lyngskor [Chillibreeze]" userId="afc49c03-9956-454b-b8f5-442afa158c47" providerId="ADAL" clId="{65F64069-B7FB-4C8A-8DD5-B43755906720}" dt="2020-07-22T03:49:11.074" v="2814" actId="164"/>
          <ac:grpSpMkLst>
            <pc:docMk/>
            <pc:sldMk cId="1973209838" sldId="1828"/>
            <ac:grpSpMk id="81" creationId="{9F862F3F-301B-4412-99FD-9FA792AFC3FA}"/>
          </ac:grpSpMkLst>
        </pc:grpChg>
        <pc:grpChg chg="add del mod">
          <ac:chgData name="Bariakor Nareen Lyngskor [Chillibreeze]" userId="afc49c03-9956-454b-b8f5-442afa158c47" providerId="ADAL" clId="{65F64069-B7FB-4C8A-8DD5-B43755906720}" dt="2020-07-22T03:49:22.530" v="2816" actId="21"/>
          <ac:grpSpMkLst>
            <pc:docMk/>
            <pc:sldMk cId="1973209838" sldId="1828"/>
            <ac:grpSpMk id="83" creationId="{AE063CC9-1494-4563-A8D4-11909CCD5E3A}"/>
          </ac:grpSpMkLst>
        </pc:grpChg>
        <pc:picChg chg="del mod">
          <ac:chgData name="Bariakor Nareen Lyngskor [Chillibreeze]" userId="afc49c03-9956-454b-b8f5-442afa158c47" providerId="ADAL" clId="{65F64069-B7FB-4C8A-8DD5-B43755906720}" dt="2020-07-22T03:15:55.858" v="1872" actId="478"/>
          <ac:picMkLst>
            <pc:docMk/>
            <pc:sldMk cId="1973209838" sldId="1828"/>
            <ac:picMk id="16" creationId="{0E4E0F13-2F0D-424D-9BA3-DAAA18427D57}"/>
          </ac:picMkLst>
        </pc:picChg>
        <pc:picChg chg="add mod">
          <ac:chgData name="Bariakor Nareen Lyngskor [Chillibreeze]" userId="afc49c03-9956-454b-b8f5-442afa158c47" providerId="ADAL" clId="{65F64069-B7FB-4C8A-8DD5-B43755906720}" dt="2020-07-22T03:48:44.146" v="2806" actId="164"/>
          <ac:picMkLst>
            <pc:docMk/>
            <pc:sldMk cId="1973209838" sldId="1828"/>
            <ac:picMk id="73" creationId="{3F48BC74-B4D7-4067-99DC-9345EC790A59}"/>
          </ac:picMkLst>
        </pc:picChg>
        <pc:picChg chg="add mod">
          <ac:chgData name="Bariakor Nareen Lyngskor [Chillibreeze]" userId="afc49c03-9956-454b-b8f5-442afa158c47" providerId="ADAL" clId="{65F64069-B7FB-4C8A-8DD5-B43755906720}" dt="2020-07-22T03:48:44.146" v="2806" actId="164"/>
          <ac:picMkLst>
            <pc:docMk/>
            <pc:sldMk cId="1973209838" sldId="1828"/>
            <ac:picMk id="75" creationId="{070F7B8E-68E2-4039-907E-AA43C81FF062}"/>
          </ac:picMkLst>
        </pc:picChg>
        <pc:picChg chg="del mod">
          <ac:chgData name="Bariakor Nareen Lyngskor [Chillibreeze]" userId="afc49c03-9956-454b-b8f5-442afa158c47" providerId="ADAL" clId="{65F64069-B7FB-4C8A-8DD5-B43755906720}" dt="2020-07-22T03:45:59.093" v="2759"/>
          <ac:picMkLst>
            <pc:docMk/>
            <pc:sldMk cId="1973209838" sldId="1828"/>
            <ac:picMk id="77" creationId="{1892E2CC-8821-4CE4-A737-57DB1AB32EBA}"/>
          </ac:picMkLst>
        </pc:picChg>
        <pc:picChg chg="del mod">
          <ac:chgData name="Bariakor Nareen Lyngskor [Chillibreeze]" userId="afc49c03-9956-454b-b8f5-442afa158c47" providerId="ADAL" clId="{65F64069-B7FB-4C8A-8DD5-B43755906720}" dt="2020-07-22T03:49:03.649" v="2812"/>
          <ac:picMkLst>
            <pc:docMk/>
            <pc:sldMk cId="1973209838" sldId="1828"/>
            <ac:picMk id="82" creationId="{5DF429B4-0D3E-4076-9695-797973C3C3C6}"/>
          </ac:picMkLst>
        </pc:picChg>
        <pc:picChg chg="mod">
          <ac:chgData name="Bariakor Nareen Lyngskor [Chillibreeze]" userId="afc49c03-9956-454b-b8f5-442afa158c47" providerId="ADAL" clId="{65F64069-B7FB-4C8A-8DD5-B43755906720}" dt="2020-07-22T04:09:01.783" v="3070" actId="962"/>
          <ac:picMkLst>
            <pc:docMk/>
            <pc:sldMk cId="1973209838" sldId="1828"/>
            <ac:picMk id="84" creationId="{6B7C965F-D35F-47E7-BCC0-CA9EF218332F}"/>
          </ac:picMkLst>
        </pc:picChg>
        <pc:cxnChg chg="add mod">
          <ac:chgData name="Bariakor Nareen Lyngskor [Chillibreeze]" userId="afc49c03-9956-454b-b8f5-442afa158c47" providerId="ADAL" clId="{65F64069-B7FB-4C8A-8DD5-B43755906720}" dt="2020-07-22T03:49:22.530" v="2816" actId="21"/>
          <ac:cxnSpMkLst>
            <pc:docMk/>
            <pc:sldMk cId="1973209838" sldId="1828"/>
            <ac:cxnSpMk id="5" creationId="{369BB457-72A7-48F1-BBDF-4256E780C781}"/>
          </ac:cxnSpMkLst>
        </pc:cxnChg>
        <pc:cxnChg chg="add mod">
          <ac:chgData name="Bariakor Nareen Lyngskor [Chillibreeze]" userId="afc49c03-9956-454b-b8f5-442afa158c47" providerId="ADAL" clId="{65F64069-B7FB-4C8A-8DD5-B43755906720}" dt="2020-07-22T03:49:22.530" v="2816" actId="21"/>
          <ac:cxnSpMkLst>
            <pc:docMk/>
            <pc:sldMk cId="1973209838" sldId="1828"/>
            <ac:cxnSpMk id="24" creationId="{17A2607E-BC57-4190-BB29-BC7BDD340DC9}"/>
          </ac:cxnSpMkLst>
        </pc:cxnChg>
        <pc:cxnChg chg="add del mod">
          <ac:chgData name="Bariakor Nareen Lyngskor [Chillibreeze]" userId="afc49c03-9956-454b-b8f5-442afa158c47" providerId="ADAL" clId="{65F64069-B7FB-4C8A-8DD5-B43755906720}" dt="2020-07-22T03:30:58.784" v="2616" actId="478"/>
          <ac:cxnSpMkLst>
            <pc:docMk/>
            <pc:sldMk cId="1973209838" sldId="1828"/>
            <ac:cxnSpMk id="34" creationId="{9E593703-3CEA-47B4-A9E5-D585087270CA}"/>
          </ac:cxnSpMkLst>
        </pc:cxnChg>
        <pc:cxnChg chg="add mod">
          <ac:chgData name="Bariakor Nareen Lyngskor [Chillibreeze]" userId="afc49c03-9956-454b-b8f5-442afa158c47" providerId="ADAL" clId="{65F64069-B7FB-4C8A-8DD5-B43755906720}" dt="2020-07-22T03:49:22.530" v="2816" actId="21"/>
          <ac:cxnSpMkLst>
            <pc:docMk/>
            <pc:sldMk cId="1973209838" sldId="1828"/>
            <ac:cxnSpMk id="36" creationId="{02C078CA-9122-45C3-AC43-A52800EEEBE0}"/>
          </ac:cxnSpMkLst>
        </pc:cxnChg>
        <pc:cxnChg chg="add mod">
          <ac:chgData name="Bariakor Nareen Lyngskor [Chillibreeze]" userId="afc49c03-9956-454b-b8f5-442afa158c47" providerId="ADAL" clId="{65F64069-B7FB-4C8A-8DD5-B43755906720}" dt="2020-07-22T03:49:22.530" v="2816" actId="21"/>
          <ac:cxnSpMkLst>
            <pc:docMk/>
            <pc:sldMk cId="1973209838" sldId="1828"/>
            <ac:cxnSpMk id="38" creationId="{B2C0AC14-1382-46E4-8210-C8F701A26DE0}"/>
          </ac:cxnSpMkLst>
        </pc:cxnChg>
        <pc:cxnChg chg="add mod">
          <ac:chgData name="Bariakor Nareen Lyngskor [Chillibreeze]" userId="afc49c03-9956-454b-b8f5-442afa158c47" providerId="ADAL" clId="{65F64069-B7FB-4C8A-8DD5-B43755906720}" dt="2020-07-22T03:49:22.530" v="2816" actId="21"/>
          <ac:cxnSpMkLst>
            <pc:docMk/>
            <pc:sldMk cId="1973209838" sldId="1828"/>
            <ac:cxnSpMk id="40" creationId="{3AE7AB24-4048-4D66-AAF8-C59A21848B7E}"/>
          </ac:cxnSpMkLst>
        </pc:cxnChg>
        <pc:cxnChg chg="add del">
          <ac:chgData name="Bariakor Nareen Lyngskor [Chillibreeze]" userId="afc49c03-9956-454b-b8f5-442afa158c47" providerId="ADAL" clId="{65F64069-B7FB-4C8A-8DD5-B43755906720}" dt="2020-07-22T03:37:00.194" v="2703" actId="478"/>
          <ac:cxnSpMkLst>
            <pc:docMk/>
            <pc:sldMk cId="1973209838" sldId="1828"/>
            <ac:cxnSpMk id="48" creationId="{B0B0C136-7E73-4C30-B538-E7EB427509DE}"/>
          </ac:cxnSpMkLst>
        </pc:cxnChg>
        <pc:cxnChg chg="add mod">
          <ac:chgData name="Bariakor Nareen Lyngskor [Chillibreeze]" userId="afc49c03-9956-454b-b8f5-442afa158c47" providerId="ADAL" clId="{65F64069-B7FB-4C8A-8DD5-B43755906720}" dt="2020-07-22T03:49:22.530" v="2816" actId="21"/>
          <ac:cxnSpMkLst>
            <pc:docMk/>
            <pc:sldMk cId="1973209838" sldId="1828"/>
            <ac:cxnSpMk id="50" creationId="{6E651A74-5E94-47D0-9C71-1BE68D76814C}"/>
          </ac:cxnSpMkLst>
        </pc:cxnChg>
        <pc:cxnChg chg="add del mod">
          <ac:chgData name="Bariakor Nareen Lyngskor [Chillibreeze]" userId="afc49c03-9956-454b-b8f5-442afa158c47" providerId="ADAL" clId="{65F64069-B7FB-4C8A-8DD5-B43755906720}" dt="2020-07-22T03:37:28.731" v="2706" actId="478"/>
          <ac:cxnSpMkLst>
            <pc:docMk/>
            <pc:sldMk cId="1973209838" sldId="1828"/>
            <ac:cxnSpMk id="52" creationId="{75FD9C51-FA07-4923-BBED-F6CDD5CFBB84}"/>
          </ac:cxnSpMkLst>
        </pc:cxnChg>
        <pc:cxnChg chg="add mod">
          <ac:chgData name="Bariakor Nareen Lyngskor [Chillibreeze]" userId="afc49c03-9956-454b-b8f5-442afa158c47" providerId="ADAL" clId="{65F64069-B7FB-4C8A-8DD5-B43755906720}" dt="2020-07-22T03:49:22.530" v="2816" actId="21"/>
          <ac:cxnSpMkLst>
            <pc:docMk/>
            <pc:sldMk cId="1973209838" sldId="1828"/>
            <ac:cxnSpMk id="54" creationId="{A2CCC132-9415-4832-A073-98C1A260C97D}"/>
          </ac:cxnSpMkLst>
        </pc:cxnChg>
        <pc:cxnChg chg="add mod">
          <ac:chgData name="Bariakor Nareen Lyngskor [Chillibreeze]" userId="afc49c03-9956-454b-b8f5-442afa158c47" providerId="ADAL" clId="{65F64069-B7FB-4C8A-8DD5-B43755906720}" dt="2020-07-22T03:48:44.146" v="2806" actId="164"/>
          <ac:cxnSpMkLst>
            <pc:docMk/>
            <pc:sldMk cId="1973209838" sldId="1828"/>
            <ac:cxnSpMk id="56" creationId="{7DD684C7-C575-43E9-A079-608AD2AD209D}"/>
          </ac:cxnSpMkLst>
        </pc:cxnChg>
        <pc:cxnChg chg="add mod">
          <ac:chgData name="Bariakor Nareen Lyngskor [Chillibreeze]" userId="afc49c03-9956-454b-b8f5-442afa158c47" providerId="ADAL" clId="{65F64069-B7FB-4C8A-8DD5-B43755906720}" dt="2020-07-22T03:49:22.530" v="2816" actId="21"/>
          <ac:cxnSpMkLst>
            <pc:docMk/>
            <pc:sldMk cId="1973209838" sldId="1828"/>
            <ac:cxnSpMk id="60" creationId="{F9CB586F-1943-40F8-9F3A-D5640B509C22}"/>
          </ac:cxnSpMkLst>
        </pc:cxnChg>
        <pc:cxnChg chg="add mod">
          <ac:chgData name="Bariakor Nareen Lyngskor [Chillibreeze]" userId="afc49c03-9956-454b-b8f5-442afa158c47" providerId="ADAL" clId="{65F64069-B7FB-4C8A-8DD5-B43755906720}" dt="2020-07-22T03:48:44.146" v="2806" actId="164"/>
          <ac:cxnSpMkLst>
            <pc:docMk/>
            <pc:sldMk cId="1973209838" sldId="1828"/>
            <ac:cxnSpMk id="62" creationId="{D9E87A72-D200-421E-8694-3934D4CDA214}"/>
          </ac:cxnSpMkLst>
        </pc:cxnChg>
        <pc:cxnChg chg="add mod">
          <ac:chgData name="Bariakor Nareen Lyngskor [Chillibreeze]" userId="afc49c03-9956-454b-b8f5-442afa158c47" providerId="ADAL" clId="{65F64069-B7FB-4C8A-8DD5-B43755906720}" dt="2020-07-22T03:48:44.146" v="2806" actId="164"/>
          <ac:cxnSpMkLst>
            <pc:docMk/>
            <pc:sldMk cId="1973209838" sldId="1828"/>
            <ac:cxnSpMk id="64" creationId="{F6282963-F9CE-460B-8657-DC58E13EDC19}"/>
          </ac:cxnSpMkLst>
        </pc:cxnChg>
        <pc:cxnChg chg="add mod">
          <ac:chgData name="Bariakor Nareen Lyngskor [Chillibreeze]" userId="afc49c03-9956-454b-b8f5-442afa158c47" providerId="ADAL" clId="{65F64069-B7FB-4C8A-8DD5-B43755906720}" dt="2020-07-22T03:48:44.146" v="2806" actId="164"/>
          <ac:cxnSpMkLst>
            <pc:docMk/>
            <pc:sldMk cId="1973209838" sldId="1828"/>
            <ac:cxnSpMk id="70" creationId="{4C985911-606B-4DD2-8FC4-30ABED0D6989}"/>
          </ac:cxnSpMkLst>
        </pc:cxnChg>
        <pc:cxnChg chg="add mod">
          <ac:chgData name="Bariakor Nareen Lyngskor [Chillibreeze]" userId="afc49c03-9956-454b-b8f5-442afa158c47" providerId="ADAL" clId="{65F64069-B7FB-4C8A-8DD5-B43755906720}" dt="2020-07-22T03:48:44.146" v="2806" actId="164"/>
          <ac:cxnSpMkLst>
            <pc:docMk/>
            <pc:sldMk cId="1973209838" sldId="1828"/>
            <ac:cxnSpMk id="71" creationId="{30C031C5-C716-4E72-9024-F1CC7EC8CBD1}"/>
          </ac:cxnSpMkLst>
        </pc:cxnChg>
      </pc:sldChg>
      <pc:sldChg chg="add del">
        <pc:chgData name="Bariakor Nareen Lyngskor [Chillibreeze]" userId="afc49c03-9956-454b-b8f5-442afa158c47" providerId="ADAL" clId="{65F64069-B7FB-4C8A-8DD5-B43755906720}" dt="2020-07-21T11:21:19.080" v="773" actId="47"/>
        <pc:sldMkLst>
          <pc:docMk/>
          <pc:sldMk cId="3261310328" sldId="1830"/>
        </pc:sldMkLst>
      </pc:sldChg>
      <pc:sldChg chg="modSp">
        <pc:chgData name="Bariakor Nareen Lyngskor [Chillibreeze]" userId="afc49c03-9956-454b-b8f5-442afa158c47" providerId="ADAL" clId="{65F64069-B7FB-4C8A-8DD5-B43755906720}" dt="2020-07-22T04:13:27.602" v="3161" actId="13244"/>
        <pc:sldMkLst>
          <pc:docMk/>
          <pc:sldMk cId="2046700792" sldId="1832"/>
        </pc:sldMkLst>
        <pc:picChg chg="mod">
          <ac:chgData name="Bariakor Nareen Lyngskor [Chillibreeze]" userId="afc49c03-9956-454b-b8f5-442afa158c47" providerId="ADAL" clId="{65F64069-B7FB-4C8A-8DD5-B43755906720}" dt="2020-07-22T04:13:27.602" v="3161" actId="13244"/>
          <ac:picMkLst>
            <pc:docMk/>
            <pc:sldMk cId="2046700792" sldId="1832"/>
            <ac:picMk id="19" creationId="{E1E2CA4F-80FE-4229-86D8-5315542A6F51}"/>
          </ac:picMkLst>
        </pc:picChg>
      </pc:sldChg>
      <pc:sldChg chg="modSp mod">
        <pc:chgData name="Bariakor Nareen Lyngskor [Chillibreeze]" userId="afc49c03-9956-454b-b8f5-442afa158c47" providerId="ADAL" clId="{65F64069-B7FB-4C8A-8DD5-B43755906720}" dt="2020-07-21T11:22:03.794" v="783" actId="12788"/>
        <pc:sldMkLst>
          <pc:docMk/>
          <pc:sldMk cId="2764556667" sldId="1833"/>
        </pc:sldMkLst>
        <pc:spChg chg="mod">
          <ac:chgData name="Bariakor Nareen Lyngskor [Chillibreeze]" userId="afc49c03-9956-454b-b8f5-442afa158c47" providerId="ADAL" clId="{65F64069-B7FB-4C8A-8DD5-B43755906720}" dt="2020-07-21T11:22:03.794" v="783" actId="12788"/>
          <ac:spMkLst>
            <pc:docMk/>
            <pc:sldMk cId="2764556667" sldId="1833"/>
            <ac:spMk id="7" creationId="{EEE47BBE-A30B-4C95-A444-B5DB833EB367}"/>
          </ac:spMkLst>
        </pc:spChg>
        <pc:picChg chg="mod modCrop">
          <ac:chgData name="Bariakor Nareen Lyngskor [Chillibreeze]" userId="afc49c03-9956-454b-b8f5-442afa158c47" providerId="ADAL" clId="{65F64069-B7FB-4C8A-8DD5-B43755906720}" dt="2020-07-21T11:22:03.794" v="783" actId="12788"/>
          <ac:picMkLst>
            <pc:docMk/>
            <pc:sldMk cId="2764556667" sldId="1833"/>
            <ac:picMk id="8" creationId="{AC6D9136-429E-426C-B5B0-A12165AAB5AE}"/>
          </ac:picMkLst>
        </pc:picChg>
      </pc:sldChg>
      <pc:sldChg chg="addSp delSp modSp mod">
        <pc:chgData name="Bariakor Nareen Lyngskor [Chillibreeze]" userId="afc49c03-9956-454b-b8f5-442afa158c47" providerId="ADAL" clId="{65F64069-B7FB-4C8A-8DD5-B43755906720}" dt="2020-07-21T11:30:18.306" v="865"/>
        <pc:sldMkLst>
          <pc:docMk/>
          <pc:sldMk cId="638296414" sldId="1834"/>
        </pc:sldMkLst>
        <pc:spChg chg="mod">
          <ac:chgData name="Bariakor Nareen Lyngskor [Chillibreeze]" userId="afc49c03-9956-454b-b8f5-442afa158c47" providerId="ADAL" clId="{65F64069-B7FB-4C8A-8DD5-B43755906720}" dt="2020-07-21T11:30:18.306" v="865"/>
          <ac:spMkLst>
            <pc:docMk/>
            <pc:sldMk cId="638296414" sldId="1834"/>
            <ac:spMk id="2" creationId="{178BDD56-ADE3-4F8F-9351-E9B586B68355}"/>
          </ac:spMkLst>
        </pc:spChg>
        <pc:spChg chg="mod">
          <ac:chgData name="Bariakor Nareen Lyngskor [Chillibreeze]" userId="afc49c03-9956-454b-b8f5-442afa158c47" providerId="ADAL" clId="{65F64069-B7FB-4C8A-8DD5-B43755906720}" dt="2020-07-21T11:28:23.980" v="851" actId="139"/>
          <ac:spMkLst>
            <pc:docMk/>
            <pc:sldMk cId="638296414" sldId="1834"/>
            <ac:spMk id="3" creationId="{421B40CF-09C9-43FF-B387-BB528C41B9A5}"/>
          </ac:spMkLst>
        </pc:spChg>
        <pc:spChg chg="add del mod">
          <ac:chgData name="Bariakor Nareen Lyngskor [Chillibreeze]" userId="afc49c03-9956-454b-b8f5-442afa158c47" providerId="ADAL" clId="{65F64069-B7FB-4C8A-8DD5-B43755906720}" dt="2020-07-21T11:30:18.114" v="864"/>
          <ac:spMkLst>
            <pc:docMk/>
            <pc:sldMk cId="638296414" sldId="1834"/>
            <ac:spMk id="5" creationId="{F0D7B5D6-DD8B-4E12-BF58-CD04AF91FFEE}"/>
          </ac:spMkLst>
        </pc:spChg>
        <pc:spChg chg="add del mod">
          <ac:chgData name="Bariakor Nareen Lyngskor [Chillibreeze]" userId="afc49c03-9956-454b-b8f5-442afa158c47" providerId="ADAL" clId="{65F64069-B7FB-4C8A-8DD5-B43755906720}" dt="2020-07-21T11:30:18.306" v="865"/>
          <ac:spMkLst>
            <pc:docMk/>
            <pc:sldMk cId="638296414" sldId="1834"/>
            <ac:spMk id="6" creationId="{79BE56E3-6E42-4591-A9C4-9850BC737833}"/>
          </ac:spMkLst>
        </pc:spChg>
        <pc:graphicFrameChg chg="mod modGraphic">
          <ac:chgData name="Bariakor Nareen Lyngskor [Chillibreeze]" userId="afc49c03-9956-454b-b8f5-442afa158c47" providerId="ADAL" clId="{65F64069-B7FB-4C8A-8DD5-B43755906720}" dt="2020-07-21T11:29:56.657" v="863" actId="1035"/>
          <ac:graphicFrameMkLst>
            <pc:docMk/>
            <pc:sldMk cId="638296414" sldId="1834"/>
            <ac:graphicFrameMk id="4" creationId="{7BA8FF33-BF2C-49C8-9BEF-8DEF11EE66A4}"/>
          </ac:graphicFrameMkLst>
        </pc:graphicFrameChg>
      </pc:sldChg>
      <pc:sldChg chg="delSp modSp mod">
        <pc:chgData name="Bariakor Nareen Lyngskor [Chillibreeze]" userId="afc49c03-9956-454b-b8f5-442afa158c47" providerId="ADAL" clId="{65F64069-B7FB-4C8A-8DD5-B43755906720}" dt="2020-07-21T11:33:05.555" v="875" actId="478"/>
        <pc:sldMkLst>
          <pc:docMk/>
          <pc:sldMk cId="3932366956" sldId="1836"/>
        </pc:sldMkLst>
        <pc:spChg chg="del">
          <ac:chgData name="Bariakor Nareen Lyngskor [Chillibreeze]" userId="afc49c03-9956-454b-b8f5-442afa158c47" providerId="ADAL" clId="{65F64069-B7FB-4C8A-8DD5-B43755906720}" dt="2020-07-21T11:33:05.555" v="875" actId="478"/>
          <ac:spMkLst>
            <pc:docMk/>
            <pc:sldMk cId="3932366956" sldId="1836"/>
            <ac:spMk id="3" creationId="{7DCC9E0E-9A3C-430E-8B10-C027E6F3628C}"/>
          </ac:spMkLst>
        </pc:spChg>
        <pc:spChg chg="mod">
          <ac:chgData name="Bariakor Nareen Lyngskor [Chillibreeze]" userId="afc49c03-9956-454b-b8f5-442afa158c47" providerId="ADAL" clId="{65F64069-B7FB-4C8A-8DD5-B43755906720}" dt="2020-07-21T11:32:45.969" v="874" actId="12788"/>
          <ac:spMkLst>
            <pc:docMk/>
            <pc:sldMk cId="3932366956" sldId="1836"/>
            <ac:spMk id="7" creationId="{EEE47BBE-A30B-4C95-A444-B5DB833EB367}"/>
          </ac:spMkLst>
        </pc:spChg>
        <pc:picChg chg="mod">
          <ac:chgData name="Bariakor Nareen Lyngskor [Chillibreeze]" userId="afc49c03-9956-454b-b8f5-442afa158c47" providerId="ADAL" clId="{65F64069-B7FB-4C8A-8DD5-B43755906720}" dt="2020-07-21T11:32:45.969" v="874" actId="12788"/>
          <ac:picMkLst>
            <pc:docMk/>
            <pc:sldMk cId="3932366956" sldId="1836"/>
            <ac:picMk id="9" creationId="{20DDE17C-355D-405F-B552-7FDC7BEDFA97}"/>
          </ac:picMkLst>
        </pc:picChg>
      </pc:sldChg>
      <pc:sldChg chg="addSp delSp modSp mod">
        <pc:chgData name="Bariakor Nareen Lyngskor [Chillibreeze]" userId="afc49c03-9956-454b-b8f5-442afa158c47" providerId="ADAL" clId="{65F64069-B7FB-4C8A-8DD5-B43755906720}" dt="2020-07-22T04:14:06.024" v="3165" actId="21"/>
        <pc:sldMkLst>
          <pc:docMk/>
          <pc:sldMk cId="2907970957" sldId="1838"/>
        </pc:sldMkLst>
        <pc:spChg chg="del">
          <ac:chgData name="Bariakor Nareen Lyngskor [Chillibreeze]" userId="afc49c03-9956-454b-b8f5-442afa158c47" providerId="ADAL" clId="{65F64069-B7FB-4C8A-8DD5-B43755906720}" dt="2020-07-21T11:33:32.653" v="879" actId="478"/>
          <ac:spMkLst>
            <pc:docMk/>
            <pc:sldMk cId="2907970957" sldId="1838"/>
            <ac:spMk id="5" creationId="{2D614C50-92A5-4066-B5AA-364BE7AE1951}"/>
          </ac:spMkLst>
        </pc:spChg>
        <pc:spChg chg="add mod">
          <ac:chgData name="Bariakor Nareen Lyngskor [Chillibreeze]" userId="afc49c03-9956-454b-b8f5-442afa158c47" providerId="ADAL" clId="{65F64069-B7FB-4C8A-8DD5-B43755906720}" dt="2020-07-22T04:13:56.700" v="3162" actId="164"/>
          <ac:spMkLst>
            <pc:docMk/>
            <pc:sldMk cId="2907970957" sldId="1838"/>
            <ac:spMk id="7" creationId="{22697200-448E-40F0-A31B-1238BC2AB4ED}"/>
          </ac:spMkLst>
        </pc:spChg>
        <pc:spChg chg="add del mod">
          <ac:chgData name="Bariakor Nareen Lyngskor [Chillibreeze]" userId="afc49c03-9956-454b-b8f5-442afa158c47" providerId="ADAL" clId="{65F64069-B7FB-4C8A-8DD5-B43755906720}" dt="2020-07-21T11:37:21.806" v="926" actId="478"/>
          <ac:spMkLst>
            <pc:docMk/>
            <pc:sldMk cId="2907970957" sldId="1838"/>
            <ac:spMk id="24" creationId="{6AFCF309-79EE-417E-91EA-8C7AAF95F44B}"/>
          </ac:spMkLst>
        </pc:spChg>
        <pc:spChg chg="add del mod">
          <ac:chgData name="Bariakor Nareen Lyngskor [Chillibreeze]" userId="afc49c03-9956-454b-b8f5-442afa158c47" providerId="ADAL" clId="{65F64069-B7FB-4C8A-8DD5-B43755906720}" dt="2020-07-21T11:41:59.025" v="976" actId="478"/>
          <ac:spMkLst>
            <pc:docMk/>
            <pc:sldMk cId="2907970957" sldId="1838"/>
            <ac:spMk id="25" creationId="{08ED3673-D1F9-40DF-8237-234162944A43}"/>
          </ac:spMkLst>
        </pc:spChg>
        <pc:spChg chg="add mod">
          <ac:chgData name="Bariakor Nareen Lyngskor [Chillibreeze]" userId="afc49c03-9956-454b-b8f5-442afa158c47" providerId="ADAL" clId="{65F64069-B7FB-4C8A-8DD5-B43755906720}" dt="2020-07-22T04:13:56.700" v="3162" actId="164"/>
          <ac:spMkLst>
            <pc:docMk/>
            <pc:sldMk cId="2907970957" sldId="1838"/>
            <ac:spMk id="30" creationId="{BA3BC27E-77B2-4194-A80F-DF1A74EB3238}"/>
          </ac:spMkLst>
        </pc:spChg>
        <pc:spChg chg="add mod">
          <ac:chgData name="Bariakor Nareen Lyngskor [Chillibreeze]" userId="afc49c03-9956-454b-b8f5-442afa158c47" providerId="ADAL" clId="{65F64069-B7FB-4C8A-8DD5-B43755906720}" dt="2020-07-22T04:13:56.700" v="3162" actId="164"/>
          <ac:spMkLst>
            <pc:docMk/>
            <pc:sldMk cId="2907970957" sldId="1838"/>
            <ac:spMk id="32" creationId="{E057D4BF-E656-4C16-861D-3723B7D2952A}"/>
          </ac:spMkLst>
        </pc:spChg>
        <pc:spChg chg="add mod">
          <ac:chgData name="Bariakor Nareen Lyngskor [Chillibreeze]" userId="afc49c03-9956-454b-b8f5-442afa158c47" providerId="ADAL" clId="{65F64069-B7FB-4C8A-8DD5-B43755906720}" dt="2020-07-22T04:13:56.700" v="3162" actId="164"/>
          <ac:spMkLst>
            <pc:docMk/>
            <pc:sldMk cId="2907970957" sldId="1838"/>
            <ac:spMk id="34" creationId="{592A7E91-A34B-4E4C-83E7-D4F1D6B3F260}"/>
          </ac:spMkLst>
        </pc:spChg>
        <pc:spChg chg="add mod">
          <ac:chgData name="Bariakor Nareen Lyngskor [Chillibreeze]" userId="afc49c03-9956-454b-b8f5-442afa158c47" providerId="ADAL" clId="{65F64069-B7FB-4C8A-8DD5-B43755906720}" dt="2020-07-22T04:13:56.700" v="3162" actId="164"/>
          <ac:spMkLst>
            <pc:docMk/>
            <pc:sldMk cId="2907970957" sldId="1838"/>
            <ac:spMk id="36" creationId="{613B4B3D-7FD1-4900-B394-3C28A21AF2A8}"/>
          </ac:spMkLst>
        </pc:spChg>
        <pc:spChg chg="mod">
          <ac:chgData name="Bariakor Nareen Lyngskor [Chillibreeze]" userId="afc49c03-9956-454b-b8f5-442afa158c47" providerId="ADAL" clId="{65F64069-B7FB-4C8A-8DD5-B43755906720}" dt="2020-07-21T11:44:55.745" v="991" actId="20577"/>
          <ac:spMkLst>
            <pc:docMk/>
            <pc:sldMk cId="2907970957" sldId="1838"/>
            <ac:spMk id="48" creationId="{7F8FCEF5-CB19-4C11-9D3D-E456602C577E}"/>
          </ac:spMkLst>
        </pc:spChg>
        <pc:spChg chg="mod">
          <ac:chgData name="Bariakor Nareen Lyngskor [Chillibreeze]" userId="afc49c03-9956-454b-b8f5-442afa158c47" providerId="ADAL" clId="{65F64069-B7FB-4C8A-8DD5-B43755906720}" dt="2020-07-21T11:42:15.075" v="977" actId="1582"/>
          <ac:spMkLst>
            <pc:docMk/>
            <pc:sldMk cId="2907970957" sldId="1838"/>
            <ac:spMk id="49" creationId="{04EBABC4-2DB0-4BB2-91BB-3853E16A33C0}"/>
          </ac:spMkLst>
        </pc:spChg>
        <pc:spChg chg="del mod topLvl">
          <ac:chgData name="Bariakor Nareen Lyngskor [Chillibreeze]" userId="afc49c03-9956-454b-b8f5-442afa158c47" providerId="ADAL" clId="{65F64069-B7FB-4C8A-8DD5-B43755906720}" dt="2020-07-21T11:37:21.806" v="926" actId="478"/>
          <ac:spMkLst>
            <pc:docMk/>
            <pc:sldMk cId="2907970957" sldId="1838"/>
            <ac:spMk id="51" creationId="{322809C6-8558-41F5-83B6-76A7DDDE6DC3}"/>
          </ac:spMkLst>
        </pc:spChg>
        <pc:spChg chg="mod topLvl">
          <ac:chgData name="Bariakor Nareen Lyngskor [Chillibreeze]" userId="afc49c03-9956-454b-b8f5-442afa158c47" providerId="ADAL" clId="{65F64069-B7FB-4C8A-8DD5-B43755906720}" dt="2020-07-22T04:13:56.700" v="3162" actId="164"/>
          <ac:spMkLst>
            <pc:docMk/>
            <pc:sldMk cId="2907970957" sldId="1838"/>
            <ac:spMk id="52" creationId="{B8F3E0AB-BD91-4834-B1C4-9A76482A0E58}"/>
          </ac:spMkLst>
        </pc:spChg>
        <pc:spChg chg="mod topLvl">
          <ac:chgData name="Bariakor Nareen Lyngskor [Chillibreeze]" userId="afc49c03-9956-454b-b8f5-442afa158c47" providerId="ADAL" clId="{65F64069-B7FB-4C8A-8DD5-B43755906720}" dt="2020-07-22T04:13:56.700" v="3162" actId="164"/>
          <ac:spMkLst>
            <pc:docMk/>
            <pc:sldMk cId="2907970957" sldId="1838"/>
            <ac:spMk id="53" creationId="{731807CB-9849-4947-B64E-E15ACDDD0E79}"/>
          </ac:spMkLst>
        </pc:spChg>
        <pc:spChg chg="mod topLvl">
          <ac:chgData name="Bariakor Nareen Lyngskor [Chillibreeze]" userId="afc49c03-9956-454b-b8f5-442afa158c47" providerId="ADAL" clId="{65F64069-B7FB-4C8A-8DD5-B43755906720}" dt="2020-07-22T04:13:56.700" v="3162" actId="164"/>
          <ac:spMkLst>
            <pc:docMk/>
            <pc:sldMk cId="2907970957" sldId="1838"/>
            <ac:spMk id="54" creationId="{27ECD3F3-4C29-4499-B1CB-376581ED12AF}"/>
          </ac:spMkLst>
        </pc:spChg>
        <pc:spChg chg="mod topLvl">
          <ac:chgData name="Bariakor Nareen Lyngskor [Chillibreeze]" userId="afc49c03-9956-454b-b8f5-442afa158c47" providerId="ADAL" clId="{65F64069-B7FB-4C8A-8DD5-B43755906720}" dt="2020-07-22T04:13:56.700" v="3162" actId="164"/>
          <ac:spMkLst>
            <pc:docMk/>
            <pc:sldMk cId="2907970957" sldId="1838"/>
            <ac:spMk id="55" creationId="{4416EED4-121E-4FD9-8099-28CB1763172D}"/>
          </ac:spMkLst>
        </pc:spChg>
        <pc:spChg chg="del mod topLvl">
          <ac:chgData name="Bariakor Nareen Lyngskor [Chillibreeze]" userId="afc49c03-9956-454b-b8f5-442afa158c47" providerId="ADAL" clId="{65F64069-B7FB-4C8A-8DD5-B43755906720}" dt="2020-07-21T11:37:21.806" v="926" actId="478"/>
          <ac:spMkLst>
            <pc:docMk/>
            <pc:sldMk cId="2907970957" sldId="1838"/>
            <ac:spMk id="56" creationId="{87AE852E-643A-4766-AE0A-317941C7FA30}"/>
          </ac:spMkLst>
        </pc:spChg>
        <pc:spChg chg="del mod topLvl">
          <ac:chgData name="Bariakor Nareen Lyngskor [Chillibreeze]" userId="afc49c03-9956-454b-b8f5-442afa158c47" providerId="ADAL" clId="{65F64069-B7FB-4C8A-8DD5-B43755906720}" dt="2020-07-21T11:41:59.025" v="976" actId="478"/>
          <ac:spMkLst>
            <pc:docMk/>
            <pc:sldMk cId="2907970957" sldId="1838"/>
            <ac:spMk id="57" creationId="{CDF8B442-C671-4DC6-B1FB-2A5365F6EAC9}"/>
          </ac:spMkLst>
        </pc:spChg>
        <pc:spChg chg="del mod topLvl">
          <ac:chgData name="Bariakor Nareen Lyngskor [Chillibreeze]" userId="afc49c03-9956-454b-b8f5-442afa158c47" providerId="ADAL" clId="{65F64069-B7FB-4C8A-8DD5-B43755906720}" dt="2020-07-21T11:41:59.025" v="976" actId="478"/>
          <ac:spMkLst>
            <pc:docMk/>
            <pc:sldMk cId="2907970957" sldId="1838"/>
            <ac:spMk id="58" creationId="{8EC69E57-D9C4-4C42-802F-8FB745D28E5C}"/>
          </ac:spMkLst>
        </pc:spChg>
        <pc:spChg chg="del mod topLvl">
          <ac:chgData name="Bariakor Nareen Lyngskor [Chillibreeze]" userId="afc49c03-9956-454b-b8f5-442afa158c47" providerId="ADAL" clId="{65F64069-B7FB-4C8A-8DD5-B43755906720}" dt="2020-07-21T11:41:59.025" v="976" actId="478"/>
          <ac:spMkLst>
            <pc:docMk/>
            <pc:sldMk cId="2907970957" sldId="1838"/>
            <ac:spMk id="59" creationId="{8CA3D12A-911E-4089-8B8A-2F91367BC35F}"/>
          </ac:spMkLst>
        </pc:spChg>
        <pc:spChg chg="mod topLvl">
          <ac:chgData name="Bariakor Nareen Lyngskor [Chillibreeze]" userId="afc49c03-9956-454b-b8f5-442afa158c47" providerId="ADAL" clId="{65F64069-B7FB-4C8A-8DD5-B43755906720}" dt="2020-07-22T04:13:56.700" v="3162" actId="164"/>
          <ac:spMkLst>
            <pc:docMk/>
            <pc:sldMk cId="2907970957" sldId="1838"/>
            <ac:spMk id="60" creationId="{C9062D1E-FFC9-4D22-9137-0AF5D965276D}"/>
          </ac:spMkLst>
        </pc:spChg>
        <pc:spChg chg="mod topLvl">
          <ac:chgData name="Bariakor Nareen Lyngskor [Chillibreeze]" userId="afc49c03-9956-454b-b8f5-442afa158c47" providerId="ADAL" clId="{65F64069-B7FB-4C8A-8DD5-B43755906720}" dt="2020-07-22T04:13:56.700" v="3162" actId="164"/>
          <ac:spMkLst>
            <pc:docMk/>
            <pc:sldMk cId="2907970957" sldId="1838"/>
            <ac:spMk id="61" creationId="{0F3778E6-A39C-4D31-9754-CC09A1826C4F}"/>
          </ac:spMkLst>
        </pc:spChg>
        <pc:spChg chg="mod topLvl">
          <ac:chgData name="Bariakor Nareen Lyngskor [Chillibreeze]" userId="afc49c03-9956-454b-b8f5-442afa158c47" providerId="ADAL" clId="{65F64069-B7FB-4C8A-8DD5-B43755906720}" dt="2020-07-22T04:13:56.700" v="3162" actId="164"/>
          <ac:spMkLst>
            <pc:docMk/>
            <pc:sldMk cId="2907970957" sldId="1838"/>
            <ac:spMk id="62" creationId="{947AE1F7-4AB0-4011-97E9-E5CD99429975}"/>
          </ac:spMkLst>
        </pc:spChg>
        <pc:spChg chg="mod topLvl">
          <ac:chgData name="Bariakor Nareen Lyngskor [Chillibreeze]" userId="afc49c03-9956-454b-b8f5-442afa158c47" providerId="ADAL" clId="{65F64069-B7FB-4C8A-8DD5-B43755906720}" dt="2020-07-22T04:13:56.700" v="3162" actId="164"/>
          <ac:spMkLst>
            <pc:docMk/>
            <pc:sldMk cId="2907970957" sldId="1838"/>
            <ac:spMk id="63" creationId="{EAECEB3C-4F3B-4BF8-96F4-F56E98F8DAAC}"/>
          </ac:spMkLst>
        </pc:spChg>
        <pc:spChg chg="mod topLvl">
          <ac:chgData name="Bariakor Nareen Lyngskor [Chillibreeze]" userId="afc49c03-9956-454b-b8f5-442afa158c47" providerId="ADAL" clId="{65F64069-B7FB-4C8A-8DD5-B43755906720}" dt="2020-07-22T04:13:56.700" v="3162" actId="164"/>
          <ac:spMkLst>
            <pc:docMk/>
            <pc:sldMk cId="2907970957" sldId="1838"/>
            <ac:spMk id="64" creationId="{76834133-9A26-41E5-B14A-44DF9F9F52DA}"/>
          </ac:spMkLst>
        </pc:spChg>
        <pc:spChg chg="mod topLvl">
          <ac:chgData name="Bariakor Nareen Lyngskor [Chillibreeze]" userId="afc49c03-9956-454b-b8f5-442afa158c47" providerId="ADAL" clId="{65F64069-B7FB-4C8A-8DD5-B43755906720}" dt="2020-07-22T04:13:56.700" v="3162" actId="164"/>
          <ac:spMkLst>
            <pc:docMk/>
            <pc:sldMk cId="2907970957" sldId="1838"/>
            <ac:spMk id="65" creationId="{C878CB77-B459-480D-A252-867B46B6D81F}"/>
          </ac:spMkLst>
        </pc:spChg>
        <pc:spChg chg="mod topLvl">
          <ac:chgData name="Bariakor Nareen Lyngskor [Chillibreeze]" userId="afc49c03-9956-454b-b8f5-442afa158c47" providerId="ADAL" clId="{65F64069-B7FB-4C8A-8DD5-B43755906720}" dt="2020-07-22T04:13:56.700" v="3162" actId="164"/>
          <ac:spMkLst>
            <pc:docMk/>
            <pc:sldMk cId="2907970957" sldId="1838"/>
            <ac:spMk id="66" creationId="{105CCD5D-7027-4D68-9222-3D9444E2E1A1}"/>
          </ac:spMkLst>
        </pc:spChg>
        <pc:grpChg chg="add del mod">
          <ac:chgData name="Bariakor Nareen Lyngskor [Chillibreeze]" userId="afc49c03-9956-454b-b8f5-442afa158c47" providerId="ADAL" clId="{65F64069-B7FB-4C8A-8DD5-B43755906720}" dt="2020-07-22T04:14:06.024" v="3165" actId="21"/>
          <ac:grpSpMkLst>
            <pc:docMk/>
            <pc:sldMk cId="2907970957" sldId="1838"/>
            <ac:grpSpMk id="3" creationId="{B408349C-0889-4BA2-B287-B0233A7D31E4}"/>
          </ac:grpSpMkLst>
        </pc:grpChg>
        <pc:grpChg chg="add del mod">
          <ac:chgData name="Bariakor Nareen Lyngskor [Chillibreeze]" userId="afc49c03-9956-454b-b8f5-442afa158c47" providerId="ADAL" clId="{65F64069-B7FB-4C8A-8DD5-B43755906720}" dt="2020-07-21T11:34:09.921" v="888" actId="165"/>
          <ac:grpSpMkLst>
            <pc:docMk/>
            <pc:sldMk cId="2907970957" sldId="1838"/>
            <ac:grpSpMk id="3" creationId="{FD6F216A-1326-4118-AE5A-8041636AD5D1}"/>
          </ac:grpSpMkLst>
        </pc:grpChg>
        <pc:picChg chg="del">
          <ac:chgData name="Bariakor Nareen Lyngskor [Chillibreeze]" userId="afc49c03-9956-454b-b8f5-442afa158c47" providerId="ADAL" clId="{65F64069-B7FB-4C8A-8DD5-B43755906720}" dt="2020-07-22T04:14:05.562" v="3164"/>
          <ac:picMkLst>
            <pc:docMk/>
            <pc:sldMk cId="2907970957" sldId="1838"/>
            <ac:picMk id="4" creationId="{4942B982-5B85-4E66-A499-B0E8BC8D04DB}"/>
          </ac:picMkLst>
        </pc:picChg>
        <pc:cxnChg chg="add mod">
          <ac:chgData name="Bariakor Nareen Lyngskor [Chillibreeze]" userId="afc49c03-9956-454b-b8f5-442afa158c47" providerId="ADAL" clId="{65F64069-B7FB-4C8A-8DD5-B43755906720}" dt="2020-07-22T04:13:56.700" v="3162" actId="164"/>
          <ac:cxnSpMkLst>
            <pc:docMk/>
            <pc:sldMk cId="2907970957" sldId="1838"/>
            <ac:cxnSpMk id="6" creationId="{7BBEC238-6497-41A4-BA5C-87ADA766D840}"/>
          </ac:cxnSpMkLst>
        </pc:cxnChg>
        <pc:cxnChg chg="add mod">
          <ac:chgData name="Bariakor Nareen Lyngskor [Chillibreeze]" userId="afc49c03-9956-454b-b8f5-442afa158c47" providerId="ADAL" clId="{65F64069-B7FB-4C8A-8DD5-B43755906720}" dt="2020-07-22T04:13:56.700" v="3162" actId="164"/>
          <ac:cxnSpMkLst>
            <pc:docMk/>
            <pc:sldMk cId="2907970957" sldId="1838"/>
            <ac:cxnSpMk id="29" creationId="{2FF9BC01-BA99-4E0B-88EC-70B5275648A0}"/>
          </ac:cxnSpMkLst>
        </pc:cxnChg>
        <pc:cxnChg chg="add mod">
          <ac:chgData name="Bariakor Nareen Lyngskor [Chillibreeze]" userId="afc49c03-9956-454b-b8f5-442afa158c47" providerId="ADAL" clId="{65F64069-B7FB-4C8A-8DD5-B43755906720}" dt="2020-07-22T04:13:56.700" v="3162" actId="164"/>
          <ac:cxnSpMkLst>
            <pc:docMk/>
            <pc:sldMk cId="2907970957" sldId="1838"/>
            <ac:cxnSpMk id="31" creationId="{B8D3B441-33A6-4D59-8F74-B85EEA030D4C}"/>
          </ac:cxnSpMkLst>
        </pc:cxnChg>
        <pc:cxnChg chg="add mod">
          <ac:chgData name="Bariakor Nareen Lyngskor [Chillibreeze]" userId="afc49c03-9956-454b-b8f5-442afa158c47" providerId="ADAL" clId="{65F64069-B7FB-4C8A-8DD5-B43755906720}" dt="2020-07-22T04:13:56.700" v="3162" actId="164"/>
          <ac:cxnSpMkLst>
            <pc:docMk/>
            <pc:sldMk cId="2907970957" sldId="1838"/>
            <ac:cxnSpMk id="33" creationId="{E0801E07-7BB5-4A91-81FD-38688195AC8B}"/>
          </ac:cxnSpMkLst>
        </pc:cxnChg>
        <pc:cxnChg chg="add mod">
          <ac:chgData name="Bariakor Nareen Lyngskor [Chillibreeze]" userId="afc49c03-9956-454b-b8f5-442afa158c47" providerId="ADAL" clId="{65F64069-B7FB-4C8A-8DD5-B43755906720}" dt="2020-07-22T04:13:56.700" v="3162" actId="164"/>
          <ac:cxnSpMkLst>
            <pc:docMk/>
            <pc:sldMk cId="2907970957" sldId="1838"/>
            <ac:cxnSpMk id="35" creationId="{0C506F12-1F18-4B71-A0C0-4F80BFD4726C}"/>
          </ac:cxnSpMkLst>
        </pc:cxnChg>
      </pc:sldChg>
      <pc:sldChg chg="modSp mod">
        <pc:chgData name="Bariakor Nareen Lyngskor [Chillibreeze]" userId="afc49c03-9956-454b-b8f5-442afa158c47" providerId="ADAL" clId="{65F64069-B7FB-4C8A-8DD5-B43755906720}" dt="2020-07-21T11:42:39.383" v="978" actId="14100"/>
        <pc:sldMkLst>
          <pc:docMk/>
          <pc:sldMk cId="271977087" sldId="1839"/>
        </pc:sldMkLst>
        <pc:picChg chg="mod">
          <ac:chgData name="Bariakor Nareen Lyngskor [Chillibreeze]" userId="afc49c03-9956-454b-b8f5-442afa158c47" providerId="ADAL" clId="{65F64069-B7FB-4C8A-8DD5-B43755906720}" dt="2020-07-21T11:42:39.383" v="978" actId="14100"/>
          <ac:picMkLst>
            <pc:docMk/>
            <pc:sldMk cId="271977087" sldId="1839"/>
            <ac:picMk id="3" creationId="{236A597F-5F90-4070-A3A5-6D354F82C606}"/>
          </ac:picMkLst>
        </pc:picChg>
      </pc:sldChg>
      <pc:sldChg chg="addSp delSp modSp mod">
        <pc:chgData name="Bariakor Nareen Lyngskor [Chillibreeze]" userId="afc49c03-9956-454b-b8f5-442afa158c47" providerId="ADAL" clId="{65F64069-B7FB-4C8A-8DD5-B43755906720}" dt="2020-07-22T04:15:20.343" v="3191"/>
        <pc:sldMkLst>
          <pc:docMk/>
          <pc:sldMk cId="2806399711" sldId="1840"/>
        </pc:sldMkLst>
        <pc:spChg chg="del">
          <ac:chgData name="Bariakor Nareen Lyngskor [Chillibreeze]" userId="afc49c03-9956-454b-b8f5-442afa158c47" providerId="ADAL" clId="{65F64069-B7FB-4C8A-8DD5-B43755906720}" dt="2020-07-21T16:53:11.460" v="1058" actId="478"/>
          <ac:spMkLst>
            <pc:docMk/>
            <pc:sldMk cId="2806399711" sldId="1840"/>
            <ac:spMk id="2" creationId="{B8D90E5A-197A-4E03-B532-81C5D1223B8F}"/>
          </ac:spMkLst>
        </pc:spChg>
        <pc:spChg chg="del">
          <ac:chgData name="Bariakor Nareen Lyngskor [Chillibreeze]" userId="afc49c03-9956-454b-b8f5-442afa158c47" providerId="ADAL" clId="{65F64069-B7FB-4C8A-8DD5-B43755906720}" dt="2020-07-22T04:14:50.911" v="3168" actId="21"/>
          <ac:spMkLst>
            <pc:docMk/>
            <pc:sldMk cId="2806399711" sldId="1840"/>
            <ac:spMk id="11" creationId="{CC0F0908-0610-449E-8005-B8E8BA2C8993}"/>
          </ac:spMkLst>
        </pc:spChg>
        <pc:spChg chg="del mod topLvl">
          <ac:chgData name="Bariakor Nareen Lyngskor [Chillibreeze]" userId="afc49c03-9956-454b-b8f5-442afa158c47" providerId="ADAL" clId="{65F64069-B7FB-4C8A-8DD5-B43755906720}" dt="2020-07-22T04:14:55.910" v="3172" actId="21"/>
          <ac:spMkLst>
            <pc:docMk/>
            <pc:sldMk cId="2806399711" sldId="1840"/>
            <ac:spMk id="15" creationId="{A12ED37C-5C79-4164-8F7D-DD766D91178B}"/>
          </ac:spMkLst>
        </pc:spChg>
        <pc:spChg chg="add mod">
          <ac:chgData name="Bariakor Nareen Lyngskor [Chillibreeze]" userId="afc49c03-9956-454b-b8f5-442afa158c47" providerId="ADAL" clId="{65F64069-B7FB-4C8A-8DD5-B43755906720}" dt="2020-07-22T04:14:51.498" v="3169"/>
          <ac:spMkLst>
            <pc:docMk/>
            <pc:sldMk cId="2806399711" sldId="1840"/>
            <ac:spMk id="16" creationId="{5DA52CB4-2672-455E-AAAA-1A6B4AC05440}"/>
          </ac:spMkLst>
        </pc:spChg>
        <pc:spChg chg="ord">
          <ac:chgData name="Bariakor Nareen Lyngskor [Chillibreeze]" userId="afc49c03-9956-454b-b8f5-442afa158c47" providerId="ADAL" clId="{65F64069-B7FB-4C8A-8DD5-B43755906720}" dt="2020-07-22T04:14:48.835" v="3167" actId="167"/>
          <ac:spMkLst>
            <pc:docMk/>
            <pc:sldMk cId="2806399711" sldId="1840"/>
            <ac:spMk id="17" creationId="{00000000-0000-0000-0000-000000000000}"/>
          </ac:spMkLst>
        </pc:spChg>
        <pc:spChg chg="add mod">
          <ac:chgData name="Bariakor Nareen Lyngskor [Chillibreeze]" userId="afc49c03-9956-454b-b8f5-442afa158c47" providerId="ADAL" clId="{65F64069-B7FB-4C8A-8DD5-B43755906720}" dt="2020-07-22T04:14:56.399" v="3173"/>
          <ac:spMkLst>
            <pc:docMk/>
            <pc:sldMk cId="2806399711" sldId="1840"/>
            <ac:spMk id="19" creationId="{8CC6FD51-B33B-4F71-9CED-8B805DD5976D}"/>
          </ac:spMkLst>
        </pc:spChg>
        <pc:spChg chg="del mod topLvl">
          <ac:chgData name="Bariakor Nareen Lyngskor [Chillibreeze]" userId="afc49c03-9956-454b-b8f5-442afa158c47" providerId="ADAL" clId="{65F64069-B7FB-4C8A-8DD5-B43755906720}" dt="2020-07-22T04:15:04.289" v="3178" actId="21"/>
          <ac:spMkLst>
            <pc:docMk/>
            <pc:sldMk cId="2806399711" sldId="1840"/>
            <ac:spMk id="21" creationId="{8FF5511C-4387-4945-B96D-546827985D9A}"/>
          </ac:spMkLst>
        </pc:spChg>
        <pc:spChg chg="add mod">
          <ac:chgData name="Bariakor Nareen Lyngskor [Chillibreeze]" userId="afc49c03-9956-454b-b8f5-442afa158c47" providerId="ADAL" clId="{65F64069-B7FB-4C8A-8DD5-B43755906720}" dt="2020-07-22T04:15:06.395" v="3179"/>
          <ac:spMkLst>
            <pc:docMk/>
            <pc:sldMk cId="2806399711" sldId="1840"/>
            <ac:spMk id="24" creationId="{64F734C1-449C-4B45-90A8-7BE73D09AA41}"/>
          </ac:spMkLst>
        </pc:spChg>
        <pc:spChg chg="del mod topLvl">
          <ac:chgData name="Bariakor Nareen Lyngskor [Chillibreeze]" userId="afc49c03-9956-454b-b8f5-442afa158c47" providerId="ADAL" clId="{65F64069-B7FB-4C8A-8DD5-B43755906720}" dt="2020-07-22T04:15:12.918" v="3184" actId="21"/>
          <ac:spMkLst>
            <pc:docMk/>
            <pc:sldMk cId="2806399711" sldId="1840"/>
            <ac:spMk id="26" creationId="{0E2B9513-44D1-40CC-ADCA-65DF11D9120C}"/>
          </ac:spMkLst>
        </pc:spChg>
        <pc:spChg chg="add mod">
          <ac:chgData name="Bariakor Nareen Lyngskor [Chillibreeze]" userId="afc49c03-9956-454b-b8f5-442afa158c47" providerId="ADAL" clId="{65F64069-B7FB-4C8A-8DD5-B43755906720}" dt="2020-07-22T04:15:13.394" v="3185"/>
          <ac:spMkLst>
            <pc:docMk/>
            <pc:sldMk cId="2806399711" sldId="1840"/>
            <ac:spMk id="29" creationId="{C03EA9A1-22DC-470A-8D24-0E554E361AB1}"/>
          </ac:spMkLst>
        </pc:spChg>
        <pc:spChg chg="del mod topLvl">
          <ac:chgData name="Bariakor Nareen Lyngskor [Chillibreeze]" userId="afc49c03-9956-454b-b8f5-442afa158c47" providerId="ADAL" clId="{65F64069-B7FB-4C8A-8DD5-B43755906720}" dt="2020-07-22T04:15:19.684" v="3190" actId="21"/>
          <ac:spMkLst>
            <pc:docMk/>
            <pc:sldMk cId="2806399711" sldId="1840"/>
            <ac:spMk id="31" creationId="{9B9632A4-0719-44B6-BEE2-B2BBB5F943A9}"/>
          </ac:spMkLst>
        </pc:spChg>
        <pc:spChg chg="add mod">
          <ac:chgData name="Bariakor Nareen Lyngskor [Chillibreeze]" userId="afc49c03-9956-454b-b8f5-442afa158c47" providerId="ADAL" clId="{65F64069-B7FB-4C8A-8DD5-B43755906720}" dt="2020-07-22T04:15:20.343" v="3191"/>
          <ac:spMkLst>
            <pc:docMk/>
            <pc:sldMk cId="2806399711" sldId="1840"/>
            <ac:spMk id="33" creationId="{5AEC2E0B-9311-4AB4-8D5B-2DF47DF41A11}"/>
          </ac:spMkLst>
        </pc:spChg>
        <pc:grpChg chg="add del mod">
          <ac:chgData name="Bariakor Nareen Lyngskor [Chillibreeze]" userId="afc49c03-9956-454b-b8f5-442afa158c47" providerId="ADAL" clId="{65F64069-B7FB-4C8A-8DD5-B43755906720}" dt="2020-07-21T12:08:01.243" v="1047" actId="165"/>
          <ac:grpSpMkLst>
            <pc:docMk/>
            <pc:sldMk cId="2806399711" sldId="1840"/>
            <ac:grpSpMk id="3" creationId="{7A5FF561-6BB7-450B-95D0-802811649F3E}"/>
          </ac:grpSpMkLst>
        </pc:grpChg>
        <pc:grpChg chg="add del mod">
          <ac:chgData name="Bariakor Nareen Lyngskor [Chillibreeze]" userId="afc49c03-9956-454b-b8f5-442afa158c47" providerId="ADAL" clId="{65F64069-B7FB-4C8A-8DD5-B43755906720}" dt="2020-07-21T16:52:28.965" v="1057" actId="165"/>
          <ac:grpSpMkLst>
            <pc:docMk/>
            <pc:sldMk cId="2806399711" sldId="1840"/>
            <ac:grpSpMk id="4" creationId="{ED68E047-EC13-45FF-B39A-0EB04958ADF4}"/>
          </ac:grpSpMkLst>
        </pc:grpChg>
        <pc:grpChg chg="add del mod">
          <ac:chgData name="Bariakor Nareen Lyngskor [Chillibreeze]" userId="afc49c03-9956-454b-b8f5-442afa158c47" providerId="ADAL" clId="{65F64069-B7FB-4C8A-8DD5-B43755906720}" dt="2020-07-21T16:52:28.965" v="1057" actId="165"/>
          <ac:grpSpMkLst>
            <pc:docMk/>
            <pc:sldMk cId="2806399711" sldId="1840"/>
            <ac:grpSpMk id="5" creationId="{05AF713C-801C-453F-AF5B-7DE8B1727C22}"/>
          </ac:grpSpMkLst>
        </pc:grpChg>
        <pc:grpChg chg="add del mod">
          <ac:chgData name="Bariakor Nareen Lyngskor [Chillibreeze]" userId="afc49c03-9956-454b-b8f5-442afa158c47" providerId="ADAL" clId="{65F64069-B7FB-4C8A-8DD5-B43755906720}" dt="2020-07-21T16:52:28.965" v="1057" actId="165"/>
          <ac:grpSpMkLst>
            <pc:docMk/>
            <pc:sldMk cId="2806399711" sldId="1840"/>
            <ac:grpSpMk id="6" creationId="{8D44554C-4E92-4835-B508-C1C7C87D8E9D}"/>
          </ac:grpSpMkLst>
        </pc:grpChg>
        <pc:grpChg chg="add del mod">
          <ac:chgData name="Bariakor Nareen Lyngskor [Chillibreeze]" userId="afc49c03-9956-454b-b8f5-442afa158c47" providerId="ADAL" clId="{65F64069-B7FB-4C8A-8DD5-B43755906720}" dt="2020-07-21T16:52:28.965" v="1057" actId="165"/>
          <ac:grpSpMkLst>
            <pc:docMk/>
            <pc:sldMk cId="2806399711" sldId="1840"/>
            <ac:grpSpMk id="7" creationId="{F1BA4131-814F-41E6-80FF-8C5B9F42A729}"/>
          </ac:grpSpMkLst>
        </pc:grpChg>
        <pc:picChg chg="add mod">
          <ac:chgData name="Bariakor Nareen Lyngskor [Chillibreeze]" userId="afc49c03-9956-454b-b8f5-442afa158c47" providerId="ADAL" clId="{65F64069-B7FB-4C8A-8DD5-B43755906720}" dt="2020-07-22T04:14:54.042" v="3171"/>
          <ac:picMkLst>
            <pc:docMk/>
            <pc:sldMk cId="2806399711" sldId="1840"/>
            <ac:picMk id="18" creationId="{7CF896A6-57AB-4E95-BCB9-8FB9A562D58B}"/>
          </ac:picMkLst>
        </pc:picChg>
        <pc:picChg chg="add mod">
          <ac:chgData name="Bariakor Nareen Lyngskor [Chillibreeze]" userId="afc49c03-9956-454b-b8f5-442afa158c47" providerId="ADAL" clId="{65F64069-B7FB-4C8A-8DD5-B43755906720}" dt="2020-07-22T04:15:01.126" v="3177"/>
          <ac:picMkLst>
            <pc:docMk/>
            <pc:sldMk cId="2806399711" sldId="1840"/>
            <ac:picMk id="23" creationId="{FB600607-EB21-477C-923F-155BC5371AD4}"/>
          </ac:picMkLst>
        </pc:picChg>
        <pc:picChg chg="add mod">
          <ac:chgData name="Bariakor Nareen Lyngskor [Chillibreeze]" userId="afc49c03-9956-454b-b8f5-442afa158c47" providerId="ADAL" clId="{65F64069-B7FB-4C8A-8DD5-B43755906720}" dt="2020-07-22T04:15:11.145" v="3183"/>
          <ac:picMkLst>
            <pc:docMk/>
            <pc:sldMk cId="2806399711" sldId="1840"/>
            <ac:picMk id="28" creationId="{EE602950-C6E3-49F6-8770-132755A1BEB1}"/>
          </ac:picMkLst>
        </pc:picChg>
        <pc:picChg chg="add mod">
          <ac:chgData name="Bariakor Nareen Lyngskor [Chillibreeze]" userId="afc49c03-9956-454b-b8f5-442afa158c47" providerId="ADAL" clId="{65F64069-B7FB-4C8A-8DD5-B43755906720}" dt="2020-07-22T04:15:17.877" v="3189"/>
          <ac:picMkLst>
            <pc:docMk/>
            <pc:sldMk cId="2806399711" sldId="1840"/>
            <ac:picMk id="32" creationId="{0AB7EDF0-908C-4681-B685-9C471AEC67DF}"/>
          </ac:picMkLst>
        </pc:picChg>
        <pc:picChg chg="del mod topLvl">
          <ac:chgData name="Bariakor Nareen Lyngskor [Chillibreeze]" userId="afc49c03-9956-454b-b8f5-442afa158c47" providerId="ADAL" clId="{65F64069-B7FB-4C8A-8DD5-B43755906720}" dt="2020-07-22T04:14:53.547" v="3170" actId="21"/>
          <ac:picMkLst>
            <pc:docMk/>
            <pc:sldMk cId="2806399711" sldId="1840"/>
            <ac:picMk id="110" creationId="{64B05D8A-A08C-4954-9CB4-80060EC5529E}"/>
          </ac:picMkLst>
        </pc:picChg>
        <pc:picChg chg="del mod topLvl">
          <ac:chgData name="Bariakor Nareen Lyngskor [Chillibreeze]" userId="afc49c03-9956-454b-b8f5-442afa158c47" providerId="ADAL" clId="{65F64069-B7FB-4C8A-8DD5-B43755906720}" dt="2020-07-22T04:15:00.662" v="3176" actId="21"/>
          <ac:picMkLst>
            <pc:docMk/>
            <pc:sldMk cId="2806399711" sldId="1840"/>
            <ac:picMk id="111" creationId="{63A1862C-639C-4275-AFB3-DBEE6A022C19}"/>
          </ac:picMkLst>
        </pc:picChg>
        <pc:picChg chg="del mod topLvl">
          <ac:chgData name="Bariakor Nareen Lyngskor [Chillibreeze]" userId="afc49c03-9956-454b-b8f5-442afa158c47" providerId="ADAL" clId="{65F64069-B7FB-4C8A-8DD5-B43755906720}" dt="2020-07-22T04:15:17.405" v="3188" actId="21"/>
          <ac:picMkLst>
            <pc:docMk/>
            <pc:sldMk cId="2806399711" sldId="1840"/>
            <ac:picMk id="114" creationId="{1AE38213-AD39-462B-AAC3-7F47B8299ACF}"/>
          </ac:picMkLst>
        </pc:picChg>
        <pc:picChg chg="del mod topLvl">
          <ac:chgData name="Bariakor Nareen Lyngskor [Chillibreeze]" userId="afc49c03-9956-454b-b8f5-442afa158c47" providerId="ADAL" clId="{65F64069-B7FB-4C8A-8DD5-B43755906720}" dt="2020-07-22T04:15:10.682" v="3182" actId="21"/>
          <ac:picMkLst>
            <pc:docMk/>
            <pc:sldMk cId="2806399711" sldId="1840"/>
            <ac:picMk id="115" creationId="{F7602A46-1D28-426F-830D-38618D5B66C4}"/>
          </ac:picMkLst>
        </pc:picChg>
        <pc:cxnChg chg="add mod">
          <ac:chgData name="Bariakor Nareen Lyngskor [Chillibreeze]" userId="afc49c03-9956-454b-b8f5-442afa158c47" providerId="ADAL" clId="{65F64069-B7FB-4C8A-8DD5-B43755906720}" dt="2020-07-22T04:14:58.793" v="3175"/>
          <ac:cxnSpMkLst>
            <pc:docMk/>
            <pc:sldMk cId="2806399711" sldId="1840"/>
            <ac:cxnSpMk id="20" creationId="{B2A9B00A-A066-4B76-911E-FD707496985C}"/>
          </ac:cxnSpMkLst>
        </pc:cxnChg>
        <pc:cxnChg chg="del mod topLvl">
          <ac:chgData name="Bariakor Nareen Lyngskor [Chillibreeze]" userId="afc49c03-9956-454b-b8f5-442afa158c47" providerId="ADAL" clId="{65F64069-B7FB-4C8A-8DD5-B43755906720}" dt="2020-07-22T04:15:08.441" v="3180" actId="21"/>
          <ac:cxnSpMkLst>
            <pc:docMk/>
            <pc:sldMk cId="2806399711" sldId="1840"/>
            <ac:cxnSpMk id="22" creationId="{D6A3F612-260C-4A36-9B25-323710D86B05}"/>
          </ac:cxnSpMkLst>
        </pc:cxnChg>
        <pc:cxnChg chg="add mod">
          <ac:chgData name="Bariakor Nareen Lyngskor [Chillibreeze]" userId="afc49c03-9956-454b-b8f5-442afa158c47" providerId="ADAL" clId="{65F64069-B7FB-4C8A-8DD5-B43755906720}" dt="2020-07-22T04:15:08.913" v="3181"/>
          <ac:cxnSpMkLst>
            <pc:docMk/>
            <pc:sldMk cId="2806399711" sldId="1840"/>
            <ac:cxnSpMk id="25" creationId="{3623C1A7-C531-4603-8F1C-9B690100AFC4}"/>
          </ac:cxnSpMkLst>
        </pc:cxnChg>
        <pc:cxnChg chg="del mod topLvl">
          <ac:chgData name="Bariakor Nareen Lyngskor [Chillibreeze]" userId="afc49c03-9956-454b-b8f5-442afa158c47" providerId="ADAL" clId="{65F64069-B7FB-4C8A-8DD5-B43755906720}" dt="2020-07-22T04:15:15.201" v="3186" actId="21"/>
          <ac:cxnSpMkLst>
            <pc:docMk/>
            <pc:sldMk cId="2806399711" sldId="1840"/>
            <ac:cxnSpMk id="27" creationId="{8E4A5616-93CF-4CA8-B514-6FC228D4D32F}"/>
          </ac:cxnSpMkLst>
        </pc:cxnChg>
        <pc:cxnChg chg="add mod">
          <ac:chgData name="Bariakor Nareen Lyngskor [Chillibreeze]" userId="afc49c03-9956-454b-b8f5-442afa158c47" providerId="ADAL" clId="{65F64069-B7FB-4C8A-8DD5-B43755906720}" dt="2020-07-22T04:15:15.662" v="3187"/>
          <ac:cxnSpMkLst>
            <pc:docMk/>
            <pc:sldMk cId="2806399711" sldId="1840"/>
            <ac:cxnSpMk id="30" creationId="{78459D65-BA0F-45B7-8AD2-34F8A2CD0ED0}"/>
          </ac:cxnSpMkLst>
        </pc:cxnChg>
        <pc:cxnChg chg="del mod topLvl">
          <ac:chgData name="Bariakor Nareen Lyngskor [Chillibreeze]" userId="afc49c03-9956-454b-b8f5-442afa158c47" providerId="ADAL" clId="{65F64069-B7FB-4C8A-8DD5-B43755906720}" dt="2020-07-22T04:14:58.331" v="3174" actId="21"/>
          <ac:cxnSpMkLst>
            <pc:docMk/>
            <pc:sldMk cId="2806399711" sldId="1840"/>
            <ac:cxnSpMk id="60" creationId="{549AC6C7-8AAC-4DEF-AFAD-1AA1758A2566}"/>
          </ac:cxnSpMkLst>
        </pc:cxnChg>
      </pc:sldChg>
      <pc:sldChg chg="delSp modSp mod">
        <pc:chgData name="Bariakor Nareen Lyngskor [Chillibreeze]" userId="afc49c03-9956-454b-b8f5-442afa158c47" providerId="ADAL" clId="{65F64069-B7FB-4C8A-8DD5-B43755906720}" dt="2020-07-21T16:59:03.375" v="1151" actId="12789"/>
        <pc:sldMkLst>
          <pc:docMk/>
          <pc:sldMk cId="2230893493" sldId="1841"/>
        </pc:sldMkLst>
        <pc:spChg chg="del">
          <ac:chgData name="Bariakor Nareen Lyngskor [Chillibreeze]" userId="afc49c03-9956-454b-b8f5-442afa158c47" providerId="ADAL" clId="{65F64069-B7FB-4C8A-8DD5-B43755906720}" dt="2020-07-21T16:53:23.175" v="1059" actId="478"/>
          <ac:spMkLst>
            <pc:docMk/>
            <pc:sldMk cId="2230893493" sldId="1841"/>
            <ac:spMk id="2" creationId="{5877225A-8899-4D26-9AF6-E1DB8B810FCB}"/>
          </ac:spMkLst>
        </pc:spChg>
        <pc:spChg chg="mod">
          <ac:chgData name="Bariakor Nareen Lyngskor [Chillibreeze]" userId="afc49c03-9956-454b-b8f5-442afa158c47" providerId="ADAL" clId="{65F64069-B7FB-4C8A-8DD5-B43755906720}" dt="2020-07-21T16:56:17.911" v="1095" actId="554"/>
          <ac:spMkLst>
            <pc:docMk/>
            <pc:sldMk cId="2230893493" sldId="1841"/>
            <ac:spMk id="6" creationId="{0738FAB8-7D95-4E3A-894C-8555706EA5A1}"/>
          </ac:spMkLst>
        </pc:spChg>
        <pc:spChg chg="mod">
          <ac:chgData name="Bariakor Nareen Lyngskor [Chillibreeze]" userId="afc49c03-9956-454b-b8f5-442afa158c47" providerId="ADAL" clId="{65F64069-B7FB-4C8A-8DD5-B43755906720}" dt="2020-07-21T16:58:53.411" v="1148" actId="403"/>
          <ac:spMkLst>
            <pc:docMk/>
            <pc:sldMk cId="2230893493" sldId="1841"/>
            <ac:spMk id="7" creationId="{561177C1-84DB-4330-A353-7AA5C2679990}"/>
          </ac:spMkLst>
        </pc:spChg>
        <pc:spChg chg="mod">
          <ac:chgData name="Bariakor Nareen Lyngskor [Chillibreeze]" userId="afc49c03-9956-454b-b8f5-442afa158c47" providerId="ADAL" clId="{65F64069-B7FB-4C8A-8DD5-B43755906720}" dt="2020-07-21T16:59:00.788" v="1150" actId="12789"/>
          <ac:spMkLst>
            <pc:docMk/>
            <pc:sldMk cId="2230893493" sldId="1841"/>
            <ac:spMk id="9" creationId="{2C06A754-ABDC-4D02-A53E-945AF283830C}"/>
          </ac:spMkLst>
        </pc:spChg>
        <pc:spChg chg="mod">
          <ac:chgData name="Bariakor Nareen Lyngskor [Chillibreeze]" userId="afc49c03-9956-454b-b8f5-442afa158c47" providerId="ADAL" clId="{65F64069-B7FB-4C8A-8DD5-B43755906720}" dt="2020-07-21T16:59:03.375" v="1151" actId="12789"/>
          <ac:spMkLst>
            <pc:docMk/>
            <pc:sldMk cId="2230893493" sldId="1841"/>
            <ac:spMk id="11" creationId="{68CA7EB3-EEC6-4535-85D8-A93F9FC44A4F}"/>
          </ac:spMkLst>
        </pc:spChg>
        <pc:picChg chg="mod">
          <ac:chgData name="Bariakor Nareen Lyngskor [Chillibreeze]" userId="afc49c03-9956-454b-b8f5-442afa158c47" providerId="ADAL" clId="{65F64069-B7FB-4C8A-8DD5-B43755906720}" dt="2020-07-21T16:58:32.538" v="1146" actId="552"/>
          <ac:picMkLst>
            <pc:docMk/>
            <pc:sldMk cId="2230893493" sldId="1841"/>
            <ac:picMk id="4" creationId="{CC61B61A-EE60-4CF7-8962-D8C2476FF8DA}"/>
          </ac:picMkLst>
        </pc:picChg>
        <pc:picChg chg="mod">
          <ac:chgData name="Bariakor Nareen Lyngskor [Chillibreeze]" userId="afc49c03-9956-454b-b8f5-442afa158c47" providerId="ADAL" clId="{65F64069-B7FB-4C8A-8DD5-B43755906720}" dt="2020-07-21T16:59:03.375" v="1151" actId="12789"/>
          <ac:picMkLst>
            <pc:docMk/>
            <pc:sldMk cId="2230893493" sldId="1841"/>
            <ac:picMk id="31" creationId="{B87593F6-5A1A-4889-A605-A83EF35D1EF4}"/>
          </ac:picMkLst>
        </pc:picChg>
        <pc:picChg chg="mod">
          <ac:chgData name="Bariakor Nareen Lyngskor [Chillibreeze]" userId="afc49c03-9956-454b-b8f5-442afa158c47" providerId="ADAL" clId="{65F64069-B7FB-4C8A-8DD5-B43755906720}" dt="2020-07-21T16:59:00.788" v="1150" actId="12789"/>
          <ac:picMkLst>
            <pc:docMk/>
            <pc:sldMk cId="2230893493" sldId="1841"/>
            <ac:picMk id="32" creationId="{BFE535BC-D745-46B2-912B-A698AB0E9735}"/>
          </ac:picMkLst>
        </pc:picChg>
        <pc:picChg chg="mod">
          <ac:chgData name="Bariakor Nareen Lyngskor [Chillibreeze]" userId="afc49c03-9956-454b-b8f5-442afa158c47" providerId="ADAL" clId="{65F64069-B7FB-4C8A-8DD5-B43755906720}" dt="2020-07-21T16:58:32.538" v="1146" actId="552"/>
          <ac:picMkLst>
            <pc:docMk/>
            <pc:sldMk cId="2230893493" sldId="1841"/>
            <ac:picMk id="33" creationId="{9A9622CA-75B9-4E60-B089-B4515F0B52EF}"/>
          </ac:picMkLst>
        </pc:picChg>
      </pc:sldChg>
      <pc:sldChg chg="addSp delSp modSp mod">
        <pc:chgData name="Bariakor Nareen Lyngskor [Chillibreeze]" userId="afc49c03-9956-454b-b8f5-442afa158c47" providerId="ADAL" clId="{65F64069-B7FB-4C8A-8DD5-B43755906720}" dt="2020-07-22T04:21:08.515" v="3192" actId="13244"/>
        <pc:sldMkLst>
          <pc:docMk/>
          <pc:sldMk cId="1977716939" sldId="1842"/>
        </pc:sldMkLst>
        <pc:spChg chg="mod">
          <ac:chgData name="Bariakor Nareen Lyngskor [Chillibreeze]" userId="afc49c03-9956-454b-b8f5-442afa158c47" providerId="ADAL" clId="{65F64069-B7FB-4C8A-8DD5-B43755906720}" dt="2020-07-21T16:59:49.716" v="1157" actId="14100"/>
          <ac:spMkLst>
            <pc:docMk/>
            <pc:sldMk cId="1977716939" sldId="1842"/>
            <ac:spMk id="3" creationId="{33F71D68-D396-4E57-9A22-328F9EAA3506}"/>
          </ac:spMkLst>
        </pc:spChg>
        <pc:spChg chg="mod">
          <ac:chgData name="Bariakor Nareen Lyngskor [Chillibreeze]" userId="afc49c03-9956-454b-b8f5-442afa158c47" providerId="ADAL" clId="{65F64069-B7FB-4C8A-8DD5-B43755906720}" dt="2020-07-21T17:02:17.039" v="1244" actId="122"/>
          <ac:spMkLst>
            <pc:docMk/>
            <pc:sldMk cId="1977716939" sldId="1842"/>
            <ac:spMk id="5" creationId="{BD02E5F0-0450-4802-B71D-23F8F20DA0EB}"/>
          </ac:spMkLst>
        </pc:spChg>
        <pc:spChg chg="del mod">
          <ac:chgData name="Bariakor Nareen Lyngskor [Chillibreeze]" userId="afc49c03-9956-454b-b8f5-442afa158c47" providerId="ADAL" clId="{65F64069-B7FB-4C8A-8DD5-B43755906720}" dt="2020-07-21T17:04:01.280" v="1280" actId="478"/>
          <ac:spMkLst>
            <pc:docMk/>
            <pc:sldMk cId="1977716939" sldId="1842"/>
            <ac:spMk id="6" creationId="{4692B8D9-9F79-4FF7-82B9-2956DEB96CC5}"/>
          </ac:spMkLst>
        </pc:spChg>
        <pc:spChg chg="del">
          <ac:chgData name="Bariakor Nareen Lyngskor [Chillibreeze]" userId="afc49c03-9956-454b-b8f5-442afa158c47" providerId="ADAL" clId="{65F64069-B7FB-4C8A-8DD5-B43755906720}" dt="2020-07-21T16:59:36.068" v="1153" actId="478"/>
          <ac:spMkLst>
            <pc:docMk/>
            <pc:sldMk cId="1977716939" sldId="1842"/>
            <ac:spMk id="7" creationId="{F69AE36E-1A4C-4DD3-9780-F5B3398524D8}"/>
          </ac:spMkLst>
        </pc:spChg>
        <pc:spChg chg="del mod">
          <ac:chgData name="Bariakor Nareen Lyngskor [Chillibreeze]" userId="afc49c03-9956-454b-b8f5-442afa158c47" providerId="ADAL" clId="{65F64069-B7FB-4C8A-8DD5-B43755906720}" dt="2020-07-21T17:00:20.949" v="1163" actId="478"/>
          <ac:spMkLst>
            <pc:docMk/>
            <pc:sldMk cId="1977716939" sldId="1842"/>
            <ac:spMk id="8" creationId="{D19A3B2B-85FE-461A-B6A4-CB46554AE22B}"/>
          </ac:spMkLst>
        </pc:spChg>
        <pc:spChg chg="del mod">
          <ac:chgData name="Bariakor Nareen Lyngskor [Chillibreeze]" userId="afc49c03-9956-454b-b8f5-442afa158c47" providerId="ADAL" clId="{65F64069-B7FB-4C8A-8DD5-B43755906720}" dt="2020-07-21T17:00:20.949" v="1163" actId="478"/>
          <ac:spMkLst>
            <pc:docMk/>
            <pc:sldMk cId="1977716939" sldId="1842"/>
            <ac:spMk id="9" creationId="{D9E6A199-D667-4FBA-A9A7-FB079742136C}"/>
          </ac:spMkLst>
        </pc:spChg>
        <pc:spChg chg="del mod">
          <ac:chgData name="Bariakor Nareen Lyngskor [Chillibreeze]" userId="afc49c03-9956-454b-b8f5-442afa158c47" providerId="ADAL" clId="{65F64069-B7FB-4C8A-8DD5-B43755906720}" dt="2020-07-21T17:00:20.949" v="1163" actId="478"/>
          <ac:spMkLst>
            <pc:docMk/>
            <pc:sldMk cId="1977716939" sldId="1842"/>
            <ac:spMk id="10" creationId="{2F5BE962-CF6C-489D-9744-D5797154B1D8}"/>
          </ac:spMkLst>
        </pc:spChg>
        <pc:spChg chg="del mod">
          <ac:chgData name="Bariakor Nareen Lyngskor [Chillibreeze]" userId="afc49c03-9956-454b-b8f5-442afa158c47" providerId="ADAL" clId="{65F64069-B7FB-4C8A-8DD5-B43755906720}" dt="2020-07-21T17:00:20.949" v="1163" actId="478"/>
          <ac:spMkLst>
            <pc:docMk/>
            <pc:sldMk cId="1977716939" sldId="1842"/>
            <ac:spMk id="11" creationId="{C5045263-2714-4C3A-8A9F-7B3147F190D2}"/>
          </ac:spMkLst>
        </pc:spChg>
        <pc:spChg chg="add mod">
          <ac:chgData name="Bariakor Nareen Lyngskor [Chillibreeze]" userId="afc49c03-9956-454b-b8f5-442afa158c47" providerId="ADAL" clId="{65F64069-B7FB-4C8A-8DD5-B43755906720}" dt="2020-07-21T17:02:47.838" v="1253" actId="242"/>
          <ac:spMkLst>
            <pc:docMk/>
            <pc:sldMk cId="1977716939" sldId="1842"/>
            <ac:spMk id="12" creationId="{FC5E9574-72C0-43B0-831D-219A9872F3B7}"/>
          </ac:spMkLst>
        </pc:spChg>
        <pc:spChg chg="add mod">
          <ac:chgData name="Bariakor Nareen Lyngskor [Chillibreeze]" userId="afc49c03-9956-454b-b8f5-442afa158c47" providerId="ADAL" clId="{65F64069-B7FB-4C8A-8DD5-B43755906720}" dt="2020-07-21T17:03:15.853" v="1264" actId="20577"/>
          <ac:spMkLst>
            <pc:docMk/>
            <pc:sldMk cId="1977716939" sldId="1842"/>
            <ac:spMk id="13" creationId="{1C5EBA95-2277-4B72-8062-4C51D3254ED0}"/>
          </ac:spMkLst>
        </pc:spChg>
        <pc:spChg chg="add mod">
          <ac:chgData name="Bariakor Nareen Lyngskor [Chillibreeze]" userId="afc49c03-9956-454b-b8f5-442afa158c47" providerId="ADAL" clId="{65F64069-B7FB-4C8A-8DD5-B43755906720}" dt="2020-07-21T17:03:56.860" v="1279" actId="242"/>
          <ac:spMkLst>
            <pc:docMk/>
            <pc:sldMk cId="1977716939" sldId="1842"/>
            <ac:spMk id="14" creationId="{EB0E60B2-0DD3-45BA-A3F5-ACF61031091A}"/>
          </ac:spMkLst>
        </pc:spChg>
        <pc:spChg chg="add mod">
          <ac:chgData name="Bariakor Nareen Lyngskor [Chillibreeze]" userId="afc49c03-9956-454b-b8f5-442afa158c47" providerId="ADAL" clId="{65F64069-B7FB-4C8A-8DD5-B43755906720}" dt="2020-07-21T17:03:56.860" v="1279" actId="242"/>
          <ac:spMkLst>
            <pc:docMk/>
            <pc:sldMk cId="1977716939" sldId="1842"/>
            <ac:spMk id="15" creationId="{A72CCB54-FDCB-4BF4-9CC4-6704434DF640}"/>
          </ac:spMkLst>
        </pc:spChg>
        <pc:spChg chg="add mod">
          <ac:chgData name="Bariakor Nareen Lyngskor [Chillibreeze]" userId="afc49c03-9956-454b-b8f5-442afa158c47" providerId="ADAL" clId="{65F64069-B7FB-4C8A-8DD5-B43755906720}" dt="2020-07-22T04:21:08.515" v="3192" actId="13244"/>
          <ac:spMkLst>
            <pc:docMk/>
            <pc:sldMk cId="1977716939" sldId="1842"/>
            <ac:spMk id="16" creationId="{C05284FE-1B9F-4873-B019-5A60D072E28D}"/>
          </ac:spMkLst>
        </pc:spChg>
      </pc:sldChg>
      <pc:sldChg chg="addSp delSp modSp mod">
        <pc:chgData name="Bariakor Nareen Lyngskor [Chillibreeze]" userId="afc49c03-9956-454b-b8f5-442afa158c47" providerId="ADAL" clId="{65F64069-B7FB-4C8A-8DD5-B43755906720}" dt="2020-07-22T04:21:44.858" v="3195" actId="1076"/>
        <pc:sldMkLst>
          <pc:docMk/>
          <pc:sldMk cId="3864063532" sldId="1844"/>
        </pc:sldMkLst>
        <pc:spChg chg="mod">
          <ac:chgData name="Bariakor Nareen Lyngskor [Chillibreeze]" userId="afc49c03-9956-454b-b8f5-442afa158c47" providerId="ADAL" clId="{65F64069-B7FB-4C8A-8DD5-B43755906720}" dt="2020-07-22T04:21:33.995" v="3193" actId="164"/>
          <ac:spMkLst>
            <pc:docMk/>
            <pc:sldMk cId="3864063532" sldId="1844"/>
            <ac:spMk id="3" creationId="{2F7F129E-D45C-4AFF-BAE3-283773D59F58}"/>
          </ac:spMkLst>
        </pc:spChg>
        <pc:spChg chg="mod">
          <ac:chgData name="Bariakor Nareen Lyngskor [Chillibreeze]" userId="afc49c03-9956-454b-b8f5-442afa158c47" providerId="ADAL" clId="{65F64069-B7FB-4C8A-8DD5-B43755906720}" dt="2020-07-21T17:14:50.491" v="1798" actId="164"/>
          <ac:spMkLst>
            <pc:docMk/>
            <pc:sldMk cId="3864063532" sldId="1844"/>
            <ac:spMk id="4" creationId="{EAB45490-1F31-4176-9530-75D3AE392DDE}"/>
          </ac:spMkLst>
        </pc:spChg>
        <pc:spChg chg="del">
          <ac:chgData name="Bariakor Nareen Lyngskor [Chillibreeze]" userId="afc49c03-9956-454b-b8f5-442afa158c47" providerId="ADAL" clId="{65F64069-B7FB-4C8A-8DD5-B43755906720}" dt="2020-07-21T17:06:00.365" v="1358" actId="478"/>
          <ac:spMkLst>
            <pc:docMk/>
            <pc:sldMk cId="3864063532" sldId="1844"/>
            <ac:spMk id="5" creationId="{3C76094B-8DF7-47C2-BB42-AD2FD1D0C430}"/>
          </ac:spMkLst>
        </pc:spChg>
        <pc:spChg chg="del">
          <ac:chgData name="Bariakor Nareen Lyngskor [Chillibreeze]" userId="afc49c03-9956-454b-b8f5-442afa158c47" providerId="ADAL" clId="{65F64069-B7FB-4C8A-8DD5-B43755906720}" dt="2020-07-21T17:05:55.757" v="1354" actId="478"/>
          <ac:spMkLst>
            <pc:docMk/>
            <pc:sldMk cId="3864063532" sldId="1844"/>
            <ac:spMk id="6" creationId="{B42570B2-1839-4086-B3B3-0FEED4261979}"/>
          </ac:spMkLst>
        </pc:spChg>
        <pc:spChg chg="add mod">
          <ac:chgData name="Bariakor Nareen Lyngskor [Chillibreeze]" userId="afc49c03-9956-454b-b8f5-442afa158c47" providerId="ADAL" clId="{65F64069-B7FB-4C8A-8DD5-B43755906720}" dt="2020-07-22T04:21:33.995" v="3193" actId="164"/>
          <ac:spMkLst>
            <pc:docMk/>
            <pc:sldMk cId="3864063532" sldId="1844"/>
            <ac:spMk id="7" creationId="{63938727-383D-448D-8BA2-5540D667E807}"/>
          </ac:spMkLst>
        </pc:spChg>
        <pc:spChg chg="add del mod">
          <ac:chgData name="Bariakor Nareen Lyngskor [Chillibreeze]" userId="afc49c03-9956-454b-b8f5-442afa158c47" providerId="ADAL" clId="{65F64069-B7FB-4C8A-8DD5-B43755906720}" dt="2020-07-22T04:21:33.995" v="3193" actId="164"/>
          <ac:spMkLst>
            <pc:docMk/>
            <pc:sldMk cId="3864063532" sldId="1844"/>
            <ac:spMk id="8" creationId="{8861A630-4CDE-4F7A-AE56-F2AE91A7CD60}"/>
          </ac:spMkLst>
        </pc:spChg>
        <pc:spChg chg="add mod">
          <ac:chgData name="Bariakor Nareen Lyngskor [Chillibreeze]" userId="afc49c03-9956-454b-b8f5-442afa158c47" providerId="ADAL" clId="{65F64069-B7FB-4C8A-8DD5-B43755906720}" dt="2020-07-21T17:14:50.491" v="1798" actId="164"/>
          <ac:spMkLst>
            <pc:docMk/>
            <pc:sldMk cId="3864063532" sldId="1844"/>
            <ac:spMk id="15" creationId="{505348C5-005F-4738-B19C-A700781521B4}"/>
          </ac:spMkLst>
        </pc:spChg>
        <pc:spChg chg="mod">
          <ac:chgData name="Bariakor Nareen Lyngskor [Chillibreeze]" userId="afc49c03-9956-454b-b8f5-442afa158c47" providerId="ADAL" clId="{65F64069-B7FB-4C8A-8DD5-B43755906720}" dt="2020-07-22T04:21:33.995" v="3193" actId="164"/>
          <ac:spMkLst>
            <pc:docMk/>
            <pc:sldMk cId="3864063532" sldId="1844"/>
            <ac:spMk id="19" creationId="{FF1F7C50-C59C-44EE-8B29-6E679BE1904D}"/>
          </ac:spMkLst>
        </pc:spChg>
        <pc:spChg chg="mod">
          <ac:chgData name="Bariakor Nareen Lyngskor [Chillibreeze]" userId="afc49c03-9956-454b-b8f5-442afa158c47" providerId="ADAL" clId="{65F64069-B7FB-4C8A-8DD5-B43755906720}" dt="2020-07-22T04:21:33.995" v="3193" actId="164"/>
          <ac:spMkLst>
            <pc:docMk/>
            <pc:sldMk cId="3864063532" sldId="1844"/>
            <ac:spMk id="22" creationId="{0D5424BA-B2AD-49B1-B914-642BFD393FC2}"/>
          </ac:spMkLst>
        </pc:spChg>
        <pc:spChg chg="mod">
          <ac:chgData name="Bariakor Nareen Lyngskor [Chillibreeze]" userId="afc49c03-9956-454b-b8f5-442afa158c47" providerId="ADAL" clId="{65F64069-B7FB-4C8A-8DD5-B43755906720}" dt="2020-07-22T04:21:33.995" v="3193" actId="164"/>
          <ac:spMkLst>
            <pc:docMk/>
            <pc:sldMk cId="3864063532" sldId="1844"/>
            <ac:spMk id="25" creationId="{D0DCE532-C62F-440D-B922-2A61295A0A5D}"/>
          </ac:spMkLst>
        </pc:spChg>
        <pc:spChg chg="mod">
          <ac:chgData name="Bariakor Nareen Lyngskor [Chillibreeze]" userId="afc49c03-9956-454b-b8f5-442afa158c47" providerId="ADAL" clId="{65F64069-B7FB-4C8A-8DD5-B43755906720}" dt="2020-07-21T17:05:43.197" v="1319" actId="1076"/>
          <ac:spMkLst>
            <pc:docMk/>
            <pc:sldMk cId="3864063532" sldId="1844"/>
            <ac:spMk id="27" creationId="{446C7334-2C59-4B03-8735-A8A2DEA4545C}"/>
          </ac:spMkLst>
        </pc:spChg>
        <pc:spChg chg="del">
          <ac:chgData name="Bariakor Nareen Lyngskor [Chillibreeze]" userId="afc49c03-9956-454b-b8f5-442afa158c47" providerId="ADAL" clId="{65F64069-B7FB-4C8A-8DD5-B43755906720}" dt="2020-07-21T17:06:00.986" v="1359" actId="478"/>
          <ac:spMkLst>
            <pc:docMk/>
            <pc:sldMk cId="3864063532" sldId="1844"/>
            <ac:spMk id="28" creationId="{FF63C497-A3B3-4131-A9D9-4799BBA19592}"/>
          </ac:spMkLst>
        </pc:spChg>
        <pc:spChg chg="mod">
          <ac:chgData name="Bariakor Nareen Lyngskor [Chillibreeze]" userId="afc49c03-9956-454b-b8f5-442afa158c47" providerId="ADAL" clId="{65F64069-B7FB-4C8A-8DD5-B43755906720}" dt="2020-07-21T17:15:30.931" v="1819" actId="14100"/>
          <ac:spMkLst>
            <pc:docMk/>
            <pc:sldMk cId="3864063532" sldId="1844"/>
            <ac:spMk id="30" creationId="{86E31DDB-F698-4DDF-9111-D0377060E151}"/>
          </ac:spMkLst>
        </pc:spChg>
        <pc:spChg chg="del">
          <ac:chgData name="Bariakor Nareen Lyngskor [Chillibreeze]" userId="afc49c03-9956-454b-b8f5-442afa158c47" providerId="ADAL" clId="{65F64069-B7FB-4C8A-8DD5-B43755906720}" dt="2020-07-21T17:06:01.767" v="1360" actId="478"/>
          <ac:spMkLst>
            <pc:docMk/>
            <pc:sldMk cId="3864063532" sldId="1844"/>
            <ac:spMk id="31" creationId="{301DCA5E-4185-4383-88F3-4F1C4551AD3C}"/>
          </ac:spMkLst>
        </pc:spChg>
        <pc:spChg chg="mod">
          <ac:chgData name="Bariakor Nareen Lyngskor [Chillibreeze]" userId="afc49c03-9956-454b-b8f5-442afa158c47" providerId="ADAL" clId="{65F64069-B7FB-4C8A-8DD5-B43755906720}" dt="2020-07-21T17:15:30.931" v="1819" actId="14100"/>
          <ac:spMkLst>
            <pc:docMk/>
            <pc:sldMk cId="3864063532" sldId="1844"/>
            <ac:spMk id="33" creationId="{C7672386-9A04-45C0-AFF6-D5E213B1655C}"/>
          </ac:spMkLst>
        </pc:spChg>
        <pc:spChg chg="del">
          <ac:chgData name="Bariakor Nareen Lyngskor [Chillibreeze]" userId="afc49c03-9956-454b-b8f5-442afa158c47" providerId="ADAL" clId="{65F64069-B7FB-4C8A-8DD5-B43755906720}" dt="2020-07-21T17:05:58.884" v="1357" actId="478"/>
          <ac:spMkLst>
            <pc:docMk/>
            <pc:sldMk cId="3864063532" sldId="1844"/>
            <ac:spMk id="34" creationId="{8F3594EF-6737-4B81-BB93-F5FF1866B861}"/>
          </ac:spMkLst>
        </pc:spChg>
        <pc:spChg chg="mod">
          <ac:chgData name="Bariakor Nareen Lyngskor [Chillibreeze]" userId="afc49c03-9956-454b-b8f5-442afa158c47" providerId="ADAL" clId="{65F64069-B7FB-4C8A-8DD5-B43755906720}" dt="2020-07-21T17:15:30.931" v="1819" actId="14100"/>
          <ac:spMkLst>
            <pc:docMk/>
            <pc:sldMk cId="3864063532" sldId="1844"/>
            <ac:spMk id="36" creationId="{4CE2843E-CDB9-4469-A005-B69199240F13}"/>
          </ac:spMkLst>
        </pc:spChg>
        <pc:spChg chg="del">
          <ac:chgData name="Bariakor Nareen Lyngskor [Chillibreeze]" userId="afc49c03-9956-454b-b8f5-442afa158c47" providerId="ADAL" clId="{65F64069-B7FB-4C8A-8DD5-B43755906720}" dt="2020-07-21T17:05:57.069" v="1355" actId="478"/>
          <ac:spMkLst>
            <pc:docMk/>
            <pc:sldMk cId="3864063532" sldId="1844"/>
            <ac:spMk id="37" creationId="{30D16EB3-82FD-42BA-BAF8-5119D0AA5FC3}"/>
          </ac:spMkLst>
        </pc:spChg>
        <pc:spChg chg="del">
          <ac:chgData name="Bariakor Nareen Lyngskor [Chillibreeze]" userId="afc49c03-9956-454b-b8f5-442afa158c47" providerId="ADAL" clId="{65F64069-B7FB-4C8A-8DD5-B43755906720}" dt="2020-07-21T17:05:57.801" v="1356" actId="478"/>
          <ac:spMkLst>
            <pc:docMk/>
            <pc:sldMk cId="3864063532" sldId="1844"/>
            <ac:spMk id="38" creationId="{CDBAB8FA-FDD1-4D49-9757-691ECFFAA470}"/>
          </ac:spMkLst>
        </pc:spChg>
        <pc:spChg chg="add del mod">
          <ac:chgData name="Bariakor Nareen Lyngskor [Chillibreeze]" userId="afc49c03-9956-454b-b8f5-442afa158c47" providerId="ADAL" clId="{65F64069-B7FB-4C8A-8DD5-B43755906720}" dt="2020-07-21T17:14:40.016" v="1797" actId="478"/>
          <ac:spMkLst>
            <pc:docMk/>
            <pc:sldMk cId="3864063532" sldId="1844"/>
            <ac:spMk id="39" creationId="{2D83D1D1-E48B-4C41-BB0F-BF51AABD6747}"/>
          </ac:spMkLst>
        </pc:spChg>
        <pc:spChg chg="add del mod">
          <ac:chgData name="Bariakor Nareen Lyngskor [Chillibreeze]" userId="afc49c03-9956-454b-b8f5-442afa158c47" providerId="ADAL" clId="{65F64069-B7FB-4C8A-8DD5-B43755906720}" dt="2020-07-21T17:14:40.016" v="1797" actId="478"/>
          <ac:spMkLst>
            <pc:docMk/>
            <pc:sldMk cId="3864063532" sldId="1844"/>
            <ac:spMk id="40" creationId="{64A2EA4E-CC61-4D5A-8C53-82122ECFF144}"/>
          </ac:spMkLst>
        </pc:spChg>
        <pc:spChg chg="add mod">
          <ac:chgData name="Bariakor Nareen Lyngskor [Chillibreeze]" userId="afc49c03-9956-454b-b8f5-442afa158c47" providerId="ADAL" clId="{65F64069-B7FB-4C8A-8DD5-B43755906720}" dt="2020-07-22T04:21:33.995" v="3193" actId="164"/>
          <ac:spMkLst>
            <pc:docMk/>
            <pc:sldMk cId="3864063532" sldId="1844"/>
            <ac:spMk id="41" creationId="{664E28BE-7FEC-471F-884B-2B22F9837E8F}"/>
          </ac:spMkLst>
        </pc:spChg>
        <pc:spChg chg="mod">
          <ac:chgData name="Bariakor Nareen Lyngskor [Chillibreeze]" userId="afc49c03-9956-454b-b8f5-442afa158c47" providerId="ADAL" clId="{65F64069-B7FB-4C8A-8DD5-B43755906720}" dt="2020-07-21T17:10:18.409" v="1643" actId="14100"/>
          <ac:spMkLst>
            <pc:docMk/>
            <pc:sldMk cId="3864063532" sldId="1844"/>
            <ac:spMk id="43" creationId="{663F8891-672A-4DF2-9EF3-2DD12DB8B81E}"/>
          </ac:spMkLst>
        </pc:spChg>
        <pc:spChg chg="add del mod">
          <ac:chgData name="Bariakor Nareen Lyngskor [Chillibreeze]" userId="afc49c03-9956-454b-b8f5-442afa158c47" providerId="ADAL" clId="{65F64069-B7FB-4C8A-8DD5-B43755906720}" dt="2020-07-21T17:14:40.016" v="1797" actId="478"/>
          <ac:spMkLst>
            <pc:docMk/>
            <pc:sldMk cId="3864063532" sldId="1844"/>
            <ac:spMk id="44" creationId="{F637AE67-EAE1-49CB-8329-D02D1D77D20A}"/>
          </ac:spMkLst>
        </pc:spChg>
        <pc:spChg chg="add mod">
          <ac:chgData name="Bariakor Nareen Lyngskor [Chillibreeze]" userId="afc49c03-9956-454b-b8f5-442afa158c47" providerId="ADAL" clId="{65F64069-B7FB-4C8A-8DD5-B43755906720}" dt="2020-07-22T04:21:33.995" v="3193" actId="164"/>
          <ac:spMkLst>
            <pc:docMk/>
            <pc:sldMk cId="3864063532" sldId="1844"/>
            <ac:spMk id="45" creationId="{60E04596-78D1-4C22-8631-B1BD600346F5}"/>
          </ac:spMkLst>
        </pc:spChg>
        <pc:spChg chg="add del mod">
          <ac:chgData name="Bariakor Nareen Lyngskor [Chillibreeze]" userId="afc49c03-9956-454b-b8f5-442afa158c47" providerId="ADAL" clId="{65F64069-B7FB-4C8A-8DD5-B43755906720}" dt="2020-07-21T17:14:40.016" v="1797" actId="478"/>
          <ac:spMkLst>
            <pc:docMk/>
            <pc:sldMk cId="3864063532" sldId="1844"/>
            <ac:spMk id="46" creationId="{3321E421-B583-46B8-B529-47D6B4125D97}"/>
          </ac:spMkLst>
        </pc:spChg>
        <pc:spChg chg="add mod">
          <ac:chgData name="Bariakor Nareen Lyngskor [Chillibreeze]" userId="afc49c03-9956-454b-b8f5-442afa158c47" providerId="ADAL" clId="{65F64069-B7FB-4C8A-8DD5-B43755906720}" dt="2020-07-22T04:21:33.995" v="3193" actId="164"/>
          <ac:spMkLst>
            <pc:docMk/>
            <pc:sldMk cId="3864063532" sldId="1844"/>
            <ac:spMk id="47" creationId="{59BED9D0-7215-4E00-A765-2D6D56AF4110}"/>
          </ac:spMkLst>
        </pc:spChg>
        <pc:spChg chg="add del mod">
          <ac:chgData name="Bariakor Nareen Lyngskor [Chillibreeze]" userId="afc49c03-9956-454b-b8f5-442afa158c47" providerId="ADAL" clId="{65F64069-B7FB-4C8A-8DD5-B43755906720}" dt="2020-07-21T17:14:40.016" v="1797" actId="478"/>
          <ac:spMkLst>
            <pc:docMk/>
            <pc:sldMk cId="3864063532" sldId="1844"/>
            <ac:spMk id="48" creationId="{0361FE2A-EF26-4D1B-A1B1-EE3BCF874B60}"/>
          </ac:spMkLst>
        </pc:spChg>
        <pc:spChg chg="add mod">
          <ac:chgData name="Bariakor Nareen Lyngskor [Chillibreeze]" userId="afc49c03-9956-454b-b8f5-442afa158c47" providerId="ADAL" clId="{65F64069-B7FB-4C8A-8DD5-B43755906720}" dt="2020-07-22T04:21:33.995" v="3193" actId="164"/>
          <ac:spMkLst>
            <pc:docMk/>
            <pc:sldMk cId="3864063532" sldId="1844"/>
            <ac:spMk id="49" creationId="{CABAC674-B49C-4824-B4CC-696AF1E90C1B}"/>
          </ac:spMkLst>
        </pc:spChg>
        <pc:spChg chg="add del mod">
          <ac:chgData name="Bariakor Nareen Lyngskor [Chillibreeze]" userId="afc49c03-9956-454b-b8f5-442afa158c47" providerId="ADAL" clId="{65F64069-B7FB-4C8A-8DD5-B43755906720}" dt="2020-07-21T17:14:40.016" v="1797" actId="478"/>
          <ac:spMkLst>
            <pc:docMk/>
            <pc:sldMk cId="3864063532" sldId="1844"/>
            <ac:spMk id="50" creationId="{D90A4228-07F0-4172-B435-E0D8F0907CCA}"/>
          </ac:spMkLst>
        </pc:spChg>
        <pc:spChg chg="add mod">
          <ac:chgData name="Bariakor Nareen Lyngskor [Chillibreeze]" userId="afc49c03-9956-454b-b8f5-442afa158c47" providerId="ADAL" clId="{65F64069-B7FB-4C8A-8DD5-B43755906720}" dt="2020-07-22T04:21:33.995" v="3193" actId="164"/>
          <ac:spMkLst>
            <pc:docMk/>
            <pc:sldMk cId="3864063532" sldId="1844"/>
            <ac:spMk id="51" creationId="{92E551D6-E366-4449-8363-5DDDC2FDAC91}"/>
          </ac:spMkLst>
        </pc:spChg>
        <pc:spChg chg="add mod">
          <ac:chgData name="Bariakor Nareen Lyngskor [Chillibreeze]" userId="afc49c03-9956-454b-b8f5-442afa158c47" providerId="ADAL" clId="{65F64069-B7FB-4C8A-8DD5-B43755906720}" dt="2020-07-22T04:21:33.995" v="3193" actId="164"/>
          <ac:spMkLst>
            <pc:docMk/>
            <pc:sldMk cId="3864063532" sldId="1844"/>
            <ac:spMk id="52" creationId="{CCAE00A0-8EE4-4074-B6B2-5E3D5E998F7A}"/>
          </ac:spMkLst>
        </pc:spChg>
        <pc:spChg chg="mod">
          <ac:chgData name="Bariakor Nareen Lyngskor [Chillibreeze]" userId="afc49c03-9956-454b-b8f5-442afa158c47" providerId="ADAL" clId="{65F64069-B7FB-4C8A-8DD5-B43755906720}" dt="2020-07-21T17:14:55.081" v="1799" actId="571"/>
          <ac:spMkLst>
            <pc:docMk/>
            <pc:sldMk cId="3864063532" sldId="1844"/>
            <ac:spMk id="54" creationId="{56EAC781-41A0-40D3-97D8-B01CF6F000A1}"/>
          </ac:spMkLst>
        </pc:spChg>
        <pc:spChg chg="mod">
          <ac:chgData name="Bariakor Nareen Lyngskor [Chillibreeze]" userId="afc49c03-9956-454b-b8f5-442afa158c47" providerId="ADAL" clId="{65F64069-B7FB-4C8A-8DD5-B43755906720}" dt="2020-07-21T17:14:55.081" v="1799" actId="571"/>
          <ac:spMkLst>
            <pc:docMk/>
            <pc:sldMk cId="3864063532" sldId="1844"/>
            <ac:spMk id="55" creationId="{F7BA711B-4600-406D-8245-3C0003E683C3}"/>
          </ac:spMkLst>
        </pc:spChg>
        <pc:spChg chg="mod">
          <ac:chgData name="Bariakor Nareen Lyngskor [Chillibreeze]" userId="afc49c03-9956-454b-b8f5-442afa158c47" providerId="ADAL" clId="{65F64069-B7FB-4C8A-8DD5-B43755906720}" dt="2020-07-21T17:14:58.339" v="1800" actId="571"/>
          <ac:spMkLst>
            <pc:docMk/>
            <pc:sldMk cId="3864063532" sldId="1844"/>
            <ac:spMk id="57" creationId="{145DEF51-7DD6-4FBD-8FB2-485D99F0A4E8}"/>
          </ac:spMkLst>
        </pc:spChg>
        <pc:spChg chg="mod">
          <ac:chgData name="Bariakor Nareen Lyngskor [Chillibreeze]" userId="afc49c03-9956-454b-b8f5-442afa158c47" providerId="ADAL" clId="{65F64069-B7FB-4C8A-8DD5-B43755906720}" dt="2020-07-21T17:14:58.339" v="1800" actId="571"/>
          <ac:spMkLst>
            <pc:docMk/>
            <pc:sldMk cId="3864063532" sldId="1844"/>
            <ac:spMk id="58" creationId="{B526C260-B3D9-4466-94D6-DDA83F2DAB7E}"/>
          </ac:spMkLst>
        </pc:spChg>
        <pc:spChg chg="mod">
          <ac:chgData name="Bariakor Nareen Lyngskor [Chillibreeze]" userId="afc49c03-9956-454b-b8f5-442afa158c47" providerId="ADAL" clId="{65F64069-B7FB-4C8A-8DD5-B43755906720}" dt="2020-07-21T17:15:00.101" v="1801" actId="571"/>
          <ac:spMkLst>
            <pc:docMk/>
            <pc:sldMk cId="3864063532" sldId="1844"/>
            <ac:spMk id="60" creationId="{AE612AF7-846A-4F2D-98E1-948EA342ADFB}"/>
          </ac:spMkLst>
        </pc:spChg>
        <pc:spChg chg="mod">
          <ac:chgData name="Bariakor Nareen Lyngskor [Chillibreeze]" userId="afc49c03-9956-454b-b8f5-442afa158c47" providerId="ADAL" clId="{65F64069-B7FB-4C8A-8DD5-B43755906720}" dt="2020-07-21T17:15:00.101" v="1801" actId="571"/>
          <ac:spMkLst>
            <pc:docMk/>
            <pc:sldMk cId="3864063532" sldId="1844"/>
            <ac:spMk id="61" creationId="{611F5F03-9103-402A-AA88-B5F5B042111C}"/>
          </ac:spMkLst>
        </pc:spChg>
        <pc:spChg chg="mod">
          <ac:chgData name="Bariakor Nareen Lyngskor [Chillibreeze]" userId="afc49c03-9956-454b-b8f5-442afa158c47" providerId="ADAL" clId="{65F64069-B7FB-4C8A-8DD5-B43755906720}" dt="2020-07-21T17:15:01.651" v="1802" actId="571"/>
          <ac:spMkLst>
            <pc:docMk/>
            <pc:sldMk cId="3864063532" sldId="1844"/>
            <ac:spMk id="63" creationId="{92F37D9E-7101-4541-BDA7-FD7320FAC942}"/>
          </ac:spMkLst>
        </pc:spChg>
        <pc:spChg chg="mod">
          <ac:chgData name="Bariakor Nareen Lyngskor [Chillibreeze]" userId="afc49c03-9956-454b-b8f5-442afa158c47" providerId="ADAL" clId="{65F64069-B7FB-4C8A-8DD5-B43755906720}" dt="2020-07-21T17:15:01.651" v="1802" actId="571"/>
          <ac:spMkLst>
            <pc:docMk/>
            <pc:sldMk cId="3864063532" sldId="1844"/>
            <ac:spMk id="64" creationId="{A3247B53-0767-4892-9894-C49F6E7B81CE}"/>
          </ac:spMkLst>
        </pc:spChg>
        <pc:spChg chg="mod">
          <ac:chgData name="Bariakor Nareen Lyngskor [Chillibreeze]" userId="afc49c03-9956-454b-b8f5-442afa158c47" providerId="ADAL" clId="{65F64069-B7FB-4C8A-8DD5-B43755906720}" dt="2020-07-21T17:15:03.360" v="1803" actId="571"/>
          <ac:spMkLst>
            <pc:docMk/>
            <pc:sldMk cId="3864063532" sldId="1844"/>
            <ac:spMk id="66" creationId="{BFE2A5E2-3E95-479D-8489-FB7835646D0A}"/>
          </ac:spMkLst>
        </pc:spChg>
        <pc:spChg chg="mod">
          <ac:chgData name="Bariakor Nareen Lyngskor [Chillibreeze]" userId="afc49c03-9956-454b-b8f5-442afa158c47" providerId="ADAL" clId="{65F64069-B7FB-4C8A-8DD5-B43755906720}" dt="2020-07-21T17:15:03.360" v="1803" actId="571"/>
          <ac:spMkLst>
            <pc:docMk/>
            <pc:sldMk cId="3864063532" sldId="1844"/>
            <ac:spMk id="67" creationId="{5D4425B7-5A3C-41B3-AE99-F6338CCAA4E9}"/>
          </ac:spMkLst>
        </pc:spChg>
        <pc:spChg chg="mod">
          <ac:chgData name="Bariakor Nareen Lyngskor [Chillibreeze]" userId="afc49c03-9956-454b-b8f5-442afa158c47" providerId="ADAL" clId="{65F64069-B7FB-4C8A-8DD5-B43755906720}" dt="2020-07-21T17:15:05.738" v="1804" actId="571"/>
          <ac:spMkLst>
            <pc:docMk/>
            <pc:sldMk cId="3864063532" sldId="1844"/>
            <ac:spMk id="69" creationId="{900B76ED-350A-462A-9CFD-8645EE7F8F70}"/>
          </ac:spMkLst>
        </pc:spChg>
        <pc:spChg chg="mod">
          <ac:chgData name="Bariakor Nareen Lyngskor [Chillibreeze]" userId="afc49c03-9956-454b-b8f5-442afa158c47" providerId="ADAL" clId="{65F64069-B7FB-4C8A-8DD5-B43755906720}" dt="2020-07-21T17:15:05.738" v="1804" actId="571"/>
          <ac:spMkLst>
            <pc:docMk/>
            <pc:sldMk cId="3864063532" sldId="1844"/>
            <ac:spMk id="70" creationId="{14E5907B-3651-4EC5-BC9E-CEDE5DAB39F1}"/>
          </ac:spMkLst>
        </pc:spChg>
        <pc:grpChg chg="add del mod">
          <ac:chgData name="Bariakor Nareen Lyngskor [Chillibreeze]" userId="afc49c03-9956-454b-b8f5-442afa158c47" providerId="ADAL" clId="{65F64069-B7FB-4C8A-8DD5-B43755906720}" dt="2020-07-22T04:21:35.796" v="3194" actId="21"/>
          <ac:grpSpMkLst>
            <pc:docMk/>
            <pc:sldMk cId="3864063532" sldId="1844"/>
            <ac:grpSpMk id="5" creationId="{09B04335-BA32-4F0E-AC55-5889D84C6D65}"/>
          </ac:grpSpMkLst>
        </pc:grpChg>
        <pc:grpChg chg="add mod">
          <ac:chgData name="Bariakor Nareen Lyngskor [Chillibreeze]" userId="afc49c03-9956-454b-b8f5-442afa158c47" providerId="ADAL" clId="{65F64069-B7FB-4C8A-8DD5-B43755906720}" dt="2020-07-22T04:21:33.995" v="3193" actId="164"/>
          <ac:grpSpMkLst>
            <pc:docMk/>
            <pc:sldMk cId="3864063532" sldId="1844"/>
            <ac:grpSpMk id="16" creationId="{FD1DD90E-B6A7-4E37-9DF4-CF2ED0C1615F}"/>
          </ac:grpSpMkLst>
        </pc:grpChg>
        <pc:grpChg chg="add mod">
          <ac:chgData name="Bariakor Nareen Lyngskor [Chillibreeze]" userId="afc49c03-9956-454b-b8f5-442afa158c47" providerId="ADAL" clId="{65F64069-B7FB-4C8A-8DD5-B43755906720}" dt="2020-07-22T04:21:33.995" v="3193" actId="164"/>
          <ac:grpSpMkLst>
            <pc:docMk/>
            <pc:sldMk cId="3864063532" sldId="1844"/>
            <ac:grpSpMk id="53" creationId="{ECA2340C-D376-4457-BF36-A5D227CCDF43}"/>
          </ac:grpSpMkLst>
        </pc:grpChg>
        <pc:grpChg chg="add mod">
          <ac:chgData name="Bariakor Nareen Lyngskor [Chillibreeze]" userId="afc49c03-9956-454b-b8f5-442afa158c47" providerId="ADAL" clId="{65F64069-B7FB-4C8A-8DD5-B43755906720}" dt="2020-07-22T04:21:33.995" v="3193" actId="164"/>
          <ac:grpSpMkLst>
            <pc:docMk/>
            <pc:sldMk cId="3864063532" sldId="1844"/>
            <ac:grpSpMk id="56" creationId="{5B735222-9A1D-460F-936C-E24A10A20AF2}"/>
          </ac:grpSpMkLst>
        </pc:grpChg>
        <pc:grpChg chg="add mod">
          <ac:chgData name="Bariakor Nareen Lyngskor [Chillibreeze]" userId="afc49c03-9956-454b-b8f5-442afa158c47" providerId="ADAL" clId="{65F64069-B7FB-4C8A-8DD5-B43755906720}" dt="2020-07-22T04:21:33.995" v="3193" actId="164"/>
          <ac:grpSpMkLst>
            <pc:docMk/>
            <pc:sldMk cId="3864063532" sldId="1844"/>
            <ac:grpSpMk id="59" creationId="{B41FB97C-E900-49C0-A6F2-4C3E21B08E38}"/>
          </ac:grpSpMkLst>
        </pc:grpChg>
        <pc:grpChg chg="add mod">
          <ac:chgData name="Bariakor Nareen Lyngskor [Chillibreeze]" userId="afc49c03-9956-454b-b8f5-442afa158c47" providerId="ADAL" clId="{65F64069-B7FB-4C8A-8DD5-B43755906720}" dt="2020-07-22T04:21:33.995" v="3193" actId="164"/>
          <ac:grpSpMkLst>
            <pc:docMk/>
            <pc:sldMk cId="3864063532" sldId="1844"/>
            <ac:grpSpMk id="62" creationId="{8BD63F4F-414B-4B88-A31A-B00E58CA23B3}"/>
          </ac:grpSpMkLst>
        </pc:grpChg>
        <pc:grpChg chg="add mod">
          <ac:chgData name="Bariakor Nareen Lyngskor [Chillibreeze]" userId="afc49c03-9956-454b-b8f5-442afa158c47" providerId="ADAL" clId="{65F64069-B7FB-4C8A-8DD5-B43755906720}" dt="2020-07-22T04:21:33.995" v="3193" actId="164"/>
          <ac:grpSpMkLst>
            <pc:docMk/>
            <pc:sldMk cId="3864063532" sldId="1844"/>
            <ac:grpSpMk id="65" creationId="{3785AAEE-65E8-4A43-BBB5-0CEE7273987E}"/>
          </ac:grpSpMkLst>
        </pc:grpChg>
        <pc:grpChg chg="add mod">
          <ac:chgData name="Bariakor Nareen Lyngskor [Chillibreeze]" userId="afc49c03-9956-454b-b8f5-442afa158c47" providerId="ADAL" clId="{65F64069-B7FB-4C8A-8DD5-B43755906720}" dt="2020-07-22T04:21:33.995" v="3193" actId="164"/>
          <ac:grpSpMkLst>
            <pc:docMk/>
            <pc:sldMk cId="3864063532" sldId="1844"/>
            <ac:grpSpMk id="68" creationId="{44A6AABB-6E25-44A5-8F3E-6630687225F2}"/>
          </ac:grpSpMkLst>
        </pc:grpChg>
        <pc:picChg chg="mod">
          <ac:chgData name="Bariakor Nareen Lyngskor [Chillibreeze]" userId="afc49c03-9956-454b-b8f5-442afa158c47" providerId="ADAL" clId="{65F64069-B7FB-4C8A-8DD5-B43755906720}" dt="2020-07-22T04:21:44.858" v="3195" actId="1076"/>
          <ac:picMkLst>
            <pc:docMk/>
            <pc:sldMk cId="3864063532" sldId="1844"/>
            <ac:picMk id="6" creationId="{A190F529-EDE5-4BCF-A05E-AFC66B1C9EC4}"/>
          </ac:picMkLst>
        </pc:picChg>
        <pc:picChg chg="mod">
          <ac:chgData name="Bariakor Nareen Lyngskor [Chillibreeze]" userId="afc49c03-9956-454b-b8f5-442afa158c47" providerId="ADAL" clId="{65F64069-B7FB-4C8A-8DD5-B43755906720}" dt="2020-07-21T17:05:43.197" v="1319" actId="1076"/>
          <ac:picMkLst>
            <pc:docMk/>
            <pc:sldMk cId="3864063532" sldId="1844"/>
            <ac:picMk id="26" creationId="{1964340B-8BD1-4DE4-83D0-BB30345847DC}"/>
          </ac:picMkLst>
        </pc:picChg>
        <pc:picChg chg="mod">
          <ac:chgData name="Bariakor Nareen Lyngskor [Chillibreeze]" userId="afc49c03-9956-454b-b8f5-442afa158c47" providerId="ADAL" clId="{65F64069-B7FB-4C8A-8DD5-B43755906720}" dt="2020-07-21T17:15:30.931" v="1819" actId="14100"/>
          <ac:picMkLst>
            <pc:docMk/>
            <pc:sldMk cId="3864063532" sldId="1844"/>
            <ac:picMk id="29" creationId="{5326169D-E551-48F2-8D2E-7807AC99E08B}"/>
          </ac:picMkLst>
        </pc:picChg>
        <pc:picChg chg="mod">
          <ac:chgData name="Bariakor Nareen Lyngskor [Chillibreeze]" userId="afc49c03-9956-454b-b8f5-442afa158c47" providerId="ADAL" clId="{65F64069-B7FB-4C8A-8DD5-B43755906720}" dt="2020-07-21T17:15:30.931" v="1819" actId="14100"/>
          <ac:picMkLst>
            <pc:docMk/>
            <pc:sldMk cId="3864063532" sldId="1844"/>
            <ac:picMk id="32" creationId="{B8096365-32A8-4B8F-8F40-4BBF2D321669}"/>
          </ac:picMkLst>
        </pc:picChg>
        <pc:picChg chg="mod">
          <ac:chgData name="Bariakor Nareen Lyngskor [Chillibreeze]" userId="afc49c03-9956-454b-b8f5-442afa158c47" providerId="ADAL" clId="{65F64069-B7FB-4C8A-8DD5-B43755906720}" dt="2020-07-21T17:15:30.931" v="1819" actId="14100"/>
          <ac:picMkLst>
            <pc:docMk/>
            <pc:sldMk cId="3864063532" sldId="1844"/>
            <ac:picMk id="35" creationId="{021B1C9F-FD1E-48A9-A868-4AE59E126582}"/>
          </ac:picMkLst>
        </pc:picChg>
        <pc:picChg chg="del mod">
          <ac:chgData name="Bariakor Nareen Lyngskor [Chillibreeze]" userId="afc49c03-9956-454b-b8f5-442afa158c47" providerId="ADAL" clId="{65F64069-B7FB-4C8A-8DD5-B43755906720}" dt="2020-07-21T17:12:24.571" v="1722" actId="478"/>
          <ac:picMkLst>
            <pc:docMk/>
            <pc:sldMk cId="3864063532" sldId="1844"/>
            <ac:picMk id="42" creationId="{E99AECBE-5CDD-45CF-8F7F-F2E7343B2DFC}"/>
          </ac:picMkLst>
        </pc:picChg>
        <pc:cxnChg chg="add del mod">
          <ac:chgData name="Bariakor Nareen Lyngskor [Chillibreeze]" userId="afc49c03-9956-454b-b8f5-442afa158c47" providerId="ADAL" clId="{65F64069-B7FB-4C8A-8DD5-B43755906720}" dt="2020-07-21T17:13:33.188" v="1788" actId="11529"/>
          <ac:cxnSpMkLst>
            <pc:docMk/>
            <pc:sldMk cId="3864063532" sldId="1844"/>
            <ac:cxnSpMk id="10" creationId="{6880B7C2-2A94-49BE-A499-53DBCFBD1EA4}"/>
          </ac:cxnSpMkLst>
        </pc:cxnChg>
        <pc:cxnChg chg="add del mod">
          <ac:chgData name="Bariakor Nareen Lyngskor [Chillibreeze]" userId="afc49c03-9956-454b-b8f5-442afa158c47" providerId="ADAL" clId="{65F64069-B7FB-4C8A-8DD5-B43755906720}" dt="2020-07-21T17:13:48.552" v="1792" actId="478"/>
          <ac:cxnSpMkLst>
            <pc:docMk/>
            <pc:sldMk cId="3864063532" sldId="1844"/>
            <ac:cxnSpMk id="12" creationId="{2ACCFA05-A942-4AE8-9095-3F4109C05B69}"/>
          </ac:cxnSpMkLst>
        </pc:cxnChg>
      </pc:sldChg>
      <pc:sldChg chg="delSp modSp mod">
        <pc:chgData name="Bariakor Nareen Lyngskor [Chillibreeze]" userId="afc49c03-9956-454b-b8f5-442afa158c47" providerId="ADAL" clId="{65F64069-B7FB-4C8A-8DD5-B43755906720}" dt="2020-07-21T17:20:22.215" v="1831" actId="20577"/>
        <pc:sldMkLst>
          <pc:docMk/>
          <pc:sldMk cId="3244468067" sldId="1846"/>
        </pc:sldMkLst>
        <pc:spChg chg="del">
          <ac:chgData name="Bariakor Nareen Lyngskor [Chillibreeze]" userId="afc49c03-9956-454b-b8f5-442afa158c47" providerId="ADAL" clId="{65F64069-B7FB-4C8A-8DD5-B43755906720}" dt="2020-07-21T17:15:43.078" v="1820" actId="478"/>
          <ac:spMkLst>
            <pc:docMk/>
            <pc:sldMk cId="3244468067" sldId="1846"/>
            <ac:spMk id="2" creationId="{8D7492DC-1BDE-480A-BC47-177C9BEAD235}"/>
          </ac:spMkLst>
        </pc:spChg>
        <pc:spChg chg="mod">
          <ac:chgData name="Bariakor Nareen Lyngskor [Chillibreeze]" userId="afc49c03-9956-454b-b8f5-442afa158c47" providerId="ADAL" clId="{65F64069-B7FB-4C8A-8DD5-B43755906720}" dt="2020-07-21T17:16:20.520" v="1827" actId="948"/>
          <ac:spMkLst>
            <pc:docMk/>
            <pc:sldMk cId="3244468067" sldId="1846"/>
            <ac:spMk id="4" creationId="{A4E3DF89-138C-4CAD-94B0-E78C35D7DDDD}"/>
          </ac:spMkLst>
        </pc:spChg>
        <pc:spChg chg="mod">
          <ac:chgData name="Bariakor Nareen Lyngskor [Chillibreeze]" userId="afc49c03-9956-454b-b8f5-442afa158c47" providerId="ADAL" clId="{65F64069-B7FB-4C8A-8DD5-B43755906720}" dt="2020-07-21T17:16:20.520" v="1827" actId="948"/>
          <ac:spMkLst>
            <pc:docMk/>
            <pc:sldMk cId="3244468067" sldId="1846"/>
            <ac:spMk id="9" creationId="{E909F5A7-3294-40A0-976E-E7C81A959EBC}"/>
          </ac:spMkLst>
        </pc:spChg>
        <pc:spChg chg="mod">
          <ac:chgData name="Bariakor Nareen Lyngskor [Chillibreeze]" userId="afc49c03-9956-454b-b8f5-442afa158c47" providerId="ADAL" clId="{65F64069-B7FB-4C8A-8DD5-B43755906720}" dt="2020-07-21T17:16:20.520" v="1827" actId="948"/>
          <ac:spMkLst>
            <pc:docMk/>
            <pc:sldMk cId="3244468067" sldId="1846"/>
            <ac:spMk id="11" creationId="{A068FB72-BA31-4DDE-BEED-B6671CCB411A}"/>
          </ac:spMkLst>
        </pc:spChg>
        <pc:spChg chg="mod">
          <ac:chgData name="Bariakor Nareen Lyngskor [Chillibreeze]" userId="afc49c03-9956-454b-b8f5-442afa158c47" providerId="ADAL" clId="{65F64069-B7FB-4C8A-8DD5-B43755906720}" dt="2020-07-21T17:20:22.215" v="1831" actId="20577"/>
          <ac:spMkLst>
            <pc:docMk/>
            <pc:sldMk cId="3244468067" sldId="1846"/>
            <ac:spMk id="17" creationId="{00000000-0000-0000-0000-000000000000}"/>
          </ac:spMkLst>
        </pc:spChg>
      </pc:sldChg>
      <pc:sldChg chg="addSp delSp modSp add mod ord">
        <pc:chgData name="Bariakor Nareen Lyngskor [Chillibreeze]" userId="afc49c03-9956-454b-b8f5-442afa158c47" providerId="ADAL" clId="{65F64069-B7FB-4C8A-8DD5-B43755906720}" dt="2020-07-22T04:13:14.526" v="3160"/>
        <pc:sldMkLst>
          <pc:docMk/>
          <pc:sldMk cId="1629224149" sldId="1848"/>
        </pc:sldMkLst>
        <pc:spChg chg="mod ord">
          <ac:chgData name="Bariakor Nareen Lyngskor [Chillibreeze]" userId="afc49c03-9956-454b-b8f5-442afa158c47" providerId="ADAL" clId="{65F64069-B7FB-4C8A-8DD5-B43755906720}" dt="2020-07-22T04:12:45.515" v="3142" actId="167"/>
          <ac:spMkLst>
            <pc:docMk/>
            <pc:sldMk cId="1629224149" sldId="1848"/>
            <ac:spMk id="17" creationId="{00000000-0000-0000-0000-000000000000}"/>
          </ac:spMkLst>
        </pc:spChg>
        <pc:spChg chg="del mod topLvl">
          <ac:chgData name="Bariakor Nareen Lyngskor [Chillibreeze]" userId="afc49c03-9956-454b-b8f5-442afa158c47" providerId="ADAL" clId="{65F64069-B7FB-4C8A-8DD5-B43755906720}" dt="2020-07-22T04:12:54.406" v="3146" actId="21"/>
          <ac:spMkLst>
            <pc:docMk/>
            <pc:sldMk cId="1629224149" sldId="1848"/>
            <ac:spMk id="18" creationId="{9B1054F6-0F66-4DF2-8A63-A87F0483C9A8}"/>
          </ac:spMkLst>
        </pc:spChg>
        <pc:spChg chg="del mod topLvl">
          <ac:chgData name="Bariakor Nareen Lyngskor [Chillibreeze]" userId="afc49c03-9956-454b-b8f5-442afa158c47" providerId="ADAL" clId="{65F64069-B7FB-4C8A-8DD5-B43755906720}" dt="2020-07-22T04:13:01.957" v="3152" actId="21"/>
          <ac:spMkLst>
            <pc:docMk/>
            <pc:sldMk cId="1629224149" sldId="1848"/>
            <ac:spMk id="19" creationId="{278D8318-19F0-4827-9C04-768F9AA1BB2A}"/>
          </ac:spMkLst>
        </pc:spChg>
        <pc:spChg chg="del mod topLvl">
          <ac:chgData name="Bariakor Nareen Lyngskor [Chillibreeze]" userId="afc49c03-9956-454b-b8f5-442afa158c47" providerId="ADAL" clId="{65F64069-B7FB-4C8A-8DD5-B43755906720}" dt="2020-07-22T04:13:13.843" v="3159" actId="21"/>
          <ac:spMkLst>
            <pc:docMk/>
            <pc:sldMk cId="1629224149" sldId="1848"/>
            <ac:spMk id="21" creationId="{098618BA-0BF5-47EC-9D4C-0B93CACB2743}"/>
          </ac:spMkLst>
        </pc:spChg>
        <pc:spChg chg="add mod">
          <ac:chgData name="Bariakor Nareen Lyngskor [Chillibreeze]" userId="afc49c03-9956-454b-b8f5-442afa158c47" providerId="ADAL" clId="{65F64069-B7FB-4C8A-8DD5-B43755906720}" dt="2020-07-22T04:12:54.892" v="3147"/>
          <ac:spMkLst>
            <pc:docMk/>
            <pc:sldMk cId="1629224149" sldId="1848"/>
            <ac:spMk id="24" creationId="{495C512A-0260-4B93-9AAA-3D92B5A8CAB8}"/>
          </ac:spMkLst>
        </pc:spChg>
        <pc:spChg chg="add mod">
          <ac:chgData name="Bariakor Nareen Lyngskor [Chillibreeze]" userId="afc49c03-9956-454b-b8f5-442afa158c47" providerId="ADAL" clId="{65F64069-B7FB-4C8A-8DD5-B43755906720}" dt="2020-07-22T04:13:02.441" v="3153"/>
          <ac:spMkLst>
            <pc:docMk/>
            <pc:sldMk cId="1629224149" sldId="1848"/>
            <ac:spMk id="27" creationId="{75A09BD9-CC2B-4645-BA44-CDCFA3080035}"/>
          </ac:spMkLst>
        </pc:spChg>
        <pc:spChg chg="add mod">
          <ac:chgData name="Bariakor Nareen Lyngskor [Chillibreeze]" userId="afc49c03-9956-454b-b8f5-442afa158c47" providerId="ADAL" clId="{65F64069-B7FB-4C8A-8DD5-B43755906720}" dt="2020-07-22T04:13:14.526" v="3160"/>
          <ac:spMkLst>
            <pc:docMk/>
            <pc:sldMk cId="1629224149" sldId="1848"/>
            <ac:spMk id="32" creationId="{B5384C6E-736A-4BA8-A0ED-D938E5162F67}"/>
          </ac:spMkLst>
        </pc:spChg>
        <pc:spChg chg="mod">
          <ac:chgData name="Bariakor Nareen Lyngskor [Chillibreeze]" userId="afc49c03-9956-454b-b8f5-442afa158c47" providerId="ADAL" clId="{65F64069-B7FB-4C8A-8DD5-B43755906720}" dt="2020-07-22T04:04:35.352" v="3058"/>
          <ac:spMkLst>
            <pc:docMk/>
            <pc:sldMk cId="1629224149" sldId="1848"/>
            <ac:spMk id="41" creationId="{CD5A5053-6DE5-4A54-AECC-8F9C15EE5943}"/>
          </ac:spMkLst>
        </pc:spChg>
        <pc:spChg chg="mod">
          <ac:chgData name="Bariakor Nareen Lyngskor [Chillibreeze]" userId="afc49c03-9956-454b-b8f5-442afa158c47" providerId="ADAL" clId="{65F64069-B7FB-4C8A-8DD5-B43755906720}" dt="2020-07-22T04:04:35.352" v="3058"/>
          <ac:spMkLst>
            <pc:docMk/>
            <pc:sldMk cId="1629224149" sldId="1848"/>
            <ac:spMk id="42" creationId="{8B10A616-0418-4F5C-AB92-651E3E90BF53}"/>
          </ac:spMkLst>
        </pc:spChg>
        <pc:grpChg chg="add del mod">
          <ac:chgData name="Bariakor Nareen Lyngskor [Chillibreeze]" userId="afc49c03-9956-454b-b8f5-442afa158c47" providerId="ADAL" clId="{65F64069-B7FB-4C8A-8DD5-B43755906720}" dt="2020-07-22T04:12:48.286" v="3143" actId="165"/>
          <ac:grpSpMkLst>
            <pc:docMk/>
            <pc:sldMk cId="1629224149" sldId="1848"/>
            <ac:grpSpMk id="2" creationId="{AC21D935-07D2-44D8-A95C-41B44CDA2BBD}"/>
          </ac:grpSpMkLst>
        </pc:grpChg>
        <pc:grpChg chg="add del mod">
          <ac:chgData name="Bariakor Nareen Lyngskor [Chillibreeze]" userId="afc49c03-9956-454b-b8f5-442afa158c47" providerId="ADAL" clId="{65F64069-B7FB-4C8A-8DD5-B43755906720}" dt="2020-07-22T04:04:31.945" v="3048" actId="165"/>
          <ac:grpSpMkLst>
            <pc:docMk/>
            <pc:sldMk cId="1629224149" sldId="1848"/>
            <ac:grpSpMk id="3" creationId="{07C8D10B-3A17-44B4-9234-B0728FB6AD03}"/>
          </ac:grpSpMkLst>
        </pc:grpChg>
        <pc:grpChg chg="add del mod">
          <ac:chgData name="Bariakor Nareen Lyngskor [Chillibreeze]" userId="afc49c03-9956-454b-b8f5-442afa158c47" providerId="ADAL" clId="{65F64069-B7FB-4C8A-8DD5-B43755906720}" dt="2020-07-22T04:13:08.100" v="3156" actId="165"/>
          <ac:grpSpMkLst>
            <pc:docMk/>
            <pc:sldMk cId="1629224149" sldId="1848"/>
            <ac:grpSpMk id="4" creationId="{CB05D92B-90A6-4035-9EF5-5422937237E3}"/>
          </ac:grpSpMkLst>
        </pc:grpChg>
        <pc:grpChg chg="del mod topLvl">
          <ac:chgData name="Bariakor Nareen Lyngskor [Chillibreeze]" userId="afc49c03-9956-454b-b8f5-442afa158c47" providerId="ADAL" clId="{65F64069-B7FB-4C8A-8DD5-B43755906720}" dt="2020-07-22T04:04:43.742" v="3067" actId="478"/>
          <ac:grpSpMkLst>
            <pc:docMk/>
            <pc:sldMk cId="1629224149" sldId="1848"/>
            <ac:grpSpMk id="40" creationId="{97DFAAF0-CAF0-4117-92AD-62E0BEEEA532}"/>
          </ac:grpSpMkLst>
        </pc:grpChg>
        <pc:picChg chg="del mod topLvl">
          <ac:chgData name="Bariakor Nareen Lyngskor [Chillibreeze]" userId="afc49c03-9956-454b-b8f5-442afa158c47" providerId="ADAL" clId="{65F64069-B7FB-4C8A-8DD5-B43755906720}" dt="2020-07-22T04:12:51.932" v="3144" actId="21"/>
          <ac:picMkLst>
            <pc:docMk/>
            <pc:sldMk cId="1629224149" sldId="1848"/>
            <ac:picMk id="16" creationId="{A44642E6-2694-4F40-B7D3-F9AF9029BBED}"/>
          </ac:picMkLst>
        </pc:picChg>
        <pc:picChg chg="del mod topLvl">
          <ac:chgData name="Bariakor Nareen Lyngskor [Chillibreeze]" userId="afc49c03-9956-454b-b8f5-442afa158c47" providerId="ADAL" clId="{65F64069-B7FB-4C8A-8DD5-B43755906720}" dt="2020-07-22T04:13:10.753" v="3157" actId="21"/>
          <ac:picMkLst>
            <pc:docMk/>
            <pc:sldMk cId="1629224149" sldId="1848"/>
            <ac:picMk id="20" creationId="{0B454BF0-548C-4AC5-B5B8-7E361DB3B54A}"/>
          </ac:picMkLst>
        </pc:picChg>
        <pc:picChg chg="add del mod">
          <ac:chgData name="Bariakor Nareen Lyngskor [Chillibreeze]" userId="afc49c03-9956-454b-b8f5-442afa158c47" providerId="ADAL" clId="{65F64069-B7FB-4C8A-8DD5-B43755906720}" dt="2020-07-22T04:12:59.487" v="3150" actId="21"/>
          <ac:picMkLst>
            <pc:docMk/>
            <pc:sldMk cId="1629224149" sldId="1848"/>
            <ac:picMk id="22" creationId="{1D3D9C62-DC8D-41A7-B47B-D8BE30196E12}"/>
          </ac:picMkLst>
        </pc:picChg>
        <pc:picChg chg="add mod">
          <ac:chgData name="Bariakor Nareen Lyngskor [Chillibreeze]" userId="afc49c03-9956-454b-b8f5-442afa158c47" providerId="ADAL" clId="{65F64069-B7FB-4C8A-8DD5-B43755906720}" dt="2020-07-22T04:12:52.407" v="3145"/>
          <ac:picMkLst>
            <pc:docMk/>
            <pc:sldMk cId="1629224149" sldId="1848"/>
            <ac:picMk id="23" creationId="{362C483F-1EA7-447F-8395-BD32AFB57ABE}"/>
          </ac:picMkLst>
        </pc:picChg>
        <pc:picChg chg="add mod">
          <ac:chgData name="Bariakor Nareen Lyngskor [Chillibreeze]" userId="afc49c03-9956-454b-b8f5-442afa158c47" providerId="ADAL" clId="{65F64069-B7FB-4C8A-8DD5-B43755906720}" dt="2020-07-22T04:13:00.084" v="3151"/>
          <ac:picMkLst>
            <pc:docMk/>
            <pc:sldMk cId="1629224149" sldId="1848"/>
            <ac:picMk id="26" creationId="{2A950A21-2A10-4A41-A454-A54E66DA85DE}"/>
          </ac:picMkLst>
        </pc:picChg>
        <pc:picChg chg="add mod">
          <ac:chgData name="Bariakor Nareen Lyngskor [Chillibreeze]" userId="afc49c03-9956-454b-b8f5-442afa158c47" providerId="ADAL" clId="{65F64069-B7FB-4C8A-8DD5-B43755906720}" dt="2020-07-22T04:13:11.227" v="3158"/>
          <ac:picMkLst>
            <pc:docMk/>
            <pc:sldMk cId="1629224149" sldId="1848"/>
            <ac:picMk id="29" creationId="{F923C0F9-926C-4D7C-BBA6-FABC9F6D4CBF}"/>
          </ac:picMkLst>
        </pc:picChg>
        <pc:cxnChg chg="add mod">
          <ac:chgData name="Bariakor Nareen Lyngskor [Chillibreeze]" userId="afc49c03-9956-454b-b8f5-442afa158c47" providerId="ADAL" clId="{65F64069-B7FB-4C8A-8DD5-B43755906720}" dt="2020-07-22T04:12:57.692" v="3149"/>
          <ac:cxnSpMkLst>
            <pc:docMk/>
            <pc:sldMk cId="1629224149" sldId="1848"/>
            <ac:cxnSpMk id="25" creationId="{FC8A7532-B8A2-452B-84F2-8457D83C8803}"/>
          </ac:cxnSpMkLst>
        </pc:cxnChg>
        <pc:cxnChg chg="add mod">
          <ac:chgData name="Bariakor Nareen Lyngskor [Chillibreeze]" userId="afc49c03-9956-454b-b8f5-442afa158c47" providerId="ADAL" clId="{65F64069-B7FB-4C8A-8DD5-B43755906720}" dt="2020-07-22T04:13:05.191" v="3155"/>
          <ac:cxnSpMkLst>
            <pc:docMk/>
            <pc:sldMk cId="1629224149" sldId="1848"/>
            <ac:cxnSpMk id="28" creationId="{1168C62F-01B0-46E5-AD1F-74E25C4AA3E2}"/>
          </ac:cxnSpMkLst>
        </pc:cxnChg>
        <pc:cxnChg chg="del mod">
          <ac:chgData name="Bariakor Nareen Lyngskor [Chillibreeze]" userId="afc49c03-9956-454b-b8f5-442afa158c47" providerId="ADAL" clId="{65F64069-B7FB-4C8A-8DD5-B43755906720}" dt="2020-07-22T04:12:57.216" v="3148" actId="21"/>
          <ac:cxnSpMkLst>
            <pc:docMk/>
            <pc:sldMk cId="1629224149" sldId="1848"/>
            <ac:cxnSpMk id="30" creationId="{E7C52193-831E-402C-8ABC-A8EFF42E37FD}"/>
          </ac:cxnSpMkLst>
        </pc:cxnChg>
        <pc:cxnChg chg="del mod">
          <ac:chgData name="Bariakor Nareen Lyngskor [Chillibreeze]" userId="afc49c03-9956-454b-b8f5-442afa158c47" providerId="ADAL" clId="{65F64069-B7FB-4C8A-8DD5-B43755906720}" dt="2020-07-22T04:13:04.705" v="3154" actId="21"/>
          <ac:cxnSpMkLst>
            <pc:docMk/>
            <pc:sldMk cId="1629224149" sldId="1848"/>
            <ac:cxnSpMk id="31" creationId="{70A87BC8-7C12-489E-B64B-9B274243478E}"/>
          </ac:cxnSpMkLst>
        </pc:cxnChg>
      </pc:sldChg>
      <pc:sldChg chg="addSp modSp new del mod">
        <pc:chgData name="Bariakor Nareen Lyngskor [Chillibreeze]" userId="afc49c03-9956-454b-b8f5-442afa158c47" providerId="ADAL" clId="{65F64069-B7FB-4C8A-8DD5-B43755906720}" dt="2020-07-21T16:57:31.689" v="1108" actId="47"/>
        <pc:sldMkLst>
          <pc:docMk/>
          <pc:sldMk cId="1700435588" sldId="1849"/>
        </pc:sldMkLst>
        <pc:spChg chg="add mod">
          <ac:chgData name="Bariakor Nareen Lyngskor [Chillibreeze]" userId="afc49c03-9956-454b-b8f5-442afa158c47" providerId="ADAL" clId="{65F64069-B7FB-4C8A-8DD5-B43755906720}" dt="2020-07-21T16:57:13.790" v="1105" actId="14100"/>
          <ac:spMkLst>
            <pc:docMk/>
            <pc:sldMk cId="1700435588" sldId="1849"/>
            <ac:spMk id="3" creationId="{1C1D6A3A-017E-48D5-9654-091CF7BA08A8}"/>
          </ac:spMkLst>
        </pc:spChg>
        <pc:spChg chg="add mod">
          <ac:chgData name="Bariakor Nareen Lyngskor [Chillibreeze]" userId="afc49c03-9956-454b-b8f5-442afa158c47" providerId="ADAL" clId="{65F64069-B7FB-4C8A-8DD5-B43755906720}" dt="2020-07-21T16:57:19.722" v="1107" actId="408"/>
          <ac:spMkLst>
            <pc:docMk/>
            <pc:sldMk cId="1700435588" sldId="1849"/>
            <ac:spMk id="4" creationId="{9EFD3803-1C79-4FB5-9EE4-F0B4E95BE4A2}"/>
          </ac:spMkLst>
        </pc:spChg>
        <pc:spChg chg="add mod">
          <ac:chgData name="Bariakor Nareen Lyngskor [Chillibreeze]" userId="afc49c03-9956-454b-b8f5-442afa158c47" providerId="ADAL" clId="{65F64069-B7FB-4C8A-8DD5-B43755906720}" dt="2020-07-21T16:57:19.722" v="1107" actId="408"/>
          <ac:spMkLst>
            <pc:docMk/>
            <pc:sldMk cId="1700435588" sldId="1849"/>
            <ac:spMk id="5" creationId="{CB9A8A47-0220-4F61-89F5-10941E5EC8B4}"/>
          </ac:spMkLst>
        </pc:spChg>
        <pc:spChg chg="add mod">
          <ac:chgData name="Bariakor Nareen Lyngskor [Chillibreeze]" userId="afc49c03-9956-454b-b8f5-442afa158c47" providerId="ADAL" clId="{65F64069-B7FB-4C8A-8DD5-B43755906720}" dt="2020-07-21T16:57:16.714" v="1106" actId="1076"/>
          <ac:spMkLst>
            <pc:docMk/>
            <pc:sldMk cId="1700435588" sldId="1849"/>
            <ac:spMk id="6" creationId="{A5D8D93C-CAD2-4269-A19A-F7F8B8A68E60}"/>
          </ac:spMkLst>
        </pc:spChg>
      </pc:sldChg>
    </pc:docChg>
  </pc:docChgLst>
  <pc:docChgLst>
    <pc:chgData name="Bariakor Nareen Lyngskor [Chillibreeze]" userId="afc49c03-9956-454b-b8f5-442afa158c47" providerId="ADAL" clId="{EB791027-25EA-44DA-863E-8DF79EED8B4F}"/>
    <pc:docChg chg="modSld modMainMaster">
      <pc:chgData name="Bariakor Nareen Lyngskor [Chillibreeze]" userId="afc49c03-9956-454b-b8f5-442afa158c47" providerId="ADAL" clId="{EB791027-25EA-44DA-863E-8DF79EED8B4F}" dt="2020-07-20T10:20:35.121" v="3" actId="1036"/>
      <pc:docMkLst>
        <pc:docMk/>
      </pc:docMkLst>
      <pc:sldChg chg="modSp">
        <pc:chgData name="Bariakor Nareen Lyngskor [Chillibreeze]" userId="afc49c03-9956-454b-b8f5-442afa158c47" providerId="ADAL" clId="{EB791027-25EA-44DA-863E-8DF79EED8B4F}" dt="2020-07-20T10:19:58.062" v="2"/>
        <pc:sldMkLst>
          <pc:docMk/>
          <pc:sldMk cId="2112462182" sldId="1818"/>
        </pc:sldMkLst>
        <pc:spChg chg="mod">
          <ac:chgData name="Bariakor Nareen Lyngskor [Chillibreeze]" userId="afc49c03-9956-454b-b8f5-442afa158c47" providerId="ADAL" clId="{EB791027-25EA-44DA-863E-8DF79EED8B4F}" dt="2020-07-20T10:19:58.062" v="2"/>
          <ac:spMkLst>
            <pc:docMk/>
            <pc:sldMk cId="2112462182" sldId="1818"/>
            <ac:spMk id="17" creationId="{00000000-0000-0000-0000-000000000000}"/>
          </ac:spMkLst>
        </pc:spChg>
      </pc:sldChg>
      <pc:sldChg chg="modSp mod">
        <pc:chgData name="Bariakor Nareen Lyngskor [Chillibreeze]" userId="afc49c03-9956-454b-b8f5-442afa158c47" providerId="ADAL" clId="{EB791027-25EA-44DA-863E-8DF79EED8B4F}" dt="2020-07-20T10:20:35.121" v="3" actId="1036"/>
        <pc:sldMkLst>
          <pc:docMk/>
          <pc:sldMk cId="2806399711" sldId="1840"/>
        </pc:sldMkLst>
        <pc:spChg chg="mod">
          <ac:chgData name="Bariakor Nareen Lyngskor [Chillibreeze]" userId="afc49c03-9956-454b-b8f5-442afa158c47" providerId="ADAL" clId="{EB791027-25EA-44DA-863E-8DF79EED8B4F}" dt="2020-07-20T10:20:35.121" v="3" actId="1036"/>
          <ac:spMkLst>
            <pc:docMk/>
            <pc:sldMk cId="2806399711" sldId="1840"/>
            <ac:spMk id="31" creationId="{9B9632A4-0719-44B6-BEE2-B2BBB5F943A9}"/>
          </ac:spMkLst>
        </pc:spChg>
        <pc:picChg chg="mod">
          <ac:chgData name="Bariakor Nareen Lyngskor [Chillibreeze]" userId="afc49c03-9956-454b-b8f5-442afa158c47" providerId="ADAL" clId="{EB791027-25EA-44DA-863E-8DF79EED8B4F}" dt="2020-07-20T10:20:35.121" v="3" actId="1036"/>
          <ac:picMkLst>
            <pc:docMk/>
            <pc:sldMk cId="2806399711" sldId="1840"/>
            <ac:picMk id="114" creationId="{1AE38213-AD39-462B-AAC3-7F47B8299ACF}"/>
          </ac:picMkLst>
        </pc:picChg>
      </pc:sldChg>
      <pc:sldMasterChg chg="modSldLayout">
        <pc:chgData name="Bariakor Nareen Lyngskor [Chillibreeze]" userId="afc49c03-9956-454b-b8f5-442afa158c47" providerId="ADAL" clId="{EB791027-25EA-44DA-863E-8DF79EED8B4F}" dt="2020-07-20T10:19:27.682" v="1" actId="404"/>
        <pc:sldMasterMkLst>
          <pc:docMk/>
          <pc:sldMasterMk cId="3263374804" sldId="2147484715"/>
        </pc:sldMasterMkLst>
        <pc:sldLayoutChg chg="modSp">
          <pc:chgData name="Bariakor Nareen Lyngskor [Chillibreeze]" userId="afc49c03-9956-454b-b8f5-442afa158c47" providerId="ADAL" clId="{EB791027-25EA-44DA-863E-8DF79EED8B4F}" dt="2020-07-20T10:19:27.682" v="1" actId="404"/>
          <pc:sldLayoutMkLst>
            <pc:docMk/>
            <pc:sldMasterMk cId="3263374804" sldId="2147484715"/>
            <pc:sldLayoutMk cId="2216928601" sldId="2147484744"/>
          </pc:sldLayoutMkLst>
          <pc:spChg chg="mod">
            <ac:chgData name="Bariakor Nareen Lyngskor [Chillibreeze]" userId="afc49c03-9956-454b-b8f5-442afa158c47" providerId="ADAL" clId="{EB791027-25EA-44DA-863E-8DF79EED8B4F}" dt="2020-07-20T10:19:27.682" v="1" actId="404"/>
            <ac:spMkLst>
              <pc:docMk/>
              <pc:sldMasterMk cId="3263374804" sldId="2147484715"/>
              <pc:sldLayoutMk cId="2216928601" sldId="2147484744"/>
              <ac:spMk id="4" creationId="{D1FDE817-4581-481C-9C54-D23C2F82ACA3}"/>
            </ac:spMkLst>
          </pc:spChg>
        </pc:sldLayoutChg>
      </pc:sldMasterChg>
    </pc:docChg>
  </pc:docChgLst>
  <pc:docChgLst>
    <pc:chgData name="Hopefirmly Lyngdoh [Chillibreeze]" userId="01a7a686-b86c-48d4-b45c-9f5406d63a6c" providerId="ADAL" clId="{7C0A0F6C-C821-4DE3-9B9B-F817A0B79E20}"/>
    <pc:docChg chg="undo redo custSel addSld delSld modSld">
      <pc:chgData name="Hopefirmly Lyngdoh [Chillibreeze]" userId="01a7a686-b86c-48d4-b45c-9f5406d63a6c" providerId="ADAL" clId="{7C0A0F6C-C821-4DE3-9B9B-F817A0B79E20}" dt="2020-07-30T06:36:00.957" v="3317"/>
      <pc:docMkLst>
        <pc:docMk/>
      </pc:docMkLst>
      <pc:sldChg chg="modSp mod">
        <pc:chgData name="Hopefirmly Lyngdoh [Chillibreeze]" userId="01a7a686-b86c-48d4-b45c-9f5406d63a6c" providerId="ADAL" clId="{7C0A0F6C-C821-4DE3-9B9B-F817A0B79E20}" dt="2020-07-28T14:23:56.298" v="1965" actId="1076"/>
        <pc:sldMkLst>
          <pc:docMk/>
          <pc:sldMk cId="546707467" sldId="1720"/>
        </pc:sldMkLst>
        <pc:spChg chg="mod">
          <ac:chgData name="Hopefirmly Lyngdoh [Chillibreeze]" userId="01a7a686-b86c-48d4-b45c-9f5406d63a6c" providerId="ADAL" clId="{7C0A0F6C-C821-4DE3-9B9B-F817A0B79E20}" dt="2020-07-28T14:23:56.298" v="1965" actId="1076"/>
          <ac:spMkLst>
            <pc:docMk/>
            <pc:sldMk cId="546707467" sldId="1720"/>
            <ac:spMk id="2" creationId="{00000000-0000-0000-0000-000000000000}"/>
          </ac:spMkLst>
        </pc:spChg>
      </pc:sldChg>
      <pc:sldChg chg="addSp delSp modSp">
        <pc:chgData name="Hopefirmly Lyngdoh [Chillibreeze]" userId="01a7a686-b86c-48d4-b45c-9f5406d63a6c" providerId="ADAL" clId="{7C0A0F6C-C821-4DE3-9B9B-F817A0B79E20}" dt="2020-07-28T11:09:03.356" v="4"/>
        <pc:sldMkLst>
          <pc:docMk/>
          <pc:sldMk cId="2698537591" sldId="1721"/>
        </pc:sldMkLst>
        <pc:spChg chg="mod">
          <ac:chgData name="Hopefirmly Lyngdoh [Chillibreeze]" userId="01a7a686-b86c-48d4-b45c-9f5406d63a6c" providerId="ADAL" clId="{7C0A0F6C-C821-4DE3-9B9B-F817A0B79E20}" dt="2020-07-28T11:09:03.356" v="4"/>
          <ac:spMkLst>
            <pc:docMk/>
            <pc:sldMk cId="2698537591" sldId="1721"/>
            <ac:spMk id="2" creationId="{00000000-0000-0000-0000-000000000000}"/>
          </ac:spMkLst>
        </pc:spChg>
        <pc:spChg chg="add del mod">
          <ac:chgData name="Hopefirmly Lyngdoh [Chillibreeze]" userId="01a7a686-b86c-48d4-b45c-9f5406d63a6c" providerId="ADAL" clId="{7C0A0F6C-C821-4DE3-9B9B-F817A0B79E20}" dt="2020-07-28T11:09:01.749" v="3"/>
          <ac:spMkLst>
            <pc:docMk/>
            <pc:sldMk cId="2698537591" sldId="1721"/>
            <ac:spMk id="3" creationId="{48DDFBE6-71D9-4750-9EB9-77A95B87E47C}"/>
          </ac:spMkLst>
        </pc:spChg>
        <pc:spChg chg="add del mod">
          <ac:chgData name="Hopefirmly Lyngdoh [Chillibreeze]" userId="01a7a686-b86c-48d4-b45c-9f5406d63a6c" providerId="ADAL" clId="{7C0A0F6C-C821-4DE3-9B9B-F817A0B79E20}" dt="2020-07-28T11:09:03.356" v="4"/>
          <ac:spMkLst>
            <pc:docMk/>
            <pc:sldMk cId="2698537591" sldId="1721"/>
            <ac:spMk id="5" creationId="{DDE0E30A-F056-4752-AA0C-5DD29766D5E7}"/>
          </ac:spMkLst>
        </pc:spChg>
      </pc:sldChg>
      <pc:sldChg chg="addSp delSp modSp mod">
        <pc:chgData name="Hopefirmly Lyngdoh [Chillibreeze]" userId="01a7a686-b86c-48d4-b45c-9f5406d63a6c" providerId="ADAL" clId="{7C0A0F6C-C821-4DE3-9B9B-F817A0B79E20}" dt="2020-07-28T11:12:37.140" v="35" actId="1076"/>
        <pc:sldMkLst>
          <pc:docMk/>
          <pc:sldMk cId="2888839772" sldId="1749"/>
        </pc:sldMkLst>
        <pc:spChg chg="add del mod">
          <ac:chgData name="Hopefirmly Lyngdoh [Chillibreeze]" userId="01a7a686-b86c-48d4-b45c-9f5406d63a6c" providerId="ADAL" clId="{7C0A0F6C-C821-4DE3-9B9B-F817A0B79E20}" dt="2020-07-28T11:10:59.152" v="32" actId="478"/>
          <ac:spMkLst>
            <pc:docMk/>
            <pc:sldMk cId="2888839772" sldId="1749"/>
            <ac:spMk id="18" creationId="{9B1054F6-0F66-4DF2-8A63-A87F0483C9A8}"/>
          </ac:spMkLst>
        </pc:spChg>
        <pc:spChg chg="add del mod">
          <ac:chgData name="Hopefirmly Lyngdoh [Chillibreeze]" userId="01a7a686-b86c-48d4-b45c-9f5406d63a6c" providerId="ADAL" clId="{7C0A0F6C-C821-4DE3-9B9B-F817A0B79E20}" dt="2020-07-28T11:10:59.152" v="32" actId="478"/>
          <ac:spMkLst>
            <pc:docMk/>
            <pc:sldMk cId="2888839772" sldId="1749"/>
            <ac:spMk id="19" creationId="{278D8318-19F0-4827-9C04-768F9AA1BB2A}"/>
          </ac:spMkLst>
        </pc:spChg>
        <pc:spChg chg="add del mod">
          <ac:chgData name="Hopefirmly Lyngdoh [Chillibreeze]" userId="01a7a686-b86c-48d4-b45c-9f5406d63a6c" providerId="ADAL" clId="{7C0A0F6C-C821-4DE3-9B9B-F817A0B79E20}" dt="2020-07-28T11:10:59.152" v="32" actId="478"/>
          <ac:spMkLst>
            <pc:docMk/>
            <pc:sldMk cId="2888839772" sldId="1749"/>
            <ac:spMk id="21" creationId="{098618BA-0BF5-47EC-9D4C-0B93CACB2743}"/>
          </ac:spMkLst>
        </pc:spChg>
        <pc:cxnChg chg="add del mod">
          <ac:chgData name="Hopefirmly Lyngdoh [Chillibreeze]" userId="01a7a686-b86c-48d4-b45c-9f5406d63a6c" providerId="ADAL" clId="{7C0A0F6C-C821-4DE3-9B9B-F817A0B79E20}" dt="2020-07-28T11:12:33.492" v="34" actId="1076"/>
          <ac:cxnSpMkLst>
            <pc:docMk/>
            <pc:sldMk cId="2888839772" sldId="1749"/>
            <ac:cxnSpMk id="30" creationId="{E7C52193-831E-402C-8ABC-A8EFF42E37FD}"/>
          </ac:cxnSpMkLst>
        </pc:cxnChg>
        <pc:cxnChg chg="mod">
          <ac:chgData name="Hopefirmly Lyngdoh [Chillibreeze]" userId="01a7a686-b86c-48d4-b45c-9f5406d63a6c" providerId="ADAL" clId="{7C0A0F6C-C821-4DE3-9B9B-F817A0B79E20}" dt="2020-07-28T11:12:37.140" v="35" actId="1076"/>
          <ac:cxnSpMkLst>
            <pc:docMk/>
            <pc:sldMk cId="2888839772" sldId="1749"/>
            <ac:cxnSpMk id="31" creationId="{70A87BC8-7C12-489E-B64B-9B274243478E}"/>
          </ac:cxnSpMkLst>
        </pc:cxnChg>
      </pc:sldChg>
      <pc:sldChg chg="addSp delSp modSp mod">
        <pc:chgData name="Hopefirmly Lyngdoh [Chillibreeze]" userId="01a7a686-b86c-48d4-b45c-9f5406d63a6c" providerId="ADAL" clId="{7C0A0F6C-C821-4DE3-9B9B-F817A0B79E20}" dt="2020-07-29T12:13:18.546" v="3152" actId="13244"/>
        <pc:sldMkLst>
          <pc:docMk/>
          <pc:sldMk cId="2112462182" sldId="1818"/>
        </pc:sldMkLst>
        <pc:spChg chg="mod">
          <ac:chgData name="Hopefirmly Lyngdoh [Chillibreeze]" userId="01a7a686-b86c-48d4-b45c-9f5406d63a6c" providerId="ADAL" clId="{7C0A0F6C-C821-4DE3-9B9B-F817A0B79E20}" dt="2020-07-28T11:09:31.750" v="12" actId="1037"/>
          <ac:spMkLst>
            <pc:docMk/>
            <pc:sldMk cId="2112462182" sldId="1818"/>
            <ac:spMk id="19" creationId="{67E6FC01-7C98-49EE-BC9B-65E318C7EB53}"/>
          </ac:spMkLst>
        </pc:spChg>
        <pc:spChg chg="mod">
          <ac:chgData name="Hopefirmly Lyngdoh [Chillibreeze]" userId="01a7a686-b86c-48d4-b45c-9f5406d63a6c" providerId="ADAL" clId="{7C0A0F6C-C821-4DE3-9B9B-F817A0B79E20}" dt="2020-07-28T11:09:31.750" v="12" actId="1037"/>
          <ac:spMkLst>
            <pc:docMk/>
            <pc:sldMk cId="2112462182" sldId="1818"/>
            <ac:spMk id="22" creationId="{B55D2F87-C2C2-4DB4-94FB-81486A753DFC}"/>
          </ac:spMkLst>
        </pc:spChg>
        <pc:spChg chg="mod">
          <ac:chgData name="Hopefirmly Lyngdoh [Chillibreeze]" userId="01a7a686-b86c-48d4-b45c-9f5406d63a6c" providerId="ADAL" clId="{7C0A0F6C-C821-4DE3-9B9B-F817A0B79E20}" dt="2020-07-28T14:24:47.450" v="1970" actId="20577"/>
          <ac:spMkLst>
            <pc:docMk/>
            <pc:sldMk cId="2112462182" sldId="1818"/>
            <ac:spMk id="24" creationId="{EEE50ABC-7F27-4678-9A91-072374FB704D}"/>
          </ac:spMkLst>
        </pc:spChg>
        <pc:grpChg chg="add mod">
          <ac:chgData name="Hopefirmly Lyngdoh [Chillibreeze]" userId="01a7a686-b86c-48d4-b45c-9f5406d63a6c" providerId="ADAL" clId="{7C0A0F6C-C821-4DE3-9B9B-F817A0B79E20}" dt="2020-07-29T12:10:08.844" v="3037" actId="164"/>
          <ac:grpSpMkLst>
            <pc:docMk/>
            <pc:sldMk cId="2112462182" sldId="1818"/>
            <ac:grpSpMk id="5" creationId="{5764F402-7A8A-49E6-8C71-CE90B5FD69EF}"/>
          </ac:grpSpMkLst>
        </pc:grpChg>
        <pc:grpChg chg="add mod">
          <ac:chgData name="Hopefirmly Lyngdoh [Chillibreeze]" userId="01a7a686-b86c-48d4-b45c-9f5406d63a6c" providerId="ADAL" clId="{7C0A0F6C-C821-4DE3-9B9B-F817A0B79E20}" dt="2020-07-29T12:10:08.399" v="3036" actId="164"/>
          <ac:grpSpMkLst>
            <pc:docMk/>
            <pc:sldMk cId="2112462182" sldId="1818"/>
            <ac:grpSpMk id="6" creationId="{4295B808-E2C9-425F-BD57-AE1988BAE8A7}"/>
          </ac:grpSpMkLst>
        </pc:grpChg>
        <pc:grpChg chg="add mod">
          <ac:chgData name="Hopefirmly Lyngdoh [Chillibreeze]" userId="01a7a686-b86c-48d4-b45c-9f5406d63a6c" providerId="ADAL" clId="{7C0A0F6C-C821-4DE3-9B9B-F817A0B79E20}" dt="2020-07-29T12:10:07.423" v="3035" actId="164"/>
          <ac:grpSpMkLst>
            <pc:docMk/>
            <pc:sldMk cId="2112462182" sldId="1818"/>
            <ac:grpSpMk id="7" creationId="{567A301C-4E45-4F35-A5DF-1AE91BE52F53}"/>
          </ac:grpSpMkLst>
        </pc:grpChg>
        <pc:grpChg chg="add del mod">
          <ac:chgData name="Hopefirmly Lyngdoh [Chillibreeze]" userId="01a7a686-b86c-48d4-b45c-9f5406d63a6c" providerId="ADAL" clId="{7C0A0F6C-C821-4DE3-9B9B-F817A0B79E20}" dt="2020-07-29T12:10:06.026" v="3034" actId="571"/>
          <ac:grpSpMkLst>
            <pc:docMk/>
            <pc:sldMk cId="2112462182" sldId="1818"/>
            <ac:grpSpMk id="25" creationId="{AC5729B7-751C-45AA-829D-C594AB9FE58A}"/>
          </ac:grpSpMkLst>
        </pc:grpChg>
        <pc:grpChg chg="add del mod">
          <ac:chgData name="Hopefirmly Lyngdoh [Chillibreeze]" userId="01a7a686-b86c-48d4-b45c-9f5406d63a6c" providerId="ADAL" clId="{7C0A0F6C-C821-4DE3-9B9B-F817A0B79E20}" dt="2020-07-29T12:10:06.026" v="3034" actId="571"/>
          <ac:grpSpMkLst>
            <pc:docMk/>
            <pc:sldMk cId="2112462182" sldId="1818"/>
            <ac:grpSpMk id="28" creationId="{3C293938-280C-4F4E-90C9-03E5C82DB463}"/>
          </ac:grpSpMkLst>
        </pc:grpChg>
        <pc:grpChg chg="add mod">
          <ac:chgData name="Hopefirmly Lyngdoh [Chillibreeze]" userId="01a7a686-b86c-48d4-b45c-9f5406d63a6c" providerId="ADAL" clId="{7C0A0F6C-C821-4DE3-9B9B-F817A0B79E20}" dt="2020-07-29T12:10:06.026" v="3034" actId="571"/>
          <ac:grpSpMkLst>
            <pc:docMk/>
            <pc:sldMk cId="2112462182" sldId="1818"/>
            <ac:grpSpMk id="31" creationId="{B14655A8-7E43-4F8D-90FB-FC35D1267C54}"/>
          </ac:grpSpMkLst>
        </pc:grpChg>
        <pc:grpChg chg="add del mod">
          <ac:chgData name="Hopefirmly Lyngdoh [Chillibreeze]" userId="01a7a686-b86c-48d4-b45c-9f5406d63a6c" providerId="ADAL" clId="{7C0A0F6C-C821-4DE3-9B9B-F817A0B79E20}" dt="2020-07-29T12:11:53.749" v="3145" actId="21"/>
          <ac:grpSpMkLst>
            <pc:docMk/>
            <pc:sldMk cId="2112462182" sldId="1818"/>
            <ac:grpSpMk id="34" creationId="{FC082FC8-A514-438D-915B-042B5F26F09A}"/>
          </ac:grpSpMkLst>
        </pc:grpChg>
        <pc:grpChg chg="add del mod">
          <ac:chgData name="Hopefirmly Lyngdoh [Chillibreeze]" userId="01a7a686-b86c-48d4-b45c-9f5406d63a6c" providerId="ADAL" clId="{7C0A0F6C-C821-4DE3-9B9B-F817A0B79E20}" dt="2020-07-29T12:11:53.749" v="3145" actId="21"/>
          <ac:grpSpMkLst>
            <pc:docMk/>
            <pc:sldMk cId="2112462182" sldId="1818"/>
            <ac:grpSpMk id="35" creationId="{FE91F56A-A689-4420-9F8B-61880CD2A1BE}"/>
          </ac:grpSpMkLst>
        </pc:grpChg>
        <pc:grpChg chg="add del mod">
          <ac:chgData name="Hopefirmly Lyngdoh [Chillibreeze]" userId="01a7a686-b86c-48d4-b45c-9f5406d63a6c" providerId="ADAL" clId="{7C0A0F6C-C821-4DE3-9B9B-F817A0B79E20}" dt="2020-07-29T12:11:53.749" v="3145" actId="21"/>
          <ac:grpSpMkLst>
            <pc:docMk/>
            <pc:sldMk cId="2112462182" sldId="1818"/>
            <ac:grpSpMk id="36" creationId="{C0412EDD-E2F1-49D2-833F-31F44E58223C}"/>
          </ac:grpSpMkLst>
        </pc:grpChg>
        <pc:grpChg chg="add del mod">
          <ac:chgData name="Hopefirmly Lyngdoh [Chillibreeze]" userId="01a7a686-b86c-48d4-b45c-9f5406d63a6c" providerId="ADAL" clId="{7C0A0F6C-C821-4DE3-9B9B-F817A0B79E20}" dt="2020-07-29T12:10:39.975" v="3052" actId="21"/>
          <ac:grpSpMkLst>
            <pc:docMk/>
            <pc:sldMk cId="2112462182" sldId="1818"/>
            <ac:grpSpMk id="37" creationId="{BD0D1441-43D9-42FA-8CE9-83E36CF51C38}"/>
          </ac:grpSpMkLst>
        </pc:grpChg>
        <pc:grpChg chg="add del mod">
          <ac:chgData name="Hopefirmly Lyngdoh [Chillibreeze]" userId="01a7a686-b86c-48d4-b45c-9f5406d63a6c" providerId="ADAL" clId="{7C0A0F6C-C821-4DE3-9B9B-F817A0B79E20}" dt="2020-07-29T12:10:33.103" v="3049" actId="21"/>
          <ac:grpSpMkLst>
            <pc:docMk/>
            <pc:sldMk cId="2112462182" sldId="1818"/>
            <ac:grpSpMk id="40" creationId="{3E06C55B-6F3B-4A79-98BC-B323E8F254D2}"/>
          </ac:grpSpMkLst>
        </pc:grpChg>
        <pc:grpChg chg="add del mod">
          <ac:chgData name="Hopefirmly Lyngdoh [Chillibreeze]" userId="01a7a686-b86c-48d4-b45c-9f5406d63a6c" providerId="ADAL" clId="{7C0A0F6C-C821-4DE3-9B9B-F817A0B79E20}" dt="2020-07-29T12:10:45.009" v="3054" actId="21"/>
          <ac:grpSpMkLst>
            <pc:docMk/>
            <pc:sldMk cId="2112462182" sldId="1818"/>
            <ac:grpSpMk id="43" creationId="{FEB168DE-39E1-4B49-8B0A-0ECD476C674B}"/>
          </ac:grpSpMkLst>
        </pc:grpChg>
        <pc:picChg chg="add mod">
          <ac:chgData name="Hopefirmly Lyngdoh [Chillibreeze]" userId="01a7a686-b86c-48d4-b45c-9f5406d63a6c" providerId="ADAL" clId="{7C0A0F6C-C821-4DE3-9B9B-F817A0B79E20}" dt="2020-07-29T12:11:46.382" v="3126"/>
          <ac:picMkLst>
            <pc:docMk/>
            <pc:sldMk cId="2112462182" sldId="1818"/>
            <ac:picMk id="2" creationId="{12074A70-7EF0-4BBB-BB12-A26E4C0AB9C9}"/>
          </ac:picMkLst>
        </pc:picChg>
        <pc:picChg chg="add mod">
          <ac:chgData name="Hopefirmly Lyngdoh [Chillibreeze]" userId="01a7a686-b86c-48d4-b45c-9f5406d63a6c" providerId="ADAL" clId="{7C0A0F6C-C821-4DE3-9B9B-F817A0B79E20}" dt="2020-07-29T12:11:43.146" v="3108"/>
          <ac:picMkLst>
            <pc:docMk/>
            <pc:sldMk cId="2112462182" sldId="1818"/>
            <ac:picMk id="3" creationId="{BF6680BA-30C8-4EBB-B0FB-BA3D2E4E6CA4}"/>
          </ac:picMkLst>
        </pc:picChg>
        <pc:picChg chg="add mod">
          <ac:chgData name="Hopefirmly Lyngdoh [Chillibreeze]" userId="01a7a686-b86c-48d4-b45c-9f5406d63a6c" providerId="ADAL" clId="{7C0A0F6C-C821-4DE3-9B9B-F817A0B79E20}" dt="2020-07-29T12:11:49.880" v="3144"/>
          <ac:picMkLst>
            <pc:docMk/>
            <pc:sldMk cId="2112462182" sldId="1818"/>
            <ac:picMk id="4" creationId="{9E4F6F4D-E64F-4E1D-BCDE-CF47691E3B55}"/>
          </ac:picMkLst>
        </pc:picChg>
        <pc:picChg chg="add del mod">
          <ac:chgData name="Hopefirmly Lyngdoh [Chillibreeze]" userId="01a7a686-b86c-48d4-b45c-9f5406d63a6c" providerId="ADAL" clId="{7C0A0F6C-C821-4DE3-9B9B-F817A0B79E20}" dt="2020-07-29T12:11:53.749" v="3145" actId="21"/>
          <ac:picMkLst>
            <pc:docMk/>
            <pc:sldMk cId="2112462182" sldId="1818"/>
            <ac:picMk id="9" creationId="{14B39BE6-23D3-4A18-8218-AC440E83FB34}"/>
          </ac:picMkLst>
        </pc:picChg>
        <pc:picChg chg="add del mod">
          <ac:chgData name="Hopefirmly Lyngdoh [Chillibreeze]" userId="01a7a686-b86c-48d4-b45c-9f5406d63a6c" providerId="ADAL" clId="{7C0A0F6C-C821-4DE3-9B9B-F817A0B79E20}" dt="2020-07-29T12:11:53.749" v="3145" actId="21"/>
          <ac:picMkLst>
            <pc:docMk/>
            <pc:sldMk cId="2112462182" sldId="1818"/>
            <ac:picMk id="10" creationId="{9DA302D9-D681-4E18-9F21-FE167ACBBACD}"/>
          </ac:picMkLst>
        </pc:picChg>
        <pc:picChg chg="add del mod">
          <ac:chgData name="Hopefirmly Lyngdoh [Chillibreeze]" userId="01a7a686-b86c-48d4-b45c-9f5406d63a6c" providerId="ADAL" clId="{7C0A0F6C-C821-4DE3-9B9B-F817A0B79E20}" dt="2020-07-29T12:11:53.749" v="3145" actId="21"/>
          <ac:picMkLst>
            <pc:docMk/>
            <pc:sldMk cId="2112462182" sldId="1818"/>
            <ac:picMk id="11" creationId="{C64B949F-D00A-4CDA-8751-68B89F64AFF0}"/>
          </ac:picMkLst>
        </pc:picChg>
        <pc:picChg chg="add del mod">
          <ac:chgData name="Hopefirmly Lyngdoh [Chillibreeze]" userId="01a7a686-b86c-48d4-b45c-9f5406d63a6c" providerId="ADAL" clId="{7C0A0F6C-C821-4DE3-9B9B-F817A0B79E20}" dt="2020-07-29T12:10:05.169" v="3032" actId="22"/>
          <ac:picMkLst>
            <pc:docMk/>
            <pc:sldMk cId="2112462182" sldId="1818"/>
            <ac:picMk id="13" creationId="{0DC96C59-70FF-4821-83A0-5614772F5FF3}"/>
          </ac:picMkLst>
        </pc:picChg>
        <pc:picChg chg="mod">
          <ac:chgData name="Hopefirmly Lyngdoh [Chillibreeze]" userId="01a7a686-b86c-48d4-b45c-9f5406d63a6c" providerId="ADAL" clId="{7C0A0F6C-C821-4DE3-9B9B-F817A0B79E20}" dt="2020-07-29T12:11:43.146" v="3108"/>
          <ac:picMkLst>
            <pc:docMk/>
            <pc:sldMk cId="2112462182" sldId="1818"/>
            <ac:picMk id="18" creationId="{7852FC43-BF74-4F2C-BA75-E91285BF9709}"/>
          </ac:picMkLst>
        </pc:picChg>
        <pc:picChg chg="add del">
          <ac:chgData name="Hopefirmly Lyngdoh [Chillibreeze]" userId="01a7a686-b86c-48d4-b45c-9f5406d63a6c" providerId="ADAL" clId="{7C0A0F6C-C821-4DE3-9B9B-F817A0B79E20}" dt="2020-07-29T12:10:03.667" v="3029" actId="22"/>
          <ac:picMkLst>
            <pc:docMk/>
            <pc:sldMk cId="2112462182" sldId="1818"/>
            <ac:picMk id="20" creationId="{8E20CDBC-4C56-4B82-AA6C-2539177E285B}"/>
          </ac:picMkLst>
        </pc:picChg>
        <pc:picChg chg="mod">
          <ac:chgData name="Hopefirmly Lyngdoh [Chillibreeze]" userId="01a7a686-b86c-48d4-b45c-9f5406d63a6c" providerId="ADAL" clId="{7C0A0F6C-C821-4DE3-9B9B-F817A0B79E20}" dt="2020-07-29T12:11:46.382" v="3126"/>
          <ac:picMkLst>
            <pc:docMk/>
            <pc:sldMk cId="2112462182" sldId="1818"/>
            <ac:picMk id="21" creationId="{19D05227-5255-4E88-AD2F-17DA956AB702}"/>
          </ac:picMkLst>
        </pc:picChg>
        <pc:picChg chg="mod">
          <ac:chgData name="Hopefirmly Lyngdoh [Chillibreeze]" userId="01a7a686-b86c-48d4-b45c-9f5406d63a6c" providerId="ADAL" clId="{7C0A0F6C-C821-4DE3-9B9B-F817A0B79E20}" dt="2020-07-29T12:11:49.880" v="3144"/>
          <ac:picMkLst>
            <pc:docMk/>
            <pc:sldMk cId="2112462182" sldId="1818"/>
            <ac:picMk id="23" creationId="{C952B8DB-22DD-4B44-8A28-4BCF6350A860}"/>
          </ac:picMkLst>
        </pc:picChg>
        <pc:picChg chg="mod">
          <ac:chgData name="Hopefirmly Lyngdoh [Chillibreeze]" userId="01a7a686-b86c-48d4-b45c-9f5406d63a6c" providerId="ADAL" clId="{7C0A0F6C-C821-4DE3-9B9B-F817A0B79E20}" dt="2020-07-29T12:10:06.026" v="3034" actId="571"/>
          <ac:picMkLst>
            <pc:docMk/>
            <pc:sldMk cId="2112462182" sldId="1818"/>
            <ac:picMk id="26" creationId="{FA463DB6-1FA6-49AA-BC28-533C65578CD1}"/>
          </ac:picMkLst>
        </pc:picChg>
        <pc:picChg chg="mod">
          <ac:chgData name="Hopefirmly Lyngdoh [Chillibreeze]" userId="01a7a686-b86c-48d4-b45c-9f5406d63a6c" providerId="ADAL" clId="{7C0A0F6C-C821-4DE3-9B9B-F817A0B79E20}" dt="2020-07-29T12:10:06.026" v="3034" actId="571"/>
          <ac:picMkLst>
            <pc:docMk/>
            <pc:sldMk cId="2112462182" sldId="1818"/>
            <ac:picMk id="27" creationId="{12CF27D6-B8EA-4960-9464-02736E1C2A98}"/>
          </ac:picMkLst>
        </pc:picChg>
        <pc:picChg chg="mod">
          <ac:chgData name="Hopefirmly Lyngdoh [Chillibreeze]" userId="01a7a686-b86c-48d4-b45c-9f5406d63a6c" providerId="ADAL" clId="{7C0A0F6C-C821-4DE3-9B9B-F817A0B79E20}" dt="2020-07-29T12:10:06.026" v="3034" actId="571"/>
          <ac:picMkLst>
            <pc:docMk/>
            <pc:sldMk cId="2112462182" sldId="1818"/>
            <ac:picMk id="29" creationId="{F4B0A0C9-3A1C-4E62-BD27-6F3860A9E228}"/>
          </ac:picMkLst>
        </pc:picChg>
        <pc:picChg chg="mod">
          <ac:chgData name="Hopefirmly Lyngdoh [Chillibreeze]" userId="01a7a686-b86c-48d4-b45c-9f5406d63a6c" providerId="ADAL" clId="{7C0A0F6C-C821-4DE3-9B9B-F817A0B79E20}" dt="2020-07-29T12:10:06.026" v="3034" actId="571"/>
          <ac:picMkLst>
            <pc:docMk/>
            <pc:sldMk cId="2112462182" sldId="1818"/>
            <ac:picMk id="30" creationId="{A4949196-3522-4C1B-BF0B-CE6D3C0678DC}"/>
          </ac:picMkLst>
        </pc:picChg>
        <pc:picChg chg="mod">
          <ac:chgData name="Hopefirmly Lyngdoh [Chillibreeze]" userId="01a7a686-b86c-48d4-b45c-9f5406d63a6c" providerId="ADAL" clId="{7C0A0F6C-C821-4DE3-9B9B-F817A0B79E20}" dt="2020-07-29T12:10:06.026" v="3034" actId="571"/>
          <ac:picMkLst>
            <pc:docMk/>
            <pc:sldMk cId="2112462182" sldId="1818"/>
            <ac:picMk id="32" creationId="{B834B735-852E-4FA3-99BB-18CF42106A81}"/>
          </ac:picMkLst>
        </pc:picChg>
        <pc:picChg chg="mod">
          <ac:chgData name="Hopefirmly Lyngdoh [Chillibreeze]" userId="01a7a686-b86c-48d4-b45c-9f5406d63a6c" providerId="ADAL" clId="{7C0A0F6C-C821-4DE3-9B9B-F817A0B79E20}" dt="2020-07-29T12:10:06.026" v="3034" actId="571"/>
          <ac:picMkLst>
            <pc:docMk/>
            <pc:sldMk cId="2112462182" sldId="1818"/>
            <ac:picMk id="33" creationId="{58EBDC9B-4A52-4399-BA66-6D429B801942}"/>
          </ac:picMkLst>
        </pc:picChg>
        <pc:picChg chg="mod">
          <ac:chgData name="Hopefirmly Lyngdoh [Chillibreeze]" userId="01a7a686-b86c-48d4-b45c-9f5406d63a6c" providerId="ADAL" clId="{7C0A0F6C-C821-4DE3-9B9B-F817A0B79E20}" dt="2020-07-29T12:10:30.105" v="3048" actId="571"/>
          <ac:picMkLst>
            <pc:docMk/>
            <pc:sldMk cId="2112462182" sldId="1818"/>
            <ac:picMk id="38" creationId="{C856D90D-E88E-4A76-845A-775B9FD0571D}"/>
          </ac:picMkLst>
        </pc:picChg>
        <pc:picChg chg="mod">
          <ac:chgData name="Hopefirmly Lyngdoh [Chillibreeze]" userId="01a7a686-b86c-48d4-b45c-9f5406d63a6c" providerId="ADAL" clId="{7C0A0F6C-C821-4DE3-9B9B-F817A0B79E20}" dt="2020-07-29T12:10:30.105" v="3048" actId="571"/>
          <ac:picMkLst>
            <pc:docMk/>
            <pc:sldMk cId="2112462182" sldId="1818"/>
            <ac:picMk id="39" creationId="{9ED7E9E4-36E0-4869-9B59-D2EF70B0F6E4}"/>
          </ac:picMkLst>
        </pc:picChg>
        <pc:picChg chg="mod">
          <ac:chgData name="Hopefirmly Lyngdoh [Chillibreeze]" userId="01a7a686-b86c-48d4-b45c-9f5406d63a6c" providerId="ADAL" clId="{7C0A0F6C-C821-4DE3-9B9B-F817A0B79E20}" dt="2020-07-29T12:10:30.105" v="3048" actId="571"/>
          <ac:picMkLst>
            <pc:docMk/>
            <pc:sldMk cId="2112462182" sldId="1818"/>
            <ac:picMk id="41" creationId="{F7E962C0-D10A-4FF8-BE8F-70E74833FF02}"/>
          </ac:picMkLst>
        </pc:picChg>
        <pc:picChg chg="mod">
          <ac:chgData name="Hopefirmly Lyngdoh [Chillibreeze]" userId="01a7a686-b86c-48d4-b45c-9f5406d63a6c" providerId="ADAL" clId="{7C0A0F6C-C821-4DE3-9B9B-F817A0B79E20}" dt="2020-07-29T12:10:30.105" v="3048" actId="571"/>
          <ac:picMkLst>
            <pc:docMk/>
            <pc:sldMk cId="2112462182" sldId="1818"/>
            <ac:picMk id="42" creationId="{282B82B9-D988-40A4-B9D9-2192F14BDB17}"/>
          </ac:picMkLst>
        </pc:picChg>
        <pc:picChg chg="mod">
          <ac:chgData name="Hopefirmly Lyngdoh [Chillibreeze]" userId="01a7a686-b86c-48d4-b45c-9f5406d63a6c" providerId="ADAL" clId="{7C0A0F6C-C821-4DE3-9B9B-F817A0B79E20}" dt="2020-07-29T12:10:30.105" v="3048" actId="571"/>
          <ac:picMkLst>
            <pc:docMk/>
            <pc:sldMk cId="2112462182" sldId="1818"/>
            <ac:picMk id="44" creationId="{FFC388F3-755A-4B9E-A00B-B5C143F5B840}"/>
          </ac:picMkLst>
        </pc:picChg>
        <pc:picChg chg="mod">
          <ac:chgData name="Hopefirmly Lyngdoh [Chillibreeze]" userId="01a7a686-b86c-48d4-b45c-9f5406d63a6c" providerId="ADAL" clId="{7C0A0F6C-C821-4DE3-9B9B-F817A0B79E20}" dt="2020-07-29T12:10:30.105" v="3048" actId="571"/>
          <ac:picMkLst>
            <pc:docMk/>
            <pc:sldMk cId="2112462182" sldId="1818"/>
            <ac:picMk id="45" creationId="{0155B42A-0213-4A15-A3F2-AF4FAE4015C2}"/>
          </ac:picMkLst>
        </pc:picChg>
        <pc:picChg chg="add mod">
          <ac:chgData name="Hopefirmly Lyngdoh [Chillibreeze]" userId="01a7a686-b86c-48d4-b45c-9f5406d63a6c" providerId="ADAL" clId="{7C0A0F6C-C821-4DE3-9B9B-F817A0B79E20}" dt="2020-07-29T12:13:12.563" v="3150" actId="13244"/>
          <ac:picMkLst>
            <pc:docMk/>
            <pc:sldMk cId="2112462182" sldId="1818"/>
            <ac:picMk id="47" creationId="{8A297B97-8875-4E2B-8B63-59B7F604CF7D}"/>
          </ac:picMkLst>
        </pc:picChg>
        <pc:picChg chg="add mod">
          <ac:chgData name="Hopefirmly Lyngdoh [Chillibreeze]" userId="01a7a686-b86c-48d4-b45c-9f5406d63a6c" providerId="ADAL" clId="{7C0A0F6C-C821-4DE3-9B9B-F817A0B79E20}" dt="2020-07-29T12:13:14.986" v="3151" actId="13244"/>
          <ac:picMkLst>
            <pc:docMk/>
            <pc:sldMk cId="2112462182" sldId="1818"/>
            <ac:picMk id="49" creationId="{387F5C0F-C4C1-47E7-B51F-4A6A7FE932AA}"/>
          </ac:picMkLst>
        </pc:picChg>
        <pc:picChg chg="add mod">
          <ac:chgData name="Hopefirmly Lyngdoh [Chillibreeze]" userId="01a7a686-b86c-48d4-b45c-9f5406d63a6c" providerId="ADAL" clId="{7C0A0F6C-C821-4DE3-9B9B-F817A0B79E20}" dt="2020-07-29T12:13:18.546" v="3152" actId="13244"/>
          <ac:picMkLst>
            <pc:docMk/>
            <pc:sldMk cId="2112462182" sldId="1818"/>
            <ac:picMk id="51" creationId="{56E06821-1E34-445A-923F-6C2553C31707}"/>
          </ac:picMkLst>
        </pc:picChg>
      </pc:sldChg>
      <pc:sldChg chg="addSp delSp modSp mod">
        <pc:chgData name="Hopefirmly Lyngdoh [Chillibreeze]" userId="01a7a686-b86c-48d4-b45c-9f5406d63a6c" providerId="ADAL" clId="{7C0A0F6C-C821-4DE3-9B9B-F817A0B79E20}" dt="2020-07-30T06:27:08.149" v="3253" actId="12789"/>
        <pc:sldMkLst>
          <pc:docMk/>
          <pc:sldMk cId="3052099378" sldId="1819"/>
        </pc:sldMkLst>
        <pc:spChg chg="add del mod">
          <ac:chgData name="Hopefirmly Lyngdoh [Chillibreeze]" userId="01a7a686-b86c-48d4-b45c-9f5406d63a6c" providerId="ADAL" clId="{7C0A0F6C-C821-4DE3-9B9B-F817A0B79E20}" dt="2020-07-30T06:25:39.761" v="3220" actId="21"/>
          <ac:spMkLst>
            <pc:docMk/>
            <pc:sldMk cId="3052099378" sldId="1819"/>
            <ac:spMk id="6" creationId="{DBC7EA30-D827-44B2-9888-44080B24A5F7}"/>
          </ac:spMkLst>
        </pc:spChg>
        <pc:spChg chg="mod">
          <ac:chgData name="Hopefirmly Lyngdoh [Chillibreeze]" userId="01a7a686-b86c-48d4-b45c-9f5406d63a6c" providerId="ADAL" clId="{7C0A0F6C-C821-4DE3-9B9B-F817A0B79E20}" dt="2020-07-28T11:10:12.249" v="27" actId="255"/>
          <ac:spMkLst>
            <pc:docMk/>
            <pc:sldMk cId="3052099378" sldId="1819"/>
            <ac:spMk id="25" creationId="{5D76EC7C-481F-4A80-A714-A576E4CDA8DF}"/>
          </ac:spMkLst>
        </pc:spChg>
        <pc:spChg chg="mod">
          <ac:chgData name="Hopefirmly Lyngdoh [Chillibreeze]" userId="01a7a686-b86c-48d4-b45c-9f5406d63a6c" providerId="ADAL" clId="{7C0A0F6C-C821-4DE3-9B9B-F817A0B79E20}" dt="2020-07-30T06:26:48.068" v="3242" actId="14100"/>
          <ac:spMkLst>
            <pc:docMk/>
            <pc:sldMk cId="3052099378" sldId="1819"/>
            <ac:spMk id="27" creationId="{0215B3C6-8F2F-4309-8771-1C28F46EB19C}"/>
          </ac:spMkLst>
        </pc:spChg>
        <pc:spChg chg="mod">
          <ac:chgData name="Hopefirmly Lyngdoh [Chillibreeze]" userId="01a7a686-b86c-48d4-b45c-9f5406d63a6c" providerId="ADAL" clId="{7C0A0F6C-C821-4DE3-9B9B-F817A0B79E20}" dt="2020-07-30T06:27:05.813" v="3252" actId="12789"/>
          <ac:spMkLst>
            <pc:docMk/>
            <pc:sldMk cId="3052099378" sldId="1819"/>
            <ac:spMk id="33" creationId="{2C2AEAA7-497A-434F-8723-CCE973647CB0}"/>
          </ac:spMkLst>
        </pc:spChg>
        <pc:spChg chg="mod">
          <ac:chgData name="Hopefirmly Lyngdoh [Chillibreeze]" userId="01a7a686-b86c-48d4-b45c-9f5406d63a6c" providerId="ADAL" clId="{7C0A0F6C-C821-4DE3-9B9B-F817A0B79E20}" dt="2020-07-30T06:27:08.149" v="3253" actId="12789"/>
          <ac:spMkLst>
            <pc:docMk/>
            <pc:sldMk cId="3052099378" sldId="1819"/>
            <ac:spMk id="36" creationId="{E090372D-53B4-4EAA-B99F-2786161246FE}"/>
          </ac:spMkLst>
        </pc:spChg>
        <pc:picChg chg="mod">
          <ac:chgData name="Hopefirmly Lyngdoh [Chillibreeze]" userId="01a7a686-b86c-48d4-b45c-9f5406d63a6c" providerId="ADAL" clId="{7C0A0F6C-C821-4DE3-9B9B-F817A0B79E20}" dt="2020-07-30T06:26:36.539" v="3235" actId="1076"/>
          <ac:picMkLst>
            <pc:docMk/>
            <pc:sldMk cId="3052099378" sldId="1819"/>
            <ac:picMk id="26" creationId="{6533E13B-673A-44A1-B9C2-2E4D9CACEDF2}"/>
          </ac:picMkLst>
        </pc:picChg>
        <pc:picChg chg="mod">
          <ac:chgData name="Hopefirmly Lyngdoh [Chillibreeze]" userId="01a7a686-b86c-48d4-b45c-9f5406d63a6c" providerId="ADAL" clId="{7C0A0F6C-C821-4DE3-9B9B-F817A0B79E20}" dt="2020-07-30T06:27:05.813" v="3252" actId="12789"/>
          <ac:picMkLst>
            <pc:docMk/>
            <pc:sldMk cId="3052099378" sldId="1819"/>
            <ac:picMk id="31" creationId="{EF8247B8-4BE6-42E3-BDDE-A49C3D3D8DA8}"/>
          </ac:picMkLst>
        </pc:picChg>
        <pc:picChg chg="mod">
          <ac:chgData name="Hopefirmly Lyngdoh [Chillibreeze]" userId="01a7a686-b86c-48d4-b45c-9f5406d63a6c" providerId="ADAL" clId="{7C0A0F6C-C821-4DE3-9B9B-F817A0B79E20}" dt="2020-07-30T06:27:08.149" v="3253" actId="12789"/>
          <ac:picMkLst>
            <pc:docMk/>
            <pc:sldMk cId="3052099378" sldId="1819"/>
            <ac:picMk id="35" creationId="{9C931618-B4E0-440F-BDFF-6CB6731AC816}"/>
          </ac:picMkLst>
        </pc:picChg>
        <pc:cxnChg chg="mod">
          <ac:chgData name="Hopefirmly Lyngdoh [Chillibreeze]" userId="01a7a686-b86c-48d4-b45c-9f5406d63a6c" providerId="ADAL" clId="{7C0A0F6C-C821-4DE3-9B9B-F817A0B79E20}" dt="2020-07-30T06:27:02.603" v="3251" actId="465"/>
          <ac:cxnSpMkLst>
            <pc:docMk/>
            <pc:sldMk cId="3052099378" sldId="1819"/>
            <ac:cxnSpMk id="28" creationId="{46B60F40-A383-4394-87CA-D7CB87E60696}"/>
          </ac:cxnSpMkLst>
        </pc:cxnChg>
        <pc:cxnChg chg="mod">
          <ac:chgData name="Hopefirmly Lyngdoh [Chillibreeze]" userId="01a7a686-b86c-48d4-b45c-9f5406d63a6c" providerId="ADAL" clId="{7C0A0F6C-C821-4DE3-9B9B-F817A0B79E20}" dt="2020-07-30T06:27:02.603" v="3251" actId="465"/>
          <ac:cxnSpMkLst>
            <pc:docMk/>
            <pc:sldMk cId="3052099378" sldId="1819"/>
            <ac:cxnSpMk id="34" creationId="{9BDFA382-99E6-44E5-BA2E-4FA7C6E4DEB8}"/>
          </ac:cxnSpMkLst>
        </pc:cxnChg>
      </pc:sldChg>
      <pc:sldChg chg="modSp mod">
        <pc:chgData name="Hopefirmly Lyngdoh [Chillibreeze]" userId="01a7a686-b86c-48d4-b45c-9f5406d63a6c" providerId="ADAL" clId="{7C0A0F6C-C821-4DE3-9B9B-F817A0B79E20}" dt="2020-07-28T14:30:10.797" v="1976" actId="962"/>
        <pc:sldMkLst>
          <pc:docMk/>
          <pc:sldMk cId="2170698725" sldId="1823"/>
        </pc:sldMkLst>
        <pc:spChg chg="mod">
          <ac:chgData name="Hopefirmly Lyngdoh [Chillibreeze]" userId="01a7a686-b86c-48d4-b45c-9f5406d63a6c" providerId="ADAL" clId="{7C0A0F6C-C821-4DE3-9B9B-F817A0B79E20}" dt="2020-07-28T11:14:57.239" v="53" actId="1076"/>
          <ac:spMkLst>
            <pc:docMk/>
            <pc:sldMk cId="2170698725" sldId="1823"/>
            <ac:spMk id="84" creationId="{60C3550E-F690-46A1-8E10-24A97266F653}"/>
          </ac:spMkLst>
        </pc:spChg>
        <pc:spChg chg="mod">
          <ac:chgData name="Hopefirmly Lyngdoh [Chillibreeze]" userId="01a7a686-b86c-48d4-b45c-9f5406d63a6c" providerId="ADAL" clId="{7C0A0F6C-C821-4DE3-9B9B-F817A0B79E20}" dt="2020-07-28T11:15:02.094" v="57" actId="465"/>
          <ac:spMkLst>
            <pc:docMk/>
            <pc:sldMk cId="2170698725" sldId="1823"/>
            <ac:spMk id="87" creationId="{489BD5A3-85A8-4FA4-864B-8E3589772504}"/>
          </ac:spMkLst>
        </pc:spChg>
        <pc:spChg chg="mod">
          <ac:chgData name="Hopefirmly Lyngdoh [Chillibreeze]" userId="01a7a686-b86c-48d4-b45c-9f5406d63a6c" providerId="ADAL" clId="{7C0A0F6C-C821-4DE3-9B9B-F817A0B79E20}" dt="2020-07-28T11:15:02.094" v="57" actId="465"/>
          <ac:spMkLst>
            <pc:docMk/>
            <pc:sldMk cId="2170698725" sldId="1823"/>
            <ac:spMk id="90" creationId="{27B9A162-A981-49F3-B9DF-9C46C1E76939}"/>
          </ac:spMkLst>
        </pc:spChg>
        <pc:spChg chg="mod">
          <ac:chgData name="Hopefirmly Lyngdoh [Chillibreeze]" userId="01a7a686-b86c-48d4-b45c-9f5406d63a6c" providerId="ADAL" clId="{7C0A0F6C-C821-4DE3-9B9B-F817A0B79E20}" dt="2020-07-28T11:15:02.094" v="57" actId="465"/>
          <ac:spMkLst>
            <pc:docMk/>
            <pc:sldMk cId="2170698725" sldId="1823"/>
            <ac:spMk id="93" creationId="{E565BDA0-4E58-471A-ABBA-476A082B9F53}"/>
          </ac:spMkLst>
        </pc:spChg>
        <pc:spChg chg="mod">
          <ac:chgData name="Hopefirmly Lyngdoh [Chillibreeze]" userId="01a7a686-b86c-48d4-b45c-9f5406d63a6c" providerId="ADAL" clId="{7C0A0F6C-C821-4DE3-9B9B-F817A0B79E20}" dt="2020-07-28T11:15:02.094" v="57" actId="465"/>
          <ac:spMkLst>
            <pc:docMk/>
            <pc:sldMk cId="2170698725" sldId="1823"/>
            <ac:spMk id="96" creationId="{4273AF7A-4748-45A2-8FD8-B190B8893CB5}"/>
          </ac:spMkLst>
        </pc:spChg>
        <pc:spChg chg="mod">
          <ac:chgData name="Hopefirmly Lyngdoh [Chillibreeze]" userId="01a7a686-b86c-48d4-b45c-9f5406d63a6c" providerId="ADAL" clId="{7C0A0F6C-C821-4DE3-9B9B-F817A0B79E20}" dt="2020-07-28T11:14:53.356" v="51" actId="12789"/>
          <ac:spMkLst>
            <pc:docMk/>
            <pc:sldMk cId="2170698725" sldId="1823"/>
            <ac:spMk id="99" creationId="{31B1F715-8C53-4D2D-A3FD-636E55ADC62A}"/>
          </ac:spMkLst>
        </pc:spChg>
        <pc:picChg chg="mod">
          <ac:chgData name="Hopefirmly Lyngdoh [Chillibreeze]" userId="01a7a686-b86c-48d4-b45c-9f5406d63a6c" providerId="ADAL" clId="{7C0A0F6C-C821-4DE3-9B9B-F817A0B79E20}" dt="2020-07-28T14:30:10.797" v="1976" actId="962"/>
          <ac:picMkLst>
            <pc:docMk/>
            <pc:sldMk cId="2170698725" sldId="1823"/>
            <ac:picMk id="83" creationId="{F2D0281A-D6FB-4F04-AE0C-CE039064FA7C}"/>
          </ac:picMkLst>
        </pc:picChg>
        <pc:picChg chg="mod">
          <ac:chgData name="Hopefirmly Lyngdoh [Chillibreeze]" userId="01a7a686-b86c-48d4-b45c-9f5406d63a6c" providerId="ADAL" clId="{7C0A0F6C-C821-4DE3-9B9B-F817A0B79E20}" dt="2020-07-28T14:15:07.753" v="866" actId="962"/>
          <ac:picMkLst>
            <pc:docMk/>
            <pc:sldMk cId="2170698725" sldId="1823"/>
            <ac:picMk id="86" creationId="{58688BFA-E8CA-4B69-AC7D-1CA6FD8D71C5}"/>
          </ac:picMkLst>
        </pc:picChg>
        <pc:picChg chg="mod">
          <ac:chgData name="Hopefirmly Lyngdoh [Chillibreeze]" userId="01a7a686-b86c-48d4-b45c-9f5406d63a6c" providerId="ADAL" clId="{7C0A0F6C-C821-4DE3-9B9B-F817A0B79E20}" dt="2020-07-28T14:15:30.317" v="946" actId="962"/>
          <ac:picMkLst>
            <pc:docMk/>
            <pc:sldMk cId="2170698725" sldId="1823"/>
            <ac:picMk id="89" creationId="{EE5E1D85-2EB4-4342-94B6-BB59E693BA99}"/>
          </ac:picMkLst>
        </pc:picChg>
        <pc:picChg chg="mod">
          <ac:chgData name="Hopefirmly Lyngdoh [Chillibreeze]" userId="01a7a686-b86c-48d4-b45c-9f5406d63a6c" providerId="ADAL" clId="{7C0A0F6C-C821-4DE3-9B9B-F817A0B79E20}" dt="2020-07-28T14:15:37.465" v="974" actId="962"/>
          <ac:picMkLst>
            <pc:docMk/>
            <pc:sldMk cId="2170698725" sldId="1823"/>
            <ac:picMk id="92" creationId="{71BE302F-F783-40BE-9C04-45F6536D5688}"/>
          </ac:picMkLst>
        </pc:picChg>
        <pc:picChg chg="mod">
          <ac:chgData name="Hopefirmly Lyngdoh [Chillibreeze]" userId="01a7a686-b86c-48d4-b45c-9f5406d63a6c" providerId="ADAL" clId="{7C0A0F6C-C821-4DE3-9B9B-F817A0B79E20}" dt="2020-07-28T14:15:55.548" v="1020" actId="962"/>
          <ac:picMkLst>
            <pc:docMk/>
            <pc:sldMk cId="2170698725" sldId="1823"/>
            <ac:picMk id="95" creationId="{0E9D02B3-CA51-4768-9F61-150895C2ABC3}"/>
          </ac:picMkLst>
        </pc:picChg>
        <pc:picChg chg="mod">
          <ac:chgData name="Hopefirmly Lyngdoh [Chillibreeze]" userId="01a7a686-b86c-48d4-b45c-9f5406d63a6c" providerId="ADAL" clId="{7C0A0F6C-C821-4DE3-9B9B-F817A0B79E20}" dt="2020-07-28T14:16:45.381" v="1308" actId="962"/>
          <ac:picMkLst>
            <pc:docMk/>
            <pc:sldMk cId="2170698725" sldId="1823"/>
            <ac:picMk id="98" creationId="{C7D5BEFE-6247-4F57-ACBE-1F6BF336FB49}"/>
          </ac:picMkLst>
        </pc:picChg>
        <pc:cxnChg chg="mod">
          <ac:chgData name="Hopefirmly Lyngdoh [Chillibreeze]" userId="01a7a686-b86c-48d4-b45c-9f5406d63a6c" providerId="ADAL" clId="{7C0A0F6C-C821-4DE3-9B9B-F817A0B79E20}" dt="2020-07-28T11:15:02.094" v="57" actId="465"/>
          <ac:cxnSpMkLst>
            <pc:docMk/>
            <pc:sldMk cId="2170698725" sldId="1823"/>
            <ac:cxnSpMk id="85" creationId="{95F49B5F-3F2A-442E-B2BA-9E10DDBA4375}"/>
          </ac:cxnSpMkLst>
        </pc:cxnChg>
        <pc:cxnChg chg="mod">
          <ac:chgData name="Hopefirmly Lyngdoh [Chillibreeze]" userId="01a7a686-b86c-48d4-b45c-9f5406d63a6c" providerId="ADAL" clId="{7C0A0F6C-C821-4DE3-9B9B-F817A0B79E20}" dt="2020-07-28T11:15:02.094" v="57" actId="465"/>
          <ac:cxnSpMkLst>
            <pc:docMk/>
            <pc:sldMk cId="2170698725" sldId="1823"/>
            <ac:cxnSpMk id="88" creationId="{34031DB0-D99F-4340-B59A-94B794DA7387}"/>
          </ac:cxnSpMkLst>
        </pc:cxnChg>
        <pc:cxnChg chg="mod">
          <ac:chgData name="Hopefirmly Lyngdoh [Chillibreeze]" userId="01a7a686-b86c-48d4-b45c-9f5406d63a6c" providerId="ADAL" clId="{7C0A0F6C-C821-4DE3-9B9B-F817A0B79E20}" dt="2020-07-28T11:15:02.094" v="57" actId="465"/>
          <ac:cxnSpMkLst>
            <pc:docMk/>
            <pc:sldMk cId="2170698725" sldId="1823"/>
            <ac:cxnSpMk id="91" creationId="{25E0F54D-9D5A-45F2-9372-499AA1C0B666}"/>
          </ac:cxnSpMkLst>
        </pc:cxnChg>
        <pc:cxnChg chg="mod">
          <ac:chgData name="Hopefirmly Lyngdoh [Chillibreeze]" userId="01a7a686-b86c-48d4-b45c-9f5406d63a6c" providerId="ADAL" clId="{7C0A0F6C-C821-4DE3-9B9B-F817A0B79E20}" dt="2020-07-28T11:15:02.094" v="57" actId="465"/>
          <ac:cxnSpMkLst>
            <pc:docMk/>
            <pc:sldMk cId="2170698725" sldId="1823"/>
            <ac:cxnSpMk id="94" creationId="{33514536-BFC2-4356-934C-C4BEAD95A04B}"/>
          </ac:cxnSpMkLst>
        </pc:cxnChg>
        <pc:cxnChg chg="mod">
          <ac:chgData name="Hopefirmly Lyngdoh [Chillibreeze]" userId="01a7a686-b86c-48d4-b45c-9f5406d63a6c" providerId="ADAL" clId="{7C0A0F6C-C821-4DE3-9B9B-F817A0B79E20}" dt="2020-07-28T11:15:02.094" v="57" actId="465"/>
          <ac:cxnSpMkLst>
            <pc:docMk/>
            <pc:sldMk cId="2170698725" sldId="1823"/>
            <ac:cxnSpMk id="97" creationId="{1D37390C-2D98-41DF-AFD0-A9A5CECDBDF7}"/>
          </ac:cxnSpMkLst>
        </pc:cxnChg>
      </pc:sldChg>
      <pc:sldChg chg="addSp delSp modSp mod">
        <pc:chgData name="Hopefirmly Lyngdoh [Chillibreeze]" userId="01a7a686-b86c-48d4-b45c-9f5406d63a6c" providerId="ADAL" clId="{7C0A0F6C-C821-4DE3-9B9B-F817A0B79E20}" dt="2020-07-30T06:27:44.397" v="3263" actId="21"/>
        <pc:sldMkLst>
          <pc:docMk/>
          <pc:sldMk cId="1973209838" sldId="1828"/>
        </pc:sldMkLst>
        <pc:spChg chg="del mod">
          <ac:chgData name="Hopefirmly Lyngdoh [Chillibreeze]" userId="01a7a686-b86c-48d4-b45c-9f5406d63a6c" providerId="ADAL" clId="{7C0A0F6C-C821-4DE3-9B9B-F817A0B79E20}" dt="2020-07-29T11:41:56.152" v="2215" actId="21"/>
          <ac:spMkLst>
            <pc:docMk/>
            <pc:sldMk cId="1973209838" sldId="1828"/>
            <ac:spMk id="2" creationId="{08FB0635-D3C9-44BC-A859-9531F21AEA38}"/>
          </ac:spMkLst>
        </pc:spChg>
        <pc:spChg chg="del">
          <ac:chgData name="Hopefirmly Lyngdoh [Chillibreeze]" userId="01a7a686-b86c-48d4-b45c-9f5406d63a6c" providerId="ADAL" clId="{7C0A0F6C-C821-4DE3-9B9B-F817A0B79E20}" dt="2020-07-29T16:53:24.439" v="3219" actId="21"/>
          <ac:spMkLst>
            <pc:docMk/>
            <pc:sldMk cId="1973209838" sldId="1828"/>
            <ac:spMk id="4" creationId="{3FE2F3F5-9EBF-4FB0-BCAB-2B4AB4D79482}"/>
          </ac:spMkLst>
        </pc:spChg>
        <pc:spChg chg="del mod">
          <ac:chgData name="Hopefirmly Lyngdoh [Chillibreeze]" userId="01a7a686-b86c-48d4-b45c-9f5406d63a6c" providerId="ADAL" clId="{7C0A0F6C-C821-4DE3-9B9B-F817A0B79E20}" dt="2020-07-30T06:27:44.397" v="3263" actId="21"/>
          <ac:spMkLst>
            <pc:docMk/>
            <pc:sldMk cId="1973209838" sldId="1828"/>
            <ac:spMk id="85" creationId="{9C217020-3428-47D9-817F-81E75326C007}"/>
          </ac:spMkLst>
        </pc:spChg>
        <pc:picChg chg="add del mod">
          <ac:chgData name="Hopefirmly Lyngdoh [Chillibreeze]" userId="01a7a686-b86c-48d4-b45c-9f5406d63a6c" providerId="ADAL" clId="{7C0A0F6C-C821-4DE3-9B9B-F817A0B79E20}" dt="2020-07-29T11:41:34.192" v="2207" actId="22"/>
          <ac:picMkLst>
            <pc:docMk/>
            <pc:sldMk cId="1973209838" sldId="1828"/>
            <ac:picMk id="4" creationId="{2BB5911A-F6D0-4E8A-A7F4-57D386B30D73}"/>
          </ac:picMkLst>
        </pc:picChg>
        <pc:picChg chg="add mod modCrop">
          <ac:chgData name="Hopefirmly Lyngdoh [Chillibreeze]" userId="01a7a686-b86c-48d4-b45c-9f5406d63a6c" providerId="ADAL" clId="{7C0A0F6C-C821-4DE3-9B9B-F817A0B79E20}" dt="2020-07-30T06:27:42.432" v="3262" actId="108"/>
          <ac:picMkLst>
            <pc:docMk/>
            <pc:sldMk cId="1973209838" sldId="1828"/>
            <ac:picMk id="5" creationId="{16E37969-3AFA-4D41-ACBB-C23F7DBB0423}"/>
          </ac:picMkLst>
        </pc:picChg>
        <pc:picChg chg="add del mod">
          <ac:chgData name="Hopefirmly Lyngdoh [Chillibreeze]" userId="01a7a686-b86c-48d4-b45c-9f5406d63a6c" providerId="ADAL" clId="{7C0A0F6C-C821-4DE3-9B9B-F817A0B79E20}" dt="2020-07-29T11:41:53.686" v="2213" actId="21"/>
          <ac:picMkLst>
            <pc:docMk/>
            <pc:sldMk cId="1973209838" sldId="1828"/>
            <ac:picMk id="84" creationId="{6B7C965F-D35F-47E7-BCC0-CA9EF218332F}"/>
          </ac:picMkLst>
        </pc:picChg>
      </pc:sldChg>
      <pc:sldChg chg="modSp mod">
        <pc:chgData name="Hopefirmly Lyngdoh [Chillibreeze]" userId="01a7a686-b86c-48d4-b45c-9f5406d63a6c" providerId="ADAL" clId="{7C0A0F6C-C821-4DE3-9B9B-F817A0B79E20}" dt="2020-07-30T06:33:46.847" v="3275" actId="1076"/>
        <pc:sldMkLst>
          <pc:docMk/>
          <pc:sldMk cId="1348389026" sldId="1829"/>
        </pc:sldMkLst>
        <pc:spChg chg="mod">
          <ac:chgData name="Hopefirmly Lyngdoh [Chillibreeze]" userId="01a7a686-b86c-48d4-b45c-9f5406d63a6c" providerId="ADAL" clId="{7C0A0F6C-C821-4DE3-9B9B-F817A0B79E20}" dt="2020-07-30T06:33:44.976" v="3273" actId="1076"/>
          <ac:spMkLst>
            <pc:docMk/>
            <pc:sldMk cId="1348389026" sldId="1829"/>
            <ac:spMk id="8" creationId="{ACAC08F5-FFFB-404C-B278-1544D21DFB7D}"/>
          </ac:spMkLst>
        </pc:spChg>
        <pc:picChg chg="mod">
          <ac:chgData name="Hopefirmly Lyngdoh [Chillibreeze]" userId="01a7a686-b86c-48d4-b45c-9f5406d63a6c" providerId="ADAL" clId="{7C0A0F6C-C821-4DE3-9B9B-F817A0B79E20}" dt="2020-07-30T06:33:46.847" v="3275" actId="1076"/>
          <ac:picMkLst>
            <pc:docMk/>
            <pc:sldMk cId="1348389026" sldId="1829"/>
            <ac:picMk id="9" creationId="{8C26E4B4-456F-44BA-B143-C51EB5B9DD3E}"/>
          </ac:picMkLst>
        </pc:picChg>
      </pc:sldChg>
      <pc:sldChg chg="addSp delSp modSp mod">
        <pc:chgData name="Hopefirmly Lyngdoh [Chillibreeze]" userId="01a7a686-b86c-48d4-b45c-9f5406d63a6c" providerId="ADAL" clId="{7C0A0F6C-C821-4DE3-9B9B-F817A0B79E20}" dt="2020-07-30T06:34:09.693" v="3285" actId="21"/>
        <pc:sldMkLst>
          <pc:docMk/>
          <pc:sldMk cId="2046700792" sldId="1832"/>
        </pc:sldMkLst>
        <pc:spChg chg="mod">
          <ac:chgData name="Hopefirmly Lyngdoh [Chillibreeze]" userId="01a7a686-b86c-48d4-b45c-9f5406d63a6c" providerId="ADAL" clId="{7C0A0F6C-C821-4DE3-9B9B-F817A0B79E20}" dt="2020-07-28T14:11:39.680" v="494"/>
          <ac:spMkLst>
            <pc:docMk/>
            <pc:sldMk cId="2046700792" sldId="1832"/>
            <ac:spMk id="2" creationId="{51B16600-E82D-42E0-B6F4-F3871D039432}"/>
          </ac:spMkLst>
        </pc:spChg>
        <pc:spChg chg="mod topLvl">
          <ac:chgData name="Hopefirmly Lyngdoh [Chillibreeze]" userId="01a7a686-b86c-48d4-b45c-9f5406d63a6c" providerId="ADAL" clId="{7C0A0F6C-C821-4DE3-9B9B-F817A0B79E20}" dt="2020-07-28T11:26:59.376" v="147" actId="3064"/>
          <ac:spMkLst>
            <pc:docMk/>
            <pc:sldMk cId="2046700792" sldId="1832"/>
            <ac:spMk id="5" creationId="{A1061695-9F64-422A-BD10-526EB22F66C2}"/>
          </ac:spMkLst>
        </pc:spChg>
        <pc:spChg chg="add del mod">
          <ac:chgData name="Hopefirmly Lyngdoh [Chillibreeze]" userId="01a7a686-b86c-48d4-b45c-9f5406d63a6c" providerId="ADAL" clId="{7C0A0F6C-C821-4DE3-9B9B-F817A0B79E20}" dt="2020-07-28T11:23:55.288" v="98" actId="21"/>
          <ac:spMkLst>
            <pc:docMk/>
            <pc:sldMk cId="2046700792" sldId="1832"/>
            <ac:spMk id="6" creationId="{FE85D933-3D21-4B90-B4F6-E135420A6630}"/>
          </ac:spMkLst>
        </pc:spChg>
        <pc:spChg chg="add mod">
          <ac:chgData name="Hopefirmly Lyngdoh [Chillibreeze]" userId="01a7a686-b86c-48d4-b45c-9f5406d63a6c" providerId="ADAL" clId="{7C0A0F6C-C821-4DE3-9B9B-F817A0B79E20}" dt="2020-07-29T12:16:26.177" v="3200" actId="20577"/>
          <ac:spMkLst>
            <pc:docMk/>
            <pc:sldMk cId="2046700792" sldId="1832"/>
            <ac:spMk id="7" creationId="{5B70E2BA-7928-49DF-BFF5-65070C0A9299}"/>
          </ac:spMkLst>
        </pc:spChg>
        <pc:spChg chg="add del mod">
          <ac:chgData name="Hopefirmly Lyngdoh [Chillibreeze]" userId="01a7a686-b86c-48d4-b45c-9f5406d63a6c" providerId="ADAL" clId="{7C0A0F6C-C821-4DE3-9B9B-F817A0B79E20}" dt="2020-07-28T11:23:29.581" v="81" actId="12084"/>
          <ac:spMkLst>
            <pc:docMk/>
            <pc:sldMk cId="2046700792" sldId="1832"/>
            <ac:spMk id="8" creationId="{F0557C50-C39F-4B9D-9A55-11AE7BBA7D96}"/>
          </ac:spMkLst>
        </pc:spChg>
        <pc:spChg chg="add mod">
          <ac:chgData name="Hopefirmly Lyngdoh [Chillibreeze]" userId="01a7a686-b86c-48d4-b45c-9f5406d63a6c" providerId="ADAL" clId="{7C0A0F6C-C821-4DE3-9B9B-F817A0B79E20}" dt="2020-07-28T14:18:04.463" v="1472" actId="13244"/>
          <ac:spMkLst>
            <pc:docMk/>
            <pc:sldMk cId="2046700792" sldId="1832"/>
            <ac:spMk id="9" creationId="{63485779-21C1-4545-9F58-0FA188FA6F53}"/>
          </ac:spMkLst>
        </pc:spChg>
        <pc:spChg chg="mod topLvl">
          <ac:chgData name="Hopefirmly Lyngdoh [Chillibreeze]" userId="01a7a686-b86c-48d4-b45c-9f5406d63a6c" providerId="ADAL" clId="{7C0A0F6C-C821-4DE3-9B9B-F817A0B79E20}" dt="2020-07-28T11:26:59.376" v="147" actId="3064"/>
          <ac:spMkLst>
            <pc:docMk/>
            <pc:sldMk cId="2046700792" sldId="1832"/>
            <ac:spMk id="10" creationId="{3D6EA637-3457-4634-8203-B8AC6DFB5219}"/>
          </ac:spMkLst>
        </pc:spChg>
        <pc:spChg chg="mod topLvl">
          <ac:chgData name="Hopefirmly Lyngdoh [Chillibreeze]" userId="01a7a686-b86c-48d4-b45c-9f5406d63a6c" providerId="ADAL" clId="{7C0A0F6C-C821-4DE3-9B9B-F817A0B79E20}" dt="2020-07-28T11:26:59.376" v="147" actId="3064"/>
          <ac:spMkLst>
            <pc:docMk/>
            <pc:sldMk cId="2046700792" sldId="1832"/>
            <ac:spMk id="11" creationId="{B9EE2A99-D22F-48AE-994A-AF245FC64D75}"/>
          </ac:spMkLst>
        </pc:spChg>
        <pc:spChg chg="add del mod">
          <ac:chgData name="Hopefirmly Lyngdoh [Chillibreeze]" userId="01a7a686-b86c-48d4-b45c-9f5406d63a6c" providerId="ADAL" clId="{7C0A0F6C-C821-4DE3-9B9B-F817A0B79E20}" dt="2020-07-30T06:34:09.693" v="3285" actId="21"/>
          <ac:spMkLst>
            <pc:docMk/>
            <pc:sldMk cId="2046700792" sldId="1832"/>
            <ac:spMk id="12" creationId="{1881B8E4-3EF6-456D-8A52-08F642FDDC8B}"/>
          </ac:spMkLst>
        </pc:spChg>
        <pc:spChg chg="del mod">
          <ac:chgData name="Hopefirmly Lyngdoh [Chillibreeze]" userId="01a7a686-b86c-48d4-b45c-9f5406d63a6c" providerId="ADAL" clId="{7C0A0F6C-C821-4DE3-9B9B-F817A0B79E20}" dt="2020-07-28T11:24:10.435" v="103" actId="21"/>
          <ac:spMkLst>
            <pc:docMk/>
            <pc:sldMk cId="2046700792" sldId="1832"/>
            <ac:spMk id="15" creationId="{0C781C21-0E37-4E02-8AE1-C7EE71649D78}"/>
          </ac:spMkLst>
        </pc:spChg>
        <pc:spChg chg="del mod">
          <ac:chgData name="Hopefirmly Lyngdoh [Chillibreeze]" userId="01a7a686-b86c-48d4-b45c-9f5406d63a6c" providerId="ADAL" clId="{7C0A0F6C-C821-4DE3-9B9B-F817A0B79E20}" dt="2020-07-28T14:17:49.606" v="1466" actId="21"/>
          <ac:spMkLst>
            <pc:docMk/>
            <pc:sldMk cId="2046700792" sldId="1832"/>
            <ac:spMk id="17" creationId="{71E42A4D-60C6-4C4F-9384-6CAE5BC5A3EB}"/>
          </ac:spMkLst>
        </pc:spChg>
        <pc:grpChg chg="del mod">
          <ac:chgData name="Hopefirmly Lyngdoh [Chillibreeze]" userId="01a7a686-b86c-48d4-b45c-9f5406d63a6c" providerId="ADAL" clId="{7C0A0F6C-C821-4DE3-9B9B-F817A0B79E20}" dt="2020-07-28T11:23:31.613" v="83" actId="165"/>
          <ac:grpSpMkLst>
            <pc:docMk/>
            <pc:sldMk cId="2046700792" sldId="1832"/>
            <ac:grpSpMk id="4" creationId="{2B9A4A2F-666B-4354-BA37-6B98A136326A}"/>
          </ac:grpSpMkLst>
        </pc:grpChg>
        <pc:graphicFrameChg chg="add del mod">
          <ac:chgData name="Hopefirmly Lyngdoh [Chillibreeze]" userId="01a7a686-b86c-48d4-b45c-9f5406d63a6c" providerId="ADAL" clId="{7C0A0F6C-C821-4DE3-9B9B-F817A0B79E20}" dt="2020-07-28T11:23:31.003" v="82" actId="18245"/>
          <ac:graphicFrameMkLst>
            <pc:docMk/>
            <pc:sldMk cId="2046700792" sldId="1832"/>
            <ac:graphicFrameMk id="3" creationId="{8AD4898B-F399-42C3-9DC5-5EAAC1F35BBC}"/>
          </ac:graphicFrameMkLst>
        </pc:graphicFrameChg>
        <pc:picChg chg="add mod modCrop">
          <ac:chgData name="Hopefirmly Lyngdoh [Chillibreeze]" userId="01a7a686-b86c-48d4-b45c-9f5406d63a6c" providerId="ADAL" clId="{7C0A0F6C-C821-4DE3-9B9B-F817A0B79E20}" dt="2020-07-30T06:34:08.196" v="3284" actId="1076"/>
          <ac:picMkLst>
            <pc:docMk/>
            <pc:sldMk cId="2046700792" sldId="1832"/>
            <ac:picMk id="13" creationId="{2EDD3324-BCF3-4A13-8496-6F14B3549760}"/>
          </ac:picMkLst>
        </pc:picChg>
        <pc:picChg chg="del mod">
          <ac:chgData name="Hopefirmly Lyngdoh [Chillibreeze]" userId="01a7a686-b86c-48d4-b45c-9f5406d63a6c" providerId="ADAL" clId="{7C0A0F6C-C821-4DE3-9B9B-F817A0B79E20}" dt="2020-07-28T14:17:55.506" v="1470" actId="21"/>
          <ac:picMkLst>
            <pc:docMk/>
            <pc:sldMk cId="2046700792" sldId="1832"/>
            <ac:picMk id="19" creationId="{E1E2CA4F-80FE-4229-86D8-5315542A6F51}"/>
          </ac:picMkLst>
        </pc:picChg>
      </pc:sldChg>
      <pc:sldChg chg="delSp modSp mod">
        <pc:chgData name="Hopefirmly Lyngdoh [Chillibreeze]" userId="01a7a686-b86c-48d4-b45c-9f5406d63a6c" providerId="ADAL" clId="{7C0A0F6C-C821-4DE3-9B9B-F817A0B79E20}" dt="2020-07-30T06:34:33.860" v="3295" actId="1076"/>
        <pc:sldMkLst>
          <pc:docMk/>
          <pc:sldMk cId="2764556667" sldId="1833"/>
        </pc:sldMkLst>
        <pc:spChg chg="mod">
          <ac:chgData name="Hopefirmly Lyngdoh [Chillibreeze]" userId="01a7a686-b86c-48d4-b45c-9f5406d63a6c" providerId="ADAL" clId="{7C0A0F6C-C821-4DE3-9B9B-F817A0B79E20}" dt="2020-07-28T11:37:55.808" v="148" actId="255"/>
          <ac:spMkLst>
            <pc:docMk/>
            <pc:sldMk cId="2764556667" sldId="1833"/>
            <ac:spMk id="6" creationId="{B7AA8EDB-FD42-4923-A520-5E8AEEC2A859}"/>
          </ac:spMkLst>
        </pc:spChg>
        <pc:spChg chg="del mod">
          <ac:chgData name="Hopefirmly Lyngdoh [Chillibreeze]" userId="01a7a686-b86c-48d4-b45c-9f5406d63a6c" providerId="ADAL" clId="{7C0A0F6C-C821-4DE3-9B9B-F817A0B79E20}" dt="2020-07-30T06:34:32.404" v="3293" actId="21"/>
          <ac:spMkLst>
            <pc:docMk/>
            <pc:sldMk cId="2764556667" sldId="1833"/>
            <ac:spMk id="7" creationId="{EEE47BBE-A30B-4C95-A444-B5DB833EB367}"/>
          </ac:spMkLst>
        </pc:spChg>
        <pc:picChg chg="mod modCrop">
          <ac:chgData name="Hopefirmly Lyngdoh [Chillibreeze]" userId="01a7a686-b86c-48d4-b45c-9f5406d63a6c" providerId="ADAL" clId="{7C0A0F6C-C821-4DE3-9B9B-F817A0B79E20}" dt="2020-07-30T06:34:33.860" v="3295" actId="1076"/>
          <ac:picMkLst>
            <pc:docMk/>
            <pc:sldMk cId="2764556667" sldId="1833"/>
            <ac:picMk id="8" creationId="{AC6D9136-429E-426C-B5B0-A12165AAB5AE}"/>
          </ac:picMkLst>
        </pc:picChg>
      </pc:sldChg>
      <pc:sldChg chg="addSp delSp modSp mod">
        <pc:chgData name="Hopefirmly Lyngdoh [Chillibreeze]" userId="01a7a686-b86c-48d4-b45c-9f5406d63a6c" providerId="ADAL" clId="{7C0A0F6C-C821-4DE3-9B9B-F817A0B79E20}" dt="2020-07-28T14:28:31.283" v="1972" actId="20577"/>
        <pc:sldMkLst>
          <pc:docMk/>
          <pc:sldMk cId="638296414" sldId="1834"/>
        </pc:sldMkLst>
        <pc:spChg chg="mod">
          <ac:chgData name="Hopefirmly Lyngdoh [Chillibreeze]" userId="01a7a686-b86c-48d4-b45c-9f5406d63a6c" providerId="ADAL" clId="{7C0A0F6C-C821-4DE3-9B9B-F817A0B79E20}" dt="2020-07-28T11:39:00.637" v="157" actId="14100"/>
          <ac:spMkLst>
            <pc:docMk/>
            <pc:sldMk cId="638296414" sldId="1834"/>
            <ac:spMk id="3" creationId="{421B40CF-09C9-43FF-B387-BB528C41B9A5}"/>
          </ac:spMkLst>
        </pc:spChg>
        <pc:spChg chg="add del mod">
          <ac:chgData name="Hopefirmly Lyngdoh [Chillibreeze]" userId="01a7a686-b86c-48d4-b45c-9f5406d63a6c" providerId="ADAL" clId="{7C0A0F6C-C821-4DE3-9B9B-F817A0B79E20}" dt="2020-07-28T14:01:52.608" v="357" actId="21"/>
          <ac:spMkLst>
            <pc:docMk/>
            <pc:sldMk cId="638296414" sldId="1834"/>
            <ac:spMk id="6" creationId="{81163E38-97CF-4C4C-8713-9D480644FD11}"/>
          </ac:spMkLst>
        </pc:spChg>
        <pc:graphicFrameChg chg="modGraphic">
          <ac:chgData name="Hopefirmly Lyngdoh [Chillibreeze]" userId="01a7a686-b86c-48d4-b45c-9f5406d63a6c" providerId="ADAL" clId="{7C0A0F6C-C821-4DE3-9B9B-F817A0B79E20}" dt="2020-07-28T14:28:31.283" v="1972" actId="20577"/>
          <ac:graphicFrameMkLst>
            <pc:docMk/>
            <pc:sldMk cId="638296414" sldId="1834"/>
            <ac:graphicFrameMk id="4" creationId="{7BA8FF33-BF2C-49C8-9BEF-8DEF11EE66A4}"/>
          </ac:graphicFrameMkLst>
        </pc:graphicFrameChg>
      </pc:sldChg>
      <pc:sldChg chg="addSp delSp modSp mod chgLayout">
        <pc:chgData name="Hopefirmly Lyngdoh [Chillibreeze]" userId="01a7a686-b86c-48d4-b45c-9f5406d63a6c" providerId="ADAL" clId="{7C0A0F6C-C821-4DE3-9B9B-F817A0B79E20}" dt="2020-07-30T06:36:00.957" v="3317"/>
        <pc:sldMkLst>
          <pc:docMk/>
          <pc:sldMk cId="3932366956" sldId="1836"/>
        </pc:sldMkLst>
        <pc:spChg chg="mod ord">
          <ac:chgData name="Hopefirmly Lyngdoh [Chillibreeze]" userId="01a7a686-b86c-48d4-b45c-9f5406d63a6c" providerId="ADAL" clId="{7C0A0F6C-C821-4DE3-9B9B-F817A0B79E20}" dt="2020-07-30T06:36:00.957" v="3317"/>
          <ac:spMkLst>
            <pc:docMk/>
            <pc:sldMk cId="3932366956" sldId="1836"/>
            <ac:spMk id="2" creationId="{D470E08D-F1D3-4934-8446-7EB688BB3378}"/>
          </ac:spMkLst>
        </pc:spChg>
        <pc:spChg chg="add del mod">
          <ac:chgData name="Hopefirmly Lyngdoh [Chillibreeze]" userId="01a7a686-b86c-48d4-b45c-9f5406d63a6c" providerId="ADAL" clId="{7C0A0F6C-C821-4DE3-9B9B-F817A0B79E20}" dt="2020-07-30T06:36:00.957" v="3317"/>
          <ac:spMkLst>
            <pc:docMk/>
            <pc:sldMk cId="3932366956" sldId="1836"/>
            <ac:spMk id="3" creationId="{FB0EC3E7-385F-48DA-AE88-7581D3188AFF}"/>
          </ac:spMkLst>
        </pc:spChg>
        <pc:spChg chg="mod">
          <ac:chgData name="Hopefirmly Lyngdoh [Chillibreeze]" userId="01a7a686-b86c-48d4-b45c-9f5406d63a6c" providerId="ADAL" clId="{7C0A0F6C-C821-4DE3-9B9B-F817A0B79E20}" dt="2020-07-28T11:39:57.677" v="166" actId="207"/>
          <ac:spMkLst>
            <pc:docMk/>
            <pc:sldMk cId="3932366956" sldId="1836"/>
            <ac:spMk id="6" creationId="{B7AA8EDB-FD42-4923-A520-5E8AEEC2A859}"/>
          </ac:spMkLst>
        </pc:spChg>
        <pc:spChg chg="del mod">
          <ac:chgData name="Hopefirmly Lyngdoh [Chillibreeze]" userId="01a7a686-b86c-48d4-b45c-9f5406d63a6c" providerId="ADAL" clId="{7C0A0F6C-C821-4DE3-9B9B-F817A0B79E20}" dt="2020-07-30T06:34:59.284" v="3301" actId="21"/>
          <ac:spMkLst>
            <pc:docMk/>
            <pc:sldMk cId="3932366956" sldId="1836"/>
            <ac:spMk id="7" creationId="{EEE47BBE-A30B-4C95-A444-B5DB833EB367}"/>
          </ac:spMkLst>
        </pc:spChg>
        <pc:picChg chg="mod modCrop">
          <ac:chgData name="Hopefirmly Lyngdoh [Chillibreeze]" userId="01a7a686-b86c-48d4-b45c-9f5406d63a6c" providerId="ADAL" clId="{7C0A0F6C-C821-4DE3-9B9B-F817A0B79E20}" dt="2020-07-30T06:35:00.797" v="3303" actId="1076"/>
          <ac:picMkLst>
            <pc:docMk/>
            <pc:sldMk cId="3932366956" sldId="1836"/>
            <ac:picMk id="9" creationId="{20DDE17C-355D-405F-B552-7FDC7BEDFA97}"/>
          </ac:picMkLst>
        </pc:picChg>
      </pc:sldChg>
      <pc:sldChg chg="delSp modSp del mod">
        <pc:chgData name="Hopefirmly Lyngdoh [Chillibreeze]" userId="01a7a686-b86c-48d4-b45c-9f5406d63a6c" providerId="ADAL" clId="{7C0A0F6C-C821-4DE3-9B9B-F817A0B79E20}" dt="2020-07-28T11:42:24.082" v="190" actId="47"/>
        <pc:sldMkLst>
          <pc:docMk/>
          <pc:sldMk cId="2907970957" sldId="1838"/>
        </pc:sldMkLst>
        <pc:spChg chg="mod">
          <ac:chgData name="Hopefirmly Lyngdoh [Chillibreeze]" userId="01a7a686-b86c-48d4-b45c-9f5406d63a6c" providerId="ADAL" clId="{7C0A0F6C-C821-4DE3-9B9B-F817A0B79E20}" dt="2020-07-28T11:41:29.031" v="177" actId="1076"/>
          <ac:spMkLst>
            <pc:docMk/>
            <pc:sldMk cId="2907970957" sldId="1838"/>
            <ac:spMk id="7" creationId="{22697200-448E-40F0-A31B-1238BC2AB4ED}"/>
          </ac:spMkLst>
        </pc:spChg>
        <pc:spChg chg="mod">
          <ac:chgData name="Hopefirmly Lyngdoh [Chillibreeze]" userId="01a7a686-b86c-48d4-b45c-9f5406d63a6c" providerId="ADAL" clId="{7C0A0F6C-C821-4DE3-9B9B-F817A0B79E20}" dt="2020-07-28T11:41:29.031" v="177" actId="1076"/>
          <ac:spMkLst>
            <pc:docMk/>
            <pc:sldMk cId="2907970957" sldId="1838"/>
            <ac:spMk id="30" creationId="{BA3BC27E-77B2-4194-A80F-DF1A74EB3238}"/>
          </ac:spMkLst>
        </pc:spChg>
        <pc:spChg chg="mod">
          <ac:chgData name="Hopefirmly Lyngdoh [Chillibreeze]" userId="01a7a686-b86c-48d4-b45c-9f5406d63a6c" providerId="ADAL" clId="{7C0A0F6C-C821-4DE3-9B9B-F817A0B79E20}" dt="2020-07-28T11:41:25.726" v="176" actId="1076"/>
          <ac:spMkLst>
            <pc:docMk/>
            <pc:sldMk cId="2907970957" sldId="1838"/>
            <ac:spMk id="32" creationId="{E057D4BF-E656-4C16-861D-3723B7D2952A}"/>
          </ac:spMkLst>
        </pc:spChg>
        <pc:spChg chg="mod">
          <ac:chgData name="Hopefirmly Lyngdoh [Chillibreeze]" userId="01a7a686-b86c-48d4-b45c-9f5406d63a6c" providerId="ADAL" clId="{7C0A0F6C-C821-4DE3-9B9B-F817A0B79E20}" dt="2020-07-28T11:41:23.407" v="175" actId="1076"/>
          <ac:spMkLst>
            <pc:docMk/>
            <pc:sldMk cId="2907970957" sldId="1838"/>
            <ac:spMk id="34" creationId="{592A7E91-A34B-4E4C-83E7-D4F1D6B3F260}"/>
          </ac:spMkLst>
        </pc:spChg>
        <pc:spChg chg="mod">
          <ac:chgData name="Hopefirmly Lyngdoh [Chillibreeze]" userId="01a7a686-b86c-48d4-b45c-9f5406d63a6c" providerId="ADAL" clId="{7C0A0F6C-C821-4DE3-9B9B-F817A0B79E20}" dt="2020-07-28T11:41:21.214" v="174" actId="1076"/>
          <ac:spMkLst>
            <pc:docMk/>
            <pc:sldMk cId="2907970957" sldId="1838"/>
            <ac:spMk id="36" creationId="{613B4B3D-7FD1-4900-B394-3C28A21AF2A8}"/>
          </ac:spMkLst>
        </pc:spChg>
        <pc:spChg chg="mod">
          <ac:chgData name="Hopefirmly Lyngdoh [Chillibreeze]" userId="01a7a686-b86c-48d4-b45c-9f5406d63a6c" providerId="ADAL" clId="{7C0A0F6C-C821-4DE3-9B9B-F817A0B79E20}" dt="2020-07-28T11:40:51.346" v="169" actId="12789"/>
          <ac:spMkLst>
            <pc:docMk/>
            <pc:sldMk cId="2907970957" sldId="1838"/>
            <ac:spMk id="49" creationId="{04EBABC4-2DB0-4BB2-91BB-3853E16A33C0}"/>
          </ac:spMkLst>
        </pc:spChg>
        <pc:spChg chg="mod">
          <ac:chgData name="Hopefirmly Lyngdoh [Chillibreeze]" userId="01a7a686-b86c-48d4-b45c-9f5406d63a6c" providerId="ADAL" clId="{7C0A0F6C-C821-4DE3-9B9B-F817A0B79E20}" dt="2020-07-28T11:41:02.358" v="171" actId="1076"/>
          <ac:spMkLst>
            <pc:docMk/>
            <pc:sldMk cId="2907970957" sldId="1838"/>
            <ac:spMk id="60" creationId="{C9062D1E-FFC9-4D22-9137-0AF5D965276D}"/>
          </ac:spMkLst>
        </pc:spChg>
        <pc:grpChg chg="del mod">
          <ac:chgData name="Hopefirmly Lyngdoh [Chillibreeze]" userId="01a7a686-b86c-48d4-b45c-9f5406d63a6c" providerId="ADAL" clId="{7C0A0F6C-C821-4DE3-9B9B-F817A0B79E20}" dt="2020-07-28T11:42:00.102" v="183" actId="21"/>
          <ac:grpSpMkLst>
            <pc:docMk/>
            <pc:sldMk cId="2907970957" sldId="1838"/>
            <ac:grpSpMk id="3" creationId="{B408349C-0889-4BA2-B287-B0233A7D31E4}"/>
          </ac:grpSpMkLst>
        </pc:grpChg>
      </pc:sldChg>
      <pc:sldChg chg="modSp">
        <pc:chgData name="Hopefirmly Lyngdoh [Chillibreeze]" userId="01a7a686-b86c-48d4-b45c-9f5406d63a6c" providerId="ADAL" clId="{7C0A0F6C-C821-4DE3-9B9B-F817A0B79E20}" dt="2020-07-28T14:29:25.442" v="1974"/>
        <pc:sldMkLst>
          <pc:docMk/>
          <pc:sldMk cId="271977087" sldId="1839"/>
        </pc:sldMkLst>
        <pc:spChg chg="mod">
          <ac:chgData name="Hopefirmly Lyngdoh [Chillibreeze]" userId="01a7a686-b86c-48d4-b45c-9f5406d63a6c" providerId="ADAL" clId="{7C0A0F6C-C821-4DE3-9B9B-F817A0B79E20}" dt="2020-07-28T14:29:25.442" v="1974"/>
          <ac:spMkLst>
            <pc:docMk/>
            <pc:sldMk cId="271977087" sldId="1839"/>
            <ac:spMk id="2" creationId="{00000000-0000-0000-0000-000000000000}"/>
          </ac:spMkLst>
        </pc:spChg>
      </pc:sldChg>
      <pc:sldChg chg="modSp mod">
        <pc:chgData name="Hopefirmly Lyngdoh [Chillibreeze]" userId="01a7a686-b86c-48d4-b45c-9f5406d63a6c" providerId="ADAL" clId="{7C0A0F6C-C821-4DE3-9B9B-F817A0B79E20}" dt="2020-07-29T12:07:05.049" v="2918" actId="1076"/>
        <pc:sldMkLst>
          <pc:docMk/>
          <pc:sldMk cId="2806399711" sldId="1840"/>
        </pc:sldMkLst>
        <pc:spChg chg="mod">
          <ac:chgData name="Hopefirmly Lyngdoh [Chillibreeze]" userId="01a7a686-b86c-48d4-b45c-9f5406d63a6c" providerId="ADAL" clId="{7C0A0F6C-C821-4DE3-9B9B-F817A0B79E20}" dt="2020-07-28T11:43:26.290" v="198" actId="255"/>
          <ac:spMkLst>
            <pc:docMk/>
            <pc:sldMk cId="2806399711" sldId="1840"/>
            <ac:spMk id="16" creationId="{5DA52CB4-2672-455E-AAAA-1A6B4AC05440}"/>
          </ac:spMkLst>
        </pc:spChg>
        <pc:spChg chg="mod">
          <ac:chgData name="Hopefirmly Lyngdoh [Chillibreeze]" userId="01a7a686-b86c-48d4-b45c-9f5406d63a6c" providerId="ADAL" clId="{7C0A0F6C-C821-4DE3-9B9B-F817A0B79E20}" dt="2020-07-28T14:23:09.224" v="1964" actId="20577"/>
          <ac:spMkLst>
            <pc:docMk/>
            <pc:sldMk cId="2806399711" sldId="1840"/>
            <ac:spMk id="17" creationId="{00000000-0000-0000-0000-000000000000}"/>
          </ac:spMkLst>
        </pc:spChg>
        <pc:spChg chg="mod">
          <ac:chgData name="Hopefirmly Lyngdoh [Chillibreeze]" userId="01a7a686-b86c-48d4-b45c-9f5406d63a6c" providerId="ADAL" clId="{7C0A0F6C-C821-4DE3-9B9B-F817A0B79E20}" dt="2020-07-28T11:42:39.799" v="195" actId="1076"/>
          <ac:spMkLst>
            <pc:docMk/>
            <pc:sldMk cId="2806399711" sldId="1840"/>
            <ac:spMk id="19" creationId="{8CC6FD51-B33B-4F71-9CED-8B805DD5976D}"/>
          </ac:spMkLst>
        </pc:spChg>
        <pc:spChg chg="mod">
          <ac:chgData name="Hopefirmly Lyngdoh [Chillibreeze]" userId="01a7a686-b86c-48d4-b45c-9f5406d63a6c" providerId="ADAL" clId="{7C0A0F6C-C821-4DE3-9B9B-F817A0B79E20}" dt="2020-07-28T11:42:39.799" v="195" actId="1076"/>
          <ac:spMkLst>
            <pc:docMk/>
            <pc:sldMk cId="2806399711" sldId="1840"/>
            <ac:spMk id="24" creationId="{64F734C1-449C-4B45-90A8-7BE73D09AA41}"/>
          </ac:spMkLst>
        </pc:spChg>
        <pc:spChg chg="mod">
          <ac:chgData name="Hopefirmly Lyngdoh [Chillibreeze]" userId="01a7a686-b86c-48d4-b45c-9f5406d63a6c" providerId="ADAL" clId="{7C0A0F6C-C821-4DE3-9B9B-F817A0B79E20}" dt="2020-07-28T11:42:39.799" v="195" actId="1076"/>
          <ac:spMkLst>
            <pc:docMk/>
            <pc:sldMk cId="2806399711" sldId="1840"/>
            <ac:spMk id="29" creationId="{C03EA9A1-22DC-470A-8D24-0E554E361AB1}"/>
          </ac:spMkLst>
        </pc:spChg>
        <pc:spChg chg="mod">
          <ac:chgData name="Hopefirmly Lyngdoh [Chillibreeze]" userId="01a7a686-b86c-48d4-b45c-9f5406d63a6c" providerId="ADAL" clId="{7C0A0F6C-C821-4DE3-9B9B-F817A0B79E20}" dt="2020-07-28T11:42:39.799" v="195" actId="1076"/>
          <ac:spMkLst>
            <pc:docMk/>
            <pc:sldMk cId="2806399711" sldId="1840"/>
            <ac:spMk id="33" creationId="{5AEC2E0B-9311-4AB4-8D5B-2DF47DF41A11}"/>
          </ac:spMkLst>
        </pc:spChg>
        <pc:picChg chg="mod">
          <ac:chgData name="Hopefirmly Lyngdoh [Chillibreeze]" userId="01a7a686-b86c-48d4-b45c-9f5406d63a6c" providerId="ADAL" clId="{7C0A0F6C-C821-4DE3-9B9B-F817A0B79E20}" dt="2020-07-29T12:07:05.049" v="2918" actId="1076"/>
          <ac:picMkLst>
            <pc:docMk/>
            <pc:sldMk cId="2806399711" sldId="1840"/>
            <ac:picMk id="28" creationId="{EE602950-C6E3-49F6-8770-132755A1BEB1}"/>
          </ac:picMkLst>
        </pc:picChg>
        <pc:cxnChg chg="mod">
          <ac:chgData name="Hopefirmly Lyngdoh [Chillibreeze]" userId="01a7a686-b86c-48d4-b45c-9f5406d63a6c" providerId="ADAL" clId="{7C0A0F6C-C821-4DE3-9B9B-F817A0B79E20}" dt="2020-07-28T11:42:43.854" v="197" actId="14100"/>
          <ac:cxnSpMkLst>
            <pc:docMk/>
            <pc:sldMk cId="2806399711" sldId="1840"/>
            <ac:cxnSpMk id="20" creationId="{B2A9B00A-A066-4B76-911E-FD707496985C}"/>
          </ac:cxnSpMkLst>
        </pc:cxnChg>
        <pc:cxnChg chg="mod">
          <ac:chgData name="Hopefirmly Lyngdoh [Chillibreeze]" userId="01a7a686-b86c-48d4-b45c-9f5406d63a6c" providerId="ADAL" clId="{7C0A0F6C-C821-4DE3-9B9B-F817A0B79E20}" dt="2020-07-28T11:42:43.854" v="197" actId="14100"/>
          <ac:cxnSpMkLst>
            <pc:docMk/>
            <pc:sldMk cId="2806399711" sldId="1840"/>
            <ac:cxnSpMk id="25" creationId="{3623C1A7-C531-4603-8F1C-9B690100AFC4}"/>
          </ac:cxnSpMkLst>
        </pc:cxnChg>
        <pc:cxnChg chg="mod">
          <ac:chgData name="Hopefirmly Lyngdoh [Chillibreeze]" userId="01a7a686-b86c-48d4-b45c-9f5406d63a6c" providerId="ADAL" clId="{7C0A0F6C-C821-4DE3-9B9B-F817A0B79E20}" dt="2020-07-28T11:42:43.854" v="197" actId="14100"/>
          <ac:cxnSpMkLst>
            <pc:docMk/>
            <pc:sldMk cId="2806399711" sldId="1840"/>
            <ac:cxnSpMk id="30" creationId="{78459D65-BA0F-45B7-8AD2-34F8A2CD0ED0}"/>
          </ac:cxnSpMkLst>
        </pc:cxnChg>
      </pc:sldChg>
      <pc:sldChg chg="addSp delSp modSp mod">
        <pc:chgData name="Hopefirmly Lyngdoh [Chillibreeze]" userId="01a7a686-b86c-48d4-b45c-9f5406d63a6c" providerId="ADAL" clId="{7C0A0F6C-C821-4DE3-9B9B-F817A0B79E20}" dt="2020-07-29T12:14:09.265" v="3190" actId="22"/>
        <pc:sldMkLst>
          <pc:docMk/>
          <pc:sldMk cId="2230893493" sldId="1841"/>
        </pc:sldMkLst>
        <pc:spChg chg="del">
          <ac:chgData name="Hopefirmly Lyngdoh [Chillibreeze]" userId="01a7a686-b86c-48d4-b45c-9f5406d63a6c" providerId="ADAL" clId="{7C0A0F6C-C821-4DE3-9B9B-F817A0B79E20}" dt="2020-07-29T11:43:15.265" v="2230" actId="21"/>
          <ac:spMkLst>
            <pc:docMk/>
            <pc:sldMk cId="2230893493" sldId="1841"/>
            <ac:spMk id="2" creationId="{5F06BCA5-CD49-4516-A476-C72FBEE8BA10}"/>
          </ac:spMkLst>
        </pc:spChg>
        <pc:spChg chg="mod">
          <ac:chgData name="Hopefirmly Lyngdoh [Chillibreeze]" userId="01a7a686-b86c-48d4-b45c-9f5406d63a6c" providerId="ADAL" clId="{7C0A0F6C-C821-4DE3-9B9B-F817A0B79E20}" dt="2020-07-29T11:44:09.543" v="2330" actId="552"/>
          <ac:spMkLst>
            <pc:docMk/>
            <pc:sldMk cId="2230893493" sldId="1841"/>
            <ac:spMk id="3" creationId="{1C284F79-068C-42F6-A747-D3503C893F1C}"/>
          </ac:spMkLst>
        </pc:spChg>
        <pc:spChg chg="del">
          <ac:chgData name="Hopefirmly Lyngdoh [Chillibreeze]" userId="01a7a686-b86c-48d4-b45c-9f5406d63a6c" providerId="ADAL" clId="{7C0A0F6C-C821-4DE3-9B9B-F817A0B79E20}" dt="2020-07-29T11:49:09.527" v="2798" actId="21"/>
          <ac:spMkLst>
            <pc:docMk/>
            <pc:sldMk cId="2230893493" sldId="1841"/>
            <ac:spMk id="5" creationId="{E9C766E8-A595-4402-9D50-F04DFE3BBB6A}"/>
          </ac:spMkLst>
        </pc:spChg>
        <pc:spChg chg="del mod topLvl">
          <ac:chgData name="Hopefirmly Lyngdoh [Chillibreeze]" userId="01a7a686-b86c-48d4-b45c-9f5406d63a6c" providerId="ADAL" clId="{7C0A0F6C-C821-4DE3-9B9B-F817A0B79E20}" dt="2020-07-29T12:13:31.258" v="3155" actId="21"/>
          <ac:spMkLst>
            <pc:docMk/>
            <pc:sldMk cId="2230893493" sldId="1841"/>
            <ac:spMk id="6" creationId="{0738FAB8-7D95-4E3A-894C-8555706EA5A1}"/>
          </ac:spMkLst>
        </pc:spChg>
        <pc:spChg chg="del mod topLvl">
          <ac:chgData name="Hopefirmly Lyngdoh [Chillibreeze]" userId="01a7a686-b86c-48d4-b45c-9f5406d63a6c" providerId="ADAL" clId="{7C0A0F6C-C821-4DE3-9B9B-F817A0B79E20}" dt="2020-07-29T12:13:50.777" v="3173" actId="21"/>
          <ac:spMkLst>
            <pc:docMk/>
            <pc:sldMk cId="2230893493" sldId="1841"/>
            <ac:spMk id="7" creationId="{561177C1-84DB-4330-A353-7AA5C2679990}"/>
          </ac:spMkLst>
        </pc:spChg>
        <pc:spChg chg="del mod topLvl">
          <ac:chgData name="Hopefirmly Lyngdoh [Chillibreeze]" userId="01a7a686-b86c-48d4-b45c-9f5406d63a6c" providerId="ADAL" clId="{7C0A0F6C-C821-4DE3-9B9B-F817A0B79E20}" dt="2020-07-29T12:13:59.123" v="3179" actId="21"/>
          <ac:spMkLst>
            <pc:docMk/>
            <pc:sldMk cId="2230893493" sldId="1841"/>
            <ac:spMk id="9" creationId="{2C06A754-ABDC-4D02-A53E-945AF283830C}"/>
          </ac:spMkLst>
        </pc:spChg>
        <pc:spChg chg="add mod">
          <ac:chgData name="Hopefirmly Lyngdoh [Chillibreeze]" userId="01a7a686-b86c-48d4-b45c-9f5406d63a6c" providerId="ADAL" clId="{7C0A0F6C-C821-4DE3-9B9B-F817A0B79E20}" dt="2020-07-28T14:31:27.505" v="2114" actId="164"/>
          <ac:spMkLst>
            <pc:docMk/>
            <pc:sldMk cId="2230893493" sldId="1841"/>
            <ac:spMk id="10" creationId="{385EC90A-A867-4AF5-B0B8-B310A31C166B}"/>
          </ac:spMkLst>
        </pc:spChg>
        <pc:spChg chg="del mod topLvl">
          <ac:chgData name="Hopefirmly Lyngdoh [Chillibreeze]" userId="01a7a686-b86c-48d4-b45c-9f5406d63a6c" providerId="ADAL" clId="{7C0A0F6C-C821-4DE3-9B9B-F817A0B79E20}" dt="2020-07-29T12:14:08.887" v="3189" actId="21"/>
          <ac:spMkLst>
            <pc:docMk/>
            <pc:sldMk cId="2230893493" sldId="1841"/>
            <ac:spMk id="11" creationId="{68CA7EB3-EEC6-4535-85D8-A93F9FC44A4F}"/>
          </ac:spMkLst>
        </pc:spChg>
        <pc:spChg chg="add mod">
          <ac:chgData name="Hopefirmly Lyngdoh [Chillibreeze]" userId="01a7a686-b86c-48d4-b45c-9f5406d63a6c" providerId="ADAL" clId="{7C0A0F6C-C821-4DE3-9B9B-F817A0B79E20}" dt="2020-07-28T11:44:29.097" v="211" actId="571"/>
          <ac:spMkLst>
            <pc:docMk/>
            <pc:sldMk cId="2230893493" sldId="1841"/>
            <ac:spMk id="13" creationId="{A4A9E9BF-9CC3-4781-8E3E-5618539C2527}"/>
          </ac:spMkLst>
        </pc:spChg>
        <pc:spChg chg="add del mod topLvl">
          <ac:chgData name="Hopefirmly Lyngdoh [Chillibreeze]" userId="01a7a686-b86c-48d4-b45c-9f5406d63a6c" providerId="ADAL" clId="{7C0A0F6C-C821-4DE3-9B9B-F817A0B79E20}" dt="2020-07-29T12:13:44.410" v="3167" actId="21"/>
          <ac:spMkLst>
            <pc:docMk/>
            <pc:sldMk cId="2230893493" sldId="1841"/>
            <ac:spMk id="15" creationId="{8A721AAF-08FE-44CC-81E1-921596BFAB74}"/>
          </ac:spMkLst>
        </pc:spChg>
        <pc:spChg chg="del">
          <ac:chgData name="Hopefirmly Lyngdoh [Chillibreeze]" userId="01a7a686-b86c-48d4-b45c-9f5406d63a6c" providerId="ADAL" clId="{7C0A0F6C-C821-4DE3-9B9B-F817A0B79E20}" dt="2020-07-29T11:49:09.527" v="2798" actId="21"/>
          <ac:spMkLst>
            <pc:docMk/>
            <pc:sldMk cId="2230893493" sldId="1841"/>
            <ac:spMk id="20" creationId="{8776B4D5-EC34-444F-8DDF-07BBB2ED2A7C}"/>
          </ac:spMkLst>
        </pc:spChg>
        <pc:spChg chg="del">
          <ac:chgData name="Hopefirmly Lyngdoh [Chillibreeze]" userId="01a7a686-b86c-48d4-b45c-9f5406d63a6c" providerId="ADAL" clId="{7C0A0F6C-C821-4DE3-9B9B-F817A0B79E20}" dt="2020-07-29T11:49:09.527" v="2798" actId="21"/>
          <ac:spMkLst>
            <pc:docMk/>
            <pc:sldMk cId="2230893493" sldId="1841"/>
            <ac:spMk id="21" creationId="{7A6DE56D-93EC-4CD2-8F47-6969CCF93B27}"/>
          </ac:spMkLst>
        </pc:spChg>
        <pc:spChg chg="del">
          <ac:chgData name="Hopefirmly Lyngdoh [Chillibreeze]" userId="01a7a686-b86c-48d4-b45c-9f5406d63a6c" providerId="ADAL" clId="{7C0A0F6C-C821-4DE3-9B9B-F817A0B79E20}" dt="2020-07-29T11:49:09.527" v="2798" actId="21"/>
          <ac:spMkLst>
            <pc:docMk/>
            <pc:sldMk cId="2230893493" sldId="1841"/>
            <ac:spMk id="22" creationId="{F87CEDE2-C16B-43CE-9430-76267C02AE10}"/>
          </ac:spMkLst>
        </pc:spChg>
        <pc:spChg chg="del">
          <ac:chgData name="Hopefirmly Lyngdoh [Chillibreeze]" userId="01a7a686-b86c-48d4-b45c-9f5406d63a6c" providerId="ADAL" clId="{7C0A0F6C-C821-4DE3-9B9B-F817A0B79E20}" dt="2020-07-29T11:49:09.527" v="2798" actId="21"/>
          <ac:spMkLst>
            <pc:docMk/>
            <pc:sldMk cId="2230893493" sldId="1841"/>
            <ac:spMk id="23" creationId="{0F099D3D-CA11-4A8D-94D9-01F169169189}"/>
          </ac:spMkLst>
        </pc:spChg>
        <pc:spChg chg="add">
          <ac:chgData name="Hopefirmly Lyngdoh [Chillibreeze]" userId="01a7a686-b86c-48d4-b45c-9f5406d63a6c" providerId="ADAL" clId="{7C0A0F6C-C821-4DE3-9B9B-F817A0B79E20}" dt="2020-07-29T12:13:31.677" v="3156" actId="22"/>
          <ac:spMkLst>
            <pc:docMk/>
            <pc:sldMk cId="2230893493" sldId="1841"/>
            <ac:spMk id="51" creationId="{3878B1A0-6C40-4A75-BD48-D1562D126E05}"/>
          </ac:spMkLst>
        </pc:spChg>
        <pc:spChg chg="add">
          <ac:chgData name="Hopefirmly Lyngdoh [Chillibreeze]" userId="01a7a686-b86c-48d4-b45c-9f5406d63a6c" providerId="ADAL" clId="{7C0A0F6C-C821-4DE3-9B9B-F817A0B79E20}" dt="2020-07-29T12:13:44.818" v="3168" actId="22"/>
          <ac:spMkLst>
            <pc:docMk/>
            <pc:sldMk cId="2230893493" sldId="1841"/>
            <ac:spMk id="59" creationId="{356171A9-C19B-443B-9D54-739E61445FA0}"/>
          </ac:spMkLst>
        </pc:spChg>
        <pc:spChg chg="add">
          <ac:chgData name="Hopefirmly Lyngdoh [Chillibreeze]" userId="01a7a686-b86c-48d4-b45c-9f5406d63a6c" providerId="ADAL" clId="{7C0A0F6C-C821-4DE3-9B9B-F817A0B79E20}" dt="2020-07-29T12:13:51.522" v="3174" actId="22"/>
          <ac:spMkLst>
            <pc:docMk/>
            <pc:sldMk cId="2230893493" sldId="1841"/>
            <ac:spMk id="64" creationId="{0E714E81-A21C-414E-B971-5AAE830FB541}"/>
          </ac:spMkLst>
        </pc:spChg>
        <pc:spChg chg="add">
          <ac:chgData name="Hopefirmly Lyngdoh [Chillibreeze]" userId="01a7a686-b86c-48d4-b45c-9f5406d63a6c" providerId="ADAL" clId="{7C0A0F6C-C821-4DE3-9B9B-F817A0B79E20}" dt="2020-07-29T12:13:59.474" v="3180" actId="22"/>
          <ac:spMkLst>
            <pc:docMk/>
            <pc:sldMk cId="2230893493" sldId="1841"/>
            <ac:spMk id="69" creationId="{B81DCFE0-82F6-47F8-B1DE-00296436ECB3}"/>
          </ac:spMkLst>
        </pc:spChg>
        <pc:spChg chg="add del">
          <ac:chgData name="Hopefirmly Lyngdoh [Chillibreeze]" userId="01a7a686-b86c-48d4-b45c-9f5406d63a6c" providerId="ADAL" clId="{7C0A0F6C-C821-4DE3-9B9B-F817A0B79E20}" dt="2020-07-29T12:14:02.228" v="3182" actId="22"/>
          <ac:spMkLst>
            <pc:docMk/>
            <pc:sldMk cId="2230893493" sldId="1841"/>
            <ac:spMk id="71" creationId="{8179FB1C-7C3B-4FB0-9E83-F33DD8D788D5}"/>
          </ac:spMkLst>
        </pc:spChg>
        <pc:spChg chg="add">
          <ac:chgData name="Hopefirmly Lyngdoh [Chillibreeze]" userId="01a7a686-b86c-48d4-b45c-9f5406d63a6c" providerId="ADAL" clId="{7C0A0F6C-C821-4DE3-9B9B-F817A0B79E20}" dt="2020-07-29T12:14:09.265" v="3190" actId="22"/>
          <ac:spMkLst>
            <pc:docMk/>
            <pc:sldMk cId="2230893493" sldId="1841"/>
            <ac:spMk id="76" creationId="{658C96E2-6BFA-461D-96EE-C837B81A4BC6}"/>
          </ac:spMkLst>
        </pc:spChg>
        <pc:grpChg chg="add del mod">
          <ac:chgData name="Hopefirmly Lyngdoh [Chillibreeze]" userId="01a7a686-b86c-48d4-b45c-9f5406d63a6c" providerId="ADAL" clId="{7C0A0F6C-C821-4DE3-9B9B-F817A0B79E20}" dt="2020-07-28T14:21:39.484" v="1957" actId="165"/>
          <ac:grpSpMkLst>
            <pc:docMk/>
            <pc:sldMk cId="2230893493" sldId="1841"/>
            <ac:grpSpMk id="2" creationId="{1F469ADE-D797-4A0A-A823-FF0460A3A236}"/>
          </ac:grpSpMkLst>
        </pc:grpChg>
        <pc:grpChg chg="add del mod">
          <ac:chgData name="Hopefirmly Lyngdoh [Chillibreeze]" userId="01a7a686-b86c-48d4-b45c-9f5406d63a6c" providerId="ADAL" clId="{7C0A0F6C-C821-4DE3-9B9B-F817A0B79E20}" dt="2020-07-29T11:46:30.168" v="2548" actId="164"/>
          <ac:grpSpMkLst>
            <pc:docMk/>
            <pc:sldMk cId="2230893493" sldId="1841"/>
            <ac:grpSpMk id="8" creationId="{7A990671-FDB9-4C6F-97D3-29FD0061C01A}"/>
          </ac:grpSpMkLst>
        </pc:grpChg>
        <pc:grpChg chg="add del mod">
          <ac:chgData name="Hopefirmly Lyngdoh [Chillibreeze]" userId="01a7a686-b86c-48d4-b45c-9f5406d63a6c" providerId="ADAL" clId="{7C0A0F6C-C821-4DE3-9B9B-F817A0B79E20}" dt="2020-07-29T11:49:16.577" v="2800" actId="165"/>
          <ac:grpSpMkLst>
            <pc:docMk/>
            <pc:sldMk cId="2230893493" sldId="1841"/>
            <ac:grpSpMk id="10" creationId="{984EC048-A4D4-4593-ABA8-FC7C8E359B0A}"/>
          </ac:grpSpMkLst>
        </pc:grpChg>
        <pc:grpChg chg="add del mod">
          <ac:chgData name="Hopefirmly Lyngdoh [Chillibreeze]" userId="01a7a686-b86c-48d4-b45c-9f5406d63a6c" providerId="ADAL" clId="{7C0A0F6C-C821-4DE3-9B9B-F817A0B79E20}" dt="2020-07-29T11:49:16.577" v="2800" actId="165"/>
          <ac:grpSpMkLst>
            <pc:docMk/>
            <pc:sldMk cId="2230893493" sldId="1841"/>
            <ac:grpSpMk id="12" creationId="{6C6AB75D-1890-4C7F-BE1A-8352CD170F0E}"/>
          </ac:grpSpMkLst>
        </pc:grpChg>
        <pc:grpChg chg="add del mod">
          <ac:chgData name="Hopefirmly Lyngdoh [Chillibreeze]" userId="01a7a686-b86c-48d4-b45c-9f5406d63a6c" providerId="ADAL" clId="{7C0A0F6C-C821-4DE3-9B9B-F817A0B79E20}" dt="2020-07-29T11:48:51.823" v="2786" actId="165"/>
          <ac:grpSpMkLst>
            <pc:docMk/>
            <pc:sldMk cId="2230893493" sldId="1841"/>
            <ac:grpSpMk id="13" creationId="{A049552A-1D12-4E29-813F-3BD3835102C2}"/>
          </ac:grpSpMkLst>
        </pc:grpChg>
        <pc:grpChg chg="add del mod">
          <ac:chgData name="Hopefirmly Lyngdoh [Chillibreeze]" userId="01a7a686-b86c-48d4-b45c-9f5406d63a6c" providerId="ADAL" clId="{7C0A0F6C-C821-4DE3-9B9B-F817A0B79E20}" dt="2020-07-29T11:49:16.577" v="2800" actId="165"/>
          <ac:grpSpMkLst>
            <pc:docMk/>
            <pc:sldMk cId="2230893493" sldId="1841"/>
            <ac:grpSpMk id="14" creationId="{B571444A-2602-4B30-B89A-434230D1FEE1}"/>
          </ac:grpSpMkLst>
        </pc:grpChg>
        <pc:grpChg chg="add del mod">
          <ac:chgData name="Hopefirmly Lyngdoh [Chillibreeze]" userId="01a7a686-b86c-48d4-b45c-9f5406d63a6c" providerId="ADAL" clId="{7C0A0F6C-C821-4DE3-9B9B-F817A0B79E20}" dt="2020-07-29T11:49:16.577" v="2800" actId="165"/>
          <ac:grpSpMkLst>
            <pc:docMk/>
            <pc:sldMk cId="2230893493" sldId="1841"/>
            <ac:grpSpMk id="19" creationId="{9D00CFCA-CAE3-4F6D-8721-4B0524CE7DAF}"/>
          </ac:grpSpMkLst>
        </pc:grpChg>
        <pc:grpChg chg="add del mod">
          <ac:chgData name="Hopefirmly Lyngdoh [Chillibreeze]" userId="01a7a686-b86c-48d4-b45c-9f5406d63a6c" providerId="ADAL" clId="{7C0A0F6C-C821-4DE3-9B9B-F817A0B79E20}" dt="2020-07-28T14:31:27.963" v="2115" actId="21"/>
          <ac:grpSpMkLst>
            <pc:docMk/>
            <pc:sldMk cId="2230893493" sldId="1841"/>
            <ac:grpSpMk id="24" creationId="{A7C6B5A7-A439-4AA8-88B4-191ABF71EF14}"/>
          </ac:grpSpMkLst>
        </pc:grpChg>
        <pc:grpChg chg="add del mod">
          <ac:chgData name="Hopefirmly Lyngdoh [Chillibreeze]" userId="01a7a686-b86c-48d4-b45c-9f5406d63a6c" providerId="ADAL" clId="{7C0A0F6C-C821-4DE3-9B9B-F817A0B79E20}" dt="2020-07-29T11:49:16.577" v="2800" actId="165"/>
          <ac:grpSpMkLst>
            <pc:docMk/>
            <pc:sldMk cId="2230893493" sldId="1841"/>
            <ac:grpSpMk id="24" creationId="{ABF349EC-040C-4E0C-ABAB-2E7BFC9F0B3E}"/>
          </ac:grpSpMkLst>
        </pc:grpChg>
        <pc:grpChg chg="add del mod">
          <ac:chgData name="Hopefirmly Lyngdoh [Chillibreeze]" userId="01a7a686-b86c-48d4-b45c-9f5406d63a6c" providerId="ADAL" clId="{7C0A0F6C-C821-4DE3-9B9B-F817A0B79E20}" dt="2020-07-29T11:51:03.463" v="2835" actId="165"/>
          <ac:grpSpMkLst>
            <pc:docMk/>
            <pc:sldMk cId="2230893493" sldId="1841"/>
            <ac:grpSpMk id="26" creationId="{14DAF37A-C894-4E9B-BFE8-6B6A42D48706}"/>
          </ac:grpSpMkLst>
        </pc:grpChg>
        <pc:grpChg chg="add del mod">
          <ac:chgData name="Hopefirmly Lyngdoh [Chillibreeze]" userId="01a7a686-b86c-48d4-b45c-9f5406d63a6c" providerId="ADAL" clId="{7C0A0F6C-C821-4DE3-9B9B-F817A0B79E20}" dt="2020-07-29T11:51:03.463" v="2835" actId="165"/>
          <ac:grpSpMkLst>
            <pc:docMk/>
            <pc:sldMk cId="2230893493" sldId="1841"/>
            <ac:grpSpMk id="28" creationId="{2AD8CB72-C82A-48CE-805E-C3A3678B2714}"/>
          </ac:grpSpMkLst>
        </pc:grpChg>
        <pc:grpChg chg="add del mod">
          <ac:chgData name="Hopefirmly Lyngdoh [Chillibreeze]" userId="01a7a686-b86c-48d4-b45c-9f5406d63a6c" providerId="ADAL" clId="{7C0A0F6C-C821-4DE3-9B9B-F817A0B79E20}" dt="2020-07-29T11:51:03.463" v="2835" actId="165"/>
          <ac:grpSpMkLst>
            <pc:docMk/>
            <pc:sldMk cId="2230893493" sldId="1841"/>
            <ac:grpSpMk id="30" creationId="{E815859E-6E11-4C48-85C7-0AC9C0094425}"/>
          </ac:grpSpMkLst>
        </pc:grpChg>
        <pc:grpChg chg="add del mod">
          <ac:chgData name="Hopefirmly Lyngdoh [Chillibreeze]" userId="01a7a686-b86c-48d4-b45c-9f5406d63a6c" providerId="ADAL" clId="{7C0A0F6C-C821-4DE3-9B9B-F817A0B79E20}" dt="2020-07-29T11:51:03.463" v="2835" actId="165"/>
          <ac:grpSpMkLst>
            <pc:docMk/>
            <pc:sldMk cId="2230893493" sldId="1841"/>
            <ac:grpSpMk id="37" creationId="{710960F0-A9A5-4D82-B918-3FEA6D192553}"/>
          </ac:grpSpMkLst>
        </pc:grpChg>
        <pc:grpChg chg="add del mod">
          <ac:chgData name="Hopefirmly Lyngdoh [Chillibreeze]" userId="01a7a686-b86c-48d4-b45c-9f5406d63a6c" providerId="ADAL" clId="{7C0A0F6C-C821-4DE3-9B9B-F817A0B79E20}" dt="2020-07-29T11:51:03.463" v="2835" actId="165"/>
          <ac:grpSpMkLst>
            <pc:docMk/>
            <pc:sldMk cId="2230893493" sldId="1841"/>
            <ac:grpSpMk id="38" creationId="{4BB1D385-A77C-4F0D-ADAD-6CEB197A88CE}"/>
          </ac:grpSpMkLst>
        </pc:grpChg>
        <pc:grpChg chg="add del mod">
          <ac:chgData name="Hopefirmly Lyngdoh [Chillibreeze]" userId="01a7a686-b86c-48d4-b45c-9f5406d63a6c" providerId="ADAL" clId="{7C0A0F6C-C821-4DE3-9B9B-F817A0B79E20}" dt="2020-07-29T11:51:36.523" v="2852" actId="165"/>
          <ac:grpSpMkLst>
            <pc:docMk/>
            <pc:sldMk cId="2230893493" sldId="1841"/>
            <ac:grpSpMk id="39" creationId="{BECCC2ED-813B-4F24-A3DC-2FBD0AE454E3}"/>
          </ac:grpSpMkLst>
        </pc:grpChg>
        <pc:grpChg chg="add del mod">
          <ac:chgData name="Hopefirmly Lyngdoh [Chillibreeze]" userId="01a7a686-b86c-48d4-b45c-9f5406d63a6c" providerId="ADAL" clId="{7C0A0F6C-C821-4DE3-9B9B-F817A0B79E20}" dt="2020-07-29T11:51:36.523" v="2852" actId="165"/>
          <ac:grpSpMkLst>
            <pc:docMk/>
            <pc:sldMk cId="2230893493" sldId="1841"/>
            <ac:grpSpMk id="40" creationId="{A47FF7A4-BD3D-4BA7-8558-D652C4B32F39}"/>
          </ac:grpSpMkLst>
        </pc:grpChg>
        <pc:grpChg chg="add del mod">
          <ac:chgData name="Hopefirmly Lyngdoh [Chillibreeze]" userId="01a7a686-b86c-48d4-b45c-9f5406d63a6c" providerId="ADAL" clId="{7C0A0F6C-C821-4DE3-9B9B-F817A0B79E20}" dt="2020-07-29T11:51:36.523" v="2852" actId="165"/>
          <ac:grpSpMkLst>
            <pc:docMk/>
            <pc:sldMk cId="2230893493" sldId="1841"/>
            <ac:grpSpMk id="41" creationId="{06F33777-8E24-42CD-B921-45C58E12ECDB}"/>
          </ac:grpSpMkLst>
        </pc:grpChg>
        <pc:grpChg chg="add del mod">
          <ac:chgData name="Hopefirmly Lyngdoh [Chillibreeze]" userId="01a7a686-b86c-48d4-b45c-9f5406d63a6c" providerId="ADAL" clId="{7C0A0F6C-C821-4DE3-9B9B-F817A0B79E20}" dt="2020-07-29T11:51:36.523" v="2852" actId="165"/>
          <ac:grpSpMkLst>
            <pc:docMk/>
            <pc:sldMk cId="2230893493" sldId="1841"/>
            <ac:grpSpMk id="42" creationId="{E0F84EA3-35CB-4B0C-A98E-917121B7FA39}"/>
          </ac:grpSpMkLst>
        </pc:grpChg>
        <pc:grpChg chg="add del mod">
          <ac:chgData name="Hopefirmly Lyngdoh [Chillibreeze]" userId="01a7a686-b86c-48d4-b45c-9f5406d63a6c" providerId="ADAL" clId="{7C0A0F6C-C821-4DE3-9B9B-F817A0B79E20}" dt="2020-07-29T11:51:36.523" v="2852" actId="165"/>
          <ac:grpSpMkLst>
            <pc:docMk/>
            <pc:sldMk cId="2230893493" sldId="1841"/>
            <ac:grpSpMk id="43" creationId="{3FD988C2-ED41-4432-AD12-5905B8C639F5}"/>
          </ac:grpSpMkLst>
        </pc:grpChg>
        <pc:picChg chg="add del mod topLvl">
          <ac:chgData name="Hopefirmly Lyngdoh [Chillibreeze]" userId="01a7a686-b86c-48d4-b45c-9f5406d63a6c" providerId="ADAL" clId="{7C0A0F6C-C821-4DE3-9B9B-F817A0B79E20}" dt="2020-07-29T12:13:41.468" v="3165" actId="21"/>
          <ac:picMkLst>
            <pc:docMk/>
            <pc:sldMk cId="2230893493" sldId="1841"/>
            <ac:picMk id="4" creationId="{CC61B61A-EE60-4CF7-8962-D8C2476FF8DA}"/>
          </ac:picMkLst>
        </pc:picChg>
        <pc:picChg chg="add del mod ord">
          <ac:chgData name="Hopefirmly Lyngdoh [Chillibreeze]" userId="01a7a686-b86c-48d4-b45c-9f5406d63a6c" providerId="ADAL" clId="{7C0A0F6C-C821-4DE3-9B9B-F817A0B79E20}" dt="2020-07-28T14:30:53.550" v="2097" actId="478"/>
          <ac:picMkLst>
            <pc:docMk/>
            <pc:sldMk cId="2230893493" sldId="1841"/>
            <ac:picMk id="5" creationId="{AB779157-7603-485E-B417-E97AABE70884}"/>
          </ac:picMkLst>
        </pc:picChg>
        <pc:picChg chg="add mod">
          <ac:chgData name="Hopefirmly Lyngdoh [Chillibreeze]" userId="01a7a686-b86c-48d4-b45c-9f5406d63a6c" providerId="ADAL" clId="{7C0A0F6C-C821-4DE3-9B9B-F817A0B79E20}" dt="2020-07-28T14:31:27.505" v="2114" actId="164"/>
          <ac:picMkLst>
            <pc:docMk/>
            <pc:sldMk cId="2230893493" sldId="1841"/>
            <ac:picMk id="8" creationId="{D3590999-43B2-4DE3-A750-2D42B50B4F8E}"/>
          </ac:picMkLst>
        </pc:picChg>
        <pc:picChg chg="add mod">
          <ac:chgData name="Hopefirmly Lyngdoh [Chillibreeze]" userId="01a7a686-b86c-48d4-b45c-9f5406d63a6c" providerId="ADAL" clId="{7C0A0F6C-C821-4DE3-9B9B-F817A0B79E20}" dt="2020-07-28T11:44:29.097" v="211" actId="571"/>
          <ac:picMkLst>
            <pc:docMk/>
            <pc:sldMk cId="2230893493" sldId="1841"/>
            <ac:picMk id="12" creationId="{A2F9DC2F-8F77-465A-A407-DA002649A434}"/>
          </ac:picMkLst>
        </pc:picChg>
        <pc:picChg chg="add del mod ord">
          <ac:chgData name="Hopefirmly Lyngdoh [Chillibreeze]" userId="01a7a686-b86c-48d4-b45c-9f5406d63a6c" providerId="ADAL" clId="{7C0A0F6C-C821-4DE3-9B9B-F817A0B79E20}" dt="2020-07-28T14:30:39.015" v="2092" actId="21"/>
          <ac:picMkLst>
            <pc:docMk/>
            <pc:sldMk cId="2230893493" sldId="1841"/>
            <ac:picMk id="14" creationId="{D54E0BD0-C1E8-4681-B04C-FCB198875B4E}"/>
          </ac:picMkLst>
        </pc:picChg>
        <pc:picChg chg="add mod">
          <ac:chgData name="Hopefirmly Lyngdoh [Chillibreeze]" userId="01a7a686-b86c-48d4-b45c-9f5406d63a6c" providerId="ADAL" clId="{7C0A0F6C-C821-4DE3-9B9B-F817A0B79E20}" dt="2020-07-28T14:31:27.505" v="2114" actId="164"/>
          <ac:picMkLst>
            <pc:docMk/>
            <pc:sldMk cId="2230893493" sldId="1841"/>
            <ac:picMk id="20" creationId="{8133985E-7D70-4CF0-9ABD-1FB95701FA37}"/>
          </ac:picMkLst>
        </pc:picChg>
        <pc:picChg chg="add del mod modCrop">
          <ac:chgData name="Hopefirmly Lyngdoh [Chillibreeze]" userId="01a7a686-b86c-48d4-b45c-9f5406d63a6c" providerId="ADAL" clId="{7C0A0F6C-C821-4DE3-9B9B-F817A0B79E20}" dt="2020-07-28T14:31:20.923" v="2108" actId="21"/>
          <ac:picMkLst>
            <pc:docMk/>
            <pc:sldMk cId="2230893493" sldId="1841"/>
            <ac:picMk id="21" creationId="{8F463D99-B8E3-432D-AC16-39A7E189857E}"/>
          </ac:picMkLst>
        </pc:picChg>
        <pc:picChg chg="add del mod">
          <ac:chgData name="Hopefirmly Lyngdoh [Chillibreeze]" userId="01a7a686-b86c-48d4-b45c-9f5406d63a6c" providerId="ADAL" clId="{7C0A0F6C-C821-4DE3-9B9B-F817A0B79E20}" dt="2020-07-28T14:30:52.242" v="2096" actId="21"/>
          <ac:picMkLst>
            <pc:docMk/>
            <pc:sldMk cId="2230893493" sldId="1841"/>
            <ac:picMk id="22" creationId="{0F08EC67-0D1A-4122-9B60-AC3F8C532427}"/>
          </ac:picMkLst>
        </pc:picChg>
        <pc:picChg chg="add del mod topLvl">
          <ac:chgData name="Hopefirmly Lyngdoh [Chillibreeze]" userId="01a7a686-b86c-48d4-b45c-9f5406d63a6c" providerId="ADAL" clId="{7C0A0F6C-C821-4DE3-9B9B-F817A0B79E20}" dt="2020-07-29T12:13:48.129" v="3171" actId="21"/>
          <ac:picMkLst>
            <pc:docMk/>
            <pc:sldMk cId="2230893493" sldId="1841"/>
            <ac:picMk id="27" creationId="{631F5C4A-4196-40B2-A42C-2D33BD1B6102}"/>
          </ac:picMkLst>
        </pc:picChg>
        <pc:picChg chg="del mod topLvl">
          <ac:chgData name="Hopefirmly Lyngdoh [Chillibreeze]" userId="01a7a686-b86c-48d4-b45c-9f5406d63a6c" providerId="ADAL" clId="{7C0A0F6C-C821-4DE3-9B9B-F817A0B79E20}" dt="2020-07-29T12:14:06.458" v="3187" actId="21"/>
          <ac:picMkLst>
            <pc:docMk/>
            <pc:sldMk cId="2230893493" sldId="1841"/>
            <ac:picMk id="31" creationId="{B87593F6-5A1A-4889-A605-A83EF35D1EF4}"/>
          </ac:picMkLst>
        </pc:picChg>
        <pc:picChg chg="del mod topLvl">
          <ac:chgData name="Hopefirmly Lyngdoh [Chillibreeze]" userId="01a7a686-b86c-48d4-b45c-9f5406d63a6c" providerId="ADAL" clId="{7C0A0F6C-C821-4DE3-9B9B-F817A0B79E20}" dt="2020-07-29T12:13:28.778" v="3153" actId="21"/>
          <ac:picMkLst>
            <pc:docMk/>
            <pc:sldMk cId="2230893493" sldId="1841"/>
            <ac:picMk id="32" creationId="{BFE535BC-D745-46B2-912B-A698AB0E9735}"/>
          </ac:picMkLst>
        </pc:picChg>
        <pc:picChg chg="del mod topLvl">
          <ac:chgData name="Hopefirmly Lyngdoh [Chillibreeze]" userId="01a7a686-b86c-48d4-b45c-9f5406d63a6c" providerId="ADAL" clId="{7C0A0F6C-C821-4DE3-9B9B-F817A0B79E20}" dt="2020-07-29T12:13:56.855" v="3177" actId="21"/>
          <ac:picMkLst>
            <pc:docMk/>
            <pc:sldMk cId="2230893493" sldId="1841"/>
            <ac:picMk id="33" creationId="{9A9622CA-75B9-4E60-B089-B4515F0B52EF}"/>
          </ac:picMkLst>
        </pc:picChg>
        <pc:picChg chg="add">
          <ac:chgData name="Hopefirmly Lyngdoh [Chillibreeze]" userId="01a7a686-b86c-48d4-b45c-9f5406d63a6c" providerId="ADAL" clId="{7C0A0F6C-C821-4DE3-9B9B-F817A0B79E20}" dt="2020-07-29T12:13:29.557" v="3154" actId="22"/>
          <ac:picMkLst>
            <pc:docMk/>
            <pc:sldMk cId="2230893493" sldId="1841"/>
            <ac:picMk id="49" creationId="{E297BA00-7895-4705-BCD3-B71D951BC002}"/>
          </ac:picMkLst>
        </pc:picChg>
        <pc:picChg chg="add del">
          <ac:chgData name="Hopefirmly Lyngdoh [Chillibreeze]" userId="01a7a686-b86c-48d4-b45c-9f5406d63a6c" providerId="ADAL" clId="{7C0A0F6C-C821-4DE3-9B9B-F817A0B79E20}" dt="2020-07-29T12:13:36.074" v="3160" actId="22"/>
          <ac:picMkLst>
            <pc:docMk/>
            <pc:sldMk cId="2230893493" sldId="1841"/>
            <ac:picMk id="53" creationId="{09310F69-DC50-4B2C-BFFA-183281B33524}"/>
          </ac:picMkLst>
        </pc:picChg>
        <pc:picChg chg="add">
          <ac:chgData name="Hopefirmly Lyngdoh [Chillibreeze]" userId="01a7a686-b86c-48d4-b45c-9f5406d63a6c" providerId="ADAL" clId="{7C0A0F6C-C821-4DE3-9B9B-F817A0B79E20}" dt="2020-07-29T12:13:42.397" v="3166" actId="22"/>
          <ac:picMkLst>
            <pc:docMk/>
            <pc:sldMk cId="2230893493" sldId="1841"/>
            <ac:picMk id="57" creationId="{27DFB848-09D9-4672-8F28-73ABCE7BA442}"/>
          </ac:picMkLst>
        </pc:picChg>
        <pc:picChg chg="add">
          <ac:chgData name="Hopefirmly Lyngdoh [Chillibreeze]" userId="01a7a686-b86c-48d4-b45c-9f5406d63a6c" providerId="ADAL" clId="{7C0A0F6C-C821-4DE3-9B9B-F817A0B79E20}" dt="2020-07-29T12:13:48.474" v="3172" actId="22"/>
          <ac:picMkLst>
            <pc:docMk/>
            <pc:sldMk cId="2230893493" sldId="1841"/>
            <ac:picMk id="62" creationId="{E54AFF17-A194-40BC-80B7-A8A7A3529FC9}"/>
          </ac:picMkLst>
        </pc:picChg>
        <pc:picChg chg="add">
          <ac:chgData name="Hopefirmly Lyngdoh [Chillibreeze]" userId="01a7a686-b86c-48d4-b45c-9f5406d63a6c" providerId="ADAL" clId="{7C0A0F6C-C821-4DE3-9B9B-F817A0B79E20}" dt="2020-07-29T12:13:57.230" v="3178" actId="22"/>
          <ac:picMkLst>
            <pc:docMk/>
            <pc:sldMk cId="2230893493" sldId="1841"/>
            <ac:picMk id="67" creationId="{FE202EB9-5CEB-4390-9085-ADC75119F19F}"/>
          </ac:picMkLst>
        </pc:picChg>
        <pc:picChg chg="add">
          <ac:chgData name="Hopefirmly Lyngdoh [Chillibreeze]" userId="01a7a686-b86c-48d4-b45c-9f5406d63a6c" providerId="ADAL" clId="{7C0A0F6C-C821-4DE3-9B9B-F817A0B79E20}" dt="2020-07-29T12:14:06.915" v="3188" actId="22"/>
          <ac:picMkLst>
            <pc:docMk/>
            <pc:sldMk cId="2230893493" sldId="1841"/>
            <ac:picMk id="74" creationId="{AF70DF86-733A-4317-AB50-8B16AD001CD2}"/>
          </ac:picMkLst>
        </pc:picChg>
        <pc:cxnChg chg="add del mod">
          <ac:chgData name="Hopefirmly Lyngdoh [Chillibreeze]" userId="01a7a686-b86c-48d4-b45c-9f5406d63a6c" providerId="ADAL" clId="{7C0A0F6C-C821-4DE3-9B9B-F817A0B79E20}" dt="2020-07-29T11:43:43.374" v="2319" actId="21"/>
          <ac:cxnSpMkLst>
            <pc:docMk/>
            <pc:sldMk cId="2230893493" sldId="1841"/>
            <ac:cxnSpMk id="16" creationId="{F0288055-BF71-4112-81C0-B48916AD663F}"/>
          </ac:cxnSpMkLst>
        </pc:cxnChg>
        <pc:cxnChg chg="add del mod topLvl">
          <ac:chgData name="Hopefirmly Lyngdoh [Chillibreeze]" userId="01a7a686-b86c-48d4-b45c-9f5406d63a6c" providerId="ADAL" clId="{7C0A0F6C-C821-4DE3-9B9B-F817A0B79E20}" dt="2020-07-29T11:43:43.374" v="2319" actId="21"/>
          <ac:cxnSpMkLst>
            <pc:docMk/>
            <pc:sldMk cId="2230893493" sldId="1841"/>
            <ac:cxnSpMk id="17" creationId="{4AC2A219-6944-4EB7-A036-F55526FFF242}"/>
          </ac:cxnSpMkLst>
        </pc:cxnChg>
        <pc:cxnChg chg="add del mod topLvl">
          <ac:chgData name="Hopefirmly Lyngdoh [Chillibreeze]" userId="01a7a686-b86c-48d4-b45c-9f5406d63a6c" providerId="ADAL" clId="{7C0A0F6C-C821-4DE3-9B9B-F817A0B79E20}" dt="2020-07-29T11:43:43.374" v="2319" actId="21"/>
          <ac:cxnSpMkLst>
            <pc:docMk/>
            <pc:sldMk cId="2230893493" sldId="1841"/>
            <ac:cxnSpMk id="18" creationId="{5B9FB7AE-300B-4056-A659-C295C9D5A858}"/>
          </ac:cxnSpMkLst>
        </pc:cxnChg>
        <pc:cxnChg chg="add del mod">
          <ac:chgData name="Hopefirmly Lyngdoh [Chillibreeze]" userId="01a7a686-b86c-48d4-b45c-9f5406d63a6c" providerId="ADAL" clId="{7C0A0F6C-C821-4DE3-9B9B-F817A0B79E20}" dt="2020-07-29T12:13:37.258" v="3161" actId="21"/>
          <ac:cxnSpMkLst>
            <pc:docMk/>
            <pc:sldMk cId="2230893493" sldId="1841"/>
            <ac:cxnSpMk id="29" creationId="{7B256100-B71B-4DA1-99E9-6C2DF031C10D}"/>
          </ac:cxnSpMkLst>
        </pc:cxnChg>
        <pc:cxnChg chg="add del mod">
          <ac:chgData name="Hopefirmly Lyngdoh [Chillibreeze]" userId="01a7a686-b86c-48d4-b45c-9f5406d63a6c" providerId="ADAL" clId="{7C0A0F6C-C821-4DE3-9B9B-F817A0B79E20}" dt="2020-07-29T12:13:46.182" v="3169" actId="21"/>
          <ac:cxnSpMkLst>
            <pc:docMk/>
            <pc:sldMk cId="2230893493" sldId="1841"/>
            <ac:cxnSpMk id="34" creationId="{ACEB1054-42CF-414C-954B-F930AF6353CD}"/>
          </ac:cxnSpMkLst>
        </pc:cxnChg>
        <pc:cxnChg chg="add del mod">
          <ac:chgData name="Hopefirmly Lyngdoh [Chillibreeze]" userId="01a7a686-b86c-48d4-b45c-9f5406d63a6c" providerId="ADAL" clId="{7C0A0F6C-C821-4DE3-9B9B-F817A0B79E20}" dt="2020-07-29T12:13:54.486" v="3175" actId="21"/>
          <ac:cxnSpMkLst>
            <pc:docMk/>
            <pc:sldMk cId="2230893493" sldId="1841"/>
            <ac:cxnSpMk id="35" creationId="{654D6B58-8B65-48CD-AA46-36473238C1F3}"/>
          </ac:cxnSpMkLst>
        </pc:cxnChg>
        <pc:cxnChg chg="add del mod">
          <ac:chgData name="Hopefirmly Lyngdoh [Chillibreeze]" userId="01a7a686-b86c-48d4-b45c-9f5406d63a6c" providerId="ADAL" clId="{7C0A0F6C-C821-4DE3-9B9B-F817A0B79E20}" dt="2020-07-29T12:14:03.146" v="3183" actId="21"/>
          <ac:cxnSpMkLst>
            <pc:docMk/>
            <pc:sldMk cId="2230893493" sldId="1841"/>
            <ac:cxnSpMk id="36" creationId="{D9442BC3-258E-45FF-A410-F2CDA40EA60F}"/>
          </ac:cxnSpMkLst>
        </pc:cxnChg>
        <pc:cxnChg chg="add mod">
          <ac:chgData name="Hopefirmly Lyngdoh [Chillibreeze]" userId="01a7a686-b86c-48d4-b45c-9f5406d63a6c" providerId="ADAL" clId="{7C0A0F6C-C821-4DE3-9B9B-F817A0B79E20}" dt="2020-07-29T12:13:37.727" v="3162"/>
          <ac:cxnSpMkLst>
            <pc:docMk/>
            <pc:sldMk cId="2230893493" sldId="1841"/>
            <ac:cxnSpMk id="54" creationId="{6BC68A8B-D586-47AD-80DF-742D32166882}"/>
          </ac:cxnSpMkLst>
        </pc:cxnChg>
        <pc:cxnChg chg="add del mod">
          <ac:chgData name="Hopefirmly Lyngdoh [Chillibreeze]" userId="01a7a686-b86c-48d4-b45c-9f5406d63a6c" providerId="ADAL" clId="{7C0A0F6C-C821-4DE3-9B9B-F817A0B79E20}" dt="2020-07-29T12:13:40.347" v="3164"/>
          <ac:cxnSpMkLst>
            <pc:docMk/>
            <pc:sldMk cId="2230893493" sldId="1841"/>
            <ac:cxnSpMk id="55" creationId="{71AF2879-F0BB-4DDD-979B-EF05651D05EE}"/>
          </ac:cxnSpMkLst>
        </pc:cxnChg>
        <pc:cxnChg chg="add mod">
          <ac:chgData name="Hopefirmly Lyngdoh [Chillibreeze]" userId="01a7a686-b86c-48d4-b45c-9f5406d63a6c" providerId="ADAL" clId="{7C0A0F6C-C821-4DE3-9B9B-F817A0B79E20}" dt="2020-07-29T12:13:46.901" v="3170"/>
          <ac:cxnSpMkLst>
            <pc:docMk/>
            <pc:sldMk cId="2230893493" sldId="1841"/>
            <ac:cxnSpMk id="60" creationId="{C0A2CCFE-7D89-4DFD-B34C-DF7C9BD12CF3}"/>
          </ac:cxnSpMkLst>
        </pc:cxnChg>
        <pc:cxnChg chg="add mod">
          <ac:chgData name="Hopefirmly Lyngdoh [Chillibreeze]" userId="01a7a686-b86c-48d4-b45c-9f5406d63a6c" providerId="ADAL" clId="{7C0A0F6C-C821-4DE3-9B9B-F817A0B79E20}" dt="2020-07-29T12:13:54.941" v="3176"/>
          <ac:cxnSpMkLst>
            <pc:docMk/>
            <pc:sldMk cId="2230893493" sldId="1841"/>
            <ac:cxnSpMk id="65" creationId="{6F1428DE-12B6-4F47-A47B-32A903750716}"/>
          </ac:cxnSpMkLst>
        </pc:cxnChg>
        <pc:cxnChg chg="add mod">
          <ac:chgData name="Hopefirmly Lyngdoh [Chillibreeze]" userId="01a7a686-b86c-48d4-b45c-9f5406d63a6c" providerId="ADAL" clId="{7C0A0F6C-C821-4DE3-9B9B-F817A0B79E20}" dt="2020-07-29T12:14:03.629" v="3184"/>
          <ac:cxnSpMkLst>
            <pc:docMk/>
            <pc:sldMk cId="2230893493" sldId="1841"/>
            <ac:cxnSpMk id="72" creationId="{59327851-12B0-41EC-B7B8-A254BAE941AB}"/>
          </ac:cxnSpMkLst>
        </pc:cxnChg>
      </pc:sldChg>
      <pc:sldChg chg="addSp delSp modSp mod">
        <pc:chgData name="Hopefirmly Lyngdoh [Chillibreeze]" userId="01a7a686-b86c-48d4-b45c-9f5406d63a6c" providerId="ADAL" clId="{7C0A0F6C-C821-4DE3-9B9B-F817A0B79E20}" dt="2020-07-28T14:32:23.563" v="2121" actId="14100"/>
        <pc:sldMkLst>
          <pc:docMk/>
          <pc:sldMk cId="1977716939" sldId="1842"/>
        </pc:sldMkLst>
        <pc:spChg chg="mod">
          <ac:chgData name="Hopefirmly Lyngdoh [Chillibreeze]" userId="01a7a686-b86c-48d4-b45c-9f5406d63a6c" providerId="ADAL" clId="{7C0A0F6C-C821-4DE3-9B9B-F817A0B79E20}" dt="2020-07-28T14:02:56.804" v="394"/>
          <ac:spMkLst>
            <pc:docMk/>
            <pc:sldMk cId="1977716939" sldId="1842"/>
            <ac:spMk id="3" creationId="{33F71D68-D396-4E57-9A22-328F9EAA3506}"/>
          </ac:spMkLst>
        </pc:spChg>
        <pc:spChg chg="mod">
          <ac:chgData name="Hopefirmly Lyngdoh [Chillibreeze]" userId="01a7a686-b86c-48d4-b45c-9f5406d63a6c" providerId="ADAL" clId="{7C0A0F6C-C821-4DE3-9B9B-F817A0B79E20}" dt="2020-07-28T14:04:01.851" v="414" actId="1076"/>
          <ac:spMkLst>
            <pc:docMk/>
            <pc:sldMk cId="1977716939" sldId="1842"/>
            <ac:spMk id="4" creationId="{4A72443D-343D-400A-8931-4E9F1CB3332E}"/>
          </ac:spMkLst>
        </pc:spChg>
        <pc:spChg chg="mod topLvl">
          <ac:chgData name="Hopefirmly Lyngdoh [Chillibreeze]" userId="01a7a686-b86c-48d4-b45c-9f5406d63a6c" providerId="ADAL" clId="{7C0A0F6C-C821-4DE3-9B9B-F817A0B79E20}" dt="2020-07-28T14:32:23.563" v="2121" actId="14100"/>
          <ac:spMkLst>
            <pc:docMk/>
            <pc:sldMk cId="1977716939" sldId="1842"/>
            <ac:spMk id="5" creationId="{BD02E5F0-0450-4802-B71D-23F8F20DA0EB}"/>
          </ac:spMkLst>
        </pc:spChg>
        <pc:spChg chg="add del">
          <ac:chgData name="Hopefirmly Lyngdoh [Chillibreeze]" userId="01a7a686-b86c-48d4-b45c-9f5406d63a6c" providerId="ADAL" clId="{7C0A0F6C-C821-4DE3-9B9B-F817A0B79E20}" dt="2020-07-28T14:01:46.244" v="354" actId="21"/>
          <ac:spMkLst>
            <pc:docMk/>
            <pc:sldMk cId="1977716939" sldId="1842"/>
            <ac:spMk id="6" creationId="{D31E48C8-0910-496D-9A1B-525399A37238}"/>
          </ac:spMkLst>
        </pc:spChg>
        <pc:spChg chg="add del">
          <ac:chgData name="Hopefirmly Lyngdoh [Chillibreeze]" userId="01a7a686-b86c-48d4-b45c-9f5406d63a6c" providerId="ADAL" clId="{7C0A0F6C-C821-4DE3-9B9B-F817A0B79E20}" dt="2020-07-28T14:03:25.852" v="410" actId="21"/>
          <ac:spMkLst>
            <pc:docMk/>
            <pc:sldMk cId="1977716939" sldId="1842"/>
            <ac:spMk id="7" creationId="{56DB911A-A159-4C2B-BF36-F79F4211C853}"/>
          </ac:spMkLst>
        </pc:spChg>
        <pc:spChg chg="mod topLvl">
          <ac:chgData name="Hopefirmly Lyngdoh [Chillibreeze]" userId="01a7a686-b86c-48d4-b45c-9f5406d63a6c" providerId="ADAL" clId="{7C0A0F6C-C821-4DE3-9B9B-F817A0B79E20}" dt="2020-07-28T14:32:23.563" v="2121" actId="14100"/>
          <ac:spMkLst>
            <pc:docMk/>
            <pc:sldMk cId="1977716939" sldId="1842"/>
            <ac:spMk id="12" creationId="{FC5E9574-72C0-43B0-831D-219A9872F3B7}"/>
          </ac:spMkLst>
        </pc:spChg>
        <pc:spChg chg="mod topLvl">
          <ac:chgData name="Hopefirmly Lyngdoh [Chillibreeze]" userId="01a7a686-b86c-48d4-b45c-9f5406d63a6c" providerId="ADAL" clId="{7C0A0F6C-C821-4DE3-9B9B-F817A0B79E20}" dt="2020-07-28T14:32:23.563" v="2121" actId="14100"/>
          <ac:spMkLst>
            <pc:docMk/>
            <pc:sldMk cId="1977716939" sldId="1842"/>
            <ac:spMk id="13" creationId="{1C5EBA95-2277-4B72-8062-4C51D3254ED0}"/>
          </ac:spMkLst>
        </pc:spChg>
        <pc:spChg chg="mod topLvl">
          <ac:chgData name="Hopefirmly Lyngdoh [Chillibreeze]" userId="01a7a686-b86c-48d4-b45c-9f5406d63a6c" providerId="ADAL" clId="{7C0A0F6C-C821-4DE3-9B9B-F817A0B79E20}" dt="2020-07-28T14:32:23.563" v="2121" actId="14100"/>
          <ac:spMkLst>
            <pc:docMk/>
            <pc:sldMk cId="1977716939" sldId="1842"/>
            <ac:spMk id="14" creationId="{EB0E60B2-0DD3-45BA-A3F5-ACF61031091A}"/>
          </ac:spMkLst>
        </pc:spChg>
        <pc:spChg chg="mod topLvl">
          <ac:chgData name="Hopefirmly Lyngdoh [Chillibreeze]" userId="01a7a686-b86c-48d4-b45c-9f5406d63a6c" providerId="ADAL" clId="{7C0A0F6C-C821-4DE3-9B9B-F817A0B79E20}" dt="2020-07-28T14:32:23.563" v="2121" actId="14100"/>
          <ac:spMkLst>
            <pc:docMk/>
            <pc:sldMk cId="1977716939" sldId="1842"/>
            <ac:spMk id="15" creationId="{A72CCB54-FDCB-4BF4-9CC4-6704434DF640}"/>
          </ac:spMkLst>
        </pc:spChg>
        <pc:spChg chg="del mod">
          <ac:chgData name="Hopefirmly Lyngdoh [Chillibreeze]" userId="01a7a686-b86c-48d4-b45c-9f5406d63a6c" providerId="ADAL" clId="{7C0A0F6C-C821-4DE3-9B9B-F817A0B79E20}" dt="2020-07-28T14:01:42.486" v="352"/>
          <ac:spMkLst>
            <pc:docMk/>
            <pc:sldMk cId="1977716939" sldId="1842"/>
            <ac:spMk id="16" creationId="{C05284FE-1B9F-4873-B019-5A60D072E28D}"/>
          </ac:spMkLst>
        </pc:spChg>
        <pc:grpChg chg="add del mod">
          <ac:chgData name="Hopefirmly Lyngdoh [Chillibreeze]" userId="01a7a686-b86c-48d4-b45c-9f5406d63a6c" providerId="ADAL" clId="{7C0A0F6C-C821-4DE3-9B9B-F817A0B79E20}" dt="2020-07-28T14:02:26.881" v="373" actId="165"/>
          <ac:grpSpMkLst>
            <pc:docMk/>
            <pc:sldMk cId="1977716939" sldId="1842"/>
            <ac:grpSpMk id="8" creationId="{E69CBF8B-EB9A-4280-B7CC-9C987CD35344}"/>
          </ac:grpSpMkLst>
        </pc:grpChg>
        <pc:grpChg chg="add del mod">
          <ac:chgData name="Hopefirmly Lyngdoh [Chillibreeze]" userId="01a7a686-b86c-48d4-b45c-9f5406d63a6c" providerId="ADAL" clId="{7C0A0F6C-C821-4DE3-9B9B-F817A0B79E20}" dt="2020-07-28T14:02:44.839" v="378" actId="165"/>
          <ac:grpSpMkLst>
            <pc:docMk/>
            <pc:sldMk cId="1977716939" sldId="1842"/>
            <ac:grpSpMk id="9" creationId="{D447D3E4-E339-4333-A476-2E14E43E7A6A}"/>
          </ac:grpSpMkLst>
        </pc:grpChg>
        <pc:grpChg chg="add del mod">
          <ac:chgData name="Hopefirmly Lyngdoh [Chillibreeze]" userId="01a7a686-b86c-48d4-b45c-9f5406d63a6c" providerId="ADAL" clId="{7C0A0F6C-C821-4DE3-9B9B-F817A0B79E20}" dt="2020-07-28T14:03:01.289" v="398" actId="165"/>
          <ac:grpSpMkLst>
            <pc:docMk/>
            <pc:sldMk cId="1977716939" sldId="1842"/>
            <ac:grpSpMk id="10" creationId="{37665E58-A6FA-4342-B833-B465B99BC7B5}"/>
          </ac:grpSpMkLst>
        </pc:grpChg>
        <pc:grpChg chg="add del mod">
          <ac:chgData name="Hopefirmly Lyngdoh [Chillibreeze]" userId="01a7a686-b86c-48d4-b45c-9f5406d63a6c" providerId="ADAL" clId="{7C0A0F6C-C821-4DE3-9B9B-F817A0B79E20}" dt="2020-07-28T14:03:24.328" v="409" actId="165"/>
          <ac:grpSpMkLst>
            <pc:docMk/>
            <pc:sldMk cId="1977716939" sldId="1842"/>
            <ac:grpSpMk id="11" creationId="{6B93C74A-BE91-4FC7-AC8D-9730FD36D3CE}"/>
          </ac:grpSpMkLst>
        </pc:grpChg>
      </pc:sldChg>
      <pc:sldChg chg="addSp delSp modSp mod">
        <pc:chgData name="Hopefirmly Lyngdoh [Chillibreeze]" userId="01a7a686-b86c-48d4-b45c-9f5406d63a6c" providerId="ADAL" clId="{7C0A0F6C-C821-4DE3-9B9B-F817A0B79E20}" dt="2020-07-30T06:35:37.789" v="3313" actId="1076"/>
        <pc:sldMkLst>
          <pc:docMk/>
          <pc:sldMk cId="2854621880" sldId="1843"/>
        </pc:sldMkLst>
        <pc:spChg chg="add mod">
          <ac:chgData name="Hopefirmly Lyngdoh [Chillibreeze]" userId="01a7a686-b86c-48d4-b45c-9f5406d63a6c" providerId="ADAL" clId="{7C0A0F6C-C821-4DE3-9B9B-F817A0B79E20}" dt="2020-07-28T14:22:16.855" v="1962" actId="13244"/>
          <ac:spMkLst>
            <pc:docMk/>
            <pc:sldMk cId="2854621880" sldId="1843"/>
            <ac:spMk id="3" creationId="{E35E22A9-AFCD-4057-8D84-7C08D32474C8}"/>
          </ac:spMkLst>
        </pc:spChg>
        <pc:spChg chg="mod topLvl">
          <ac:chgData name="Hopefirmly Lyngdoh [Chillibreeze]" userId="01a7a686-b86c-48d4-b45c-9f5406d63a6c" providerId="ADAL" clId="{7C0A0F6C-C821-4DE3-9B9B-F817A0B79E20}" dt="2020-07-28T14:20:55.118" v="1944" actId="165"/>
          <ac:spMkLst>
            <pc:docMk/>
            <pc:sldMk cId="2854621880" sldId="1843"/>
            <ac:spMk id="8" creationId="{34BB55B3-053B-4903-B9B2-3EF8C4370A95}"/>
          </ac:spMkLst>
        </pc:spChg>
        <pc:spChg chg="mod topLvl">
          <ac:chgData name="Hopefirmly Lyngdoh [Chillibreeze]" userId="01a7a686-b86c-48d4-b45c-9f5406d63a6c" providerId="ADAL" clId="{7C0A0F6C-C821-4DE3-9B9B-F817A0B79E20}" dt="2020-07-28T14:20:55.118" v="1944" actId="165"/>
          <ac:spMkLst>
            <pc:docMk/>
            <pc:sldMk cId="2854621880" sldId="1843"/>
            <ac:spMk id="9" creationId="{EA4C56F6-DCE5-443D-8916-DB5BBB757E59}"/>
          </ac:spMkLst>
        </pc:spChg>
        <pc:spChg chg="del mod">
          <ac:chgData name="Hopefirmly Lyngdoh [Chillibreeze]" userId="01a7a686-b86c-48d4-b45c-9f5406d63a6c" providerId="ADAL" clId="{7C0A0F6C-C821-4DE3-9B9B-F817A0B79E20}" dt="2020-07-28T14:04:24.993" v="428" actId="12084"/>
          <ac:spMkLst>
            <pc:docMk/>
            <pc:sldMk cId="2854621880" sldId="1843"/>
            <ac:spMk id="13" creationId="{88825BB4-AD90-4FE0-B16B-CE93BBAE1234}"/>
          </ac:spMkLst>
        </pc:spChg>
        <pc:spChg chg="del mod">
          <ac:chgData name="Hopefirmly Lyngdoh [Chillibreeze]" userId="01a7a686-b86c-48d4-b45c-9f5406d63a6c" providerId="ADAL" clId="{7C0A0F6C-C821-4DE3-9B9B-F817A0B79E20}" dt="2020-07-30T06:28:07.840" v="3271" actId="21"/>
          <ac:spMkLst>
            <pc:docMk/>
            <pc:sldMk cId="2854621880" sldId="1843"/>
            <ac:spMk id="14" creationId="{ADA02FFE-0E31-4FF5-8BD7-0F10C0C424C0}"/>
          </ac:spMkLst>
        </pc:spChg>
        <pc:grpChg chg="del mod">
          <ac:chgData name="Hopefirmly Lyngdoh [Chillibreeze]" userId="01a7a686-b86c-48d4-b45c-9f5406d63a6c" providerId="ADAL" clId="{7C0A0F6C-C821-4DE3-9B9B-F817A0B79E20}" dt="2020-07-28T14:04:26.574" v="430" actId="165"/>
          <ac:grpSpMkLst>
            <pc:docMk/>
            <pc:sldMk cId="2854621880" sldId="1843"/>
            <ac:grpSpMk id="5" creationId="{D9F3C6F3-7DE9-40C6-AF9C-74DEDF799594}"/>
          </ac:grpSpMkLst>
        </pc:grpChg>
        <pc:grpChg chg="add del mod">
          <ac:chgData name="Hopefirmly Lyngdoh [Chillibreeze]" userId="01a7a686-b86c-48d4-b45c-9f5406d63a6c" providerId="ADAL" clId="{7C0A0F6C-C821-4DE3-9B9B-F817A0B79E20}" dt="2020-07-28T14:04:52.116" v="438" actId="165"/>
          <ac:grpSpMkLst>
            <pc:docMk/>
            <pc:sldMk cId="2854621880" sldId="1843"/>
            <ac:grpSpMk id="10" creationId="{D9146295-E362-4D80-A851-B70E3E18790D}"/>
          </ac:grpSpMkLst>
        </pc:grpChg>
        <pc:grpChg chg="add del mod">
          <ac:chgData name="Hopefirmly Lyngdoh [Chillibreeze]" userId="01a7a686-b86c-48d4-b45c-9f5406d63a6c" providerId="ADAL" clId="{7C0A0F6C-C821-4DE3-9B9B-F817A0B79E20}" dt="2020-07-28T14:20:55.118" v="1944" actId="165"/>
          <ac:grpSpMkLst>
            <pc:docMk/>
            <pc:sldMk cId="2854621880" sldId="1843"/>
            <ac:grpSpMk id="11" creationId="{444E7A99-9308-4058-A9E1-EF0CC18840F8}"/>
          </ac:grpSpMkLst>
        </pc:grpChg>
        <pc:graphicFrameChg chg="add del mod">
          <ac:chgData name="Hopefirmly Lyngdoh [Chillibreeze]" userId="01a7a686-b86c-48d4-b45c-9f5406d63a6c" providerId="ADAL" clId="{7C0A0F6C-C821-4DE3-9B9B-F817A0B79E20}" dt="2020-07-28T14:04:25.910" v="429" actId="18245"/>
          <ac:graphicFrameMkLst>
            <pc:docMk/>
            <pc:sldMk cId="2854621880" sldId="1843"/>
            <ac:graphicFrameMk id="4" creationId="{F22A7233-4DF6-4DF7-9772-1D370AEAA2EB}"/>
          </ac:graphicFrameMkLst>
        </pc:graphicFrameChg>
        <pc:picChg chg="mod modCrop">
          <ac:chgData name="Hopefirmly Lyngdoh [Chillibreeze]" userId="01a7a686-b86c-48d4-b45c-9f5406d63a6c" providerId="ADAL" clId="{7C0A0F6C-C821-4DE3-9B9B-F817A0B79E20}" dt="2020-07-30T06:35:37.789" v="3313" actId="1076"/>
          <ac:picMkLst>
            <pc:docMk/>
            <pc:sldMk cId="2854621880" sldId="1843"/>
            <ac:picMk id="7" creationId="{4F4ED074-140E-492F-86A0-DE0B9C52E998}"/>
          </ac:picMkLst>
        </pc:picChg>
      </pc:sldChg>
      <pc:sldChg chg="addSp delSp modSp mod">
        <pc:chgData name="Hopefirmly Lyngdoh [Chillibreeze]" userId="01a7a686-b86c-48d4-b45c-9f5406d63a6c" providerId="ADAL" clId="{7C0A0F6C-C821-4DE3-9B9B-F817A0B79E20}" dt="2020-07-30T06:35:40.234" v="3315" actId="1076"/>
        <pc:sldMkLst>
          <pc:docMk/>
          <pc:sldMk cId="3864063532" sldId="1844"/>
        </pc:sldMkLst>
        <pc:spChg chg="del mod">
          <ac:chgData name="Hopefirmly Lyngdoh [Chillibreeze]" userId="01a7a686-b86c-48d4-b45c-9f5406d63a6c" providerId="ADAL" clId="{7C0A0F6C-C821-4DE3-9B9B-F817A0B79E20}" dt="2020-07-29T12:01:22.444" v="2873" actId="21"/>
          <ac:spMkLst>
            <pc:docMk/>
            <pc:sldMk cId="3864063532" sldId="1844"/>
            <ac:spMk id="3" creationId="{FB08FAE8-3569-47F4-8E0F-05EDF80FA797}"/>
          </ac:spMkLst>
        </pc:spChg>
        <pc:spChg chg="mod">
          <ac:chgData name="Hopefirmly Lyngdoh [Chillibreeze]" userId="01a7a686-b86c-48d4-b45c-9f5406d63a6c" providerId="ADAL" clId="{7C0A0F6C-C821-4DE3-9B9B-F817A0B79E20}" dt="2020-07-28T14:34:57.203" v="2175" actId="1076"/>
          <ac:spMkLst>
            <pc:docMk/>
            <pc:sldMk cId="3864063532" sldId="1844"/>
            <ac:spMk id="21" creationId="{708FAD3F-02D4-410D-AC7D-FA8A07CB2CDB}"/>
          </ac:spMkLst>
        </pc:spChg>
        <pc:spChg chg="mod">
          <ac:chgData name="Hopefirmly Lyngdoh [Chillibreeze]" userId="01a7a686-b86c-48d4-b45c-9f5406d63a6c" providerId="ADAL" clId="{7C0A0F6C-C821-4DE3-9B9B-F817A0B79E20}" dt="2020-07-28T14:35:10.091" v="2178" actId="465"/>
          <ac:spMkLst>
            <pc:docMk/>
            <pc:sldMk cId="3864063532" sldId="1844"/>
            <ac:spMk id="24" creationId="{A12C2697-3171-4C42-A16B-FAB45675CAE3}"/>
          </ac:spMkLst>
        </pc:spChg>
        <pc:spChg chg="mod">
          <ac:chgData name="Hopefirmly Lyngdoh [Chillibreeze]" userId="01a7a686-b86c-48d4-b45c-9f5406d63a6c" providerId="ADAL" clId="{7C0A0F6C-C821-4DE3-9B9B-F817A0B79E20}" dt="2020-07-28T14:35:01.923" v="2176" actId="1076"/>
          <ac:spMkLst>
            <pc:docMk/>
            <pc:sldMk cId="3864063532" sldId="1844"/>
            <ac:spMk id="27" creationId="{446C7334-2C59-4B03-8735-A8A2DEA4545C}"/>
          </ac:spMkLst>
        </pc:spChg>
        <pc:spChg chg="mod">
          <ac:chgData name="Hopefirmly Lyngdoh [Chillibreeze]" userId="01a7a686-b86c-48d4-b45c-9f5406d63a6c" providerId="ADAL" clId="{7C0A0F6C-C821-4DE3-9B9B-F817A0B79E20}" dt="2020-07-28T14:35:29.771" v="2184" actId="12789"/>
          <ac:spMkLst>
            <pc:docMk/>
            <pc:sldMk cId="3864063532" sldId="1844"/>
            <ac:spMk id="30" creationId="{86E31DDB-F698-4DDF-9111-D0377060E151}"/>
          </ac:spMkLst>
        </pc:spChg>
        <pc:spChg chg="mod">
          <ac:chgData name="Hopefirmly Lyngdoh [Chillibreeze]" userId="01a7a686-b86c-48d4-b45c-9f5406d63a6c" providerId="ADAL" clId="{7C0A0F6C-C821-4DE3-9B9B-F817A0B79E20}" dt="2020-07-28T14:35:27.419" v="2183" actId="12789"/>
          <ac:spMkLst>
            <pc:docMk/>
            <pc:sldMk cId="3864063532" sldId="1844"/>
            <ac:spMk id="33" creationId="{C7672386-9A04-45C0-AFF6-D5E213B1655C}"/>
          </ac:spMkLst>
        </pc:spChg>
        <pc:spChg chg="mod">
          <ac:chgData name="Hopefirmly Lyngdoh [Chillibreeze]" userId="01a7a686-b86c-48d4-b45c-9f5406d63a6c" providerId="ADAL" clId="{7C0A0F6C-C821-4DE3-9B9B-F817A0B79E20}" dt="2020-07-28T14:35:01.923" v="2176" actId="1076"/>
          <ac:spMkLst>
            <pc:docMk/>
            <pc:sldMk cId="3864063532" sldId="1844"/>
            <ac:spMk id="36" creationId="{4CE2843E-CDB9-4469-A005-B69199240F13}"/>
          </ac:spMkLst>
        </pc:spChg>
        <pc:spChg chg="mod topLvl">
          <ac:chgData name="Hopefirmly Lyngdoh [Chillibreeze]" userId="01a7a686-b86c-48d4-b45c-9f5406d63a6c" providerId="ADAL" clId="{7C0A0F6C-C821-4DE3-9B9B-F817A0B79E20}" dt="2020-07-30T06:35:40.234" v="3315" actId="1076"/>
          <ac:spMkLst>
            <pc:docMk/>
            <pc:sldMk cId="3864063532" sldId="1844"/>
            <ac:spMk id="43" creationId="{663F8891-672A-4DF2-9EF3-2DD12DB8B81E}"/>
          </ac:spMkLst>
        </pc:spChg>
        <pc:grpChg chg="add del mod">
          <ac:chgData name="Hopefirmly Lyngdoh [Chillibreeze]" userId="01a7a686-b86c-48d4-b45c-9f5406d63a6c" providerId="ADAL" clId="{7C0A0F6C-C821-4DE3-9B9B-F817A0B79E20}" dt="2020-07-28T14:08:19.680" v="483" actId="165"/>
          <ac:grpSpMkLst>
            <pc:docMk/>
            <pc:sldMk cId="3864063532" sldId="1844"/>
            <ac:grpSpMk id="3" creationId="{F9B7BFF8-A2C3-4B06-8DC6-16A4FBC1FD08}"/>
          </ac:grpSpMkLst>
        </pc:grpChg>
        <pc:grpChg chg="add del mod">
          <ac:chgData name="Hopefirmly Lyngdoh [Chillibreeze]" userId="01a7a686-b86c-48d4-b45c-9f5406d63a6c" providerId="ADAL" clId="{7C0A0F6C-C821-4DE3-9B9B-F817A0B79E20}" dt="2020-07-29T12:01:06.381" v="2868" actId="165"/>
          <ac:grpSpMkLst>
            <pc:docMk/>
            <pc:sldMk cId="3864063532" sldId="1844"/>
            <ac:grpSpMk id="4" creationId="{B9A101E9-EB94-4FAA-8200-1FC9F5FE8DAB}"/>
          </ac:grpSpMkLst>
        </pc:grpChg>
        <pc:grpChg chg="add del mod">
          <ac:chgData name="Hopefirmly Lyngdoh [Chillibreeze]" userId="01a7a686-b86c-48d4-b45c-9f5406d63a6c" providerId="ADAL" clId="{7C0A0F6C-C821-4DE3-9B9B-F817A0B79E20}" dt="2020-07-28T14:07:37.112" v="481" actId="165"/>
          <ac:grpSpMkLst>
            <pc:docMk/>
            <pc:sldMk cId="3864063532" sldId="1844"/>
            <ac:grpSpMk id="22" creationId="{12C089C2-DB04-45F8-8815-F3CF1BBE47B3}"/>
          </ac:grpSpMkLst>
        </pc:grpChg>
        <pc:picChg chg="add del mod">
          <ac:chgData name="Hopefirmly Lyngdoh [Chillibreeze]" userId="01a7a686-b86c-48d4-b45c-9f5406d63a6c" providerId="ADAL" clId="{7C0A0F6C-C821-4DE3-9B9B-F817A0B79E20}" dt="2020-07-29T12:00:47.120" v="2865" actId="22"/>
          <ac:picMkLst>
            <pc:docMk/>
            <pc:sldMk cId="3864063532" sldId="1844"/>
            <ac:picMk id="5" creationId="{D1FC20FA-C7FF-4E75-8A72-AA3E3793216C}"/>
          </ac:picMkLst>
        </pc:picChg>
        <pc:picChg chg="del mod topLvl">
          <ac:chgData name="Hopefirmly Lyngdoh [Chillibreeze]" userId="01a7a686-b86c-48d4-b45c-9f5406d63a6c" providerId="ADAL" clId="{7C0A0F6C-C821-4DE3-9B9B-F817A0B79E20}" dt="2020-07-29T12:01:08.461" v="2869" actId="478"/>
          <ac:picMkLst>
            <pc:docMk/>
            <pc:sldMk cId="3864063532" sldId="1844"/>
            <ac:picMk id="6" creationId="{A190F529-EDE5-4BCF-A05E-AFC66B1C9EC4}"/>
          </ac:picMkLst>
        </pc:picChg>
        <pc:picChg chg="add del mod">
          <ac:chgData name="Hopefirmly Lyngdoh [Chillibreeze]" userId="01a7a686-b86c-48d4-b45c-9f5406d63a6c" providerId="ADAL" clId="{7C0A0F6C-C821-4DE3-9B9B-F817A0B79E20}" dt="2020-07-29T12:01:59.758" v="2877" actId="478"/>
          <ac:picMkLst>
            <pc:docMk/>
            <pc:sldMk cId="3864063532" sldId="1844"/>
            <ac:picMk id="7" creationId="{58055778-9C58-4F35-B509-446BAC0DA2FD}"/>
          </ac:picMkLst>
        </pc:picChg>
        <pc:picChg chg="add del">
          <ac:chgData name="Hopefirmly Lyngdoh [Chillibreeze]" userId="01a7a686-b86c-48d4-b45c-9f5406d63a6c" providerId="ADAL" clId="{7C0A0F6C-C821-4DE3-9B9B-F817A0B79E20}" dt="2020-07-29T12:02:03.252" v="2879" actId="22"/>
          <ac:picMkLst>
            <pc:docMk/>
            <pc:sldMk cId="3864063532" sldId="1844"/>
            <ac:picMk id="8" creationId="{DCECF657-6F3D-4F7B-8C38-AFF796482D0E}"/>
          </ac:picMkLst>
        </pc:picChg>
        <pc:picChg chg="add del mod">
          <ac:chgData name="Hopefirmly Lyngdoh [Chillibreeze]" userId="01a7a686-b86c-48d4-b45c-9f5406d63a6c" providerId="ADAL" clId="{7C0A0F6C-C821-4DE3-9B9B-F817A0B79E20}" dt="2020-07-29T12:03:54.367" v="2887" actId="478"/>
          <ac:picMkLst>
            <pc:docMk/>
            <pc:sldMk cId="3864063532" sldId="1844"/>
            <ac:picMk id="9" creationId="{C8D2A6C2-EED7-4155-BE03-25C2E79C2505}"/>
          </ac:picMkLst>
        </pc:picChg>
        <pc:picChg chg="add mod">
          <ac:chgData name="Hopefirmly Lyngdoh [Chillibreeze]" userId="01a7a686-b86c-48d4-b45c-9f5406d63a6c" providerId="ADAL" clId="{7C0A0F6C-C821-4DE3-9B9B-F817A0B79E20}" dt="2020-07-29T12:13:03.054" v="3149" actId="962"/>
          <ac:picMkLst>
            <pc:docMk/>
            <pc:sldMk cId="3864063532" sldId="1844"/>
            <ac:picMk id="10" creationId="{468C96BB-BF2E-4BB7-8D3C-A5064994BF4E}"/>
          </ac:picMkLst>
        </pc:picChg>
        <pc:picChg chg="mod">
          <ac:chgData name="Hopefirmly Lyngdoh [Chillibreeze]" userId="01a7a686-b86c-48d4-b45c-9f5406d63a6c" providerId="ADAL" clId="{7C0A0F6C-C821-4DE3-9B9B-F817A0B79E20}" dt="2020-07-28T14:34:57.203" v="2175" actId="1076"/>
          <ac:picMkLst>
            <pc:docMk/>
            <pc:sldMk cId="3864063532" sldId="1844"/>
            <ac:picMk id="20" creationId="{FD670F2B-E154-417F-85A4-F1CFC130DC09}"/>
          </ac:picMkLst>
        </pc:picChg>
        <pc:picChg chg="mod">
          <ac:chgData name="Hopefirmly Lyngdoh [Chillibreeze]" userId="01a7a686-b86c-48d4-b45c-9f5406d63a6c" providerId="ADAL" clId="{7C0A0F6C-C821-4DE3-9B9B-F817A0B79E20}" dt="2020-07-28T14:35:07.739" v="2177" actId="465"/>
          <ac:picMkLst>
            <pc:docMk/>
            <pc:sldMk cId="3864063532" sldId="1844"/>
            <ac:picMk id="23" creationId="{EC26EFB9-E4F9-4031-AFA2-18C74776C6AF}"/>
          </ac:picMkLst>
        </pc:picChg>
        <pc:picChg chg="mod">
          <ac:chgData name="Hopefirmly Lyngdoh [Chillibreeze]" userId="01a7a686-b86c-48d4-b45c-9f5406d63a6c" providerId="ADAL" clId="{7C0A0F6C-C821-4DE3-9B9B-F817A0B79E20}" dt="2020-07-28T14:35:01.923" v="2176" actId="1076"/>
          <ac:picMkLst>
            <pc:docMk/>
            <pc:sldMk cId="3864063532" sldId="1844"/>
            <ac:picMk id="26" creationId="{1964340B-8BD1-4DE4-83D0-BB30345847DC}"/>
          </ac:picMkLst>
        </pc:picChg>
        <pc:picChg chg="mod">
          <ac:chgData name="Hopefirmly Lyngdoh [Chillibreeze]" userId="01a7a686-b86c-48d4-b45c-9f5406d63a6c" providerId="ADAL" clId="{7C0A0F6C-C821-4DE3-9B9B-F817A0B79E20}" dt="2020-07-28T14:35:29.771" v="2184" actId="12789"/>
          <ac:picMkLst>
            <pc:docMk/>
            <pc:sldMk cId="3864063532" sldId="1844"/>
            <ac:picMk id="29" creationId="{5326169D-E551-48F2-8D2E-7807AC99E08B}"/>
          </ac:picMkLst>
        </pc:picChg>
        <pc:picChg chg="mod">
          <ac:chgData name="Hopefirmly Lyngdoh [Chillibreeze]" userId="01a7a686-b86c-48d4-b45c-9f5406d63a6c" providerId="ADAL" clId="{7C0A0F6C-C821-4DE3-9B9B-F817A0B79E20}" dt="2020-07-28T14:35:27.419" v="2183" actId="12789"/>
          <ac:picMkLst>
            <pc:docMk/>
            <pc:sldMk cId="3864063532" sldId="1844"/>
            <ac:picMk id="32" creationId="{B8096365-32A8-4B8F-8F40-4BBF2D321669}"/>
          </ac:picMkLst>
        </pc:picChg>
        <pc:picChg chg="mod">
          <ac:chgData name="Hopefirmly Lyngdoh [Chillibreeze]" userId="01a7a686-b86c-48d4-b45c-9f5406d63a6c" providerId="ADAL" clId="{7C0A0F6C-C821-4DE3-9B9B-F817A0B79E20}" dt="2020-07-28T14:35:01.923" v="2176" actId="1076"/>
          <ac:picMkLst>
            <pc:docMk/>
            <pc:sldMk cId="3864063532" sldId="1844"/>
            <ac:picMk id="35" creationId="{021B1C9F-FD1E-48A9-A868-4AE59E126582}"/>
          </ac:picMkLst>
        </pc:picChg>
        <pc:cxnChg chg="add mod topLvl">
          <ac:chgData name="Hopefirmly Lyngdoh [Chillibreeze]" userId="01a7a686-b86c-48d4-b45c-9f5406d63a6c" providerId="ADAL" clId="{7C0A0F6C-C821-4DE3-9B9B-F817A0B79E20}" dt="2020-07-28T14:35:07.739" v="2177" actId="465"/>
          <ac:cxnSpMkLst>
            <pc:docMk/>
            <pc:sldMk cId="3864063532" sldId="1844"/>
            <ac:cxnSpMk id="17" creationId="{9EEA469F-085E-43F6-A96C-C7C3D4AA01A0}"/>
          </ac:cxnSpMkLst>
        </pc:cxnChg>
        <pc:cxnChg chg="add mod topLvl">
          <ac:chgData name="Hopefirmly Lyngdoh [Chillibreeze]" userId="01a7a686-b86c-48d4-b45c-9f5406d63a6c" providerId="ADAL" clId="{7C0A0F6C-C821-4DE3-9B9B-F817A0B79E20}" dt="2020-07-28T14:35:07.739" v="2177" actId="465"/>
          <ac:cxnSpMkLst>
            <pc:docMk/>
            <pc:sldMk cId="3864063532" sldId="1844"/>
            <ac:cxnSpMk id="18" creationId="{724F5188-A391-4268-826B-4231611AAFD0}"/>
          </ac:cxnSpMkLst>
        </pc:cxnChg>
        <pc:cxnChg chg="mod topLvl">
          <ac:chgData name="Hopefirmly Lyngdoh [Chillibreeze]" userId="01a7a686-b86c-48d4-b45c-9f5406d63a6c" providerId="ADAL" clId="{7C0A0F6C-C821-4DE3-9B9B-F817A0B79E20}" dt="2020-07-28T14:35:18.788" v="2180" actId="465"/>
          <ac:cxnSpMkLst>
            <pc:docMk/>
            <pc:sldMk cId="3864063532" sldId="1844"/>
            <ac:cxnSpMk id="25" creationId="{6A990E29-F871-4328-963D-112119FB2919}"/>
          </ac:cxnSpMkLst>
        </pc:cxnChg>
        <pc:cxnChg chg="mod topLvl">
          <ac:chgData name="Hopefirmly Lyngdoh [Chillibreeze]" userId="01a7a686-b86c-48d4-b45c-9f5406d63a6c" providerId="ADAL" clId="{7C0A0F6C-C821-4DE3-9B9B-F817A0B79E20}" dt="2020-07-28T14:35:18.788" v="2180" actId="465"/>
          <ac:cxnSpMkLst>
            <pc:docMk/>
            <pc:sldMk cId="3864063532" sldId="1844"/>
            <ac:cxnSpMk id="28" creationId="{4E27BD61-8CE9-4477-9312-8B8FBFD90EF0}"/>
          </ac:cxnSpMkLst>
        </pc:cxnChg>
      </pc:sldChg>
      <pc:sldChg chg="addSp delSp modSp mod">
        <pc:chgData name="Hopefirmly Lyngdoh [Chillibreeze]" userId="01a7a686-b86c-48d4-b45c-9f5406d63a6c" providerId="ADAL" clId="{7C0A0F6C-C821-4DE3-9B9B-F817A0B79E20}" dt="2020-07-29T12:08:16.482" v="2993" actId="13244"/>
        <pc:sldMkLst>
          <pc:docMk/>
          <pc:sldMk cId="3244468067" sldId="1846"/>
        </pc:sldMkLst>
        <pc:spChg chg="del">
          <ac:chgData name="Hopefirmly Lyngdoh [Chillibreeze]" userId="01a7a686-b86c-48d4-b45c-9f5406d63a6c" providerId="ADAL" clId="{7C0A0F6C-C821-4DE3-9B9B-F817A0B79E20}" dt="2020-07-29T12:04:38.079" v="2894" actId="21"/>
          <ac:spMkLst>
            <pc:docMk/>
            <pc:sldMk cId="3244468067" sldId="1846"/>
            <ac:spMk id="2" creationId="{BADD65DF-0581-45D9-B7A4-80CF21BF45D0}"/>
          </ac:spMkLst>
        </pc:spChg>
        <pc:spChg chg="del mod">
          <ac:chgData name="Hopefirmly Lyngdoh [Chillibreeze]" userId="01a7a686-b86c-48d4-b45c-9f5406d63a6c" providerId="ADAL" clId="{7C0A0F6C-C821-4DE3-9B9B-F817A0B79E20}" dt="2020-07-29T12:06:06.111" v="2913" actId="478"/>
          <ac:spMkLst>
            <pc:docMk/>
            <pc:sldMk cId="3244468067" sldId="1846"/>
            <ac:spMk id="4" creationId="{A4E3DF89-138C-4CAD-94B0-E78C35D7DDDD}"/>
          </ac:spMkLst>
        </pc:spChg>
        <pc:spChg chg="add mod">
          <ac:chgData name="Hopefirmly Lyngdoh [Chillibreeze]" userId="01a7a686-b86c-48d4-b45c-9f5406d63a6c" providerId="ADAL" clId="{7C0A0F6C-C821-4DE3-9B9B-F817A0B79E20}" dt="2020-07-29T12:05:47.706" v="2901" actId="20577"/>
          <ac:spMkLst>
            <pc:docMk/>
            <pc:sldMk cId="3244468067" sldId="1846"/>
            <ac:spMk id="8" creationId="{F2F347D8-D719-4CEB-AC08-5708696DCD76}"/>
          </ac:spMkLst>
        </pc:spChg>
        <pc:spChg chg="del mod">
          <ac:chgData name="Hopefirmly Lyngdoh [Chillibreeze]" userId="01a7a686-b86c-48d4-b45c-9f5406d63a6c" providerId="ADAL" clId="{7C0A0F6C-C821-4DE3-9B9B-F817A0B79E20}" dt="2020-07-29T12:06:06.111" v="2913" actId="478"/>
          <ac:spMkLst>
            <pc:docMk/>
            <pc:sldMk cId="3244468067" sldId="1846"/>
            <ac:spMk id="9" creationId="{E909F5A7-3294-40A0-976E-E7C81A959EBC}"/>
          </ac:spMkLst>
        </pc:spChg>
        <pc:spChg chg="del mod">
          <ac:chgData name="Hopefirmly Lyngdoh [Chillibreeze]" userId="01a7a686-b86c-48d4-b45c-9f5406d63a6c" providerId="ADAL" clId="{7C0A0F6C-C821-4DE3-9B9B-F817A0B79E20}" dt="2020-07-29T12:06:08.067" v="2914" actId="478"/>
          <ac:spMkLst>
            <pc:docMk/>
            <pc:sldMk cId="3244468067" sldId="1846"/>
            <ac:spMk id="11" creationId="{A068FB72-BA31-4DDE-BEED-B6671CCB411A}"/>
          </ac:spMkLst>
        </pc:spChg>
        <pc:spChg chg="add mod">
          <ac:chgData name="Hopefirmly Lyngdoh [Chillibreeze]" userId="01a7a686-b86c-48d4-b45c-9f5406d63a6c" providerId="ADAL" clId="{7C0A0F6C-C821-4DE3-9B9B-F817A0B79E20}" dt="2020-07-29T12:06:03.902" v="2911" actId="20577"/>
          <ac:spMkLst>
            <pc:docMk/>
            <pc:sldMk cId="3244468067" sldId="1846"/>
            <ac:spMk id="13" creationId="{FD7C936E-1BD7-4B19-A20C-D3BE6F55FD7E}"/>
          </ac:spMkLst>
        </pc:spChg>
        <pc:spChg chg="add mod">
          <ac:chgData name="Hopefirmly Lyngdoh [Chillibreeze]" userId="01a7a686-b86c-48d4-b45c-9f5406d63a6c" providerId="ADAL" clId="{7C0A0F6C-C821-4DE3-9B9B-F817A0B79E20}" dt="2020-07-29T12:05:57.625" v="2906" actId="20577"/>
          <ac:spMkLst>
            <pc:docMk/>
            <pc:sldMk cId="3244468067" sldId="1846"/>
            <ac:spMk id="16" creationId="{D4861F08-3FF3-435D-B339-6D0E081ACB6A}"/>
          </ac:spMkLst>
        </pc:spChg>
        <pc:picChg chg="add mod">
          <ac:chgData name="Hopefirmly Lyngdoh [Chillibreeze]" userId="01a7a686-b86c-48d4-b45c-9f5406d63a6c" providerId="ADAL" clId="{7C0A0F6C-C821-4DE3-9B9B-F817A0B79E20}" dt="2020-07-29T12:08:14.657" v="2992" actId="13244"/>
          <ac:picMkLst>
            <pc:docMk/>
            <pc:sldMk cId="3244468067" sldId="1846"/>
            <ac:picMk id="3" creationId="{087A724A-B28A-433A-8C68-C07168E93050}"/>
          </ac:picMkLst>
        </pc:picChg>
        <pc:picChg chg="add del mod">
          <ac:chgData name="Hopefirmly Lyngdoh [Chillibreeze]" userId="01a7a686-b86c-48d4-b45c-9f5406d63a6c" providerId="ADAL" clId="{7C0A0F6C-C821-4DE3-9B9B-F817A0B79E20}" dt="2020-07-29T12:07:58.832" v="2990" actId="21"/>
          <ac:picMkLst>
            <pc:docMk/>
            <pc:sldMk cId="3244468067" sldId="1846"/>
            <ac:picMk id="5" creationId="{DAEC279D-CBB7-4C31-8038-FB3DABA5BD25}"/>
          </ac:picMkLst>
        </pc:picChg>
        <pc:picChg chg="add mod">
          <ac:chgData name="Hopefirmly Lyngdoh [Chillibreeze]" userId="01a7a686-b86c-48d4-b45c-9f5406d63a6c" providerId="ADAL" clId="{7C0A0F6C-C821-4DE3-9B9B-F817A0B79E20}" dt="2020-07-29T12:08:16.482" v="2993" actId="13244"/>
          <ac:picMkLst>
            <pc:docMk/>
            <pc:sldMk cId="3244468067" sldId="1846"/>
            <ac:picMk id="6" creationId="{BC9A0A17-CAC0-419B-94A2-4CC3B8488B85}"/>
          </ac:picMkLst>
        </pc:picChg>
        <pc:picChg chg="add del mod">
          <ac:chgData name="Hopefirmly Lyngdoh [Chillibreeze]" userId="01a7a686-b86c-48d4-b45c-9f5406d63a6c" providerId="ADAL" clId="{7C0A0F6C-C821-4DE3-9B9B-F817A0B79E20}" dt="2020-07-29T12:07:58.832" v="2990" actId="21"/>
          <ac:picMkLst>
            <pc:docMk/>
            <pc:sldMk cId="3244468067" sldId="1846"/>
            <ac:picMk id="7" creationId="{265A3FBC-FA25-4C6D-A861-C0FB49F23E16}"/>
          </ac:picMkLst>
        </pc:picChg>
        <pc:picChg chg="add del mod">
          <ac:chgData name="Hopefirmly Lyngdoh [Chillibreeze]" userId="01a7a686-b86c-48d4-b45c-9f5406d63a6c" providerId="ADAL" clId="{7C0A0F6C-C821-4DE3-9B9B-F817A0B79E20}" dt="2020-07-29T12:07:58.832" v="2990" actId="21"/>
          <ac:picMkLst>
            <pc:docMk/>
            <pc:sldMk cId="3244468067" sldId="1846"/>
            <ac:picMk id="12" creationId="{4EA1FD9F-4126-4E0B-B68C-3AD79F0C8D3C}"/>
          </ac:picMkLst>
        </pc:picChg>
        <pc:picChg chg="add del mod">
          <ac:chgData name="Hopefirmly Lyngdoh [Chillibreeze]" userId="01a7a686-b86c-48d4-b45c-9f5406d63a6c" providerId="ADAL" clId="{7C0A0F6C-C821-4DE3-9B9B-F817A0B79E20}" dt="2020-07-29T12:07:58.832" v="2990" actId="21"/>
          <ac:picMkLst>
            <pc:docMk/>
            <pc:sldMk cId="3244468067" sldId="1846"/>
            <ac:picMk id="15" creationId="{FA7AE170-0FE7-48D1-B6F9-50477CB43457}"/>
          </ac:picMkLst>
        </pc:picChg>
        <pc:picChg chg="add mod">
          <ac:chgData name="Hopefirmly Lyngdoh [Chillibreeze]" userId="01a7a686-b86c-48d4-b45c-9f5406d63a6c" providerId="ADAL" clId="{7C0A0F6C-C821-4DE3-9B9B-F817A0B79E20}" dt="2020-07-29T12:08:07.763" v="2991" actId="13244"/>
          <ac:picMkLst>
            <pc:docMk/>
            <pc:sldMk cId="3244468067" sldId="1846"/>
            <ac:picMk id="22" creationId="{BDC8DF49-A9A6-4183-AE3B-CDCFBE3152C5}"/>
          </ac:picMkLst>
        </pc:picChg>
        <pc:picChg chg="add mod">
          <ac:chgData name="Hopefirmly Lyngdoh [Chillibreeze]" userId="01a7a686-b86c-48d4-b45c-9f5406d63a6c" providerId="ADAL" clId="{7C0A0F6C-C821-4DE3-9B9B-F817A0B79E20}" dt="2020-07-29T12:07:44.799" v="2935" actId="571"/>
          <ac:picMkLst>
            <pc:docMk/>
            <pc:sldMk cId="3244468067" sldId="1846"/>
            <ac:picMk id="23" creationId="{76F74D3B-805C-416E-9B68-5835A5693395}"/>
          </ac:picMkLst>
        </pc:picChg>
        <pc:picChg chg="add mod">
          <ac:chgData name="Hopefirmly Lyngdoh [Chillibreeze]" userId="01a7a686-b86c-48d4-b45c-9f5406d63a6c" providerId="ADAL" clId="{7C0A0F6C-C821-4DE3-9B9B-F817A0B79E20}" dt="2020-07-29T12:07:44.799" v="2935" actId="571"/>
          <ac:picMkLst>
            <pc:docMk/>
            <pc:sldMk cId="3244468067" sldId="1846"/>
            <ac:picMk id="24" creationId="{F619B62B-F7A3-44BA-8420-562B7DA69502}"/>
          </ac:picMkLst>
        </pc:picChg>
        <pc:picChg chg="add mod">
          <ac:chgData name="Hopefirmly Lyngdoh [Chillibreeze]" userId="01a7a686-b86c-48d4-b45c-9f5406d63a6c" providerId="ADAL" clId="{7C0A0F6C-C821-4DE3-9B9B-F817A0B79E20}" dt="2020-07-29T12:07:44.799" v="2935" actId="571"/>
          <ac:picMkLst>
            <pc:docMk/>
            <pc:sldMk cId="3244468067" sldId="1846"/>
            <ac:picMk id="25" creationId="{A8902DB3-7B0C-4FBE-8F0D-67330FA25D48}"/>
          </ac:picMkLst>
        </pc:picChg>
        <pc:cxnChg chg="add mod">
          <ac:chgData name="Hopefirmly Lyngdoh [Chillibreeze]" userId="01a7a686-b86c-48d4-b45c-9f5406d63a6c" providerId="ADAL" clId="{7C0A0F6C-C821-4DE3-9B9B-F817A0B79E20}" dt="2020-07-29T12:05:39.908" v="2896"/>
          <ac:cxnSpMkLst>
            <pc:docMk/>
            <pc:sldMk cId="3244468067" sldId="1846"/>
            <ac:cxnSpMk id="10" creationId="{B53D557F-D4C7-4E39-8D9C-D37B6AF8D68E}"/>
          </ac:cxnSpMkLst>
        </pc:cxnChg>
        <pc:cxnChg chg="add mod">
          <ac:chgData name="Hopefirmly Lyngdoh [Chillibreeze]" userId="01a7a686-b86c-48d4-b45c-9f5406d63a6c" providerId="ADAL" clId="{7C0A0F6C-C821-4DE3-9B9B-F817A0B79E20}" dt="2020-07-29T12:05:39.908" v="2896"/>
          <ac:cxnSpMkLst>
            <pc:docMk/>
            <pc:sldMk cId="3244468067" sldId="1846"/>
            <ac:cxnSpMk id="14" creationId="{EA42B922-E5E2-4B20-AB0F-FBFD7FD7A10C}"/>
          </ac:cxnSpMkLst>
        </pc:cxnChg>
      </pc:sldChg>
      <pc:sldChg chg="modSp mod">
        <pc:chgData name="Hopefirmly Lyngdoh [Chillibreeze]" userId="01a7a686-b86c-48d4-b45c-9f5406d63a6c" providerId="ADAL" clId="{7C0A0F6C-C821-4DE3-9B9B-F817A0B79E20}" dt="2020-07-28T11:18:45.080" v="70" actId="1036"/>
        <pc:sldMkLst>
          <pc:docMk/>
          <pc:sldMk cId="1629224149" sldId="1848"/>
        </pc:sldMkLst>
        <pc:spChg chg="mod">
          <ac:chgData name="Hopefirmly Lyngdoh [Chillibreeze]" userId="01a7a686-b86c-48d4-b45c-9f5406d63a6c" providerId="ADAL" clId="{7C0A0F6C-C821-4DE3-9B9B-F817A0B79E20}" dt="2020-07-28T11:16:25.039" v="59" actId="554"/>
          <ac:spMkLst>
            <pc:docMk/>
            <pc:sldMk cId="1629224149" sldId="1848"/>
            <ac:spMk id="24" creationId="{495C512A-0260-4B93-9AAA-3D92B5A8CAB8}"/>
          </ac:spMkLst>
        </pc:spChg>
        <pc:spChg chg="mod">
          <ac:chgData name="Hopefirmly Lyngdoh [Chillibreeze]" userId="01a7a686-b86c-48d4-b45c-9f5406d63a6c" providerId="ADAL" clId="{7C0A0F6C-C821-4DE3-9B9B-F817A0B79E20}" dt="2020-07-28T11:18:45.080" v="70" actId="1036"/>
          <ac:spMkLst>
            <pc:docMk/>
            <pc:sldMk cId="1629224149" sldId="1848"/>
            <ac:spMk id="27" creationId="{75A09BD9-CC2B-4645-BA44-CDCFA3080035}"/>
          </ac:spMkLst>
        </pc:spChg>
        <pc:spChg chg="mod">
          <ac:chgData name="Hopefirmly Lyngdoh [Chillibreeze]" userId="01a7a686-b86c-48d4-b45c-9f5406d63a6c" providerId="ADAL" clId="{7C0A0F6C-C821-4DE3-9B9B-F817A0B79E20}" dt="2020-07-28T11:17:51.244" v="60" actId="1076"/>
          <ac:spMkLst>
            <pc:docMk/>
            <pc:sldMk cId="1629224149" sldId="1848"/>
            <ac:spMk id="32" creationId="{B5384C6E-736A-4BA8-A0ED-D938E5162F67}"/>
          </ac:spMkLst>
        </pc:spChg>
        <pc:picChg chg="mod">
          <ac:chgData name="Hopefirmly Lyngdoh [Chillibreeze]" userId="01a7a686-b86c-48d4-b45c-9f5406d63a6c" providerId="ADAL" clId="{7C0A0F6C-C821-4DE3-9B9B-F817A0B79E20}" dt="2020-07-28T11:16:25.039" v="59" actId="554"/>
          <ac:picMkLst>
            <pc:docMk/>
            <pc:sldMk cId="1629224149" sldId="1848"/>
            <ac:picMk id="23" creationId="{362C483F-1EA7-447F-8395-BD32AFB57ABE}"/>
          </ac:picMkLst>
        </pc:picChg>
        <pc:picChg chg="mod">
          <ac:chgData name="Hopefirmly Lyngdoh [Chillibreeze]" userId="01a7a686-b86c-48d4-b45c-9f5406d63a6c" providerId="ADAL" clId="{7C0A0F6C-C821-4DE3-9B9B-F817A0B79E20}" dt="2020-07-28T11:18:45.080" v="70" actId="1036"/>
          <ac:picMkLst>
            <pc:docMk/>
            <pc:sldMk cId="1629224149" sldId="1848"/>
            <ac:picMk id="26" creationId="{2A950A21-2A10-4A41-A454-A54E66DA85DE}"/>
          </ac:picMkLst>
        </pc:picChg>
        <pc:picChg chg="mod">
          <ac:chgData name="Hopefirmly Lyngdoh [Chillibreeze]" userId="01a7a686-b86c-48d4-b45c-9f5406d63a6c" providerId="ADAL" clId="{7C0A0F6C-C821-4DE3-9B9B-F817A0B79E20}" dt="2020-07-28T11:17:51.244" v="60" actId="1076"/>
          <ac:picMkLst>
            <pc:docMk/>
            <pc:sldMk cId="1629224149" sldId="1848"/>
            <ac:picMk id="29" creationId="{F923C0F9-926C-4D7C-BBA6-FABC9F6D4CBF}"/>
          </ac:picMkLst>
        </pc:picChg>
        <pc:cxnChg chg="mod">
          <ac:chgData name="Hopefirmly Lyngdoh [Chillibreeze]" userId="01a7a686-b86c-48d4-b45c-9f5406d63a6c" providerId="ADAL" clId="{7C0A0F6C-C821-4DE3-9B9B-F817A0B79E20}" dt="2020-07-28T11:18:04.588" v="65" actId="1076"/>
          <ac:cxnSpMkLst>
            <pc:docMk/>
            <pc:sldMk cId="1629224149" sldId="1848"/>
            <ac:cxnSpMk id="25" creationId="{FC8A7532-B8A2-452B-84F2-8457D83C8803}"/>
          </ac:cxnSpMkLst>
        </pc:cxnChg>
        <pc:cxnChg chg="mod">
          <ac:chgData name="Hopefirmly Lyngdoh [Chillibreeze]" userId="01a7a686-b86c-48d4-b45c-9f5406d63a6c" providerId="ADAL" clId="{7C0A0F6C-C821-4DE3-9B9B-F817A0B79E20}" dt="2020-07-28T11:18:07.471" v="66" actId="465"/>
          <ac:cxnSpMkLst>
            <pc:docMk/>
            <pc:sldMk cId="1629224149" sldId="1848"/>
            <ac:cxnSpMk id="28" creationId="{1168C62F-01B0-46E5-AD1F-74E25C4AA3E2}"/>
          </ac:cxnSpMkLst>
        </pc:cxnChg>
      </pc:sldChg>
      <pc:sldChg chg="addSp delSp modSp mod">
        <pc:chgData name="Hopefirmly Lyngdoh [Chillibreeze]" userId="01a7a686-b86c-48d4-b45c-9f5406d63a6c" providerId="ADAL" clId="{7C0A0F6C-C821-4DE3-9B9B-F817A0B79E20}" dt="2020-07-30T06:35:21.001" v="3311" actId="21"/>
        <pc:sldMkLst>
          <pc:docMk/>
          <pc:sldMk cId="367441648" sldId="1849"/>
        </pc:sldMkLst>
        <pc:spChg chg="mod">
          <ac:chgData name="Hopefirmly Lyngdoh [Chillibreeze]" userId="01a7a686-b86c-48d4-b45c-9f5406d63a6c" providerId="ADAL" clId="{7C0A0F6C-C821-4DE3-9B9B-F817A0B79E20}" dt="2020-07-29T12:18:51.746" v="3202"/>
          <ac:spMkLst>
            <pc:docMk/>
            <pc:sldMk cId="367441648" sldId="1849"/>
            <ac:spMk id="2" creationId="{51B16600-E82D-42E0-B6F4-F3871D039432}"/>
          </ac:spMkLst>
        </pc:spChg>
        <pc:spChg chg="mod">
          <ac:chgData name="Hopefirmly Lyngdoh [Chillibreeze]" userId="01a7a686-b86c-48d4-b45c-9f5406d63a6c" providerId="ADAL" clId="{7C0A0F6C-C821-4DE3-9B9B-F817A0B79E20}" dt="2020-07-28T11:42:03.963" v="185"/>
          <ac:spMkLst>
            <pc:docMk/>
            <pc:sldMk cId="367441648" sldId="1849"/>
            <ac:spMk id="8" creationId="{1D747536-1AE0-424C-A26F-210785CBA1A7}"/>
          </ac:spMkLst>
        </pc:spChg>
        <pc:spChg chg="mod">
          <ac:chgData name="Hopefirmly Lyngdoh [Chillibreeze]" userId="01a7a686-b86c-48d4-b45c-9f5406d63a6c" providerId="ADAL" clId="{7C0A0F6C-C821-4DE3-9B9B-F817A0B79E20}" dt="2020-07-28T11:42:03.963" v="185"/>
          <ac:spMkLst>
            <pc:docMk/>
            <pc:sldMk cId="367441648" sldId="1849"/>
            <ac:spMk id="9" creationId="{0424D4A1-F1B0-4F65-9AAF-EB7F076F4F3B}"/>
          </ac:spMkLst>
        </pc:spChg>
        <pc:spChg chg="mod">
          <ac:chgData name="Hopefirmly Lyngdoh [Chillibreeze]" userId="01a7a686-b86c-48d4-b45c-9f5406d63a6c" providerId="ADAL" clId="{7C0A0F6C-C821-4DE3-9B9B-F817A0B79E20}" dt="2020-07-28T11:42:03.963" v="185"/>
          <ac:spMkLst>
            <pc:docMk/>
            <pc:sldMk cId="367441648" sldId="1849"/>
            <ac:spMk id="10" creationId="{2F89408C-CBAC-41CD-90F8-E768426700E1}"/>
          </ac:spMkLst>
        </pc:spChg>
        <pc:spChg chg="mod">
          <ac:chgData name="Hopefirmly Lyngdoh [Chillibreeze]" userId="01a7a686-b86c-48d4-b45c-9f5406d63a6c" providerId="ADAL" clId="{7C0A0F6C-C821-4DE3-9B9B-F817A0B79E20}" dt="2020-07-28T11:42:03.963" v="185"/>
          <ac:spMkLst>
            <pc:docMk/>
            <pc:sldMk cId="367441648" sldId="1849"/>
            <ac:spMk id="11" creationId="{DDC0B690-F748-4506-B30A-2538B8434806}"/>
          </ac:spMkLst>
        </pc:spChg>
        <pc:spChg chg="mod">
          <ac:chgData name="Hopefirmly Lyngdoh [Chillibreeze]" userId="01a7a686-b86c-48d4-b45c-9f5406d63a6c" providerId="ADAL" clId="{7C0A0F6C-C821-4DE3-9B9B-F817A0B79E20}" dt="2020-07-28T11:42:03.963" v="185"/>
          <ac:spMkLst>
            <pc:docMk/>
            <pc:sldMk cId="367441648" sldId="1849"/>
            <ac:spMk id="12" creationId="{3903C474-C2AB-4559-928D-751982D8FCBB}"/>
          </ac:spMkLst>
        </pc:spChg>
        <pc:spChg chg="mod">
          <ac:chgData name="Hopefirmly Lyngdoh [Chillibreeze]" userId="01a7a686-b86c-48d4-b45c-9f5406d63a6c" providerId="ADAL" clId="{7C0A0F6C-C821-4DE3-9B9B-F817A0B79E20}" dt="2020-07-28T11:42:03.963" v="185"/>
          <ac:spMkLst>
            <pc:docMk/>
            <pc:sldMk cId="367441648" sldId="1849"/>
            <ac:spMk id="13" creationId="{D69CC55F-A367-48FE-B6D4-D5AD8738DFE8}"/>
          </ac:spMkLst>
        </pc:spChg>
        <pc:spChg chg="mod">
          <ac:chgData name="Hopefirmly Lyngdoh [Chillibreeze]" userId="01a7a686-b86c-48d4-b45c-9f5406d63a6c" providerId="ADAL" clId="{7C0A0F6C-C821-4DE3-9B9B-F817A0B79E20}" dt="2020-07-28T11:42:03.963" v="185"/>
          <ac:spMkLst>
            <pc:docMk/>
            <pc:sldMk cId="367441648" sldId="1849"/>
            <ac:spMk id="14" creationId="{2FB4C587-3E05-478B-A451-72ADE23A238A}"/>
          </ac:spMkLst>
        </pc:spChg>
        <pc:spChg chg="mod">
          <ac:chgData name="Hopefirmly Lyngdoh [Chillibreeze]" userId="01a7a686-b86c-48d4-b45c-9f5406d63a6c" providerId="ADAL" clId="{7C0A0F6C-C821-4DE3-9B9B-F817A0B79E20}" dt="2020-07-28T11:42:03.963" v="185"/>
          <ac:spMkLst>
            <pc:docMk/>
            <pc:sldMk cId="367441648" sldId="1849"/>
            <ac:spMk id="15" creationId="{B17E468B-D3DC-4533-8EE7-5AB6A6BCEE34}"/>
          </ac:spMkLst>
        </pc:spChg>
        <pc:spChg chg="mod">
          <ac:chgData name="Hopefirmly Lyngdoh [Chillibreeze]" userId="01a7a686-b86c-48d4-b45c-9f5406d63a6c" providerId="ADAL" clId="{7C0A0F6C-C821-4DE3-9B9B-F817A0B79E20}" dt="2020-07-28T11:42:03.963" v="185"/>
          <ac:spMkLst>
            <pc:docMk/>
            <pc:sldMk cId="367441648" sldId="1849"/>
            <ac:spMk id="16" creationId="{5B76C989-4EA7-4E59-9868-5DA1DBF03EB9}"/>
          </ac:spMkLst>
        </pc:spChg>
        <pc:spChg chg="mod">
          <ac:chgData name="Hopefirmly Lyngdoh [Chillibreeze]" userId="01a7a686-b86c-48d4-b45c-9f5406d63a6c" providerId="ADAL" clId="{7C0A0F6C-C821-4DE3-9B9B-F817A0B79E20}" dt="2020-07-28T11:42:03.963" v="185"/>
          <ac:spMkLst>
            <pc:docMk/>
            <pc:sldMk cId="367441648" sldId="1849"/>
            <ac:spMk id="17" creationId="{6A65E5AE-55A3-42B4-A21A-6E2740D3C52D}"/>
          </ac:spMkLst>
        </pc:spChg>
        <pc:spChg chg="mod">
          <ac:chgData name="Hopefirmly Lyngdoh [Chillibreeze]" userId="01a7a686-b86c-48d4-b45c-9f5406d63a6c" providerId="ADAL" clId="{7C0A0F6C-C821-4DE3-9B9B-F817A0B79E20}" dt="2020-07-28T11:42:03.963" v="185"/>
          <ac:spMkLst>
            <pc:docMk/>
            <pc:sldMk cId="367441648" sldId="1849"/>
            <ac:spMk id="18" creationId="{07D941F4-F9F9-4E3C-91E8-7AC1D3A62034}"/>
          </ac:spMkLst>
        </pc:spChg>
        <pc:spChg chg="mod">
          <ac:chgData name="Hopefirmly Lyngdoh [Chillibreeze]" userId="01a7a686-b86c-48d4-b45c-9f5406d63a6c" providerId="ADAL" clId="{7C0A0F6C-C821-4DE3-9B9B-F817A0B79E20}" dt="2020-07-28T11:42:03.963" v="185"/>
          <ac:spMkLst>
            <pc:docMk/>
            <pc:sldMk cId="367441648" sldId="1849"/>
            <ac:spMk id="20" creationId="{D5A5ECD5-75BB-4CA6-85C4-7B3EF0413DDF}"/>
          </ac:spMkLst>
        </pc:spChg>
        <pc:spChg chg="mod">
          <ac:chgData name="Hopefirmly Lyngdoh [Chillibreeze]" userId="01a7a686-b86c-48d4-b45c-9f5406d63a6c" providerId="ADAL" clId="{7C0A0F6C-C821-4DE3-9B9B-F817A0B79E20}" dt="2020-07-28T11:42:03.963" v="185"/>
          <ac:spMkLst>
            <pc:docMk/>
            <pc:sldMk cId="367441648" sldId="1849"/>
            <ac:spMk id="22" creationId="{2FBF46B6-E5B1-43D9-A874-23F820375685}"/>
          </ac:spMkLst>
        </pc:spChg>
        <pc:spChg chg="mod">
          <ac:chgData name="Hopefirmly Lyngdoh [Chillibreeze]" userId="01a7a686-b86c-48d4-b45c-9f5406d63a6c" providerId="ADAL" clId="{7C0A0F6C-C821-4DE3-9B9B-F817A0B79E20}" dt="2020-07-28T11:42:03.963" v="185"/>
          <ac:spMkLst>
            <pc:docMk/>
            <pc:sldMk cId="367441648" sldId="1849"/>
            <ac:spMk id="24" creationId="{BB1A3E1C-8F1F-4BAB-BF7D-C13B6E07523D}"/>
          </ac:spMkLst>
        </pc:spChg>
        <pc:spChg chg="mod">
          <ac:chgData name="Hopefirmly Lyngdoh [Chillibreeze]" userId="01a7a686-b86c-48d4-b45c-9f5406d63a6c" providerId="ADAL" clId="{7C0A0F6C-C821-4DE3-9B9B-F817A0B79E20}" dt="2020-07-28T11:42:03.963" v="185"/>
          <ac:spMkLst>
            <pc:docMk/>
            <pc:sldMk cId="367441648" sldId="1849"/>
            <ac:spMk id="26" creationId="{E83E466D-C263-4B93-AF0B-C387A748C141}"/>
          </ac:spMkLst>
        </pc:spChg>
        <pc:spChg chg="mod">
          <ac:chgData name="Hopefirmly Lyngdoh [Chillibreeze]" userId="01a7a686-b86c-48d4-b45c-9f5406d63a6c" providerId="ADAL" clId="{7C0A0F6C-C821-4DE3-9B9B-F817A0B79E20}" dt="2020-07-28T11:42:03.963" v="185"/>
          <ac:spMkLst>
            <pc:docMk/>
            <pc:sldMk cId="367441648" sldId="1849"/>
            <ac:spMk id="28" creationId="{51D8188C-E00A-45CE-BA5D-FD34D103C5D3}"/>
          </ac:spMkLst>
        </pc:spChg>
        <pc:spChg chg="mod">
          <ac:chgData name="Hopefirmly Lyngdoh [Chillibreeze]" userId="01a7a686-b86c-48d4-b45c-9f5406d63a6c" providerId="ADAL" clId="{7C0A0F6C-C821-4DE3-9B9B-F817A0B79E20}" dt="2020-07-29T11:42:37.408" v="2218" actId="571"/>
          <ac:spMkLst>
            <pc:docMk/>
            <pc:sldMk cId="367441648" sldId="1849"/>
            <ac:spMk id="30" creationId="{B1C0659F-1981-43CE-BEAD-5458B7A355AF}"/>
          </ac:spMkLst>
        </pc:spChg>
        <pc:spChg chg="mod">
          <ac:chgData name="Hopefirmly Lyngdoh [Chillibreeze]" userId="01a7a686-b86c-48d4-b45c-9f5406d63a6c" providerId="ADAL" clId="{7C0A0F6C-C821-4DE3-9B9B-F817A0B79E20}" dt="2020-07-29T11:42:37.408" v="2218" actId="571"/>
          <ac:spMkLst>
            <pc:docMk/>
            <pc:sldMk cId="367441648" sldId="1849"/>
            <ac:spMk id="31" creationId="{5CF439CE-8C67-40A6-A469-BD41910AD41C}"/>
          </ac:spMkLst>
        </pc:spChg>
        <pc:spChg chg="mod">
          <ac:chgData name="Hopefirmly Lyngdoh [Chillibreeze]" userId="01a7a686-b86c-48d4-b45c-9f5406d63a6c" providerId="ADAL" clId="{7C0A0F6C-C821-4DE3-9B9B-F817A0B79E20}" dt="2020-07-29T11:42:37.408" v="2218" actId="571"/>
          <ac:spMkLst>
            <pc:docMk/>
            <pc:sldMk cId="367441648" sldId="1849"/>
            <ac:spMk id="32" creationId="{24EFA088-FDA7-4AD6-A7E7-19AEBB83FB1A}"/>
          </ac:spMkLst>
        </pc:spChg>
        <pc:spChg chg="mod">
          <ac:chgData name="Hopefirmly Lyngdoh [Chillibreeze]" userId="01a7a686-b86c-48d4-b45c-9f5406d63a6c" providerId="ADAL" clId="{7C0A0F6C-C821-4DE3-9B9B-F817A0B79E20}" dt="2020-07-29T11:42:37.408" v="2218" actId="571"/>
          <ac:spMkLst>
            <pc:docMk/>
            <pc:sldMk cId="367441648" sldId="1849"/>
            <ac:spMk id="33" creationId="{BD57FAF8-FE51-42CE-A859-50CB82EE7654}"/>
          </ac:spMkLst>
        </pc:spChg>
        <pc:spChg chg="mod">
          <ac:chgData name="Hopefirmly Lyngdoh [Chillibreeze]" userId="01a7a686-b86c-48d4-b45c-9f5406d63a6c" providerId="ADAL" clId="{7C0A0F6C-C821-4DE3-9B9B-F817A0B79E20}" dt="2020-07-29T11:42:37.408" v="2218" actId="571"/>
          <ac:spMkLst>
            <pc:docMk/>
            <pc:sldMk cId="367441648" sldId="1849"/>
            <ac:spMk id="34" creationId="{BE0F013A-02FA-4675-8845-762AB838FF7F}"/>
          </ac:spMkLst>
        </pc:spChg>
        <pc:spChg chg="mod">
          <ac:chgData name="Hopefirmly Lyngdoh [Chillibreeze]" userId="01a7a686-b86c-48d4-b45c-9f5406d63a6c" providerId="ADAL" clId="{7C0A0F6C-C821-4DE3-9B9B-F817A0B79E20}" dt="2020-07-29T11:42:37.408" v="2218" actId="571"/>
          <ac:spMkLst>
            <pc:docMk/>
            <pc:sldMk cId="367441648" sldId="1849"/>
            <ac:spMk id="35" creationId="{DF85BF34-F866-49FA-85EA-A2ED79F5954C}"/>
          </ac:spMkLst>
        </pc:spChg>
        <pc:spChg chg="mod">
          <ac:chgData name="Hopefirmly Lyngdoh [Chillibreeze]" userId="01a7a686-b86c-48d4-b45c-9f5406d63a6c" providerId="ADAL" clId="{7C0A0F6C-C821-4DE3-9B9B-F817A0B79E20}" dt="2020-07-29T11:42:37.408" v="2218" actId="571"/>
          <ac:spMkLst>
            <pc:docMk/>
            <pc:sldMk cId="367441648" sldId="1849"/>
            <ac:spMk id="36" creationId="{D52E0253-5750-47B7-AB46-9883C92FF0BE}"/>
          </ac:spMkLst>
        </pc:spChg>
        <pc:spChg chg="mod">
          <ac:chgData name="Hopefirmly Lyngdoh [Chillibreeze]" userId="01a7a686-b86c-48d4-b45c-9f5406d63a6c" providerId="ADAL" clId="{7C0A0F6C-C821-4DE3-9B9B-F817A0B79E20}" dt="2020-07-29T11:42:37.408" v="2218" actId="571"/>
          <ac:spMkLst>
            <pc:docMk/>
            <pc:sldMk cId="367441648" sldId="1849"/>
            <ac:spMk id="37" creationId="{F94D341A-23B1-48A8-A343-82CEA9856640}"/>
          </ac:spMkLst>
        </pc:spChg>
        <pc:spChg chg="mod">
          <ac:chgData name="Hopefirmly Lyngdoh [Chillibreeze]" userId="01a7a686-b86c-48d4-b45c-9f5406d63a6c" providerId="ADAL" clId="{7C0A0F6C-C821-4DE3-9B9B-F817A0B79E20}" dt="2020-07-29T11:42:37.408" v="2218" actId="571"/>
          <ac:spMkLst>
            <pc:docMk/>
            <pc:sldMk cId="367441648" sldId="1849"/>
            <ac:spMk id="38" creationId="{9199C91B-27E7-450E-B1C7-52C541B01848}"/>
          </ac:spMkLst>
        </pc:spChg>
        <pc:spChg chg="mod">
          <ac:chgData name="Hopefirmly Lyngdoh [Chillibreeze]" userId="01a7a686-b86c-48d4-b45c-9f5406d63a6c" providerId="ADAL" clId="{7C0A0F6C-C821-4DE3-9B9B-F817A0B79E20}" dt="2020-07-29T11:42:37.408" v="2218" actId="571"/>
          <ac:spMkLst>
            <pc:docMk/>
            <pc:sldMk cId="367441648" sldId="1849"/>
            <ac:spMk id="39" creationId="{1B24680A-5F05-4974-872F-5608A69FB01F}"/>
          </ac:spMkLst>
        </pc:spChg>
        <pc:spChg chg="mod">
          <ac:chgData name="Hopefirmly Lyngdoh [Chillibreeze]" userId="01a7a686-b86c-48d4-b45c-9f5406d63a6c" providerId="ADAL" clId="{7C0A0F6C-C821-4DE3-9B9B-F817A0B79E20}" dt="2020-07-29T11:42:37.408" v="2218" actId="571"/>
          <ac:spMkLst>
            <pc:docMk/>
            <pc:sldMk cId="367441648" sldId="1849"/>
            <ac:spMk id="40" creationId="{F112AC11-A3C8-4EFE-8855-1486C16B0483}"/>
          </ac:spMkLst>
        </pc:spChg>
        <pc:spChg chg="mod">
          <ac:chgData name="Hopefirmly Lyngdoh [Chillibreeze]" userId="01a7a686-b86c-48d4-b45c-9f5406d63a6c" providerId="ADAL" clId="{7C0A0F6C-C821-4DE3-9B9B-F817A0B79E20}" dt="2020-07-29T11:42:37.408" v="2218" actId="571"/>
          <ac:spMkLst>
            <pc:docMk/>
            <pc:sldMk cId="367441648" sldId="1849"/>
            <ac:spMk id="42" creationId="{C755BED2-D229-4C10-94D2-0C3C736DA523}"/>
          </ac:spMkLst>
        </pc:spChg>
        <pc:spChg chg="mod">
          <ac:chgData name="Hopefirmly Lyngdoh [Chillibreeze]" userId="01a7a686-b86c-48d4-b45c-9f5406d63a6c" providerId="ADAL" clId="{7C0A0F6C-C821-4DE3-9B9B-F817A0B79E20}" dt="2020-07-29T11:42:37.408" v="2218" actId="571"/>
          <ac:spMkLst>
            <pc:docMk/>
            <pc:sldMk cId="367441648" sldId="1849"/>
            <ac:spMk id="44" creationId="{BAA19047-C945-4562-BC50-A99FCFC23AB0}"/>
          </ac:spMkLst>
        </pc:spChg>
        <pc:spChg chg="mod">
          <ac:chgData name="Hopefirmly Lyngdoh [Chillibreeze]" userId="01a7a686-b86c-48d4-b45c-9f5406d63a6c" providerId="ADAL" clId="{7C0A0F6C-C821-4DE3-9B9B-F817A0B79E20}" dt="2020-07-29T11:42:37.408" v="2218" actId="571"/>
          <ac:spMkLst>
            <pc:docMk/>
            <pc:sldMk cId="367441648" sldId="1849"/>
            <ac:spMk id="46" creationId="{71E776C5-1171-41E6-BB27-280BC81B8D60}"/>
          </ac:spMkLst>
        </pc:spChg>
        <pc:spChg chg="mod">
          <ac:chgData name="Hopefirmly Lyngdoh [Chillibreeze]" userId="01a7a686-b86c-48d4-b45c-9f5406d63a6c" providerId="ADAL" clId="{7C0A0F6C-C821-4DE3-9B9B-F817A0B79E20}" dt="2020-07-28T11:42:09.517" v="186" actId="255"/>
          <ac:spMkLst>
            <pc:docMk/>
            <pc:sldMk cId="367441648" sldId="1849"/>
            <ac:spMk id="47" creationId="{F652F2A9-7B63-43B1-827B-7F4C81BC2AB8}"/>
          </ac:spMkLst>
        </pc:spChg>
        <pc:spChg chg="mod">
          <ac:chgData name="Hopefirmly Lyngdoh [Chillibreeze]" userId="01a7a686-b86c-48d4-b45c-9f5406d63a6c" providerId="ADAL" clId="{7C0A0F6C-C821-4DE3-9B9B-F817A0B79E20}" dt="2020-07-28T11:42:16.278" v="187" actId="14100"/>
          <ac:spMkLst>
            <pc:docMk/>
            <pc:sldMk cId="367441648" sldId="1849"/>
            <ac:spMk id="48" creationId="{7F8FCEF5-CB19-4C11-9D3D-E456602C577E}"/>
          </ac:spMkLst>
        </pc:spChg>
        <pc:spChg chg="del mod">
          <ac:chgData name="Hopefirmly Lyngdoh [Chillibreeze]" userId="01a7a686-b86c-48d4-b45c-9f5406d63a6c" providerId="ADAL" clId="{7C0A0F6C-C821-4DE3-9B9B-F817A0B79E20}" dt="2020-07-30T06:35:21.001" v="3311" actId="21"/>
          <ac:spMkLst>
            <pc:docMk/>
            <pc:sldMk cId="367441648" sldId="1849"/>
            <ac:spMk id="49" creationId="{04EBABC4-2DB0-4BB2-91BB-3853E16A33C0}"/>
          </ac:spMkLst>
        </pc:spChg>
        <pc:spChg chg="mod">
          <ac:chgData name="Hopefirmly Lyngdoh [Chillibreeze]" userId="01a7a686-b86c-48d4-b45c-9f5406d63a6c" providerId="ADAL" clId="{7C0A0F6C-C821-4DE3-9B9B-F817A0B79E20}" dt="2020-07-29T11:42:37.408" v="2218" actId="571"/>
          <ac:spMkLst>
            <pc:docMk/>
            <pc:sldMk cId="367441648" sldId="1849"/>
            <ac:spMk id="51" creationId="{04687E00-FBD0-4D0B-9C8E-1FAC666BA06B}"/>
          </ac:spMkLst>
        </pc:spChg>
        <pc:spChg chg="mod">
          <ac:chgData name="Hopefirmly Lyngdoh [Chillibreeze]" userId="01a7a686-b86c-48d4-b45c-9f5406d63a6c" providerId="ADAL" clId="{7C0A0F6C-C821-4DE3-9B9B-F817A0B79E20}" dt="2020-07-29T11:42:37.408" v="2218" actId="571"/>
          <ac:spMkLst>
            <pc:docMk/>
            <pc:sldMk cId="367441648" sldId="1849"/>
            <ac:spMk id="53" creationId="{0AB2A167-6464-41B1-932D-48D4FDAD9951}"/>
          </ac:spMkLst>
        </pc:spChg>
        <pc:grpChg chg="add del mod">
          <ac:chgData name="Hopefirmly Lyngdoh [Chillibreeze]" userId="01a7a686-b86c-48d4-b45c-9f5406d63a6c" providerId="ADAL" clId="{7C0A0F6C-C821-4DE3-9B9B-F817A0B79E20}" dt="2020-07-29T11:42:38.682" v="2219" actId="21"/>
          <ac:grpSpMkLst>
            <pc:docMk/>
            <pc:sldMk cId="367441648" sldId="1849"/>
            <ac:grpSpMk id="7" creationId="{4CC660EB-446E-463D-B5D5-6B50FE5DB30C}"/>
          </ac:grpSpMkLst>
        </pc:grpChg>
        <pc:grpChg chg="add del mod">
          <ac:chgData name="Hopefirmly Lyngdoh [Chillibreeze]" userId="01a7a686-b86c-48d4-b45c-9f5406d63a6c" providerId="ADAL" clId="{7C0A0F6C-C821-4DE3-9B9B-F817A0B79E20}" dt="2020-07-29T11:42:52.839" v="2227" actId="478"/>
          <ac:grpSpMkLst>
            <pc:docMk/>
            <pc:sldMk cId="367441648" sldId="1849"/>
            <ac:grpSpMk id="29" creationId="{B41D5B40-1A3A-444B-906A-75723FD2F271}"/>
          </ac:grpSpMkLst>
        </pc:grpChg>
        <pc:picChg chg="add mod modCrop">
          <ac:chgData name="Hopefirmly Lyngdoh [Chillibreeze]" userId="01a7a686-b86c-48d4-b45c-9f5406d63a6c" providerId="ADAL" clId="{7C0A0F6C-C821-4DE3-9B9B-F817A0B79E20}" dt="2020-07-30T06:35:19.110" v="3310" actId="108"/>
          <ac:picMkLst>
            <pc:docMk/>
            <pc:sldMk cId="367441648" sldId="1849"/>
            <ac:picMk id="4" creationId="{A22B8696-9766-4D86-AC01-662768FDE5B8}"/>
          </ac:picMkLst>
        </pc:picChg>
        <pc:picChg chg="del mod">
          <ac:chgData name="Hopefirmly Lyngdoh [Chillibreeze]" userId="01a7a686-b86c-48d4-b45c-9f5406d63a6c" providerId="ADAL" clId="{7C0A0F6C-C821-4DE3-9B9B-F817A0B79E20}" dt="2020-07-28T11:42:03.303" v="184" actId="478"/>
          <ac:picMkLst>
            <pc:docMk/>
            <pc:sldMk cId="367441648" sldId="1849"/>
            <ac:picMk id="5" creationId="{FC9F3871-46B2-4953-A2D9-7F0867881D17}"/>
          </ac:picMkLst>
        </pc:picChg>
        <pc:cxnChg chg="mod">
          <ac:chgData name="Hopefirmly Lyngdoh [Chillibreeze]" userId="01a7a686-b86c-48d4-b45c-9f5406d63a6c" providerId="ADAL" clId="{7C0A0F6C-C821-4DE3-9B9B-F817A0B79E20}" dt="2020-07-28T11:42:03.963" v="185"/>
          <ac:cxnSpMkLst>
            <pc:docMk/>
            <pc:sldMk cId="367441648" sldId="1849"/>
            <ac:cxnSpMk id="19" creationId="{8AD7D866-E9A3-4093-BACE-46B9BFE500E1}"/>
          </ac:cxnSpMkLst>
        </pc:cxnChg>
        <pc:cxnChg chg="mod">
          <ac:chgData name="Hopefirmly Lyngdoh [Chillibreeze]" userId="01a7a686-b86c-48d4-b45c-9f5406d63a6c" providerId="ADAL" clId="{7C0A0F6C-C821-4DE3-9B9B-F817A0B79E20}" dt="2020-07-28T11:42:03.963" v="185"/>
          <ac:cxnSpMkLst>
            <pc:docMk/>
            <pc:sldMk cId="367441648" sldId="1849"/>
            <ac:cxnSpMk id="21" creationId="{7D6521D3-1E81-4535-AB93-58FA13980B9B}"/>
          </ac:cxnSpMkLst>
        </pc:cxnChg>
        <pc:cxnChg chg="mod">
          <ac:chgData name="Hopefirmly Lyngdoh [Chillibreeze]" userId="01a7a686-b86c-48d4-b45c-9f5406d63a6c" providerId="ADAL" clId="{7C0A0F6C-C821-4DE3-9B9B-F817A0B79E20}" dt="2020-07-28T11:42:03.963" v="185"/>
          <ac:cxnSpMkLst>
            <pc:docMk/>
            <pc:sldMk cId="367441648" sldId="1849"/>
            <ac:cxnSpMk id="23" creationId="{438FF73D-C5F6-47C6-80B7-544C4FAE9E6A}"/>
          </ac:cxnSpMkLst>
        </pc:cxnChg>
        <pc:cxnChg chg="mod">
          <ac:chgData name="Hopefirmly Lyngdoh [Chillibreeze]" userId="01a7a686-b86c-48d4-b45c-9f5406d63a6c" providerId="ADAL" clId="{7C0A0F6C-C821-4DE3-9B9B-F817A0B79E20}" dt="2020-07-28T11:42:03.963" v="185"/>
          <ac:cxnSpMkLst>
            <pc:docMk/>
            <pc:sldMk cId="367441648" sldId="1849"/>
            <ac:cxnSpMk id="25" creationId="{54619036-D5E0-45AC-8CDB-949213A84537}"/>
          </ac:cxnSpMkLst>
        </pc:cxnChg>
        <pc:cxnChg chg="mod">
          <ac:chgData name="Hopefirmly Lyngdoh [Chillibreeze]" userId="01a7a686-b86c-48d4-b45c-9f5406d63a6c" providerId="ADAL" clId="{7C0A0F6C-C821-4DE3-9B9B-F817A0B79E20}" dt="2020-07-28T11:42:03.963" v="185"/>
          <ac:cxnSpMkLst>
            <pc:docMk/>
            <pc:sldMk cId="367441648" sldId="1849"/>
            <ac:cxnSpMk id="27" creationId="{9F92A661-6BD2-4773-BD27-234B91999FC4}"/>
          </ac:cxnSpMkLst>
        </pc:cxnChg>
        <pc:cxnChg chg="mod">
          <ac:chgData name="Hopefirmly Lyngdoh [Chillibreeze]" userId="01a7a686-b86c-48d4-b45c-9f5406d63a6c" providerId="ADAL" clId="{7C0A0F6C-C821-4DE3-9B9B-F817A0B79E20}" dt="2020-07-29T11:42:37.408" v="2218" actId="571"/>
          <ac:cxnSpMkLst>
            <pc:docMk/>
            <pc:sldMk cId="367441648" sldId="1849"/>
            <ac:cxnSpMk id="41" creationId="{6A9DCDC1-AC01-46BF-9FFC-52408CF36A88}"/>
          </ac:cxnSpMkLst>
        </pc:cxnChg>
        <pc:cxnChg chg="mod">
          <ac:chgData name="Hopefirmly Lyngdoh [Chillibreeze]" userId="01a7a686-b86c-48d4-b45c-9f5406d63a6c" providerId="ADAL" clId="{7C0A0F6C-C821-4DE3-9B9B-F817A0B79E20}" dt="2020-07-29T11:42:37.408" v="2218" actId="571"/>
          <ac:cxnSpMkLst>
            <pc:docMk/>
            <pc:sldMk cId="367441648" sldId="1849"/>
            <ac:cxnSpMk id="43" creationId="{E4C29D31-16F2-4CD9-91BF-0D97AB33D97E}"/>
          </ac:cxnSpMkLst>
        </pc:cxnChg>
        <pc:cxnChg chg="mod">
          <ac:chgData name="Hopefirmly Lyngdoh [Chillibreeze]" userId="01a7a686-b86c-48d4-b45c-9f5406d63a6c" providerId="ADAL" clId="{7C0A0F6C-C821-4DE3-9B9B-F817A0B79E20}" dt="2020-07-29T11:42:37.408" v="2218" actId="571"/>
          <ac:cxnSpMkLst>
            <pc:docMk/>
            <pc:sldMk cId="367441648" sldId="1849"/>
            <ac:cxnSpMk id="45" creationId="{DF88F688-0772-4F1F-A4A0-C75A0D86994A}"/>
          </ac:cxnSpMkLst>
        </pc:cxnChg>
        <pc:cxnChg chg="mod">
          <ac:chgData name="Hopefirmly Lyngdoh [Chillibreeze]" userId="01a7a686-b86c-48d4-b45c-9f5406d63a6c" providerId="ADAL" clId="{7C0A0F6C-C821-4DE3-9B9B-F817A0B79E20}" dt="2020-07-29T11:42:37.408" v="2218" actId="571"/>
          <ac:cxnSpMkLst>
            <pc:docMk/>
            <pc:sldMk cId="367441648" sldId="1849"/>
            <ac:cxnSpMk id="50" creationId="{D090F2BF-4265-4E8A-8932-F27C1F164FDF}"/>
          </ac:cxnSpMkLst>
        </pc:cxnChg>
        <pc:cxnChg chg="mod">
          <ac:chgData name="Hopefirmly Lyngdoh [Chillibreeze]" userId="01a7a686-b86c-48d4-b45c-9f5406d63a6c" providerId="ADAL" clId="{7C0A0F6C-C821-4DE3-9B9B-F817A0B79E20}" dt="2020-07-29T11:42:37.408" v="2218" actId="571"/>
          <ac:cxnSpMkLst>
            <pc:docMk/>
            <pc:sldMk cId="367441648" sldId="1849"/>
            <ac:cxnSpMk id="52" creationId="{1EC7715B-B768-45A9-854D-C0D5DB93AF5F}"/>
          </ac:cxnSpMkLst>
        </pc:cxnChg>
      </pc:sldChg>
      <pc:sldChg chg="addSp delSp modSp add del mod">
        <pc:chgData name="Hopefirmly Lyngdoh [Chillibreeze]" userId="01a7a686-b86c-48d4-b45c-9f5406d63a6c" providerId="ADAL" clId="{7C0A0F6C-C821-4DE3-9B9B-F817A0B79E20}" dt="2020-07-29T12:14:56.240" v="3192" actId="47"/>
        <pc:sldMkLst>
          <pc:docMk/>
          <pc:sldMk cId="3109325529" sldId="1850"/>
        </pc:sldMkLst>
        <pc:spChg chg="add del mod">
          <ac:chgData name="Hopefirmly Lyngdoh [Chillibreeze]" userId="01a7a686-b86c-48d4-b45c-9f5406d63a6c" providerId="ADAL" clId="{7C0A0F6C-C821-4DE3-9B9B-F817A0B79E20}" dt="2020-07-29T12:09:19.681" v="3010"/>
          <ac:spMkLst>
            <pc:docMk/>
            <pc:sldMk cId="3109325529" sldId="1850"/>
            <ac:spMk id="2" creationId="{6F4DDFC4-73D5-4B51-893B-640F0AA38352}"/>
          </ac:spMkLst>
        </pc:spChg>
        <pc:spChg chg="add del mod ord">
          <ac:chgData name="Hopefirmly Lyngdoh [Chillibreeze]" userId="01a7a686-b86c-48d4-b45c-9f5406d63a6c" providerId="ADAL" clId="{7C0A0F6C-C821-4DE3-9B9B-F817A0B79E20}" dt="2020-07-29T12:09:25.722" v="3014"/>
          <ac:spMkLst>
            <pc:docMk/>
            <pc:sldMk cId="3109325529" sldId="1850"/>
            <ac:spMk id="10" creationId="{4D07FD96-74D9-4A0D-9B4D-028C1700034A}"/>
          </ac:spMkLst>
        </pc:spChg>
        <pc:spChg chg="add del mod">
          <ac:chgData name="Hopefirmly Lyngdoh [Chillibreeze]" userId="01a7a686-b86c-48d4-b45c-9f5406d63a6c" providerId="ADAL" clId="{7C0A0F6C-C821-4DE3-9B9B-F817A0B79E20}" dt="2020-07-29T12:09:29.377" v="3015"/>
          <ac:spMkLst>
            <pc:docMk/>
            <pc:sldMk cId="3109325529" sldId="1850"/>
            <ac:spMk id="11" creationId="{0BB9B894-1C8A-412E-ADFD-52C97F3DFA78}"/>
          </ac:spMkLst>
        </pc:spChg>
        <pc:picChg chg="del mod">
          <ac:chgData name="Hopefirmly Lyngdoh [Chillibreeze]" userId="01a7a686-b86c-48d4-b45c-9f5406d63a6c" providerId="ADAL" clId="{7C0A0F6C-C821-4DE3-9B9B-F817A0B79E20}" dt="2020-07-29T12:09:31.548" v="3016" actId="21"/>
          <ac:picMkLst>
            <pc:docMk/>
            <pc:sldMk cId="3109325529" sldId="1850"/>
            <ac:picMk id="12" creationId="{460CCB35-E575-45BD-902E-3626F764296D}"/>
          </ac:picMkLst>
        </pc:picChg>
        <pc:picChg chg="del mod">
          <ac:chgData name="Hopefirmly Lyngdoh [Chillibreeze]" userId="01a7a686-b86c-48d4-b45c-9f5406d63a6c" providerId="ADAL" clId="{7C0A0F6C-C821-4DE3-9B9B-F817A0B79E20}" dt="2020-07-29T12:09:31.548" v="3016" actId="21"/>
          <ac:picMkLst>
            <pc:docMk/>
            <pc:sldMk cId="3109325529" sldId="1850"/>
            <ac:picMk id="13" creationId="{7A7AABA9-D895-4D35-BCDA-2247619B52BB}"/>
          </ac:picMkLst>
        </pc:picChg>
        <pc:picChg chg="del mod">
          <ac:chgData name="Hopefirmly Lyngdoh [Chillibreeze]" userId="01a7a686-b86c-48d4-b45c-9f5406d63a6c" providerId="ADAL" clId="{7C0A0F6C-C821-4DE3-9B9B-F817A0B79E20}" dt="2020-07-29T12:09:31.548" v="3016" actId="21"/>
          <ac:picMkLst>
            <pc:docMk/>
            <pc:sldMk cId="3109325529" sldId="1850"/>
            <ac:picMk id="14" creationId="{BB0FD83F-5CC2-4148-A773-9499C9611B56}"/>
          </ac:picMkLst>
        </pc:picChg>
        <pc:picChg chg="del mod modCrop">
          <ac:chgData name="Hopefirmly Lyngdoh [Chillibreeze]" userId="01a7a686-b86c-48d4-b45c-9f5406d63a6c" providerId="ADAL" clId="{7C0A0F6C-C821-4DE3-9B9B-F817A0B79E20}" dt="2020-07-29T12:09:19.681" v="3010"/>
          <ac:picMkLst>
            <pc:docMk/>
            <pc:sldMk cId="3109325529" sldId="1850"/>
            <ac:picMk id="18" creationId="{7852FC43-BF74-4F2C-BA75-E91285BF9709}"/>
          </ac:picMkLst>
        </pc:picChg>
        <pc:picChg chg="del mod ord">
          <ac:chgData name="Hopefirmly Lyngdoh [Chillibreeze]" userId="01a7a686-b86c-48d4-b45c-9f5406d63a6c" providerId="ADAL" clId="{7C0A0F6C-C821-4DE3-9B9B-F817A0B79E20}" dt="2020-07-29T12:09:25.722" v="3014"/>
          <ac:picMkLst>
            <pc:docMk/>
            <pc:sldMk cId="3109325529" sldId="1850"/>
            <ac:picMk id="21" creationId="{19D05227-5255-4E88-AD2F-17DA956AB702}"/>
          </ac:picMkLst>
        </pc:picChg>
        <pc:picChg chg="del mod">
          <ac:chgData name="Hopefirmly Lyngdoh [Chillibreeze]" userId="01a7a686-b86c-48d4-b45c-9f5406d63a6c" providerId="ADAL" clId="{7C0A0F6C-C821-4DE3-9B9B-F817A0B79E20}" dt="2020-07-29T12:09:29.377" v="3015"/>
          <ac:picMkLst>
            <pc:docMk/>
            <pc:sldMk cId="3109325529" sldId="1850"/>
            <ac:picMk id="23" creationId="{C952B8DB-22DD-4B44-8A28-4BCF6350A860}"/>
          </ac:picMkLst>
        </pc:picChg>
      </pc:sldChg>
    </pc:docChg>
  </pc:docChgLst>
  <pc:docChgLst>
    <pc:chgData name="Jenny Chen" userId="3fd3e1b3-2829-4b83-a999-09ceb7240592" providerId="ADAL" clId="{315173AE-0D8D-4A57-AE1B-3EBD81A0BA7C}"/>
    <pc:docChg chg="undo custSel modSld">
      <pc:chgData name="Jenny Chen" userId="3fd3e1b3-2829-4b83-a999-09ceb7240592" providerId="ADAL" clId="{315173AE-0D8D-4A57-AE1B-3EBD81A0BA7C}" dt="2020-08-03T20:30:13.673" v="5" actId="208"/>
      <pc:docMkLst>
        <pc:docMk/>
      </pc:docMkLst>
      <pc:sldChg chg="modSp mod">
        <pc:chgData name="Jenny Chen" userId="3fd3e1b3-2829-4b83-a999-09ceb7240592" providerId="ADAL" clId="{315173AE-0D8D-4A57-AE1B-3EBD81A0BA7C}" dt="2020-08-03T20:30:13.673" v="5" actId="208"/>
        <pc:sldMkLst>
          <pc:docMk/>
          <pc:sldMk cId="2046700792" sldId="1832"/>
        </pc:sldMkLst>
        <pc:picChg chg="mod">
          <ac:chgData name="Jenny Chen" userId="3fd3e1b3-2829-4b83-a999-09ceb7240592" providerId="ADAL" clId="{315173AE-0D8D-4A57-AE1B-3EBD81A0BA7C}" dt="2020-08-03T20:30:13.673" v="5" actId="208"/>
          <ac:picMkLst>
            <pc:docMk/>
            <pc:sldMk cId="2046700792" sldId="1832"/>
            <ac:picMk id="13" creationId="{2EDD3324-BCF3-4A13-8496-6F14B354976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1A5F98-D379-4399-8A55-688CF06726BD}" type="doc">
      <dgm:prSet loTypeId="urn:microsoft.com/office/officeart/2005/8/layout/pList2" loCatId="list" qsTypeId="urn:microsoft.com/office/officeart/2005/8/quickstyle/simple1" qsCatId="simple" csTypeId="urn:microsoft.com/office/officeart/2005/8/colors/accent1_2" csCatId="accent1" phldr="1"/>
      <dgm:spPr/>
      <dgm:t>
        <a:bodyPr/>
        <a:lstStyle/>
        <a:p>
          <a:endParaRPr lang="LID4096"/>
        </a:p>
      </dgm:t>
    </dgm:pt>
    <dgm:pt modelId="{0BBF8C8E-5D7D-46EC-ADDC-6FEAA8C627D6}">
      <dgm:prSet phldrT="[Text]"/>
      <dgm:spPr/>
      <dgm:t>
        <a:bodyPr/>
        <a:lstStyle/>
        <a:p>
          <a:r>
            <a:rPr lang="en-GB"/>
            <a:t>Environment</a:t>
          </a:r>
          <a:endParaRPr lang="LID4096"/>
        </a:p>
      </dgm:t>
    </dgm:pt>
    <dgm:pt modelId="{CE1A9BCE-E8C5-4344-95AE-8E12354E27A9}" type="parTrans" cxnId="{2B429016-987A-4601-ACE1-E82CE2836BAD}">
      <dgm:prSet/>
      <dgm:spPr/>
      <dgm:t>
        <a:bodyPr/>
        <a:lstStyle/>
        <a:p>
          <a:endParaRPr lang="LID4096"/>
        </a:p>
      </dgm:t>
    </dgm:pt>
    <dgm:pt modelId="{43F6588F-7BD2-4B56-9C90-C18802BFFD4E}" type="sibTrans" cxnId="{2B429016-987A-4601-ACE1-E82CE2836BAD}">
      <dgm:prSet/>
      <dgm:spPr/>
      <dgm:t>
        <a:bodyPr/>
        <a:lstStyle/>
        <a:p>
          <a:endParaRPr lang="LID4096"/>
        </a:p>
      </dgm:t>
    </dgm:pt>
    <dgm:pt modelId="{67756908-4756-49C5-86A1-28AB4AEC939D}">
      <dgm:prSet/>
      <dgm:spPr/>
      <dgm:t>
        <a:bodyPr/>
        <a:lstStyle/>
        <a:p>
          <a:r>
            <a:rPr lang="en-GB"/>
            <a:t>Acoustical noise</a:t>
          </a:r>
        </a:p>
      </dgm:t>
    </dgm:pt>
    <dgm:pt modelId="{0AACB860-66BF-4650-8EAF-762AB2B96151}" type="parTrans" cxnId="{48E601E9-F22B-49DD-9167-DDED2BE95AD0}">
      <dgm:prSet/>
      <dgm:spPr/>
      <dgm:t>
        <a:bodyPr/>
        <a:lstStyle/>
        <a:p>
          <a:endParaRPr lang="LID4096"/>
        </a:p>
      </dgm:t>
    </dgm:pt>
    <dgm:pt modelId="{0F4C73A4-0762-48C4-90C4-5E49325F53FA}" type="sibTrans" cxnId="{48E601E9-F22B-49DD-9167-DDED2BE95AD0}">
      <dgm:prSet/>
      <dgm:spPr/>
      <dgm:t>
        <a:bodyPr/>
        <a:lstStyle/>
        <a:p>
          <a:endParaRPr lang="LID4096"/>
        </a:p>
      </dgm:t>
    </dgm:pt>
    <dgm:pt modelId="{C6EBEA04-190E-4B9F-B656-994D0850DEC9}">
      <dgm:prSet/>
      <dgm:spPr/>
      <dgm:t>
        <a:bodyPr/>
        <a:lstStyle/>
        <a:p>
          <a:r>
            <a:rPr lang="en-GB"/>
            <a:t>Visual noise</a:t>
          </a:r>
        </a:p>
      </dgm:t>
    </dgm:pt>
    <dgm:pt modelId="{260E7E02-A913-4901-8310-6729D375D24D}" type="parTrans" cxnId="{F673B500-3F3C-4E0E-B2CD-0543A41FC119}">
      <dgm:prSet/>
      <dgm:spPr/>
      <dgm:t>
        <a:bodyPr/>
        <a:lstStyle/>
        <a:p>
          <a:endParaRPr lang="LID4096"/>
        </a:p>
      </dgm:t>
    </dgm:pt>
    <dgm:pt modelId="{C77C789A-E5E4-4D8C-93F6-4997EBC76ABD}" type="sibTrans" cxnId="{F673B500-3F3C-4E0E-B2CD-0543A41FC119}">
      <dgm:prSet/>
      <dgm:spPr/>
      <dgm:t>
        <a:bodyPr/>
        <a:lstStyle/>
        <a:p>
          <a:endParaRPr lang="LID4096"/>
        </a:p>
      </dgm:t>
    </dgm:pt>
    <dgm:pt modelId="{D89327F7-EE8C-459D-B593-DAB9120F0165}">
      <dgm:prSet/>
      <dgm:spPr/>
      <dgm:t>
        <a:bodyPr/>
        <a:lstStyle/>
        <a:p>
          <a:r>
            <a:rPr lang="en-GB"/>
            <a:t>Device</a:t>
          </a:r>
        </a:p>
      </dgm:t>
    </dgm:pt>
    <dgm:pt modelId="{0215DC04-7DA7-402D-B0E2-05E9EA429AA0}" type="parTrans" cxnId="{8F948CAB-0F79-484E-923B-7C9F4734A52A}">
      <dgm:prSet/>
      <dgm:spPr/>
      <dgm:t>
        <a:bodyPr/>
        <a:lstStyle/>
        <a:p>
          <a:endParaRPr lang="LID4096"/>
        </a:p>
      </dgm:t>
    </dgm:pt>
    <dgm:pt modelId="{F113E279-25EE-4F73-ACEC-4E040231D7C1}" type="sibTrans" cxnId="{8F948CAB-0F79-484E-923B-7C9F4734A52A}">
      <dgm:prSet/>
      <dgm:spPr/>
      <dgm:t>
        <a:bodyPr/>
        <a:lstStyle/>
        <a:p>
          <a:endParaRPr lang="LID4096"/>
        </a:p>
      </dgm:t>
    </dgm:pt>
    <dgm:pt modelId="{09331C7A-0A98-4DC2-8F44-8113A0650029}">
      <dgm:prSet/>
      <dgm:spPr/>
      <dgm:t>
        <a:bodyPr/>
        <a:lstStyle/>
        <a:p>
          <a:r>
            <a:rPr lang="en-GB"/>
            <a:t>Device for capturing audio and video</a:t>
          </a:r>
        </a:p>
      </dgm:t>
    </dgm:pt>
    <dgm:pt modelId="{223ADBCA-1FC5-4088-92DB-7AEF5DC04858}" type="parTrans" cxnId="{34B8FD4F-4943-47E5-9B29-BF4C24666DE3}">
      <dgm:prSet/>
      <dgm:spPr/>
      <dgm:t>
        <a:bodyPr/>
        <a:lstStyle/>
        <a:p>
          <a:endParaRPr lang="LID4096"/>
        </a:p>
      </dgm:t>
    </dgm:pt>
    <dgm:pt modelId="{11D276CD-9C3A-44C4-A0AE-A38B686C1C14}" type="sibTrans" cxnId="{34B8FD4F-4943-47E5-9B29-BF4C24666DE3}">
      <dgm:prSet/>
      <dgm:spPr/>
      <dgm:t>
        <a:bodyPr/>
        <a:lstStyle/>
        <a:p>
          <a:endParaRPr lang="LID4096"/>
        </a:p>
      </dgm:t>
    </dgm:pt>
    <dgm:pt modelId="{473F03D5-C254-4785-844D-6C59A713DF08}">
      <dgm:prSet/>
      <dgm:spPr/>
      <dgm:t>
        <a:bodyPr/>
        <a:lstStyle/>
        <a:p>
          <a:r>
            <a:rPr lang="en-GB"/>
            <a:t>Device for playing back audio</a:t>
          </a:r>
        </a:p>
      </dgm:t>
    </dgm:pt>
    <dgm:pt modelId="{E69F2918-E1A8-404C-8BCC-659801AAE00D}" type="parTrans" cxnId="{740BF54F-41CA-4316-893A-F1C337994060}">
      <dgm:prSet/>
      <dgm:spPr/>
      <dgm:t>
        <a:bodyPr/>
        <a:lstStyle/>
        <a:p>
          <a:endParaRPr lang="LID4096"/>
        </a:p>
      </dgm:t>
    </dgm:pt>
    <dgm:pt modelId="{1B7CE6B5-939B-4D65-A4BE-658A8E3C583F}" type="sibTrans" cxnId="{740BF54F-41CA-4316-893A-F1C337994060}">
      <dgm:prSet/>
      <dgm:spPr/>
      <dgm:t>
        <a:bodyPr/>
        <a:lstStyle/>
        <a:p>
          <a:endParaRPr lang="LID4096"/>
        </a:p>
      </dgm:t>
    </dgm:pt>
    <dgm:pt modelId="{6941B1B9-BB19-4FBF-A25C-B555266C0553}">
      <dgm:prSet/>
      <dgm:spPr/>
      <dgm:t>
        <a:bodyPr/>
        <a:lstStyle/>
        <a:p>
          <a:r>
            <a:rPr lang="en-GB"/>
            <a:t>Network</a:t>
          </a:r>
        </a:p>
      </dgm:t>
    </dgm:pt>
    <dgm:pt modelId="{C1AF7923-5BB2-4C7E-A77C-5C1DBED0D6FE}" type="parTrans" cxnId="{0A4D6BCA-5C54-4715-B665-0E93201A5D0E}">
      <dgm:prSet/>
      <dgm:spPr/>
      <dgm:t>
        <a:bodyPr/>
        <a:lstStyle/>
        <a:p>
          <a:endParaRPr lang="LID4096"/>
        </a:p>
      </dgm:t>
    </dgm:pt>
    <dgm:pt modelId="{3B40CC61-D83B-425F-8B7D-631D379ADDC5}" type="sibTrans" cxnId="{0A4D6BCA-5C54-4715-B665-0E93201A5D0E}">
      <dgm:prSet/>
      <dgm:spPr/>
      <dgm:t>
        <a:bodyPr/>
        <a:lstStyle/>
        <a:p>
          <a:endParaRPr lang="LID4096"/>
        </a:p>
      </dgm:t>
    </dgm:pt>
    <dgm:pt modelId="{71887375-AC0E-4EAC-B31D-B0D33A396CF4}">
      <dgm:prSet/>
      <dgm:spPr/>
      <dgm:t>
        <a:bodyPr/>
        <a:lstStyle/>
        <a:p>
          <a:r>
            <a:rPr lang="en-GB"/>
            <a:t>Quality of the network</a:t>
          </a:r>
        </a:p>
      </dgm:t>
    </dgm:pt>
    <dgm:pt modelId="{0A6AAEBA-13EA-499B-A8F2-39EAA404C700}" type="parTrans" cxnId="{827B98DE-591A-44DF-9065-02DF3FC7F67C}">
      <dgm:prSet/>
      <dgm:spPr/>
      <dgm:t>
        <a:bodyPr/>
        <a:lstStyle/>
        <a:p>
          <a:endParaRPr lang="LID4096"/>
        </a:p>
      </dgm:t>
    </dgm:pt>
    <dgm:pt modelId="{E4C7E606-534B-4955-9400-F80BB1CB921A}" type="sibTrans" cxnId="{827B98DE-591A-44DF-9065-02DF3FC7F67C}">
      <dgm:prSet/>
      <dgm:spPr/>
      <dgm:t>
        <a:bodyPr/>
        <a:lstStyle/>
        <a:p>
          <a:endParaRPr lang="LID4096"/>
        </a:p>
      </dgm:t>
    </dgm:pt>
    <dgm:pt modelId="{4C657426-DEB7-420F-BAA2-1A38CFF15ED6}">
      <dgm:prSet/>
      <dgm:spPr/>
      <dgm:t>
        <a:bodyPr/>
        <a:lstStyle/>
        <a:p>
          <a:r>
            <a:rPr lang="en-GB"/>
            <a:t>Available bandwidth</a:t>
          </a:r>
        </a:p>
      </dgm:t>
    </dgm:pt>
    <dgm:pt modelId="{F4B61032-37AB-4727-BFBD-F48189AD1DF0}" type="parTrans" cxnId="{41DEEC28-5917-49E9-ADE7-18BA233D813A}">
      <dgm:prSet/>
      <dgm:spPr/>
      <dgm:t>
        <a:bodyPr/>
        <a:lstStyle/>
        <a:p>
          <a:endParaRPr lang="LID4096"/>
        </a:p>
      </dgm:t>
    </dgm:pt>
    <dgm:pt modelId="{9BDED41F-6B2B-4C2F-B8D3-913A8CD17F04}" type="sibTrans" cxnId="{41DEEC28-5917-49E9-ADE7-18BA233D813A}">
      <dgm:prSet/>
      <dgm:spPr/>
      <dgm:t>
        <a:bodyPr/>
        <a:lstStyle/>
        <a:p>
          <a:endParaRPr lang="LID4096"/>
        </a:p>
      </dgm:t>
    </dgm:pt>
    <dgm:pt modelId="{7050D3BE-8BCA-4779-9F85-E1D8F5B62245}">
      <dgm:prSet/>
      <dgm:spPr/>
      <dgm:t>
        <a:bodyPr/>
        <a:lstStyle/>
        <a:p>
          <a:r>
            <a:rPr lang="en-GB"/>
            <a:t>Connectivity to Office 365 network</a:t>
          </a:r>
        </a:p>
      </dgm:t>
    </dgm:pt>
    <dgm:pt modelId="{D0129B1B-6E59-43AC-ABA9-AD307DB959EC}" type="parTrans" cxnId="{FE78FE59-0B85-4B19-8CAA-50B778DA129C}">
      <dgm:prSet/>
      <dgm:spPr/>
      <dgm:t>
        <a:bodyPr/>
        <a:lstStyle/>
        <a:p>
          <a:endParaRPr lang="LID4096"/>
        </a:p>
      </dgm:t>
    </dgm:pt>
    <dgm:pt modelId="{FE639807-E284-48D3-8CEA-6AFEB5982745}" type="sibTrans" cxnId="{FE78FE59-0B85-4B19-8CAA-50B778DA129C}">
      <dgm:prSet/>
      <dgm:spPr/>
      <dgm:t>
        <a:bodyPr/>
        <a:lstStyle/>
        <a:p>
          <a:endParaRPr lang="LID4096"/>
        </a:p>
      </dgm:t>
    </dgm:pt>
    <dgm:pt modelId="{34A5CA99-D1CE-4B0D-94F1-98A2DE9F6989}" type="pres">
      <dgm:prSet presAssocID="{B31A5F98-D379-4399-8A55-688CF06726BD}" presName="Name0" presStyleCnt="0">
        <dgm:presLayoutVars>
          <dgm:dir/>
          <dgm:resizeHandles val="exact"/>
        </dgm:presLayoutVars>
      </dgm:prSet>
      <dgm:spPr/>
    </dgm:pt>
    <dgm:pt modelId="{326873CE-A33F-4E86-B0A9-B04747DFC2FE}" type="pres">
      <dgm:prSet presAssocID="{B31A5F98-D379-4399-8A55-688CF06726BD}" presName="bkgdShp" presStyleLbl="alignAccFollowNode1" presStyleIdx="0" presStyleCnt="1"/>
      <dgm:spPr/>
    </dgm:pt>
    <dgm:pt modelId="{68141D6D-0BCD-4F07-B2BF-159B392E8EF9}" type="pres">
      <dgm:prSet presAssocID="{B31A5F98-D379-4399-8A55-688CF06726BD}" presName="linComp" presStyleCnt="0"/>
      <dgm:spPr/>
    </dgm:pt>
    <dgm:pt modelId="{E267F873-652D-44FF-99AA-EEDBC17625F1}" type="pres">
      <dgm:prSet presAssocID="{0BBF8C8E-5D7D-46EC-ADDC-6FEAA8C627D6}" presName="compNode" presStyleCnt="0"/>
      <dgm:spPr/>
    </dgm:pt>
    <dgm:pt modelId="{21B24264-DF3A-4E30-B573-55083FF37877}" type="pres">
      <dgm:prSet presAssocID="{0BBF8C8E-5D7D-46EC-ADDC-6FEAA8C627D6}" presName="node" presStyleLbl="node1" presStyleIdx="0" presStyleCnt="3">
        <dgm:presLayoutVars>
          <dgm:bulletEnabled val="1"/>
        </dgm:presLayoutVars>
      </dgm:prSet>
      <dgm:spPr/>
    </dgm:pt>
    <dgm:pt modelId="{7094BC55-49A0-440B-A614-F3A3E40DAD79}" type="pres">
      <dgm:prSet presAssocID="{0BBF8C8E-5D7D-46EC-ADDC-6FEAA8C627D6}" presName="invisiNode" presStyleLbl="node1" presStyleIdx="0" presStyleCnt="3"/>
      <dgm:spPr/>
    </dgm:pt>
    <dgm:pt modelId="{B266DF43-DD34-493F-88E7-F8CB4B294520}" type="pres">
      <dgm:prSet presAssocID="{0BBF8C8E-5D7D-46EC-ADDC-6FEAA8C627D6}" presName="imagNode" presStyleLbl="fgImgPlace1" presStyleIdx="0" presStyleCnt="3"/>
      <dgm:spPr/>
    </dgm:pt>
    <dgm:pt modelId="{92ECBF7F-323A-48F7-B72C-AFE01051784A}" type="pres">
      <dgm:prSet presAssocID="{43F6588F-7BD2-4B56-9C90-C18802BFFD4E}" presName="sibTrans" presStyleLbl="sibTrans2D1" presStyleIdx="0" presStyleCnt="0"/>
      <dgm:spPr/>
    </dgm:pt>
    <dgm:pt modelId="{058A5EA3-0437-484F-8E3A-7521CD1C0810}" type="pres">
      <dgm:prSet presAssocID="{D89327F7-EE8C-459D-B593-DAB9120F0165}" presName="compNode" presStyleCnt="0"/>
      <dgm:spPr/>
    </dgm:pt>
    <dgm:pt modelId="{D9322FB9-C539-46CA-8CA8-ABE35FEB47E8}" type="pres">
      <dgm:prSet presAssocID="{D89327F7-EE8C-459D-B593-DAB9120F0165}" presName="node" presStyleLbl="node1" presStyleIdx="1" presStyleCnt="3">
        <dgm:presLayoutVars>
          <dgm:bulletEnabled val="1"/>
        </dgm:presLayoutVars>
      </dgm:prSet>
      <dgm:spPr/>
    </dgm:pt>
    <dgm:pt modelId="{77C1F963-0CA9-4582-9D1E-362882D9A262}" type="pres">
      <dgm:prSet presAssocID="{D89327F7-EE8C-459D-B593-DAB9120F0165}" presName="invisiNode" presStyleLbl="node1" presStyleIdx="1" presStyleCnt="3"/>
      <dgm:spPr/>
    </dgm:pt>
    <dgm:pt modelId="{EB7ED5C5-F222-4205-9B5D-5CBC71FECF77}" type="pres">
      <dgm:prSet presAssocID="{D89327F7-EE8C-459D-B593-DAB9120F0165}" presName="imagNode" presStyleLbl="fgImgPlace1" presStyleIdx="1" presStyleCnt="3"/>
      <dgm:spPr/>
    </dgm:pt>
    <dgm:pt modelId="{7E67D69C-6730-4B33-815D-8FADFFDF79FB}" type="pres">
      <dgm:prSet presAssocID="{F113E279-25EE-4F73-ACEC-4E040231D7C1}" presName="sibTrans" presStyleLbl="sibTrans2D1" presStyleIdx="0" presStyleCnt="0"/>
      <dgm:spPr/>
    </dgm:pt>
    <dgm:pt modelId="{AC040E53-E4DA-4D23-9ADD-710D8870E311}" type="pres">
      <dgm:prSet presAssocID="{6941B1B9-BB19-4FBF-A25C-B555266C0553}" presName="compNode" presStyleCnt="0"/>
      <dgm:spPr/>
    </dgm:pt>
    <dgm:pt modelId="{97702C1E-921A-44F1-9BA7-F47CF650AE7E}" type="pres">
      <dgm:prSet presAssocID="{6941B1B9-BB19-4FBF-A25C-B555266C0553}" presName="node" presStyleLbl="node1" presStyleIdx="2" presStyleCnt="3">
        <dgm:presLayoutVars>
          <dgm:bulletEnabled val="1"/>
        </dgm:presLayoutVars>
      </dgm:prSet>
      <dgm:spPr/>
    </dgm:pt>
    <dgm:pt modelId="{6B6EC8B3-F2FB-4209-8536-D6C8FA257F0D}" type="pres">
      <dgm:prSet presAssocID="{6941B1B9-BB19-4FBF-A25C-B555266C0553}" presName="invisiNode" presStyleLbl="node1" presStyleIdx="2" presStyleCnt="3"/>
      <dgm:spPr/>
    </dgm:pt>
    <dgm:pt modelId="{2323BD55-F1EE-4AA6-AD92-0C8CF73FB580}" type="pres">
      <dgm:prSet presAssocID="{6941B1B9-BB19-4FBF-A25C-B555266C0553}" presName="imagNode" presStyleLbl="fgImgPlace1" presStyleIdx="2" presStyleCnt="3"/>
      <dgm:spPr/>
    </dgm:pt>
  </dgm:ptLst>
  <dgm:cxnLst>
    <dgm:cxn modelId="{F673B500-3F3C-4E0E-B2CD-0543A41FC119}" srcId="{0BBF8C8E-5D7D-46EC-ADDC-6FEAA8C627D6}" destId="{C6EBEA04-190E-4B9F-B656-994D0850DEC9}" srcOrd="1" destOrd="0" parTransId="{260E7E02-A913-4901-8310-6729D375D24D}" sibTransId="{C77C789A-E5E4-4D8C-93F6-4997EBC76ABD}"/>
    <dgm:cxn modelId="{2B429016-987A-4601-ACE1-E82CE2836BAD}" srcId="{B31A5F98-D379-4399-8A55-688CF06726BD}" destId="{0BBF8C8E-5D7D-46EC-ADDC-6FEAA8C627D6}" srcOrd="0" destOrd="0" parTransId="{CE1A9BCE-E8C5-4344-95AE-8E12354E27A9}" sibTransId="{43F6588F-7BD2-4B56-9C90-C18802BFFD4E}"/>
    <dgm:cxn modelId="{77818818-99A1-48CD-9021-DB5968FC27AF}" type="presOf" srcId="{7050D3BE-8BCA-4779-9F85-E1D8F5B62245}" destId="{97702C1E-921A-44F1-9BA7-F47CF650AE7E}" srcOrd="0" destOrd="1" presId="urn:microsoft.com/office/officeart/2005/8/layout/pList2"/>
    <dgm:cxn modelId="{E82E2620-41AD-41B9-8B3B-D08326BB999F}" type="presOf" srcId="{C6EBEA04-190E-4B9F-B656-994D0850DEC9}" destId="{21B24264-DF3A-4E30-B573-55083FF37877}" srcOrd="0" destOrd="2" presId="urn:microsoft.com/office/officeart/2005/8/layout/pList2"/>
    <dgm:cxn modelId="{31D6A121-15B7-4D2B-B13A-3D89DEF187CD}" type="presOf" srcId="{D89327F7-EE8C-459D-B593-DAB9120F0165}" destId="{D9322FB9-C539-46CA-8CA8-ABE35FEB47E8}" srcOrd="0" destOrd="0" presId="urn:microsoft.com/office/officeart/2005/8/layout/pList2"/>
    <dgm:cxn modelId="{41DEEC28-5917-49E9-ADE7-18BA233D813A}" srcId="{6941B1B9-BB19-4FBF-A25C-B555266C0553}" destId="{4C657426-DEB7-420F-BAA2-1A38CFF15ED6}" srcOrd="2" destOrd="0" parTransId="{F4B61032-37AB-4727-BFBD-F48189AD1DF0}" sibTransId="{9BDED41F-6B2B-4C2F-B8D3-913A8CD17F04}"/>
    <dgm:cxn modelId="{7364FB45-7FCF-478F-B69F-9698EDB40FAF}" type="presOf" srcId="{67756908-4756-49C5-86A1-28AB4AEC939D}" destId="{21B24264-DF3A-4E30-B573-55083FF37877}" srcOrd="0" destOrd="1" presId="urn:microsoft.com/office/officeart/2005/8/layout/pList2"/>
    <dgm:cxn modelId="{1A448C46-DFEE-46B9-BE06-C55A93C1BE36}" type="presOf" srcId="{F113E279-25EE-4F73-ACEC-4E040231D7C1}" destId="{7E67D69C-6730-4B33-815D-8FADFFDF79FB}" srcOrd="0" destOrd="0" presId="urn:microsoft.com/office/officeart/2005/8/layout/pList2"/>
    <dgm:cxn modelId="{740BF54F-41CA-4316-893A-F1C337994060}" srcId="{D89327F7-EE8C-459D-B593-DAB9120F0165}" destId="{473F03D5-C254-4785-844D-6C59A713DF08}" srcOrd="1" destOrd="0" parTransId="{E69F2918-E1A8-404C-8BCC-659801AAE00D}" sibTransId="{1B7CE6B5-939B-4D65-A4BE-658A8E3C583F}"/>
    <dgm:cxn modelId="{34B8FD4F-4943-47E5-9B29-BF4C24666DE3}" srcId="{D89327F7-EE8C-459D-B593-DAB9120F0165}" destId="{09331C7A-0A98-4DC2-8F44-8113A0650029}" srcOrd="0" destOrd="0" parTransId="{223ADBCA-1FC5-4088-92DB-7AEF5DC04858}" sibTransId="{11D276CD-9C3A-44C4-A0AE-A38B686C1C14}"/>
    <dgm:cxn modelId="{FE78FE59-0B85-4B19-8CAA-50B778DA129C}" srcId="{6941B1B9-BB19-4FBF-A25C-B555266C0553}" destId="{7050D3BE-8BCA-4779-9F85-E1D8F5B62245}" srcOrd="0" destOrd="0" parTransId="{D0129B1B-6E59-43AC-ABA9-AD307DB959EC}" sibTransId="{FE639807-E284-48D3-8CEA-6AFEB5982745}"/>
    <dgm:cxn modelId="{F09418A0-D8E3-40B0-B51D-EC0F81B61EA5}" type="presOf" srcId="{09331C7A-0A98-4DC2-8F44-8113A0650029}" destId="{D9322FB9-C539-46CA-8CA8-ABE35FEB47E8}" srcOrd="0" destOrd="1" presId="urn:microsoft.com/office/officeart/2005/8/layout/pList2"/>
    <dgm:cxn modelId="{132972A9-1CFB-4E37-84AA-A696C89BFB1D}" type="presOf" srcId="{4C657426-DEB7-420F-BAA2-1A38CFF15ED6}" destId="{97702C1E-921A-44F1-9BA7-F47CF650AE7E}" srcOrd="0" destOrd="3" presId="urn:microsoft.com/office/officeart/2005/8/layout/pList2"/>
    <dgm:cxn modelId="{8F948CAB-0F79-484E-923B-7C9F4734A52A}" srcId="{B31A5F98-D379-4399-8A55-688CF06726BD}" destId="{D89327F7-EE8C-459D-B593-DAB9120F0165}" srcOrd="1" destOrd="0" parTransId="{0215DC04-7DA7-402D-B0E2-05E9EA429AA0}" sibTransId="{F113E279-25EE-4F73-ACEC-4E040231D7C1}"/>
    <dgm:cxn modelId="{4B3D0BB7-7645-49F3-80E7-2A1527E1990B}" type="presOf" srcId="{473F03D5-C254-4785-844D-6C59A713DF08}" destId="{D9322FB9-C539-46CA-8CA8-ABE35FEB47E8}" srcOrd="0" destOrd="2" presId="urn:microsoft.com/office/officeart/2005/8/layout/pList2"/>
    <dgm:cxn modelId="{0A4D6BCA-5C54-4715-B665-0E93201A5D0E}" srcId="{B31A5F98-D379-4399-8A55-688CF06726BD}" destId="{6941B1B9-BB19-4FBF-A25C-B555266C0553}" srcOrd="2" destOrd="0" parTransId="{C1AF7923-5BB2-4C7E-A77C-5C1DBED0D6FE}" sibTransId="{3B40CC61-D83B-425F-8B7D-631D379ADDC5}"/>
    <dgm:cxn modelId="{42B4DFD4-BDB0-4FDE-B828-3CF8FAEC89A8}" type="presOf" srcId="{0BBF8C8E-5D7D-46EC-ADDC-6FEAA8C627D6}" destId="{21B24264-DF3A-4E30-B573-55083FF37877}" srcOrd="0" destOrd="0" presId="urn:microsoft.com/office/officeart/2005/8/layout/pList2"/>
    <dgm:cxn modelId="{BBEF6CD7-1C3D-41B0-A785-39F9654D0EFC}" type="presOf" srcId="{B31A5F98-D379-4399-8A55-688CF06726BD}" destId="{34A5CA99-D1CE-4B0D-94F1-98A2DE9F6989}" srcOrd="0" destOrd="0" presId="urn:microsoft.com/office/officeart/2005/8/layout/pList2"/>
    <dgm:cxn modelId="{2706E0DC-B502-48B6-803D-D76A1F8F84A6}" type="presOf" srcId="{43F6588F-7BD2-4B56-9C90-C18802BFFD4E}" destId="{92ECBF7F-323A-48F7-B72C-AFE01051784A}" srcOrd="0" destOrd="0" presId="urn:microsoft.com/office/officeart/2005/8/layout/pList2"/>
    <dgm:cxn modelId="{827B98DE-591A-44DF-9065-02DF3FC7F67C}" srcId="{6941B1B9-BB19-4FBF-A25C-B555266C0553}" destId="{71887375-AC0E-4EAC-B31D-B0D33A396CF4}" srcOrd="1" destOrd="0" parTransId="{0A6AAEBA-13EA-499B-A8F2-39EAA404C700}" sibTransId="{E4C7E606-534B-4955-9400-F80BB1CB921A}"/>
    <dgm:cxn modelId="{48E601E9-F22B-49DD-9167-DDED2BE95AD0}" srcId="{0BBF8C8E-5D7D-46EC-ADDC-6FEAA8C627D6}" destId="{67756908-4756-49C5-86A1-28AB4AEC939D}" srcOrd="0" destOrd="0" parTransId="{0AACB860-66BF-4650-8EAF-762AB2B96151}" sibTransId="{0F4C73A4-0762-48C4-90C4-5E49325F53FA}"/>
    <dgm:cxn modelId="{E989F9F2-298A-4969-9126-7EB6376DEEF6}" type="presOf" srcId="{71887375-AC0E-4EAC-B31D-B0D33A396CF4}" destId="{97702C1E-921A-44F1-9BA7-F47CF650AE7E}" srcOrd="0" destOrd="2" presId="urn:microsoft.com/office/officeart/2005/8/layout/pList2"/>
    <dgm:cxn modelId="{1D5FE5F4-CEA2-4BE6-BE97-DDEE8A5F919E}" type="presOf" srcId="{6941B1B9-BB19-4FBF-A25C-B555266C0553}" destId="{97702C1E-921A-44F1-9BA7-F47CF650AE7E}" srcOrd="0" destOrd="0" presId="urn:microsoft.com/office/officeart/2005/8/layout/pList2"/>
    <dgm:cxn modelId="{4417D34A-9562-4E55-BE7E-3CFCD531F9EE}" type="presParOf" srcId="{34A5CA99-D1CE-4B0D-94F1-98A2DE9F6989}" destId="{326873CE-A33F-4E86-B0A9-B04747DFC2FE}" srcOrd="0" destOrd="0" presId="urn:microsoft.com/office/officeart/2005/8/layout/pList2"/>
    <dgm:cxn modelId="{39C41822-1B6C-4854-9267-5F48F4388159}" type="presParOf" srcId="{34A5CA99-D1CE-4B0D-94F1-98A2DE9F6989}" destId="{68141D6D-0BCD-4F07-B2BF-159B392E8EF9}" srcOrd="1" destOrd="0" presId="urn:microsoft.com/office/officeart/2005/8/layout/pList2"/>
    <dgm:cxn modelId="{7B215F9B-62AE-4290-8DE5-54446B72161D}" type="presParOf" srcId="{68141D6D-0BCD-4F07-B2BF-159B392E8EF9}" destId="{E267F873-652D-44FF-99AA-EEDBC17625F1}" srcOrd="0" destOrd="0" presId="urn:microsoft.com/office/officeart/2005/8/layout/pList2"/>
    <dgm:cxn modelId="{04089D5A-7486-4321-9338-1FD372166EED}" type="presParOf" srcId="{E267F873-652D-44FF-99AA-EEDBC17625F1}" destId="{21B24264-DF3A-4E30-B573-55083FF37877}" srcOrd="0" destOrd="0" presId="urn:microsoft.com/office/officeart/2005/8/layout/pList2"/>
    <dgm:cxn modelId="{9D178CBA-7E98-4EAD-B707-1A622C0E270D}" type="presParOf" srcId="{E267F873-652D-44FF-99AA-EEDBC17625F1}" destId="{7094BC55-49A0-440B-A614-F3A3E40DAD79}" srcOrd="1" destOrd="0" presId="urn:microsoft.com/office/officeart/2005/8/layout/pList2"/>
    <dgm:cxn modelId="{F02B6A05-E271-4677-9743-6C0EF5991662}" type="presParOf" srcId="{E267F873-652D-44FF-99AA-EEDBC17625F1}" destId="{B266DF43-DD34-493F-88E7-F8CB4B294520}" srcOrd="2" destOrd="0" presId="urn:microsoft.com/office/officeart/2005/8/layout/pList2"/>
    <dgm:cxn modelId="{3D3E08F9-B3F2-40C1-B694-2E94CED66423}" type="presParOf" srcId="{68141D6D-0BCD-4F07-B2BF-159B392E8EF9}" destId="{92ECBF7F-323A-48F7-B72C-AFE01051784A}" srcOrd="1" destOrd="0" presId="urn:microsoft.com/office/officeart/2005/8/layout/pList2"/>
    <dgm:cxn modelId="{CE03FBA2-9D65-4488-9FD8-15A53BCA0FB4}" type="presParOf" srcId="{68141D6D-0BCD-4F07-B2BF-159B392E8EF9}" destId="{058A5EA3-0437-484F-8E3A-7521CD1C0810}" srcOrd="2" destOrd="0" presId="urn:microsoft.com/office/officeart/2005/8/layout/pList2"/>
    <dgm:cxn modelId="{822F66BC-1CFF-437C-A77B-AD9E42F18910}" type="presParOf" srcId="{058A5EA3-0437-484F-8E3A-7521CD1C0810}" destId="{D9322FB9-C539-46CA-8CA8-ABE35FEB47E8}" srcOrd="0" destOrd="0" presId="urn:microsoft.com/office/officeart/2005/8/layout/pList2"/>
    <dgm:cxn modelId="{6D47B7DF-19A1-48B5-93C5-76980A3809F4}" type="presParOf" srcId="{058A5EA3-0437-484F-8E3A-7521CD1C0810}" destId="{77C1F963-0CA9-4582-9D1E-362882D9A262}" srcOrd="1" destOrd="0" presId="urn:microsoft.com/office/officeart/2005/8/layout/pList2"/>
    <dgm:cxn modelId="{7346D419-99A2-4B8B-839D-37E7A2BBB538}" type="presParOf" srcId="{058A5EA3-0437-484F-8E3A-7521CD1C0810}" destId="{EB7ED5C5-F222-4205-9B5D-5CBC71FECF77}" srcOrd="2" destOrd="0" presId="urn:microsoft.com/office/officeart/2005/8/layout/pList2"/>
    <dgm:cxn modelId="{54D7F768-41A6-4B63-9BBB-D5AFF8B7FB98}" type="presParOf" srcId="{68141D6D-0BCD-4F07-B2BF-159B392E8EF9}" destId="{7E67D69C-6730-4B33-815D-8FADFFDF79FB}" srcOrd="3" destOrd="0" presId="urn:microsoft.com/office/officeart/2005/8/layout/pList2"/>
    <dgm:cxn modelId="{E96F37F8-A5D1-4ABF-B899-EA58A2F5B708}" type="presParOf" srcId="{68141D6D-0BCD-4F07-B2BF-159B392E8EF9}" destId="{AC040E53-E4DA-4D23-9ADD-710D8870E311}" srcOrd="4" destOrd="0" presId="urn:microsoft.com/office/officeart/2005/8/layout/pList2"/>
    <dgm:cxn modelId="{4DD158D3-FC21-4400-9C38-DE2EB13CCBB3}" type="presParOf" srcId="{AC040E53-E4DA-4D23-9ADD-710D8870E311}" destId="{97702C1E-921A-44F1-9BA7-F47CF650AE7E}" srcOrd="0" destOrd="0" presId="urn:microsoft.com/office/officeart/2005/8/layout/pList2"/>
    <dgm:cxn modelId="{16B95B93-3FAF-4C61-ACB0-55DDEAFF0B6D}" type="presParOf" srcId="{AC040E53-E4DA-4D23-9ADD-710D8870E311}" destId="{6B6EC8B3-F2FB-4209-8536-D6C8FA257F0D}" srcOrd="1" destOrd="0" presId="urn:microsoft.com/office/officeart/2005/8/layout/pList2"/>
    <dgm:cxn modelId="{9004B657-D794-419A-B727-81EFE265048B}" type="presParOf" srcId="{AC040E53-E4DA-4D23-9ADD-710D8870E311}" destId="{2323BD55-F1EE-4AA6-AD92-0C8CF73FB580}"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6873CE-A33F-4E86-B0A9-B04747DFC2FE}">
      <dsp:nvSpPr>
        <dsp:cNvPr id="0" name=""/>
        <dsp:cNvSpPr/>
      </dsp:nvSpPr>
      <dsp:spPr>
        <a:xfrm>
          <a:off x="0" y="0"/>
          <a:ext cx="11884216" cy="1942479"/>
        </a:xfrm>
        <a:prstGeom prst="roundRect">
          <a:avLst>
            <a:gd name="adj" fmla="val 10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66DF43-DD34-493F-88E7-F8CB4B294520}">
      <dsp:nvSpPr>
        <dsp:cNvPr id="0" name=""/>
        <dsp:cNvSpPr/>
      </dsp:nvSpPr>
      <dsp:spPr>
        <a:xfrm>
          <a:off x="356526" y="258997"/>
          <a:ext cx="3490988" cy="1424484"/>
        </a:xfrm>
        <a:prstGeom prst="roundRect">
          <a:avLst>
            <a:gd name="adj" fmla="val 10000"/>
          </a:avLst>
        </a:prstGeom>
        <a:solidFill>
          <a:schemeClr val="accent1">
            <a:tint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B24264-DF3A-4E30-B573-55083FF37877}">
      <dsp:nvSpPr>
        <dsp:cNvPr id="0" name=""/>
        <dsp:cNvSpPr/>
      </dsp:nvSpPr>
      <dsp:spPr>
        <a:xfrm rot="10800000">
          <a:off x="356526" y="1942479"/>
          <a:ext cx="3490988" cy="2374141"/>
        </a:xfrm>
        <a:prstGeom prst="round2SameRect">
          <a:avLst>
            <a:gd name="adj1" fmla="val 10500"/>
            <a:gd name="adj2" fmla="val 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t" anchorCtr="0">
          <a:noAutofit/>
        </a:bodyPr>
        <a:lstStyle/>
        <a:p>
          <a:pPr marL="0" lvl="0" indent="0" algn="l" defTabSz="1155700">
            <a:lnSpc>
              <a:spcPct val="90000"/>
            </a:lnSpc>
            <a:spcBef>
              <a:spcPct val="0"/>
            </a:spcBef>
            <a:spcAft>
              <a:spcPct val="35000"/>
            </a:spcAft>
            <a:buNone/>
          </a:pPr>
          <a:r>
            <a:rPr lang="en-GB" sz="2600" kern="1200"/>
            <a:t>Environment</a:t>
          </a:r>
          <a:endParaRPr lang="LID4096" sz="2600" kern="1200"/>
        </a:p>
        <a:p>
          <a:pPr marL="228600" lvl="1" indent="-228600" algn="l" defTabSz="889000">
            <a:lnSpc>
              <a:spcPct val="90000"/>
            </a:lnSpc>
            <a:spcBef>
              <a:spcPct val="0"/>
            </a:spcBef>
            <a:spcAft>
              <a:spcPct val="15000"/>
            </a:spcAft>
            <a:buChar char="•"/>
          </a:pPr>
          <a:r>
            <a:rPr lang="en-GB" sz="2000" kern="1200"/>
            <a:t>Acoustical noise</a:t>
          </a:r>
        </a:p>
        <a:p>
          <a:pPr marL="228600" lvl="1" indent="-228600" algn="l" defTabSz="889000">
            <a:lnSpc>
              <a:spcPct val="90000"/>
            </a:lnSpc>
            <a:spcBef>
              <a:spcPct val="0"/>
            </a:spcBef>
            <a:spcAft>
              <a:spcPct val="15000"/>
            </a:spcAft>
            <a:buChar char="•"/>
          </a:pPr>
          <a:r>
            <a:rPr lang="en-GB" sz="2000" kern="1200"/>
            <a:t>Visual noise</a:t>
          </a:r>
        </a:p>
      </dsp:txBody>
      <dsp:txXfrm rot="10800000">
        <a:off x="429539" y="1942479"/>
        <a:ext cx="3344962" cy="2301128"/>
      </dsp:txXfrm>
    </dsp:sp>
    <dsp:sp modelId="{EB7ED5C5-F222-4205-9B5D-5CBC71FECF77}">
      <dsp:nvSpPr>
        <dsp:cNvPr id="0" name=""/>
        <dsp:cNvSpPr/>
      </dsp:nvSpPr>
      <dsp:spPr>
        <a:xfrm>
          <a:off x="4196613" y="258997"/>
          <a:ext cx="3490988" cy="1424484"/>
        </a:xfrm>
        <a:prstGeom prst="roundRect">
          <a:avLst>
            <a:gd name="adj" fmla="val 10000"/>
          </a:avLst>
        </a:prstGeom>
        <a:solidFill>
          <a:schemeClr val="accent1">
            <a:tint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322FB9-C539-46CA-8CA8-ABE35FEB47E8}">
      <dsp:nvSpPr>
        <dsp:cNvPr id="0" name=""/>
        <dsp:cNvSpPr/>
      </dsp:nvSpPr>
      <dsp:spPr>
        <a:xfrm rot="10800000">
          <a:off x="4196613" y="1942479"/>
          <a:ext cx="3490988" cy="2374141"/>
        </a:xfrm>
        <a:prstGeom prst="round2SameRect">
          <a:avLst>
            <a:gd name="adj1" fmla="val 10500"/>
            <a:gd name="adj2" fmla="val 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t" anchorCtr="0">
          <a:noAutofit/>
        </a:bodyPr>
        <a:lstStyle/>
        <a:p>
          <a:pPr marL="0" lvl="0" indent="0" algn="l" defTabSz="1155700">
            <a:lnSpc>
              <a:spcPct val="90000"/>
            </a:lnSpc>
            <a:spcBef>
              <a:spcPct val="0"/>
            </a:spcBef>
            <a:spcAft>
              <a:spcPct val="35000"/>
            </a:spcAft>
            <a:buNone/>
          </a:pPr>
          <a:r>
            <a:rPr lang="en-GB" sz="2600" kern="1200"/>
            <a:t>Device</a:t>
          </a:r>
        </a:p>
        <a:p>
          <a:pPr marL="228600" lvl="1" indent="-228600" algn="l" defTabSz="889000">
            <a:lnSpc>
              <a:spcPct val="90000"/>
            </a:lnSpc>
            <a:spcBef>
              <a:spcPct val="0"/>
            </a:spcBef>
            <a:spcAft>
              <a:spcPct val="15000"/>
            </a:spcAft>
            <a:buChar char="•"/>
          </a:pPr>
          <a:r>
            <a:rPr lang="en-GB" sz="2000" kern="1200"/>
            <a:t>Device for capturing audio and video</a:t>
          </a:r>
        </a:p>
        <a:p>
          <a:pPr marL="228600" lvl="1" indent="-228600" algn="l" defTabSz="889000">
            <a:lnSpc>
              <a:spcPct val="90000"/>
            </a:lnSpc>
            <a:spcBef>
              <a:spcPct val="0"/>
            </a:spcBef>
            <a:spcAft>
              <a:spcPct val="15000"/>
            </a:spcAft>
            <a:buChar char="•"/>
          </a:pPr>
          <a:r>
            <a:rPr lang="en-GB" sz="2000" kern="1200"/>
            <a:t>Device for playing back audio</a:t>
          </a:r>
        </a:p>
      </dsp:txBody>
      <dsp:txXfrm rot="10800000">
        <a:off x="4269626" y="1942479"/>
        <a:ext cx="3344962" cy="2301128"/>
      </dsp:txXfrm>
    </dsp:sp>
    <dsp:sp modelId="{2323BD55-F1EE-4AA6-AD92-0C8CF73FB580}">
      <dsp:nvSpPr>
        <dsp:cNvPr id="0" name=""/>
        <dsp:cNvSpPr/>
      </dsp:nvSpPr>
      <dsp:spPr>
        <a:xfrm>
          <a:off x="8036701" y="258997"/>
          <a:ext cx="3490988" cy="1424484"/>
        </a:xfrm>
        <a:prstGeom prst="roundRect">
          <a:avLst>
            <a:gd name="adj" fmla="val 10000"/>
          </a:avLst>
        </a:prstGeom>
        <a:solidFill>
          <a:schemeClr val="accent1">
            <a:tint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702C1E-921A-44F1-9BA7-F47CF650AE7E}">
      <dsp:nvSpPr>
        <dsp:cNvPr id="0" name=""/>
        <dsp:cNvSpPr/>
      </dsp:nvSpPr>
      <dsp:spPr>
        <a:xfrm rot="10800000">
          <a:off x="8036701" y="1942479"/>
          <a:ext cx="3490988" cy="2374141"/>
        </a:xfrm>
        <a:prstGeom prst="round2SameRect">
          <a:avLst>
            <a:gd name="adj1" fmla="val 10500"/>
            <a:gd name="adj2" fmla="val 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t" anchorCtr="0">
          <a:noAutofit/>
        </a:bodyPr>
        <a:lstStyle/>
        <a:p>
          <a:pPr marL="0" lvl="0" indent="0" algn="l" defTabSz="1155700">
            <a:lnSpc>
              <a:spcPct val="90000"/>
            </a:lnSpc>
            <a:spcBef>
              <a:spcPct val="0"/>
            </a:spcBef>
            <a:spcAft>
              <a:spcPct val="35000"/>
            </a:spcAft>
            <a:buNone/>
          </a:pPr>
          <a:r>
            <a:rPr lang="en-GB" sz="2600" kern="1200"/>
            <a:t>Network</a:t>
          </a:r>
        </a:p>
        <a:p>
          <a:pPr marL="228600" lvl="1" indent="-228600" algn="l" defTabSz="889000">
            <a:lnSpc>
              <a:spcPct val="90000"/>
            </a:lnSpc>
            <a:spcBef>
              <a:spcPct val="0"/>
            </a:spcBef>
            <a:spcAft>
              <a:spcPct val="15000"/>
            </a:spcAft>
            <a:buChar char="•"/>
          </a:pPr>
          <a:r>
            <a:rPr lang="en-GB" sz="2000" kern="1200"/>
            <a:t>Connectivity to Office 365 network</a:t>
          </a:r>
        </a:p>
        <a:p>
          <a:pPr marL="228600" lvl="1" indent="-228600" algn="l" defTabSz="889000">
            <a:lnSpc>
              <a:spcPct val="90000"/>
            </a:lnSpc>
            <a:spcBef>
              <a:spcPct val="0"/>
            </a:spcBef>
            <a:spcAft>
              <a:spcPct val="15000"/>
            </a:spcAft>
            <a:buChar char="•"/>
          </a:pPr>
          <a:r>
            <a:rPr lang="en-GB" sz="2000" kern="1200"/>
            <a:t>Quality of the network</a:t>
          </a:r>
        </a:p>
        <a:p>
          <a:pPr marL="228600" lvl="1" indent="-228600" algn="l" defTabSz="889000">
            <a:lnSpc>
              <a:spcPct val="90000"/>
            </a:lnSpc>
            <a:spcBef>
              <a:spcPct val="0"/>
            </a:spcBef>
            <a:spcAft>
              <a:spcPct val="15000"/>
            </a:spcAft>
            <a:buChar char="•"/>
          </a:pPr>
          <a:r>
            <a:rPr lang="en-GB" sz="2000" kern="1200"/>
            <a:t>Available bandwidth</a:t>
          </a:r>
        </a:p>
      </dsp:txBody>
      <dsp:txXfrm rot="10800000">
        <a:off x="8109714" y="1942479"/>
        <a:ext cx="3344962" cy="2301128"/>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11/25/2020 11:49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11/25/2020 11:49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youtube.com/watch?v=vi3M7ZzF2NU"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myignite.techcommunity.microsoft.com/sessions/83485?source=session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youtube.com/watch?v=5VBRa4s1hVM"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youtube.com/watch?v=0COYetLjWm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11/25/2020 11:49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572637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Supporting videos for instructor or student use:</a:t>
            </a:r>
          </a:p>
          <a:p>
            <a:endParaRPr lang="en-US" dirty="0"/>
          </a:p>
          <a:p>
            <a:r>
              <a:rPr lang="en-US" sz="900" b="0" i="0" u="none" strike="noStrike" kern="1200" dirty="0">
                <a:solidFill>
                  <a:schemeClr val="tx1"/>
                </a:solidFill>
                <a:effectLst/>
                <a:latin typeface="Segoe UI Light" pitchFamily="34" charset="0"/>
                <a:ea typeface="+mn-ea"/>
                <a:cs typeface="+mn-cs"/>
              </a:rPr>
              <a:t>Network Planning for Microsoft Teams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u="sng" kern="1200" dirty="0">
                <a:solidFill>
                  <a:schemeClr val="tx1"/>
                </a:solidFill>
                <a:effectLst/>
                <a:latin typeface="Segoe UI Light" pitchFamily="34" charset="0"/>
                <a:ea typeface="+mn-ea"/>
                <a:cs typeface="+mn-cs"/>
                <a:hlinkClick r:id="rId3"/>
              </a:rPr>
              <a:t>https://www.youtube.com/watch?v=vi3M7ZzF2NU</a:t>
            </a:r>
            <a:r>
              <a:rPr lang="en-US" sz="900" kern="1200" dirty="0">
                <a:solidFill>
                  <a:schemeClr val="tx1"/>
                </a:solidFill>
                <a:effectLst/>
                <a:latin typeface="Segoe UI Light" pitchFamily="34" charset="0"/>
                <a:ea typeface="+mn-ea"/>
                <a:cs typeface="+mn-cs"/>
              </a:rPr>
              <a:t> </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11/25/2020 11:49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4016123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65445">
              <a:spcAft>
                <a:spcPts val="315"/>
              </a:spcAft>
              <a:defRPr/>
            </a:pPr>
            <a:endParaRPr lang="da-DK"/>
          </a:p>
        </p:txBody>
      </p:sp>
      <p:sp>
        <p:nvSpPr>
          <p:cNvPr id="4" name="Slide Number Placeholder 3"/>
          <p:cNvSpPr>
            <a:spLocks noGrp="1"/>
          </p:cNvSpPr>
          <p:nvPr>
            <p:ph type="sldNum" sz="quarter" idx="10"/>
          </p:nvPr>
        </p:nvSpPr>
        <p:spPr>
          <a:xfrm>
            <a:off x="6103619" y="8612837"/>
            <a:ext cx="676610" cy="453390"/>
          </a:xfrm>
          <a:prstGeom prst="rect">
            <a:avLst/>
          </a:prstGeom>
        </p:spPr>
        <p:txBody>
          <a:bodyPr/>
          <a:lstStyle/>
          <a:p>
            <a:fld id="{8B263312-38AA-4E1E-B2B5-0F8F122B24FE}" type="slidenum">
              <a:rPr lang="en-US" smtClean="0"/>
              <a:pPr/>
              <a:t>13</a:t>
            </a:fld>
            <a:endParaRPr lang="en-US"/>
          </a:p>
        </p:txBody>
      </p:sp>
    </p:spTree>
    <p:extLst>
      <p:ext uri="{BB962C8B-B14F-4D97-AF65-F5344CB8AC3E}">
        <p14:creationId xmlns:p14="http://schemas.microsoft.com/office/powerpoint/2010/main" val="2076115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87DCB10-3D03-47AB-97C0-4E101AB37034}" type="slidenum">
              <a:rPr lang="de-AT" smtClean="0"/>
              <a:t>14</a:t>
            </a:fld>
            <a:endParaRPr lang="de-AT"/>
          </a:p>
        </p:txBody>
      </p:sp>
    </p:spTree>
    <p:extLst>
      <p:ext uri="{BB962C8B-B14F-4D97-AF65-F5344CB8AC3E}">
        <p14:creationId xmlns:p14="http://schemas.microsoft.com/office/powerpoint/2010/main" val="3783469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11/25/2020 11:49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34128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Recommend to demo the tool.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985636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716628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11/25/2020 11:49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11668496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11/25/2020 11:49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26083450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a:t>https://products.office.com/en-us/microsoft-teams/across-devices </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21390729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a:t>Supporting videos for instructor or student use:</a:t>
            </a:r>
          </a:p>
          <a:p>
            <a:endParaRPr lang="en-US"/>
          </a:p>
          <a:p>
            <a:r>
              <a:rPr lang="en-US"/>
              <a:t>Microsoft Teams Phones and Peripherals for enhanced meeting and calling experiences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u="sng" kern="1200">
                <a:solidFill>
                  <a:schemeClr val="tx1"/>
                </a:solidFill>
                <a:effectLst/>
                <a:latin typeface="Segoe UI Light" pitchFamily="34" charset="0"/>
                <a:ea typeface="+mn-ea"/>
                <a:cs typeface="+mn-cs"/>
                <a:hlinkClick r:id="rId3"/>
              </a:rPr>
              <a:t>https://myignite.techcommunity.microsoft.com/sessions/83485?source=sessions</a:t>
            </a:r>
            <a:r>
              <a:rPr lang="en-US" sz="900" kern="1200">
                <a:solidFill>
                  <a:schemeClr val="tx1"/>
                </a:solidFill>
                <a:effectLst/>
                <a:latin typeface="Segoe UI Light" pitchFamily="34" charset="0"/>
                <a:ea typeface="+mn-ea"/>
                <a:cs typeface="+mn-cs"/>
              </a:rPr>
              <a:t> </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2668895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11/25/2020 11:49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7485621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Supporting videos for instructor or student use:</a:t>
            </a:r>
          </a:p>
          <a:p>
            <a:endParaRPr lang="en-US"/>
          </a:p>
          <a:p>
            <a:r>
              <a:rPr lang="en-US" sz="900" b="0" i="0" u="none" strike="noStrike" kern="1200">
                <a:solidFill>
                  <a:schemeClr val="tx1"/>
                </a:solidFill>
                <a:effectLst/>
                <a:latin typeface="Segoe UI Light" pitchFamily="34" charset="0"/>
                <a:ea typeface="+mn-ea"/>
                <a:cs typeface="+mn-cs"/>
              </a:rPr>
              <a:t>Transform every meeting with Microsoft Teams Rooms: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u="sng" kern="1200">
                <a:solidFill>
                  <a:schemeClr val="tx1"/>
                </a:solidFill>
                <a:effectLst/>
                <a:latin typeface="Segoe UI Light" pitchFamily="34" charset="0"/>
                <a:ea typeface="+mn-ea"/>
                <a:cs typeface="+mn-cs"/>
                <a:hlinkClick r:id="rId3"/>
              </a:rPr>
              <a:t>https://www.youtube.com/watch?v=5VBRa4s1hVM</a:t>
            </a:r>
            <a:r>
              <a:rPr lang="en-US" sz="900" kern="1200">
                <a:solidFill>
                  <a:schemeClr val="tx1"/>
                </a:solidFill>
                <a:effectLst/>
                <a:latin typeface="Segoe UI Light" pitchFamily="34" charset="0"/>
                <a:ea typeface="+mn-ea"/>
                <a:cs typeface="+mn-cs"/>
              </a:rPr>
              <a:t> </a:t>
            </a:r>
          </a:p>
          <a:p>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40304752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11/25/2020 11:49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14346662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11/25/2020 11:49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37485621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11/25/2020 11:49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32</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11/25/2020 11:49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941642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11/25/2020 11:49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334207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Segoe UI Light" pitchFamily="34" charset="0"/>
                <a:ea typeface="+mn-ea"/>
                <a:cs typeface="+mn-cs"/>
              </a:rPr>
              <a:t>Supporting videos for instructor or student use:</a:t>
            </a:r>
          </a:p>
          <a:p>
            <a:endParaRPr lang="en-US" sz="900" b="0" i="0" u="none" strike="noStrike" kern="1200" dirty="0">
              <a:solidFill>
                <a:schemeClr val="tx1"/>
              </a:solidFill>
              <a:effectLst/>
              <a:latin typeface="Segoe UI Light" pitchFamily="34" charset="0"/>
              <a:ea typeface="+mn-ea"/>
              <a:cs typeface="+mn-cs"/>
            </a:endParaRPr>
          </a:p>
          <a:p>
            <a:r>
              <a:rPr lang="en-US" sz="900" b="0" i="0" u="none" strike="noStrike" kern="1200" dirty="0">
                <a:solidFill>
                  <a:schemeClr val="tx1"/>
                </a:solidFill>
                <a:effectLst/>
                <a:latin typeface="Segoe UI Light" pitchFamily="34" charset="0"/>
                <a:ea typeface="+mn-ea"/>
                <a:cs typeface="+mn-cs"/>
              </a:rPr>
              <a:t>Introduction to Upgrade from Skype for Business to Microsoft Teams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u="sng" kern="1200" dirty="0">
                <a:solidFill>
                  <a:schemeClr val="tx1"/>
                </a:solidFill>
                <a:effectLst/>
                <a:latin typeface="Segoe UI Light" pitchFamily="34" charset="0"/>
                <a:ea typeface="+mn-ea"/>
                <a:cs typeface="+mn-cs"/>
                <a:hlinkClick r:id="rId3"/>
              </a:rPr>
              <a:t>https://www.youtube.com/watch?v=0COYetLjWmE</a:t>
            </a:r>
            <a:r>
              <a:rPr lang="en-US" sz="900" kern="1200" dirty="0">
                <a:solidFill>
                  <a:schemeClr val="tx1"/>
                </a:solidFill>
                <a:effectLst/>
                <a:latin typeface="Segoe UI Light" pitchFamily="34" charset="0"/>
                <a:ea typeface="+mn-ea"/>
                <a:cs typeface="+mn-cs"/>
              </a:rPr>
              <a:t>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740673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11/25/2020 11:49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463918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348753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11/25/2020 11:49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85046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11/25/2020 11:49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0668250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600059" y="2059284"/>
            <a:ext cx="4251462" cy="1544598"/>
          </a:xfrm>
        </p:spPr>
        <p:txBody>
          <a:bodyPr anchor="t" anchorCtr="0">
            <a:noAutofit/>
          </a:bodyPr>
          <a:lstStyle>
            <a:lvl1pPr>
              <a:defRPr sz="3600">
                <a:solidFill>
                  <a:schemeClr val="tx1"/>
                </a:solidFill>
              </a:defRPr>
            </a:lvl1pPr>
          </a:lstStyle>
          <a:p>
            <a:endParaRPr lang="en-US"/>
          </a:p>
        </p:txBody>
      </p:sp>
      <p:pic>
        <p:nvPicPr>
          <p:cNvPr id="6" name="MS logo gray - EMF" descr="Microsoft 365 logo">
            <a:extLst>
              <a:ext uri="{FF2B5EF4-FFF2-40B4-BE49-F238E27FC236}">
                <a16:creationId xmlns:a16="http://schemas.microsoft.com/office/drawing/2014/main" id="{DBA914E4-44EB-1640-BCC3-F4246F35096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288978" y="287317"/>
            <a:ext cx="2489078" cy="920829"/>
          </a:xfrm>
          <a:prstGeom prst="rect">
            <a:avLst/>
          </a:prstGeom>
        </p:spPr>
      </p:pic>
    </p:spTree>
    <p:extLst>
      <p:ext uri="{BB962C8B-B14F-4D97-AF65-F5344CB8AC3E}">
        <p14:creationId xmlns:p14="http://schemas.microsoft.com/office/powerpoint/2010/main" val="3039092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403" userDrawn="1">
          <p15:clr>
            <a:srgbClr val="5ACBF0"/>
          </p15:clr>
        </p15:guide>
        <p15:guide id="3" pos="3360">
          <p15:clr>
            <a:srgbClr val="FBAE40"/>
          </p15:clr>
        </p15:guide>
        <p15:guide id="5" orient="horz" pos="1123" userDrawn="1">
          <p15:clr>
            <a:srgbClr val="FBAE40"/>
          </p15:clr>
        </p15:guide>
        <p15:guide id="6" orient="horz" pos="2229">
          <p15:clr>
            <a:srgbClr val="5ACBF0"/>
          </p15:clr>
        </p15:guide>
        <p15:guide id="7" pos="2981"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600059" y="507446"/>
            <a:ext cx="11239464" cy="439465"/>
          </a:xfrm>
        </p:spPr>
        <p:txBody>
          <a:bodyPr/>
          <a:lstStyle>
            <a:lvl1pPr>
              <a:defRPr sz="2800">
                <a:solidFill>
                  <a:schemeClr val="tx1"/>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95915" y="6584990"/>
            <a:ext cx="11246266" cy="110001"/>
          </a:xfrm>
          <a:prstGeom prst="rect">
            <a:avLst/>
          </a:prstGeom>
        </p:spPr>
        <p:txBody>
          <a:bodyPr/>
          <a:lstStyle>
            <a:lvl1pPr>
              <a:defRPr sz="800">
                <a:solidFill>
                  <a:schemeClr val="tx1"/>
                </a:solidFill>
              </a:defRPr>
            </a:lvl1pPr>
          </a:lstStyle>
          <a:p>
            <a:r>
              <a:rPr lang="en-US"/>
              <a:t>© Microsoft Corporation 					 	 	 Microsoft 365 </a:t>
            </a:r>
          </a:p>
        </p:txBody>
      </p:sp>
    </p:spTree>
    <p:extLst>
      <p:ext uri="{BB962C8B-B14F-4D97-AF65-F5344CB8AC3E}">
        <p14:creationId xmlns:p14="http://schemas.microsoft.com/office/powerpoint/2010/main" val="47801036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79437" y="2850932"/>
            <a:ext cx="2253723" cy="1292662"/>
          </a:xfrm>
        </p:spPr>
        <p:txBody>
          <a:bodyPr anchor="ctr"/>
          <a:lstStyle>
            <a:lvl1pPr>
              <a:defRPr sz="2800">
                <a:solidFill>
                  <a:schemeClr val="bg1"/>
                </a:solidFill>
              </a:defRPr>
            </a:lvl1pPr>
          </a:lstStyle>
          <a:p>
            <a:r>
              <a:rPr lang="en-US"/>
              <a:t>Click to edit Master title style</a:t>
            </a:r>
          </a:p>
        </p:txBody>
      </p:sp>
    </p:spTree>
    <p:extLst>
      <p:ext uri="{BB962C8B-B14F-4D97-AF65-F5344CB8AC3E}">
        <p14:creationId xmlns:p14="http://schemas.microsoft.com/office/powerpoint/2010/main" val="311096277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D3B5B8C-7294-44EF-AF9F-0A3D34A90417}"/>
              </a:ext>
            </a:extLst>
          </p:cNvPr>
          <p:cNvSpPr>
            <a:spLocks noGrp="1"/>
          </p:cNvSpPr>
          <p:nvPr>
            <p:ph type="title"/>
          </p:nvPr>
        </p:nvSpPr>
        <p:spPr>
          <a:xfrm>
            <a:off x="600059" y="507446"/>
            <a:ext cx="6257941" cy="439465"/>
          </a:xfrm>
        </p:spPr>
        <p:txBody>
          <a:bodyPr/>
          <a:lstStyle>
            <a:lvl1pPr>
              <a:defRPr sz="2800">
                <a:solidFill>
                  <a:schemeClr val="tx1"/>
                </a:solidFill>
              </a:defRPr>
            </a:lvl1pPr>
          </a:lstStyle>
          <a:p>
            <a:r>
              <a:rPr lang="en-US"/>
              <a:t>Click to edit Master title style</a:t>
            </a:r>
          </a:p>
        </p:txBody>
      </p:sp>
    </p:spTree>
    <p:extLst>
      <p:ext uri="{BB962C8B-B14F-4D97-AF65-F5344CB8AC3E}">
        <p14:creationId xmlns:p14="http://schemas.microsoft.com/office/powerpoint/2010/main" val="302733554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600059" y="507446"/>
            <a:ext cx="11239464" cy="439465"/>
          </a:xfrm>
        </p:spPr>
        <p:txBody>
          <a:bodyPr/>
          <a:lstStyle>
            <a:lvl1pPr>
              <a:defRPr sz="2800">
                <a:solidFill>
                  <a:srgbClr val="000000"/>
                </a:solidFill>
              </a:defRPr>
            </a:lvl1pPr>
          </a:lstStyle>
          <a:p>
            <a:r>
              <a:rPr lang="en-US"/>
              <a:t>Click to edit Master title style</a:t>
            </a:r>
          </a:p>
        </p:txBody>
      </p:sp>
    </p:spTree>
    <p:extLst>
      <p:ext uri="{BB962C8B-B14F-4D97-AF65-F5344CB8AC3E}">
        <p14:creationId xmlns:p14="http://schemas.microsoft.com/office/powerpoint/2010/main" val="32653181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93731"/>
            <a:ext cx="5618874" cy="379824"/>
          </a:xfrm>
        </p:spPr>
        <p:txBody>
          <a:bodyPr tIns="64008"/>
          <a:lstStyle>
            <a:lvl1pPr>
              <a:defRPr sz="2040" spc="0">
                <a:solidFill>
                  <a:srgbClr val="000000"/>
                </a:solidFill>
                <a:latin typeface="+mj-lt"/>
                <a:cs typeface="Segoe UI" panose="020B0502040204020203" pitchFamily="34" charset="0"/>
              </a:defRPr>
            </a:lvl1pPr>
          </a:lstStyle>
          <a:p>
            <a:r>
              <a:rPr lang="en-US"/>
              <a:t>Click to edit Master title style</a:t>
            </a:r>
          </a:p>
        </p:txBody>
      </p:sp>
      <p:sp>
        <p:nvSpPr>
          <p:cNvPr id="3" name="Footer Placeholder 10">
            <a:extLst>
              <a:ext uri="{FF2B5EF4-FFF2-40B4-BE49-F238E27FC236}">
                <a16:creationId xmlns:a16="http://schemas.microsoft.com/office/drawing/2014/main" id="{04552FE7-359D-6544-B2BC-512289B79DFF}"/>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91812700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8"/>
            <a:ext cx="9327356" cy="313904"/>
          </a:xfrm>
          <a:noFill/>
        </p:spPr>
        <p:txBody>
          <a:bodyPr lIns="0" tIns="0" rIns="0" bIns="0">
            <a:spAutoFit/>
          </a:bodyPr>
          <a:lstStyle>
            <a:lvl1pPr marL="0" indent="0">
              <a:spcBef>
                <a:spcPts val="0"/>
              </a:spcBef>
              <a:spcAft>
                <a:spcPts val="0"/>
              </a:spcAft>
              <a:buFont typeface="Arial" panose="020B0604020202020204" pitchFamily="34" charset="0"/>
              <a:buNone/>
              <a:defRPr sz="204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5680095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251123"/>
          </a:xfrm>
          <a:noFill/>
        </p:spPr>
        <p:txBody>
          <a:bodyPr lIns="0" tIns="0" rIns="0" bIns="0">
            <a:spAutoFit/>
          </a:bodyPr>
          <a:lstStyle>
            <a:lvl1pPr marL="0" indent="0">
              <a:spcBef>
                <a:spcPts val="0"/>
              </a:spcBef>
              <a:spcAft>
                <a:spcPts val="0"/>
              </a:spcAft>
              <a:buFont typeface="Arial" panose="020B0604020202020204" pitchFamily="34" charset="0"/>
              <a:buNone/>
              <a:defRPr sz="1632"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904862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054958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470344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0" y="3096243"/>
            <a:ext cx="11260087" cy="508524"/>
          </a:xfrm>
          <a:noFill/>
        </p:spPr>
        <p:txBody>
          <a:bodyPr wrap="square" lIns="0" tIns="0" rIns="0" bIns="0" anchor="b"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2479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5" y="4041281"/>
            <a:ext cx="9327356" cy="251123"/>
          </a:xfrm>
          <a:noFill/>
        </p:spPr>
        <p:txBody>
          <a:bodyPr wrap="square" lIns="0" tIns="0" rIns="0" bIns="0">
            <a:spAutoFit/>
          </a:bodyPr>
          <a:lstStyle>
            <a:lvl1pPr marL="0" indent="0">
              <a:spcBef>
                <a:spcPts val="0"/>
              </a:spcBef>
              <a:buNone/>
              <a:defRPr sz="1632" spc="0" baseline="0">
                <a:solidFill>
                  <a:schemeClr val="accent3"/>
                </a:solidFill>
                <a:latin typeface="+mn-lt"/>
                <a:cs typeface="Segoe UI" panose="020B0502040204020203" pitchFamily="34" charset="0"/>
              </a:defRPr>
            </a:lvl1pPr>
          </a:lstStyle>
          <a:p>
            <a:pPr lvl="0"/>
            <a:r>
              <a:rPr lang="en-US"/>
              <a:t>Speaker name or subtitle text</a:t>
            </a:r>
          </a:p>
        </p:txBody>
      </p:sp>
      <p:pic>
        <p:nvPicPr>
          <p:cNvPr id="6" name="MS logo gray - EMF">
            <a:extLst>
              <a:ext uri="{FF2B5EF4-FFF2-40B4-BE49-F238E27FC236}">
                <a16:creationId xmlns:a16="http://schemas.microsoft.com/office/drawing/2014/main" id="{D41543F4-CE18-594C-A501-0968DD537C5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7"/>
          </a:xfrm>
          <a:prstGeom prst="rect">
            <a:avLst/>
          </a:prstGeom>
        </p:spPr>
      </p:pic>
    </p:spTree>
    <p:extLst>
      <p:ext uri="{BB962C8B-B14F-4D97-AF65-F5344CB8AC3E}">
        <p14:creationId xmlns:p14="http://schemas.microsoft.com/office/powerpoint/2010/main" val="6387279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43718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2" y="3331062"/>
            <a:ext cx="9080448" cy="332399"/>
          </a:xfrm>
          <a:noFill/>
        </p:spPr>
        <p:txBody>
          <a:bodyPr wrap="square" lIns="0" tIns="0" rIns="0" bIns="0" anchor="ctr" anchorCtr="0">
            <a:spAutoFit/>
          </a:bodyPr>
          <a:lstStyle>
            <a:lvl1pPr algn="l" defTabSz="951304" rtl="0" eaLnBrk="1" latinLnBrk="0" hangingPunct="1">
              <a:lnSpc>
                <a:spcPct val="90000"/>
              </a:lnSpc>
              <a:spcBef>
                <a:spcPct val="0"/>
              </a:spcBef>
              <a:buNone/>
              <a:defRPr lang="en-US" sz="24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21692860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873294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1A1A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241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a:xfrm>
            <a:off x="600059" y="507446"/>
            <a:ext cx="11239464" cy="439465"/>
          </a:xfrm>
        </p:spPr>
        <p:txBody>
          <a:bodyPr/>
          <a:lstStyle>
            <a:lvl1pPr>
              <a:defRPr sz="2856"/>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0">
            <a:extLst>
              <a:ext uri="{FF2B5EF4-FFF2-40B4-BE49-F238E27FC236}">
                <a16:creationId xmlns:a16="http://schemas.microsoft.com/office/drawing/2014/main" id="{CD7C51EB-D279-154E-8F43-40608F83D105}"/>
              </a:ext>
            </a:extLst>
          </p:cNvPr>
          <p:cNvSpPr>
            <a:spLocks noGrp="1"/>
          </p:cNvSpPr>
          <p:nvPr>
            <p:ph type="ftr" sz="quarter" idx="3"/>
          </p:nvPr>
        </p:nvSpPr>
        <p:spPr>
          <a:xfrm>
            <a:off x="595915" y="6584990"/>
            <a:ext cx="11246266" cy="110001"/>
          </a:xfrm>
          <a:prstGeom prst="rect">
            <a:avLst/>
          </a:prstGeom>
        </p:spPr>
        <p:txBody>
          <a:bodyPr/>
          <a:lstStyle>
            <a:lvl1pPr>
              <a:defRPr sz="816">
                <a:solidFill>
                  <a:schemeClr val="bg2">
                    <a:lumMod val="50000"/>
                  </a:schemeClr>
                </a:solidFill>
              </a:defRPr>
            </a:lvl1pPr>
          </a:lstStyle>
          <a:p>
            <a:r>
              <a:rPr lang="en-US"/>
              <a:t>© Microsoft Corporation 					 	 	 Microsoft 365 </a:t>
            </a:r>
          </a:p>
        </p:txBody>
      </p:sp>
    </p:spTree>
    <p:extLst>
      <p:ext uri="{BB962C8B-B14F-4D97-AF65-F5344CB8AC3E}">
        <p14:creationId xmlns:p14="http://schemas.microsoft.com/office/powerpoint/2010/main" val="194029938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784C1-0B47-463C-946E-83D417F67FBE}"/>
              </a:ext>
            </a:extLst>
          </p:cNvPr>
          <p:cNvSpPr>
            <a:spLocks noGrp="1"/>
          </p:cNvSpPr>
          <p:nvPr>
            <p:ph type="title"/>
          </p:nvPr>
        </p:nvSpPr>
        <p:spPr>
          <a:xfrm>
            <a:off x="586342" y="-601583"/>
            <a:ext cx="11239464" cy="439465"/>
          </a:xfrm>
        </p:spPr>
        <p:txBody>
          <a:bodyPr/>
          <a:lstStyle>
            <a:lvl1pPr>
              <a:defRPr sz="2800">
                <a:solidFill>
                  <a:schemeClr val="tx1"/>
                </a:solidFill>
              </a:defRPr>
            </a:lvl1pPr>
          </a:lstStyle>
          <a:p>
            <a:r>
              <a:rPr lang="en-US"/>
              <a:t>Click to edit Master title style</a:t>
            </a:r>
            <a:endParaRPr lang="en-IN"/>
          </a:p>
        </p:txBody>
      </p:sp>
      <p:pic>
        <p:nvPicPr>
          <p:cNvPr id="4" name="MS logo gray - EMF" descr="Microsoft 365 logo">
            <a:extLst>
              <a:ext uri="{FF2B5EF4-FFF2-40B4-BE49-F238E27FC236}">
                <a16:creationId xmlns:a16="http://schemas.microsoft.com/office/drawing/2014/main" id="{2EEC6248-87BC-4D4D-98C3-91E1890DDA1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7"/>
          </a:xfrm>
          <a:prstGeom prst="rect">
            <a:avLst/>
          </a:prstGeom>
        </p:spPr>
      </p:pic>
      <p:sp>
        <p:nvSpPr>
          <p:cNvPr id="2" name="Text Box 3"/>
          <p:cNvSpPr txBox="1">
            <a:spLocks noChangeArrowheads="1"/>
          </p:cNvSpPr>
          <p:nvPr userDrawn="1"/>
        </p:nvSpPr>
        <p:spPr bwMode="blackWhite">
          <a:xfrm>
            <a:off x="595914" y="6286116"/>
            <a:ext cx="4572000"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00">
                <a:solidFill>
                  <a:schemeClr val="tx1"/>
                </a:solidFill>
                <a:cs typeface="Segoe UI" pitchFamily="34" charset="0"/>
              </a:rPr>
              <a:t>© Copyright Microsoft Corporation. All rights reserved. </a:t>
            </a:r>
          </a:p>
        </p:txBody>
      </p:sp>
    </p:spTree>
    <p:extLst>
      <p:ext uri="{BB962C8B-B14F-4D97-AF65-F5344CB8AC3E}">
        <p14:creationId xmlns:p14="http://schemas.microsoft.com/office/powerpoint/2010/main" val="36312556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a:xfrm>
            <a:off x="600059" y="521161"/>
            <a:ext cx="11239464" cy="439465"/>
          </a:xfrm>
        </p:spPr>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5721334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0"/>
            <a:ext cx="1393840" cy="298433"/>
          </a:xfrm>
          <a:prstGeom prst="rect">
            <a:avLst/>
          </a:prstGeom>
        </p:spPr>
      </p:pic>
    </p:spTree>
    <p:extLst>
      <p:ext uri="{BB962C8B-B14F-4D97-AF65-F5344CB8AC3E}">
        <p14:creationId xmlns:p14="http://schemas.microsoft.com/office/powerpoint/2010/main" val="202565411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8"/>
            <a:ext cx="7604124" cy="3629025"/>
          </a:xfrm>
          <a:noFill/>
        </p:spPr>
        <p:txBody>
          <a:bodyPr vert="horz" wrap="square" lIns="0" tIns="0" rIns="0" bIns="0" rtlCol="0" anchor="t" anchorCtr="0">
            <a:noAutofit/>
          </a:bodyPr>
          <a:lstStyle>
            <a:lvl1pPr>
              <a:defRPr lang="en-US" sz="5399" spc="-150" dirty="0">
                <a:solidFill>
                  <a:schemeClr val="tx2"/>
                </a:solidFill>
              </a:defRPr>
            </a:lvl1pPr>
          </a:lstStyle>
          <a:p>
            <a:pPr marL="0" lvl="0">
              <a:lnSpc>
                <a:spcPts val="5599"/>
              </a:lnSpc>
            </a:pPr>
            <a:r>
              <a:rPr lang="en-US"/>
              <a:t>Section title</a:t>
            </a:r>
          </a:p>
        </p:txBody>
      </p:sp>
    </p:spTree>
    <p:extLst>
      <p:ext uri="{BB962C8B-B14F-4D97-AF65-F5344CB8AC3E}">
        <p14:creationId xmlns:p14="http://schemas.microsoft.com/office/powerpoint/2010/main" val="3184678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74642" y="1212852"/>
            <a:ext cx="11887198" cy="5346807"/>
          </a:xfrm>
        </p:spPr>
        <p:txBody>
          <a:bodyPr>
            <a:normAutofit/>
          </a:bodyPr>
          <a:lstStyle>
            <a:lvl1pPr>
              <a:lnSpc>
                <a:spcPct val="120000"/>
              </a:lnSpc>
              <a:spcBef>
                <a:spcPts val="612"/>
              </a:spcBef>
              <a:defRPr/>
            </a:lvl1pPr>
            <a:lvl2pPr>
              <a:lnSpc>
                <a:spcPct val="120000"/>
              </a:lnSpc>
              <a:spcBef>
                <a:spcPts val="612"/>
              </a:spcBef>
              <a:defRPr/>
            </a:lvl2pPr>
            <a:lvl3pPr>
              <a:lnSpc>
                <a:spcPct val="120000"/>
              </a:lnSpc>
              <a:spcBef>
                <a:spcPts val="612"/>
              </a:spcBef>
              <a:defRPr/>
            </a:lvl3pPr>
            <a:lvl4pPr>
              <a:lnSpc>
                <a:spcPct val="120000"/>
              </a:lnSpc>
              <a:spcBef>
                <a:spcPts val="612"/>
              </a:spcBef>
              <a:defRPr/>
            </a:lvl4pPr>
            <a:lvl5pPr>
              <a:lnSpc>
                <a:spcPct val="120000"/>
              </a:lnSpc>
              <a:spcBef>
                <a:spcPts val="612"/>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4375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bg1">
            <a:lumMod val="9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595915" y="2988571"/>
            <a:ext cx="9327356" cy="615553"/>
          </a:xfrm>
          <a:noFill/>
        </p:spPr>
        <p:txBody>
          <a:bodyPr lIns="0" tIns="0" rIns="0" bIns="0" anchor="b" anchorCtr="0">
            <a:spAutoFit/>
          </a:bodyPr>
          <a:lstStyle>
            <a:lvl1pPr>
              <a:defRPr sz="4000" spc="-51" baseline="0">
                <a:solidFill>
                  <a:srgbClr val="000000"/>
                </a:solidFill>
                <a:latin typeface="+mj-lt"/>
                <a:cs typeface="Segoe UI" panose="020B0502040204020203" pitchFamily="34" charset="0"/>
              </a:defRPr>
            </a:lvl1pPr>
          </a:lstStyle>
          <a:p>
            <a:endParaRPr lang="en-US"/>
          </a:p>
        </p:txBody>
      </p:sp>
      <p:pic>
        <p:nvPicPr>
          <p:cNvPr id="6" name="MS logo gray - EMF" descr="Microsoft 365 logo">
            <a:extLst>
              <a:ext uri="{FF2B5EF4-FFF2-40B4-BE49-F238E27FC236}">
                <a16:creationId xmlns:a16="http://schemas.microsoft.com/office/drawing/2014/main" id="{D3453B0B-33DE-4ED0-A610-D76D0E610F6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9"/>
          </a:xfrm>
          <a:prstGeom prst="rect">
            <a:avLst/>
          </a:prstGeom>
        </p:spPr>
      </p:pic>
    </p:spTree>
    <p:extLst>
      <p:ext uri="{BB962C8B-B14F-4D97-AF65-F5344CB8AC3E}">
        <p14:creationId xmlns:p14="http://schemas.microsoft.com/office/powerpoint/2010/main" val="262010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lumMod val="95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600059" y="508694"/>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8148" y="1462925"/>
            <a:ext cx="11239464" cy="1104941"/>
          </a:xfrm>
        </p:spPr>
        <p:txBody>
          <a:bodyPr wrap="square">
            <a:spAutoFit/>
          </a:bodyPr>
          <a:lstStyle>
            <a:lvl1pPr marL="0" indent="0">
              <a:buNone/>
              <a:defRPr sz="2040" b="0" i="0">
                <a:solidFill>
                  <a:srgbClr val="000000"/>
                </a:solidFill>
                <a:latin typeface="+mn-lt"/>
                <a:cs typeface="Segoe UI" panose="020B0502040204020203" pitchFamily="34" charset="0"/>
              </a:defRPr>
            </a:lvl1pPr>
            <a:lvl2pPr marL="233149" indent="0">
              <a:buNone/>
              <a:defRPr sz="1632">
                <a:solidFill>
                  <a:srgbClr val="000000"/>
                </a:solidFill>
              </a:defRPr>
            </a:lvl2pPr>
            <a:lvl3pPr marL="466298" indent="0">
              <a:buNone/>
              <a:defRPr sz="1428">
                <a:solidFill>
                  <a:srgbClr val="000000"/>
                </a:solidFill>
              </a:defRPr>
            </a:lvl3pPr>
            <a:lvl4pPr marL="699447" indent="0">
              <a:buNone/>
              <a:defRPr sz="1224">
                <a:solidFill>
                  <a:srgbClr val="000000"/>
                </a:solidFill>
              </a:defRPr>
            </a:lvl4pPr>
            <a:lvl5pPr marL="932597"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10">
            <a:extLst>
              <a:ext uri="{FF2B5EF4-FFF2-40B4-BE49-F238E27FC236}">
                <a16:creationId xmlns:a16="http://schemas.microsoft.com/office/drawing/2014/main" id="{37A1A54A-CF38-9947-A8FB-BBD41DE025C0}"/>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4529645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600059" y="519291"/>
            <a:ext cx="11239464" cy="439465"/>
          </a:xfrm>
        </p:spPr>
        <p:txBody>
          <a:bodyPr/>
          <a:lstStyle>
            <a:lvl1pPr>
              <a:defRPr sz="2856">
                <a:solidFill>
                  <a:srgbClr val="000000"/>
                </a:solidFill>
              </a:defRPr>
            </a:lvl1pPr>
          </a:lstStyle>
          <a:p>
            <a:r>
              <a:rPr lang="en-US"/>
              <a:t>Click to edit Master title style</a:t>
            </a:r>
          </a:p>
        </p:txBody>
      </p:sp>
      <p:sp>
        <p:nvSpPr>
          <p:cNvPr id="3" name="Text Placeholder 2"/>
          <p:cNvSpPr>
            <a:spLocks noGrp="1"/>
          </p:cNvSpPr>
          <p:nvPr>
            <p:ph type="body" sz="quarter" idx="10"/>
          </p:nvPr>
        </p:nvSpPr>
        <p:spPr>
          <a:xfrm>
            <a:off x="595915" y="1464075"/>
            <a:ext cx="11239464" cy="1293282"/>
          </a:xfrm>
        </p:spPr>
        <p:txBody>
          <a:bodyPr/>
          <a:lstStyle>
            <a:lvl1pPr>
              <a:defRPr sz="2040">
                <a:solidFill>
                  <a:srgbClr val="000000"/>
                </a:solidFill>
                <a:latin typeface="+mn-lt"/>
              </a:defRPr>
            </a:lvl1pPr>
            <a:lvl2pPr>
              <a:defRPr sz="1632">
                <a:solidFill>
                  <a:srgbClr val="000000"/>
                </a:solidFill>
              </a:defRPr>
            </a:lvl2pPr>
            <a:lvl3pPr>
              <a:defRPr sz="1428">
                <a:solidFill>
                  <a:srgbClr val="000000"/>
                </a:solidFill>
              </a:defRPr>
            </a:lvl3pPr>
            <a:lvl4pPr>
              <a:defRPr sz="1224">
                <a:solidFill>
                  <a:srgbClr val="000000"/>
                </a:solidFill>
              </a:defRPr>
            </a:lvl4pPr>
            <a:lvl5pPr>
              <a:defRPr sz="102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0">
            <a:extLst>
              <a:ext uri="{FF2B5EF4-FFF2-40B4-BE49-F238E27FC236}">
                <a16:creationId xmlns:a16="http://schemas.microsoft.com/office/drawing/2014/main" id="{DD1BEEC7-5874-1E48-8B60-B1E5D9779C29}"/>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9726955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600059" y="508694"/>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5914" y="1463670"/>
            <a:ext cx="5316593" cy="1293282"/>
          </a:xfrm>
        </p:spPr>
        <p:txBody>
          <a:bodyPr wrap="square">
            <a:spAutoFit/>
          </a:bodyPr>
          <a:lstStyle>
            <a:lvl1pPr marL="0" indent="0">
              <a:spcBef>
                <a:spcPts val="1248"/>
              </a:spcBef>
              <a:buClr>
                <a:schemeClr val="tx1"/>
              </a:buClr>
              <a:buFont typeface="Wingdings" panose="05000000000000000000" pitchFamily="2" charset="2"/>
              <a:buNone/>
              <a:defRPr sz="2040" b="0">
                <a:solidFill>
                  <a:srgbClr val="000000"/>
                </a:solidFill>
                <a:latin typeface="+mn-lt"/>
                <a:cs typeface="Segoe UI Semilight" panose="020B0402040204020203" pitchFamily="34" charset="0"/>
              </a:defRPr>
            </a:lvl1pPr>
            <a:lvl2pPr marL="260674" indent="0">
              <a:buFont typeface="Wingdings" panose="05000000000000000000" pitchFamily="2" charset="2"/>
              <a:buNone/>
              <a:defRPr sz="1632" b="0">
                <a:solidFill>
                  <a:srgbClr val="000000"/>
                </a:solidFill>
              </a:defRPr>
            </a:lvl2pPr>
            <a:lvl3pPr marL="459822" indent="0">
              <a:buFont typeface="Wingdings" panose="05000000000000000000" pitchFamily="2" charset="2"/>
              <a:buNone/>
              <a:tabLst/>
              <a:defRPr sz="1428" b="0">
                <a:solidFill>
                  <a:srgbClr val="000000"/>
                </a:solidFill>
              </a:defRPr>
            </a:lvl3pPr>
            <a:lvl4pPr marL="665446" indent="0">
              <a:buFont typeface="Wingdings" panose="05000000000000000000" pitchFamily="2" charset="2"/>
              <a:buNone/>
              <a:defRPr sz="1224" b="0">
                <a:solidFill>
                  <a:srgbClr val="000000"/>
                </a:solidFill>
              </a:defRPr>
            </a:lvl4pPr>
            <a:lvl5pPr marL="871071" indent="0">
              <a:buFont typeface="Wingdings" panose="05000000000000000000" pitchFamily="2" charset="2"/>
              <a:buNone/>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70"/>
            <a:ext cx="5316593" cy="1293282"/>
          </a:xfrm>
        </p:spPr>
        <p:txBody>
          <a:bodyPr wrap="square">
            <a:spAutoFit/>
          </a:bodyPr>
          <a:lstStyle>
            <a:lvl1pPr marL="0" indent="0">
              <a:spcBef>
                <a:spcPts val="1248"/>
              </a:spcBef>
              <a:buClr>
                <a:schemeClr val="tx1"/>
              </a:buClr>
              <a:buFont typeface="Wingdings" panose="05000000000000000000" pitchFamily="2" charset="2"/>
              <a:buNone/>
              <a:defRPr sz="2040" b="0">
                <a:solidFill>
                  <a:srgbClr val="000000"/>
                </a:solidFill>
                <a:latin typeface="+mn-lt"/>
                <a:cs typeface="Segoe UI Semilight" panose="020B0402040204020203" pitchFamily="34" charset="0"/>
              </a:defRPr>
            </a:lvl1pPr>
            <a:lvl2pPr marL="260674" indent="0">
              <a:buFont typeface="Wingdings" panose="05000000000000000000" pitchFamily="2" charset="2"/>
              <a:buNone/>
              <a:defRPr sz="1632" b="0">
                <a:solidFill>
                  <a:srgbClr val="000000"/>
                </a:solidFill>
              </a:defRPr>
            </a:lvl2pPr>
            <a:lvl3pPr marL="459822" indent="0">
              <a:buFont typeface="Wingdings" panose="05000000000000000000" pitchFamily="2" charset="2"/>
              <a:buNone/>
              <a:tabLst/>
              <a:defRPr sz="1428" b="0">
                <a:solidFill>
                  <a:srgbClr val="000000"/>
                </a:solidFill>
              </a:defRPr>
            </a:lvl3pPr>
            <a:lvl4pPr marL="665446" indent="0">
              <a:buFont typeface="Wingdings" panose="05000000000000000000" pitchFamily="2" charset="2"/>
              <a:buNone/>
              <a:defRPr sz="1224" b="0">
                <a:solidFill>
                  <a:srgbClr val="000000"/>
                </a:solidFill>
              </a:defRPr>
            </a:lvl4pPr>
            <a:lvl5pPr marL="871071" indent="0">
              <a:buFont typeface="Wingdings" panose="05000000000000000000" pitchFamily="2" charset="2"/>
              <a:buNone/>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0">
            <a:extLst>
              <a:ext uri="{FF2B5EF4-FFF2-40B4-BE49-F238E27FC236}">
                <a16:creationId xmlns:a16="http://schemas.microsoft.com/office/drawing/2014/main" id="{22BDE9B7-BF0F-DF45-BCD0-D6165D547D13}"/>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123098450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a:xfrm>
            <a:off x="600059" y="507446"/>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5914" y="1466098"/>
            <a:ext cx="5316593" cy="1293282"/>
          </a:xfrm>
        </p:spPr>
        <p:txBody>
          <a:bodyPr wrap="square">
            <a:spAutoFit/>
          </a:bodyPr>
          <a:lstStyle>
            <a:lvl1pPr marL="236387" indent="-236387">
              <a:spcBef>
                <a:spcPts val="1248"/>
              </a:spcBef>
              <a:buClr>
                <a:schemeClr val="tx1"/>
              </a:buClr>
              <a:buFont typeface="Wingdings" panose="05000000000000000000" pitchFamily="2" charset="2"/>
              <a:buChar char=""/>
              <a:defRPr sz="2040" b="0">
                <a:solidFill>
                  <a:srgbClr val="000000"/>
                </a:solidFill>
                <a:latin typeface="+mn-lt"/>
                <a:cs typeface="Segoe UI Semilight" panose="020B0402040204020203" pitchFamily="34" charset="0"/>
              </a:defRPr>
            </a:lvl1pPr>
            <a:lvl2pPr marL="435536" indent="-174862">
              <a:buFont typeface="Wingdings" panose="05000000000000000000" pitchFamily="2" charset="2"/>
              <a:buChar char=""/>
              <a:defRPr sz="1632" b="0">
                <a:solidFill>
                  <a:srgbClr val="000000"/>
                </a:solidFill>
              </a:defRPr>
            </a:lvl2pPr>
            <a:lvl3pPr marL="652494" indent="-192672">
              <a:buFont typeface="Wingdings" panose="05000000000000000000" pitchFamily="2" charset="2"/>
              <a:buChar char=""/>
              <a:tabLst/>
              <a:defRPr sz="1428" b="0">
                <a:solidFill>
                  <a:srgbClr val="000000"/>
                </a:solidFill>
              </a:defRPr>
            </a:lvl3pPr>
            <a:lvl4pPr marL="845166" indent="-179720">
              <a:buFont typeface="Wingdings" panose="05000000000000000000" pitchFamily="2" charset="2"/>
              <a:buChar char=""/>
              <a:defRPr sz="1224" b="0">
                <a:solidFill>
                  <a:srgbClr val="000000"/>
                </a:solidFill>
              </a:defRPr>
            </a:lvl4pPr>
            <a:lvl5pPr marL="1044314" indent="-173243">
              <a:buFont typeface="Wingdings" panose="05000000000000000000" pitchFamily="2" charset="2"/>
              <a:buChar char=""/>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a:extLst>
              <a:ext uri="{FF2B5EF4-FFF2-40B4-BE49-F238E27FC236}">
                <a16:creationId xmlns:a16="http://schemas.microsoft.com/office/drawing/2014/main" id="{1EF8841F-D2F8-0646-B645-839893A70343}"/>
              </a:ext>
            </a:extLst>
          </p:cNvPr>
          <p:cNvSpPr>
            <a:spLocks noGrp="1"/>
          </p:cNvSpPr>
          <p:nvPr>
            <p:ph type="body" sz="quarter" idx="12"/>
          </p:nvPr>
        </p:nvSpPr>
        <p:spPr>
          <a:xfrm>
            <a:off x="6521039" y="1466098"/>
            <a:ext cx="5316593" cy="1293282"/>
          </a:xfrm>
        </p:spPr>
        <p:txBody>
          <a:bodyPr wrap="square">
            <a:spAutoFit/>
          </a:bodyPr>
          <a:lstStyle>
            <a:lvl1pPr marL="236387" indent="-236387">
              <a:spcBef>
                <a:spcPts val="1248"/>
              </a:spcBef>
              <a:buClr>
                <a:schemeClr val="tx1"/>
              </a:buClr>
              <a:buFont typeface="Wingdings" panose="05000000000000000000" pitchFamily="2" charset="2"/>
              <a:buChar char=""/>
              <a:defRPr sz="2040" b="0">
                <a:solidFill>
                  <a:srgbClr val="000000"/>
                </a:solidFill>
                <a:latin typeface="+mn-lt"/>
                <a:cs typeface="Segoe UI Semilight" panose="020B0402040204020203" pitchFamily="34" charset="0"/>
              </a:defRPr>
            </a:lvl1pPr>
            <a:lvl2pPr marL="435536" indent="-174862">
              <a:buFont typeface="Wingdings" panose="05000000000000000000" pitchFamily="2" charset="2"/>
              <a:buChar char=""/>
              <a:defRPr sz="1632" b="0">
                <a:solidFill>
                  <a:srgbClr val="000000"/>
                </a:solidFill>
              </a:defRPr>
            </a:lvl2pPr>
            <a:lvl3pPr marL="652494" indent="-192672">
              <a:buFont typeface="Wingdings" panose="05000000000000000000" pitchFamily="2" charset="2"/>
              <a:buChar char=""/>
              <a:tabLst/>
              <a:defRPr sz="1428" b="0">
                <a:solidFill>
                  <a:srgbClr val="000000"/>
                </a:solidFill>
              </a:defRPr>
            </a:lvl3pPr>
            <a:lvl4pPr marL="845166" indent="-179720">
              <a:buFont typeface="Wingdings" panose="05000000000000000000" pitchFamily="2" charset="2"/>
              <a:buChar char=""/>
              <a:defRPr sz="1224" b="0">
                <a:solidFill>
                  <a:srgbClr val="000000"/>
                </a:solidFill>
              </a:defRPr>
            </a:lvl4pPr>
            <a:lvl5pPr marL="1044314" indent="-173243">
              <a:buFont typeface="Wingdings" panose="05000000000000000000" pitchFamily="2" charset="2"/>
              <a:buChar char=""/>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0">
            <a:extLst>
              <a:ext uri="{FF2B5EF4-FFF2-40B4-BE49-F238E27FC236}">
                <a16:creationId xmlns:a16="http://schemas.microsoft.com/office/drawing/2014/main" id="{9EF2168D-ABC8-AA43-9EDB-A155583EFD61}"/>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30056179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600059" y="507446"/>
            <a:ext cx="11239464" cy="439465"/>
          </a:xfrm>
        </p:spPr>
        <p:txBody>
          <a:bodyPr/>
          <a:lstStyle>
            <a:lvl1pPr>
              <a:defRPr sz="2800">
                <a:solidFill>
                  <a:schemeClr val="tx1"/>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95915" y="6584990"/>
            <a:ext cx="11246266" cy="110001"/>
          </a:xfrm>
          <a:prstGeom prst="rect">
            <a:avLst/>
          </a:prstGeom>
        </p:spPr>
        <p:txBody>
          <a:bodyPr/>
          <a:lstStyle>
            <a:lvl1pPr>
              <a:defRPr sz="800">
                <a:solidFill>
                  <a:schemeClr val="tx1"/>
                </a:solidFill>
              </a:defRPr>
            </a:lvl1pPr>
          </a:lstStyle>
          <a:p>
            <a:r>
              <a:rPr lang="en-US"/>
              <a:t>© Microsoft Corporation 					 	 	 Microsoft 365 </a:t>
            </a:r>
          </a:p>
        </p:txBody>
      </p:sp>
    </p:spTree>
    <p:extLst>
      <p:ext uri="{BB962C8B-B14F-4D97-AF65-F5344CB8AC3E}">
        <p14:creationId xmlns:p14="http://schemas.microsoft.com/office/powerpoint/2010/main" val="292186391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950856" y="507446"/>
            <a:ext cx="5888665" cy="439465"/>
          </a:xfrm>
        </p:spPr>
        <p:txBody>
          <a:bodyPr/>
          <a:lstStyle>
            <a:lvl1pPr>
              <a:defRPr sz="2800">
                <a:solidFill>
                  <a:schemeClr val="tx1"/>
                </a:solidFill>
              </a:defRPr>
            </a:lvl1pPr>
          </a:lstStyle>
          <a:p>
            <a:r>
              <a:rPr lang="en-US"/>
              <a:t>Click to edit Master title style</a:t>
            </a:r>
          </a:p>
        </p:txBody>
      </p:sp>
    </p:spTree>
    <p:extLst>
      <p:ext uri="{BB962C8B-B14F-4D97-AF65-F5344CB8AC3E}">
        <p14:creationId xmlns:p14="http://schemas.microsoft.com/office/powerpoint/2010/main" val="100483716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6342" y="521161"/>
            <a:ext cx="11239464" cy="439465"/>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1"/>
            <a:ext cx="11239464" cy="129328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31" cstate="print">
            <a:extLst>
              <a:ext uri="{28A0092B-C50C-407E-A947-70E740481C1C}">
                <a14:useLocalDpi xmlns:a14="http://schemas.microsoft.com/office/drawing/2010/main"/>
              </a:ext>
            </a:extLst>
          </a:blip>
          <a:stretch>
            <a:fillRect/>
          </a:stretch>
        </p:blipFill>
        <p:spPr>
          <a:xfrm rot="5400000">
            <a:off x="9475748" y="3001154"/>
            <a:ext cx="6994525" cy="992217"/>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74804"/>
      </p:ext>
    </p:extLst>
  </p:cSld>
  <p:clrMap bg1="lt1" tx1="dk1" bg2="lt2" tx2="dk2" accent1="accent1" accent2="accent2" accent3="accent3" accent4="accent4" accent5="accent5" accent6="accent6" hlink="hlink" folHlink="folHlink"/>
  <p:sldLayoutIdLst>
    <p:sldLayoutId id="2147484716" r:id="rId1"/>
    <p:sldLayoutId id="2147484717" r:id="rId2"/>
    <p:sldLayoutId id="2147484718" r:id="rId3"/>
    <p:sldLayoutId id="2147484719" r:id="rId4"/>
    <p:sldLayoutId id="2147484720" r:id="rId5"/>
    <p:sldLayoutId id="2147484721" r:id="rId6"/>
    <p:sldLayoutId id="2147484722" r:id="rId7"/>
    <p:sldLayoutId id="2147484723" r:id="rId8"/>
    <p:sldLayoutId id="2147484724" r:id="rId9"/>
    <p:sldLayoutId id="2147484725" r:id="rId10"/>
    <p:sldLayoutId id="2147484726" r:id="rId11"/>
    <p:sldLayoutId id="2147484727" r:id="rId12"/>
    <p:sldLayoutId id="2147484728" r:id="rId13"/>
    <p:sldLayoutId id="2147484729" r:id="rId14"/>
    <p:sldLayoutId id="2147484733" r:id="rId15"/>
    <p:sldLayoutId id="2147484734" r:id="rId16"/>
    <p:sldLayoutId id="2147484735" r:id="rId17"/>
    <p:sldLayoutId id="2147484736" r:id="rId18"/>
    <p:sldLayoutId id="2147484737" r:id="rId19"/>
    <p:sldLayoutId id="2147484738" r:id="rId20"/>
    <p:sldLayoutId id="2147484744" r:id="rId21"/>
    <p:sldLayoutId id="2147484739" r:id="rId22"/>
    <p:sldLayoutId id="2147484740" r:id="rId23"/>
    <p:sldLayoutId id="2147484741" r:id="rId24"/>
    <p:sldLayoutId id="2147484742" r:id="rId25"/>
    <p:sldLayoutId id="2147484743" r:id="rId26"/>
    <p:sldLayoutId id="2147484745" r:id="rId27"/>
    <p:sldLayoutId id="2147484746" r:id="rId28"/>
    <p:sldLayoutId id="2147484747" r:id="rId29"/>
  </p:sldLayoutIdLst>
  <p:transition>
    <p:fade/>
  </p:transition>
  <p:hf sldNum="0" hdr="0" ftr="0" dt="0"/>
  <p:txStyles>
    <p:titleStyle>
      <a:lvl1pPr algn="l" defTabSz="951304" rtl="0" eaLnBrk="1" latinLnBrk="0" hangingPunct="1">
        <a:lnSpc>
          <a:spcPct val="100000"/>
        </a:lnSpc>
        <a:spcBef>
          <a:spcPct val="0"/>
        </a:spcBef>
        <a:buNone/>
        <a:defRPr lang="en-US" sz="2856" b="0" kern="1200" cap="none" spc="-51" baseline="0" dirty="0" smtClean="0">
          <a:ln w="3175">
            <a:noFill/>
          </a:ln>
          <a:solidFill>
            <a:srgbClr val="000000"/>
          </a:soli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5">
          <p15:clr>
            <a:srgbClr val="C35EA4"/>
          </p15:clr>
        </p15:guide>
        <p15:guide id="17" pos="7469">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20.wmf"/><Relationship Id="rId4" Type="http://schemas.openxmlformats.org/officeDocument/2006/relationships/image" Target="../media/image19.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8" Type="http://schemas.openxmlformats.org/officeDocument/2006/relationships/image" Target="../media/image35.svg"/><Relationship Id="rId13" Type="http://schemas.openxmlformats.org/officeDocument/2006/relationships/image" Target="../media/image40.jpe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jpg"/><Relationship Id="rId2" Type="http://schemas.openxmlformats.org/officeDocument/2006/relationships/slideLayout" Target="../slideLayouts/slideLayout29.xml"/><Relationship Id="rId1" Type="http://schemas.openxmlformats.org/officeDocument/2006/relationships/tags" Target="../tags/tag1.xml"/><Relationship Id="rId6" Type="http://schemas.openxmlformats.org/officeDocument/2006/relationships/image" Target="../media/image33.svg"/><Relationship Id="rId11" Type="http://schemas.openxmlformats.org/officeDocument/2006/relationships/image" Target="../media/image38.jpe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 Id="rId14" Type="http://schemas.openxmlformats.org/officeDocument/2006/relationships/image" Target="../media/image4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29.xml"/><Relationship Id="rId6" Type="http://schemas.openxmlformats.org/officeDocument/2006/relationships/diagramColors" Target="../diagrams/colors1.xml"/><Relationship Id="rId11" Type="http://schemas.openxmlformats.org/officeDocument/2006/relationships/image" Target="../media/image45.svg"/><Relationship Id="rId5" Type="http://schemas.openxmlformats.org/officeDocument/2006/relationships/diagramQuickStyle" Target="../diagrams/quickStyle1.xml"/><Relationship Id="rId10" Type="http://schemas.openxmlformats.org/officeDocument/2006/relationships/image" Target="../media/image44.png"/><Relationship Id="rId4" Type="http://schemas.openxmlformats.org/officeDocument/2006/relationships/diagramLayout" Target="../diagrams/layout1.xml"/><Relationship Id="rId9" Type="http://schemas.openxmlformats.org/officeDocument/2006/relationships/image" Target="../media/image43.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hyperlink" Target="https://aka.ms/teams-devices" TargetMode="External"/><Relationship Id="rId2" Type="http://schemas.openxmlformats.org/officeDocument/2006/relationships/notesSlide" Target="../notesSlides/notesSlide13.xml"/><Relationship Id="rId1" Type="http://schemas.openxmlformats.org/officeDocument/2006/relationships/slideLayout" Target="../slideLayouts/slideLayout29.xml"/><Relationship Id="rId6" Type="http://schemas.openxmlformats.org/officeDocument/2006/relationships/image" Target="../media/image50.png"/><Relationship Id="rId5" Type="http://schemas.openxmlformats.org/officeDocument/2006/relationships/image" Target="../media/image49.emf"/><Relationship Id="rId4" Type="http://schemas.openxmlformats.org/officeDocument/2006/relationships/image" Target="../media/image48.png"/></Relationships>
</file>

<file path=ppt/slides/_rels/slide18.xml.rels><?xml version="1.0" encoding="UTF-8" standalone="yes"?>
<Relationships xmlns="http://schemas.openxmlformats.org/package/2006/relationships"><Relationship Id="rId2" Type="http://schemas.openxmlformats.org/officeDocument/2006/relationships/hyperlink" Target="https://aka.ms/teams-networking" TargetMode="Externa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12.emf"/><Relationship Id="rId4" Type="http://schemas.openxmlformats.org/officeDocument/2006/relationships/image" Target="../media/image11.emf"/></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19.wmf"/></Relationships>
</file>

<file path=ppt/slides/_rels/slide26.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9.emf"/><Relationship Id="rId1" Type="http://schemas.openxmlformats.org/officeDocument/2006/relationships/slideLayout" Target="../slideLayouts/slideLayout13.xml"/><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60.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image" Target="../media/image56.wmf"/><Relationship Id="rId7" Type="http://schemas.openxmlformats.org/officeDocument/2006/relationships/image" Target="../media/image58.wmf"/><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19.wmf"/><Relationship Id="rId9" Type="http://schemas.openxmlformats.org/officeDocument/2006/relationships/image" Target="../media/image64.png"/></Relationships>
</file>

<file path=ppt/slides/_rels/slide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image" Target="../media/image57.wmf"/><Relationship Id="rId4" Type="http://schemas.openxmlformats.org/officeDocument/2006/relationships/image" Target="../media/image56.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6.wmf"/><Relationship Id="rId4" Type="http://schemas.openxmlformats.org/officeDocument/2006/relationships/image" Target="../media/image15.wmf"/></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20.wmf"/><Relationship Id="rId4" Type="http://schemas.openxmlformats.org/officeDocument/2006/relationships/image" Target="../media/image19.wmf"/></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4.emf"/><Relationship Id="rId7" Type="http://schemas.openxmlformats.org/officeDocument/2006/relationships/image" Target="../media/image28.emf"/><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059" y="2059284"/>
            <a:ext cx="4251462" cy="2309516"/>
          </a:xfrm>
        </p:spPr>
        <p:txBody>
          <a:bodyPr/>
          <a:lstStyle/>
          <a:p>
            <a:r>
              <a:rPr lang="en-US" dirty="0"/>
              <a:t>Prepare the environment for a Microsoft Teams deployment</a:t>
            </a:r>
          </a:p>
        </p:txBody>
      </p:sp>
    </p:spTree>
    <p:extLst>
      <p:ext uri="{BB962C8B-B14F-4D97-AF65-F5344CB8AC3E}">
        <p14:creationId xmlns:p14="http://schemas.microsoft.com/office/powerpoint/2010/main" val="54670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Overview of Teams networking requirements</a:t>
            </a:r>
            <a:endParaRPr lang="en-US" dirty="0">
              <a:solidFill>
                <a:schemeClr val="tx1"/>
              </a:solidFill>
            </a:endParaRPr>
          </a:p>
        </p:txBody>
      </p:sp>
      <p:pic>
        <p:nvPicPr>
          <p:cNvPr id="23" name="Picture 22" descr="Icon of a person using communicating device">
            <a:extLst>
              <a:ext uri="{FF2B5EF4-FFF2-40B4-BE49-F238E27FC236}">
                <a16:creationId xmlns:a16="http://schemas.microsoft.com/office/drawing/2014/main" id="{362C483F-1EA7-447F-8395-BD32AFB57ABE}"/>
              </a:ext>
            </a:extLst>
          </p:cNvPr>
          <p:cNvPicPr>
            <a:picLocks noChangeAspect="1"/>
          </p:cNvPicPr>
          <p:nvPr/>
        </p:nvPicPr>
        <p:blipFill>
          <a:blip r:embed="rId3"/>
          <a:stretch>
            <a:fillRect/>
          </a:stretch>
        </p:blipFill>
        <p:spPr>
          <a:xfrm>
            <a:off x="557913" y="1434939"/>
            <a:ext cx="969264" cy="969264"/>
          </a:xfrm>
          <a:prstGeom prst="rect">
            <a:avLst/>
          </a:prstGeom>
        </p:spPr>
      </p:pic>
      <p:sp>
        <p:nvSpPr>
          <p:cNvPr id="24" name="TextBox 23">
            <a:extLst>
              <a:ext uri="{FF2B5EF4-FFF2-40B4-BE49-F238E27FC236}">
                <a16:creationId xmlns:a16="http://schemas.microsoft.com/office/drawing/2014/main" id="{495C512A-0260-4B93-9AAA-3D92B5A8CAB8}"/>
              </a:ext>
            </a:extLst>
          </p:cNvPr>
          <p:cNvSpPr txBox="1"/>
          <p:nvPr/>
        </p:nvSpPr>
        <p:spPr>
          <a:xfrm>
            <a:off x="1758462" y="1434939"/>
            <a:ext cx="10098576" cy="1561966"/>
          </a:xfrm>
          <a:prstGeom prst="rect">
            <a:avLst/>
          </a:prstGeom>
          <a:noFill/>
        </p:spPr>
        <p:txBody>
          <a:bodyPr wrap="square" lIns="0" tIns="0" rIns="0" bIns="0" rtlCol="0" anchor="t">
            <a:spAutoFit/>
          </a:bodyPr>
          <a:lstStyle>
            <a:defPPr>
              <a:defRPr lang="en-US"/>
            </a:defPPr>
            <a:lvl1pPr lvl="0">
              <a:spcBef>
                <a:spcPts val="600"/>
              </a:spcBef>
              <a:defRPr sz="2400">
                <a:latin typeface="Segoe UI Semibold"/>
              </a:defRPr>
            </a:lvl1pPr>
          </a:lstStyle>
          <a:p>
            <a:r>
              <a:rPr lang="en-US" dirty="0">
                <a:solidFill>
                  <a:schemeClr val="tx2"/>
                </a:solidFill>
                <a:latin typeface="+mj-lt"/>
              </a:rPr>
              <a:t>Three types of network traffic directions:</a:t>
            </a:r>
          </a:p>
          <a:p>
            <a:pPr>
              <a:spcBef>
                <a:spcPts val="300"/>
              </a:spcBef>
              <a:spcAft>
                <a:spcPts val="600"/>
              </a:spcAft>
            </a:pPr>
            <a:r>
              <a:rPr lang="en-US" sz="2000" dirty="0">
                <a:solidFill>
                  <a:schemeClr val="tx2"/>
                </a:solidFill>
                <a:latin typeface="+mn-lt"/>
              </a:rPr>
              <a:t>Data traffic between the Office 365 Online environment and the Teams client </a:t>
            </a:r>
          </a:p>
          <a:p>
            <a:pPr>
              <a:spcBef>
                <a:spcPts val="300"/>
              </a:spcBef>
              <a:spcAft>
                <a:spcPts val="600"/>
              </a:spcAft>
            </a:pPr>
            <a:r>
              <a:rPr lang="en-US" sz="2000" dirty="0">
                <a:solidFill>
                  <a:schemeClr val="tx2"/>
                </a:solidFill>
                <a:latin typeface="+mn-lt"/>
              </a:rPr>
              <a:t>Peer-to-peer real-time communications traffic </a:t>
            </a:r>
          </a:p>
          <a:p>
            <a:pPr>
              <a:spcBef>
                <a:spcPts val="300"/>
              </a:spcBef>
              <a:spcAft>
                <a:spcPts val="600"/>
              </a:spcAft>
            </a:pPr>
            <a:r>
              <a:rPr lang="en-US" sz="2000" dirty="0">
                <a:solidFill>
                  <a:schemeClr val="tx2"/>
                </a:solidFill>
                <a:latin typeface="+mn-lt"/>
              </a:rPr>
              <a:t>Conferencing real-time communications traffic</a:t>
            </a:r>
          </a:p>
        </p:txBody>
      </p:sp>
      <p:cxnSp>
        <p:nvCxnSpPr>
          <p:cNvPr id="25" name="Straight Connector 24">
            <a:extLst>
              <a:ext uri="{FF2B5EF4-FFF2-40B4-BE49-F238E27FC236}">
                <a16:creationId xmlns:a16="http://schemas.microsoft.com/office/drawing/2014/main" id="{FC8A7532-B8A2-452B-84F2-8457D83C8803}"/>
              </a:ext>
              <a:ext uri="{C183D7F6-B498-43B3-948B-1728B52AA6E4}">
                <adec:decorative xmlns:adec="http://schemas.microsoft.com/office/drawing/2017/decorative" val="1"/>
              </a:ext>
            </a:extLst>
          </p:cNvPr>
          <p:cNvCxnSpPr>
            <a:cxnSpLocks/>
          </p:cNvCxnSpPr>
          <p:nvPr/>
        </p:nvCxnSpPr>
        <p:spPr>
          <a:xfrm>
            <a:off x="1788649" y="3291731"/>
            <a:ext cx="10050874"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6" name="Picture 25" descr="Icon of a storage container">
            <a:extLst>
              <a:ext uri="{FF2B5EF4-FFF2-40B4-BE49-F238E27FC236}">
                <a16:creationId xmlns:a16="http://schemas.microsoft.com/office/drawing/2014/main" id="{2A950A21-2A10-4A41-A454-A54E66DA85DE}"/>
              </a:ext>
            </a:extLst>
          </p:cNvPr>
          <p:cNvPicPr>
            <a:picLocks/>
          </p:cNvPicPr>
          <p:nvPr/>
        </p:nvPicPr>
        <p:blipFill>
          <a:blip r:embed="rId4"/>
          <a:stretch>
            <a:fillRect/>
          </a:stretch>
        </p:blipFill>
        <p:spPr>
          <a:xfrm>
            <a:off x="596951" y="3586557"/>
            <a:ext cx="969264" cy="969264"/>
          </a:xfrm>
          <a:prstGeom prst="rect">
            <a:avLst/>
          </a:prstGeom>
        </p:spPr>
      </p:pic>
      <p:sp>
        <p:nvSpPr>
          <p:cNvPr id="27" name="Rectangle 26">
            <a:extLst>
              <a:ext uri="{FF2B5EF4-FFF2-40B4-BE49-F238E27FC236}">
                <a16:creationId xmlns:a16="http://schemas.microsoft.com/office/drawing/2014/main" id="{75A09BD9-CC2B-4645-BA44-CDCFA3080035}"/>
              </a:ext>
            </a:extLst>
          </p:cNvPr>
          <p:cNvSpPr/>
          <p:nvPr/>
        </p:nvSpPr>
        <p:spPr>
          <a:xfrm>
            <a:off x="1788650" y="3701857"/>
            <a:ext cx="10050874" cy="738664"/>
          </a:xfrm>
          <a:prstGeom prst="rect">
            <a:avLst/>
          </a:prstGeom>
          <a:noFill/>
        </p:spPr>
        <p:txBody>
          <a:bodyPr wrap="square" lIns="0" tIns="0" rIns="0" bIns="0" anchor="ctr">
            <a:spAutoFit/>
          </a:bodyPr>
          <a:lstStyle/>
          <a:p>
            <a:r>
              <a:rPr lang="en-US" sz="2400" dirty="0">
                <a:solidFill>
                  <a:srgbClr val="171717"/>
                </a:solidFill>
                <a:latin typeface="+mj-lt"/>
                <a:cs typeface="Segoe UI Semilight" panose="020B0402040204020203" pitchFamily="34" charset="0"/>
              </a:rPr>
              <a:t>Analyze network capabilities (connectivity to Office 365, network quality, network health, available bandwidth, VPN, Wi-Fi, proxy servers) </a:t>
            </a:r>
          </a:p>
        </p:txBody>
      </p:sp>
      <p:cxnSp>
        <p:nvCxnSpPr>
          <p:cNvPr id="28" name="Straight Connector 27">
            <a:extLst>
              <a:ext uri="{FF2B5EF4-FFF2-40B4-BE49-F238E27FC236}">
                <a16:creationId xmlns:a16="http://schemas.microsoft.com/office/drawing/2014/main" id="{1168C62F-01B0-46E5-AD1F-74E25C4AA3E2}"/>
              </a:ext>
              <a:ext uri="{C183D7F6-B498-43B3-948B-1728B52AA6E4}">
                <adec:decorative xmlns:adec="http://schemas.microsoft.com/office/drawing/2017/decorative" val="1"/>
              </a:ext>
            </a:extLst>
          </p:cNvPr>
          <p:cNvCxnSpPr>
            <a:cxnSpLocks/>
          </p:cNvCxnSpPr>
          <p:nvPr/>
        </p:nvCxnSpPr>
        <p:spPr>
          <a:xfrm>
            <a:off x="1758758" y="4850647"/>
            <a:ext cx="10080765"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9" name="Picture 28" descr="Icon of three people with downward pointing arrow">
            <a:extLst>
              <a:ext uri="{FF2B5EF4-FFF2-40B4-BE49-F238E27FC236}">
                <a16:creationId xmlns:a16="http://schemas.microsoft.com/office/drawing/2014/main" id="{F923C0F9-926C-4D7C-BBA6-FABC9F6D4CBF}"/>
              </a:ext>
            </a:extLst>
          </p:cNvPr>
          <p:cNvPicPr>
            <a:picLocks noChangeAspect="1"/>
          </p:cNvPicPr>
          <p:nvPr/>
        </p:nvPicPr>
        <p:blipFill>
          <a:blip r:embed="rId5"/>
          <a:stretch>
            <a:fillRect/>
          </a:stretch>
        </p:blipFill>
        <p:spPr>
          <a:xfrm>
            <a:off x="573149" y="5145474"/>
            <a:ext cx="969264" cy="969264"/>
          </a:xfrm>
          <a:prstGeom prst="rect">
            <a:avLst/>
          </a:prstGeom>
        </p:spPr>
      </p:pic>
      <p:sp>
        <p:nvSpPr>
          <p:cNvPr id="32" name="TextBox 31">
            <a:extLst>
              <a:ext uri="{FF2B5EF4-FFF2-40B4-BE49-F238E27FC236}">
                <a16:creationId xmlns:a16="http://schemas.microsoft.com/office/drawing/2014/main" id="{B5384C6E-736A-4BA8-A0ED-D938E5162F67}"/>
              </a:ext>
            </a:extLst>
          </p:cNvPr>
          <p:cNvSpPr txBox="1"/>
          <p:nvPr/>
        </p:nvSpPr>
        <p:spPr>
          <a:xfrm>
            <a:off x="1850787" y="5445440"/>
            <a:ext cx="10033935" cy="369332"/>
          </a:xfrm>
          <a:prstGeom prst="rect">
            <a:avLst/>
          </a:prstGeom>
          <a:noFill/>
        </p:spPr>
        <p:txBody>
          <a:bodyPr wrap="square" lIns="0" tIns="0" rIns="0" bIns="0" rtlCol="0" anchor="t">
            <a:spAutoFit/>
          </a:bodyPr>
          <a:lstStyle>
            <a:defPPr>
              <a:defRPr lang="en-US"/>
            </a:defPPr>
            <a:lvl1pPr lvl="0">
              <a:spcBef>
                <a:spcPts val="600"/>
              </a:spcBef>
              <a:defRPr>
                <a:solidFill>
                  <a:schemeClr val="tx2"/>
                </a:solidFill>
                <a:latin typeface="+mj-lt"/>
              </a:defRPr>
            </a:lvl1pPr>
          </a:lstStyle>
          <a:p>
            <a:r>
              <a:rPr lang="en-US" sz="2400" dirty="0"/>
              <a:t>Plan your network requirements (example: max. concurrent users)</a:t>
            </a:r>
          </a:p>
        </p:txBody>
      </p:sp>
    </p:spTree>
    <p:extLst>
      <p:ext uri="{BB962C8B-B14F-4D97-AF65-F5344CB8AC3E}">
        <p14:creationId xmlns:p14="http://schemas.microsoft.com/office/powerpoint/2010/main" val="1629224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214409-809E-491E-99A0-44305602E221}"/>
              </a:ext>
            </a:extLst>
          </p:cNvPr>
          <p:cNvSpPr>
            <a:spLocks noGrp="1"/>
          </p:cNvSpPr>
          <p:nvPr>
            <p:ph type="title"/>
          </p:nvPr>
        </p:nvSpPr>
        <p:spPr/>
        <p:txBody>
          <a:bodyPr/>
          <a:lstStyle/>
          <a:p>
            <a:r>
              <a:rPr lang="en-US"/>
              <a:t>What is call quality?</a:t>
            </a:r>
            <a:endParaRPr lang="LID4096"/>
          </a:p>
        </p:txBody>
      </p:sp>
    </p:spTree>
    <p:extLst>
      <p:ext uri="{BB962C8B-B14F-4D97-AF65-F5344CB8AC3E}">
        <p14:creationId xmlns:p14="http://schemas.microsoft.com/office/powerpoint/2010/main" val="412444405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681EA-FE52-4E8B-A84D-A0FFC8396649}"/>
              </a:ext>
            </a:extLst>
          </p:cNvPr>
          <p:cNvSpPr>
            <a:spLocks noGrp="1"/>
          </p:cNvSpPr>
          <p:nvPr>
            <p:ph type="title"/>
          </p:nvPr>
        </p:nvSpPr>
        <p:spPr>
          <a:xfrm>
            <a:off x="275481" y="295275"/>
            <a:ext cx="11887878" cy="439479"/>
          </a:xfrm>
        </p:spPr>
        <p:txBody>
          <a:bodyPr/>
          <a:lstStyle/>
          <a:p>
            <a:r>
              <a:rPr lang="en-US"/>
              <a:t>User scenario: Good vs. bad experience</a:t>
            </a:r>
            <a:endParaRPr lang="LID4096"/>
          </a:p>
        </p:txBody>
      </p:sp>
      <p:pic>
        <p:nvPicPr>
          <p:cNvPr id="8" name="Graphic 7" descr="Chat">
            <a:extLst>
              <a:ext uri="{FF2B5EF4-FFF2-40B4-BE49-F238E27FC236}">
                <a16:creationId xmlns:a16="http://schemas.microsoft.com/office/drawing/2014/main" id="{E94D934F-859E-422E-9C32-EDF0A2A53D8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32669" y="3252472"/>
            <a:ext cx="1081906" cy="1081906"/>
          </a:xfrm>
          <a:prstGeom prst="rect">
            <a:avLst/>
          </a:prstGeom>
        </p:spPr>
      </p:pic>
      <p:pic>
        <p:nvPicPr>
          <p:cNvPr id="10" name="Graphic 9" descr="Eye">
            <a:extLst>
              <a:ext uri="{FF2B5EF4-FFF2-40B4-BE49-F238E27FC236}">
                <a16:creationId xmlns:a16="http://schemas.microsoft.com/office/drawing/2014/main" id="{037CDE64-06B9-4BBF-8507-D9CC827A7AE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25742" y="3252472"/>
            <a:ext cx="1081906" cy="1081906"/>
          </a:xfrm>
          <a:prstGeom prst="rect">
            <a:avLst/>
          </a:prstGeom>
        </p:spPr>
      </p:pic>
      <p:pic>
        <p:nvPicPr>
          <p:cNvPr id="14" name="Graphic 13" descr="Teacher">
            <a:extLst>
              <a:ext uri="{FF2B5EF4-FFF2-40B4-BE49-F238E27FC236}">
                <a16:creationId xmlns:a16="http://schemas.microsoft.com/office/drawing/2014/main" id="{3AA2D986-BDA3-4B97-8503-6B730F13E6A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718815" y="3295661"/>
            <a:ext cx="995528" cy="995528"/>
          </a:xfrm>
          <a:prstGeom prst="rect">
            <a:avLst/>
          </a:prstGeom>
        </p:spPr>
      </p:pic>
      <p:pic>
        <p:nvPicPr>
          <p:cNvPr id="27" name="Graphic 26" descr="Receiver">
            <a:extLst>
              <a:ext uri="{FF2B5EF4-FFF2-40B4-BE49-F238E27FC236}">
                <a16:creationId xmlns:a16="http://schemas.microsoft.com/office/drawing/2014/main" id="{92B9FDE7-8838-4F06-AA55-6A7E314334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588900" y="3327123"/>
            <a:ext cx="932603" cy="932603"/>
          </a:xfrm>
          <a:prstGeom prst="rect">
            <a:avLst/>
          </a:prstGeom>
        </p:spPr>
      </p:pic>
      <p:pic>
        <p:nvPicPr>
          <p:cNvPr id="5" name="Content Placeholder 4" descr="A close up of a toy&#10;&#10;Description generated with high confidence">
            <a:extLst>
              <a:ext uri="{FF2B5EF4-FFF2-40B4-BE49-F238E27FC236}">
                <a16:creationId xmlns:a16="http://schemas.microsoft.com/office/drawing/2014/main" id="{ED87832C-4326-42D2-8811-6C288886D783}"/>
              </a:ext>
            </a:extLst>
          </p:cNvPr>
          <p:cNvPicPr>
            <a:picLocks noChangeAspect="1"/>
          </p:cNvPicPr>
          <p:nvPr/>
        </p:nvPicPr>
        <p:blipFill rotWithShape="1">
          <a:blip r:embed="rId11">
            <a:extLst>
              <a:ext uri="{28A0092B-C50C-407E-A947-70E740481C1C}">
                <a14:useLocalDpi xmlns:a14="http://schemas.microsoft.com/office/drawing/2010/main" val="0"/>
              </a:ext>
            </a:extLst>
          </a:blip>
          <a:srcRect/>
          <a:stretch/>
        </p:blipFill>
        <p:spPr>
          <a:xfrm>
            <a:off x="179065" y="2770690"/>
            <a:ext cx="1186127" cy="1601992"/>
          </a:xfrm>
          <a:prstGeom prst="rect">
            <a:avLst/>
          </a:prstGeom>
        </p:spPr>
      </p:pic>
      <p:pic>
        <p:nvPicPr>
          <p:cNvPr id="25" name="Picture 24" descr="A close up of a sign&#10;&#10;Description automatically generated">
            <a:extLst>
              <a:ext uri="{FF2B5EF4-FFF2-40B4-BE49-F238E27FC236}">
                <a16:creationId xmlns:a16="http://schemas.microsoft.com/office/drawing/2014/main" id="{F3734449-56BF-4E29-9000-CDF57E7DD039}"/>
              </a:ext>
            </a:extLst>
          </p:cNvPr>
          <p:cNvPicPr>
            <a:picLocks noChangeAspect="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89222" y="3170624"/>
            <a:ext cx="1047446" cy="1047446"/>
          </a:xfrm>
          <a:prstGeom prst="rect">
            <a:avLst/>
          </a:prstGeom>
        </p:spPr>
      </p:pic>
      <p:sp>
        <p:nvSpPr>
          <p:cNvPr id="17" name="Speech Bubble: Rectangle 16">
            <a:extLst>
              <a:ext uri="{FF2B5EF4-FFF2-40B4-BE49-F238E27FC236}">
                <a16:creationId xmlns:a16="http://schemas.microsoft.com/office/drawing/2014/main" id="{7F68AC7C-8352-4F81-8014-691A172038F8}"/>
              </a:ext>
            </a:extLst>
          </p:cNvPr>
          <p:cNvSpPr/>
          <p:nvPr/>
        </p:nvSpPr>
        <p:spPr bwMode="auto">
          <a:xfrm>
            <a:off x="2071661" y="1283627"/>
            <a:ext cx="1967080" cy="1601992"/>
          </a:xfrm>
          <a:prstGeom prst="wedgeRectCallout">
            <a:avLst>
              <a:gd name="adj1" fmla="val -19490"/>
              <a:gd name="adj2" fmla="val 6515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1836">
                <a:gradFill>
                  <a:gsLst>
                    <a:gs pos="0">
                      <a:srgbClr val="FFFFFF"/>
                    </a:gs>
                    <a:gs pos="100000">
                      <a:srgbClr val="FFFFFF"/>
                    </a:gs>
                  </a:gsLst>
                  <a:lin ang="5400000" scaled="0"/>
                </a:gradFill>
                <a:ea typeface="Segoe UI" pitchFamily="34" charset="0"/>
                <a:cs typeface="Segoe UI" pitchFamily="34" charset="0"/>
              </a:rPr>
              <a:t>She is able to call other people and join meetings.</a:t>
            </a:r>
            <a:endParaRPr lang="LID4096" sz="1836">
              <a:gradFill>
                <a:gsLst>
                  <a:gs pos="0">
                    <a:srgbClr val="FFFFFF"/>
                  </a:gs>
                  <a:gs pos="100000">
                    <a:srgbClr val="FFFFFF"/>
                  </a:gs>
                </a:gsLst>
                <a:lin ang="5400000" scaled="0"/>
              </a:gradFill>
              <a:ea typeface="Segoe UI" pitchFamily="34" charset="0"/>
              <a:cs typeface="Segoe UI" pitchFamily="34" charset="0"/>
            </a:endParaRPr>
          </a:p>
        </p:txBody>
      </p:sp>
      <p:sp>
        <p:nvSpPr>
          <p:cNvPr id="26" name="Speech Bubble: Rectangle 25">
            <a:extLst>
              <a:ext uri="{FF2B5EF4-FFF2-40B4-BE49-F238E27FC236}">
                <a16:creationId xmlns:a16="http://schemas.microsoft.com/office/drawing/2014/main" id="{3B9E490D-53CA-485E-B775-18AA75580615}"/>
              </a:ext>
            </a:extLst>
          </p:cNvPr>
          <p:cNvSpPr/>
          <p:nvPr/>
        </p:nvSpPr>
        <p:spPr bwMode="auto">
          <a:xfrm>
            <a:off x="2071660" y="4552123"/>
            <a:ext cx="1967080" cy="1818976"/>
          </a:xfrm>
          <a:prstGeom prst="wedgeRectCallout">
            <a:avLst>
              <a:gd name="adj1" fmla="val -15808"/>
              <a:gd name="adj2" fmla="val -64272"/>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1836">
                <a:gradFill>
                  <a:gsLst>
                    <a:gs pos="0">
                      <a:srgbClr val="FFFFFF"/>
                    </a:gs>
                    <a:gs pos="100000">
                      <a:srgbClr val="FFFFFF"/>
                    </a:gs>
                  </a:gsLst>
                  <a:lin ang="5400000" scaled="0"/>
                </a:gradFill>
                <a:ea typeface="Segoe UI" pitchFamily="34" charset="0"/>
                <a:cs typeface="Segoe UI" pitchFamily="34" charset="0"/>
              </a:rPr>
              <a:t>Sometimes she cannot call others or has challenges joining meetings.</a:t>
            </a:r>
            <a:endParaRPr lang="LID4096" sz="1836">
              <a:gradFill>
                <a:gsLst>
                  <a:gs pos="0">
                    <a:srgbClr val="FFFFFF"/>
                  </a:gs>
                  <a:gs pos="100000">
                    <a:srgbClr val="FFFFFF"/>
                  </a:gs>
                </a:gsLst>
                <a:lin ang="5400000" scaled="0"/>
              </a:gradFill>
              <a:ea typeface="Segoe UI" pitchFamily="34" charset="0"/>
              <a:cs typeface="Segoe UI" pitchFamily="34" charset="0"/>
            </a:endParaRPr>
          </a:p>
        </p:txBody>
      </p:sp>
      <p:sp>
        <p:nvSpPr>
          <p:cNvPr id="28" name="Speech Bubble: Rectangle 27">
            <a:extLst>
              <a:ext uri="{FF2B5EF4-FFF2-40B4-BE49-F238E27FC236}">
                <a16:creationId xmlns:a16="http://schemas.microsoft.com/office/drawing/2014/main" id="{72B12E4C-63D2-4ABB-A9B5-0F79A3EC0BCB}"/>
              </a:ext>
            </a:extLst>
          </p:cNvPr>
          <p:cNvSpPr/>
          <p:nvPr/>
        </p:nvSpPr>
        <p:spPr bwMode="auto">
          <a:xfrm>
            <a:off x="4209504" y="4552122"/>
            <a:ext cx="1967080" cy="2012319"/>
          </a:xfrm>
          <a:prstGeom prst="wedgeRectCallout">
            <a:avLst>
              <a:gd name="adj1" fmla="val -15808"/>
              <a:gd name="adj2" fmla="val -64272"/>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1836">
                <a:gradFill>
                  <a:gsLst>
                    <a:gs pos="0">
                      <a:srgbClr val="FFFFFF"/>
                    </a:gs>
                    <a:gs pos="100000">
                      <a:srgbClr val="FFFFFF"/>
                    </a:gs>
                  </a:gsLst>
                  <a:lin ang="5400000" scaled="0"/>
                </a:gradFill>
                <a:ea typeface="Segoe UI" pitchFamily="34" charset="0"/>
                <a:cs typeface="Segoe UI" pitchFamily="34" charset="0"/>
              </a:rPr>
              <a:t>Others are difficult to hear due to echo and noise. People start talking at the same time.</a:t>
            </a:r>
            <a:endParaRPr lang="LID4096" sz="1836">
              <a:gradFill>
                <a:gsLst>
                  <a:gs pos="0">
                    <a:srgbClr val="FFFFFF"/>
                  </a:gs>
                  <a:gs pos="100000">
                    <a:srgbClr val="FFFFFF"/>
                  </a:gs>
                </a:gsLst>
                <a:lin ang="5400000" scaled="0"/>
              </a:gradFill>
              <a:ea typeface="Segoe UI" pitchFamily="34" charset="0"/>
              <a:cs typeface="Segoe UI" pitchFamily="34" charset="0"/>
            </a:endParaRPr>
          </a:p>
        </p:txBody>
      </p:sp>
      <p:sp>
        <p:nvSpPr>
          <p:cNvPr id="15" name="Speech Bubble: Rectangle 14">
            <a:extLst>
              <a:ext uri="{FF2B5EF4-FFF2-40B4-BE49-F238E27FC236}">
                <a16:creationId xmlns:a16="http://schemas.microsoft.com/office/drawing/2014/main" id="{E7A8C242-185D-4FCB-A4AC-5E79C337F217}"/>
              </a:ext>
            </a:extLst>
          </p:cNvPr>
          <p:cNvSpPr/>
          <p:nvPr/>
        </p:nvSpPr>
        <p:spPr bwMode="auto">
          <a:xfrm>
            <a:off x="4209505" y="1283627"/>
            <a:ext cx="1967080" cy="1601992"/>
          </a:xfrm>
          <a:prstGeom prst="wedgeRectCallout">
            <a:avLst>
              <a:gd name="adj1" fmla="val -19490"/>
              <a:gd name="adj2" fmla="val 6515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1836">
                <a:gradFill>
                  <a:gsLst>
                    <a:gs pos="0">
                      <a:srgbClr val="FFFFFF"/>
                    </a:gs>
                    <a:gs pos="100000">
                      <a:srgbClr val="FFFFFF"/>
                    </a:gs>
                  </a:gsLst>
                  <a:lin ang="5400000" scaled="0"/>
                </a:gradFill>
                <a:ea typeface="Segoe UI" pitchFamily="34" charset="0"/>
                <a:cs typeface="Segoe UI" pitchFamily="34" charset="0"/>
              </a:rPr>
              <a:t>She has an uninterrupted, natural conversation.</a:t>
            </a:r>
            <a:endParaRPr lang="LID4096" sz="1836">
              <a:gradFill>
                <a:gsLst>
                  <a:gs pos="0">
                    <a:srgbClr val="FFFFFF"/>
                  </a:gs>
                  <a:gs pos="100000">
                    <a:srgbClr val="FFFFFF"/>
                  </a:gs>
                </a:gsLst>
                <a:lin ang="5400000" scaled="0"/>
              </a:gradFill>
              <a:ea typeface="Segoe UI" pitchFamily="34" charset="0"/>
              <a:cs typeface="Segoe UI" pitchFamily="34" charset="0"/>
            </a:endParaRPr>
          </a:p>
        </p:txBody>
      </p:sp>
      <p:sp>
        <p:nvSpPr>
          <p:cNvPr id="16" name="Speech Bubble: Rectangle 15">
            <a:extLst>
              <a:ext uri="{FF2B5EF4-FFF2-40B4-BE49-F238E27FC236}">
                <a16:creationId xmlns:a16="http://schemas.microsoft.com/office/drawing/2014/main" id="{13A889D7-42B4-48FC-8492-B8C70C67C60B}"/>
              </a:ext>
            </a:extLst>
          </p:cNvPr>
          <p:cNvSpPr/>
          <p:nvPr/>
        </p:nvSpPr>
        <p:spPr bwMode="auto">
          <a:xfrm>
            <a:off x="6347350" y="1283627"/>
            <a:ext cx="1967080" cy="1601992"/>
          </a:xfrm>
          <a:prstGeom prst="wedgeRectCallout">
            <a:avLst>
              <a:gd name="adj1" fmla="val -19490"/>
              <a:gd name="adj2" fmla="val 6515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1836">
                <a:gradFill>
                  <a:gsLst>
                    <a:gs pos="0">
                      <a:srgbClr val="FFFFFF"/>
                    </a:gs>
                    <a:gs pos="100000">
                      <a:srgbClr val="FFFFFF"/>
                    </a:gs>
                  </a:gsLst>
                  <a:lin ang="5400000" scaled="0"/>
                </a:gradFill>
                <a:ea typeface="Segoe UI" pitchFamily="34" charset="0"/>
                <a:cs typeface="Segoe UI" pitchFamily="34" charset="0"/>
              </a:rPr>
              <a:t>She can see the other person well and can be seen.</a:t>
            </a:r>
            <a:endParaRPr lang="LID4096" sz="1836">
              <a:gradFill>
                <a:gsLst>
                  <a:gs pos="0">
                    <a:srgbClr val="FFFFFF"/>
                  </a:gs>
                  <a:gs pos="100000">
                    <a:srgbClr val="FFFFFF"/>
                  </a:gs>
                </a:gsLst>
                <a:lin ang="5400000" scaled="0"/>
              </a:gradFill>
              <a:ea typeface="Segoe UI" pitchFamily="34" charset="0"/>
              <a:cs typeface="Segoe UI" pitchFamily="34" charset="0"/>
            </a:endParaRPr>
          </a:p>
        </p:txBody>
      </p:sp>
      <p:sp>
        <p:nvSpPr>
          <p:cNvPr id="18" name="Speech Bubble: Rectangle 17">
            <a:extLst>
              <a:ext uri="{FF2B5EF4-FFF2-40B4-BE49-F238E27FC236}">
                <a16:creationId xmlns:a16="http://schemas.microsoft.com/office/drawing/2014/main" id="{9464384A-8EDA-4113-A826-1288404B3A07}"/>
              </a:ext>
            </a:extLst>
          </p:cNvPr>
          <p:cNvSpPr/>
          <p:nvPr/>
        </p:nvSpPr>
        <p:spPr bwMode="auto">
          <a:xfrm>
            <a:off x="8485195" y="1283627"/>
            <a:ext cx="1967080" cy="1601992"/>
          </a:xfrm>
          <a:prstGeom prst="wedgeRectCallout">
            <a:avLst>
              <a:gd name="adj1" fmla="val -19490"/>
              <a:gd name="adj2" fmla="val 6515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1836">
                <a:gradFill>
                  <a:gsLst>
                    <a:gs pos="0">
                      <a:srgbClr val="FFFFFF"/>
                    </a:gs>
                    <a:gs pos="100000">
                      <a:srgbClr val="FFFFFF"/>
                    </a:gs>
                  </a:gsLst>
                  <a:lin ang="5400000" scaled="0"/>
                </a:gradFill>
                <a:ea typeface="Segoe UI" pitchFamily="34" charset="0"/>
                <a:cs typeface="Segoe UI" pitchFamily="34" charset="0"/>
              </a:rPr>
              <a:t>She can follow a presentation that is shared in the meeting.</a:t>
            </a:r>
            <a:endParaRPr lang="LID4096" sz="1836">
              <a:gradFill>
                <a:gsLst>
                  <a:gs pos="0">
                    <a:srgbClr val="FFFFFF"/>
                  </a:gs>
                  <a:gs pos="100000">
                    <a:srgbClr val="FFFFFF"/>
                  </a:gs>
                </a:gsLst>
                <a:lin ang="5400000" scaled="0"/>
              </a:gradFill>
              <a:ea typeface="Segoe UI" pitchFamily="34" charset="0"/>
              <a:cs typeface="Segoe UI" pitchFamily="34" charset="0"/>
            </a:endParaRPr>
          </a:p>
        </p:txBody>
      </p:sp>
      <p:sp>
        <p:nvSpPr>
          <p:cNvPr id="20" name="Speech Bubble: Rectangle 19">
            <a:extLst>
              <a:ext uri="{FF2B5EF4-FFF2-40B4-BE49-F238E27FC236}">
                <a16:creationId xmlns:a16="http://schemas.microsoft.com/office/drawing/2014/main" id="{E01EAD0E-25B9-4D2A-B22C-4F16DFFE52F6}"/>
              </a:ext>
            </a:extLst>
          </p:cNvPr>
          <p:cNvSpPr/>
          <p:nvPr/>
        </p:nvSpPr>
        <p:spPr bwMode="auto">
          <a:xfrm>
            <a:off x="6347349" y="4552122"/>
            <a:ext cx="1967080" cy="1297021"/>
          </a:xfrm>
          <a:prstGeom prst="wedgeRectCallout">
            <a:avLst>
              <a:gd name="adj1" fmla="val -15808"/>
              <a:gd name="adj2" fmla="val -64272"/>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1836">
                <a:gradFill>
                  <a:gsLst>
                    <a:gs pos="0">
                      <a:srgbClr val="FFFFFF"/>
                    </a:gs>
                    <a:gs pos="100000">
                      <a:srgbClr val="FFFFFF"/>
                    </a:gs>
                  </a:gsLst>
                  <a:lin ang="5400000" scaled="0"/>
                </a:gradFill>
                <a:ea typeface="Segoe UI" pitchFamily="34" charset="0"/>
                <a:cs typeface="Segoe UI" pitchFamily="34" charset="0"/>
              </a:rPr>
              <a:t>The video seems to be asynchronous and blurry.</a:t>
            </a:r>
            <a:endParaRPr lang="LID4096" sz="1836">
              <a:gradFill>
                <a:gsLst>
                  <a:gs pos="0">
                    <a:srgbClr val="FFFFFF"/>
                  </a:gs>
                  <a:gs pos="100000">
                    <a:srgbClr val="FFFFFF"/>
                  </a:gs>
                </a:gsLst>
                <a:lin ang="5400000" scaled="0"/>
              </a:gradFill>
              <a:ea typeface="Segoe UI" pitchFamily="34" charset="0"/>
              <a:cs typeface="Segoe UI" pitchFamily="34" charset="0"/>
            </a:endParaRPr>
          </a:p>
        </p:txBody>
      </p:sp>
      <p:sp>
        <p:nvSpPr>
          <p:cNvPr id="22" name="Speech Bubble: Rectangle 21">
            <a:extLst>
              <a:ext uri="{FF2B5EF4-FFF2-40B4-BE49-F238E27FC236}">
                <a16:creationId xmlns:a16="http://schemas.microsoft.com/office/drawing/2014/main" id="{1A95CE5D-D481-4E8F-A6C7-8630008B2E55}"/>
              </a:ext>
            </a:extLst>
          </p:cNvPr>
          <p:cNvSpPr/>
          <p:nvPr/>
        </p:nvSpPr>
        <p:spPr bwMode="auto">
          <a:xfrm>
            <a:off x="8485194" y="4552120"/>
            <a:ext cx="1967080" cy="1894613"/>
          </a:xfrm>
          <a:prstGeom prst="wedgeRectCallout">
            <a:avLst>
              <a:gd name="adj1" fmla="val -15808"/>
              <a:gd name="adj2" fmla="val -64272"/>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1836">
                <a:gradFill>
                  <a:gsLst>
                    <a:gs pos="0">
                      <a:srgbClr val="FFFFFF"/>
                    </a:gs>
                    <a:gs pos="100000">
                      <a:srgbClr val="FFFFFF"/>
                    </a:gs>
                  </a:gsLst>
                  <a:lin ang="5400000" scaled="0"/>
                </a:gradFill>
                <a:ea typeface="Segoe UI" pitchFamily="34" charset="0"/>
                <a:cs typeface="Segoe UI" pitchFamily="34" charset="0"/>
              </a:rPr>
              <a:t>The presentations seems to lag behind and she cannot follow the presenter.</a:t>
            </a:r>
            <a:endParaRPr lang="LID4096" sz="1836">
              <a:gradFill>
                <a:gsLst>
                  <a:gs pos="0">
                    <a:srgbClr val="FFFFFF"/>
                  </a:gs>
                  <a:gs pos="100000">
                    <a:srgbClr val="FFFFFF"/>
                  </a:gs>
                </a:gsLst>
                <a:lin ang="5400000" scaled="0"/>
              </a:gradFill>
              <a:ea typeface="Segoe UI" pitchFamily="34" charset="0"/>
              <a:cs typeface="Segoe UI" pitchFamily="34" charset="0"/>
            </a:endParaRPr>
          </a:p>
        </p:txBody>
      </p:sp>
      <p:sp>
        <p:nvSpPr>
          <p:cNvPr id="3" name="Arrow: Pentagon 2">
            <a:extLst>
              <a:ext uri="{FF2B5EF4-FFF2-40B4-BE49-F238E27FC236}">
                <a16:creationId xmlns:a16="http://schemas.microsoft.com/office/drawing/2014/main" id="{039C6994-3EBD-4B00-BE23-BDEA534DFA49}"/>
              </a:ext>
            </a:extLst>
          </p:cNvPr>
          <p:cNvSpPr/>
          <p:nvPr/>
        </p:nvSpPr>
        <p:spPr bwMode="auto">
          <a:xfrm>
            <a:off x="188859" y="1283626"/>
            <a:ext cx="1697898" cy="715298"/>
          </a:xfrm>
          <a:prstGeom prst="homePlat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93260"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1836">
                <a:gradFill>
                  <a:gsLst>
                    <a:gs pos="0">
                      <a:srgbClr val="FFFFFF"/>
                    </a:gs>
                    <a:gs pos="100000">
                      <a:srgbClr val="FFFFFF"/>
                    </a:gs>
                  </a:gsLst>
                  <a:lin ang="5400000" scaled="0"/>
                </a:gradFill>
                <a:ea typeface="Segoe UI" pitchFamily="34" charset="0"/>
                <a:cs typeface="Segoe UI" pitchFamily="34" charset="0"/>
              </a:rPr>
              <a:t>Good experience</a:t>
            </a:r>
            <a:endParaRPr lang="LID4096" sz="1836" err="1">
              <a:gradFill>
                <a:gsLst>
                  <a:gs pos="0">
                    <a:srgbClr val="FFFFFF"/>
                  </a:gs>
                  <a:gs pos="100000">
                    <a:srgbClr val="FFFFFF"/>
                  </a:gs>
                </a:gsLst>
                <a:lin ang="5400000" scaled="0"/>
              </a:gradFill>
              <a:ea typeface="Segoe UI" pitchFamily="34" charset="0"/>
              <a:cs typeface="Segoe UI" pitchFamily="34" charset="0"/>
            </a:endParaRPr>
          </a:p>
        </p:txBody>
      </p:sp>
      <p:sp>
        <p:nvSpPr>
          <p:cNvPr id="19" name="Arrow: Pentagon 18">
            <a:extLst>
              <a:ext uri="{FF2B5EF4-FFF2-40B4-BE49-F238E27FC236}">
                <a16:creationId xmlns:a16="http://schemas.microsoft.com/office/drawing/2014/main" id="{A83670A4-BE78-44BD-8FC7-5ECD5AB5D6EF}"/>
              </a:ext>
            </a:extLst>
          </p:cNvPr>
          <p:cNvSpPr/>
          <p:nvPr/>
        </p:nvSpPr>
        <p:spPr bwMode="auto">
          <a:xfrm>
            <a:off x="202997" y="4585663"/>
            <a:ext cx="1697898" cy="715298"/>
          </a:xfrm>
          <a:prstGeom prst="homePlat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93260"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1836">
                <a:gradFill>
                  <a:gsLst>
                    <a:gs pos="0">
                      <a:srgbClr val="FFFFFF"/>
                    </a:gs>
                    <a:gs pos="100000">
                      <a:srgbClr val="FFFFFF"/>
                    </a:gs>
                  </a:gsLst>
                  <a:lin ang="5400000" scaled="0"/>
                </a:gradFill>
                <a:ea typeface="Segoe UI" pitchFamily="34" charset="0"/>
                <a:cs typeface="Segoe UI" pitchFamily="34" charset="0"/>
              </a:rPr>
              <a:t>Bad experience</a:t>
            </a:r>
            <a:endParaRPr lang="LID4096" sz="1836" err="1">
              <a:gradFill>
                <a:gsLst>
                  <a:gs pos="0">
                    <a:srgbClr val="FFFFFF"/>
                  </a:gs>
                  <a:gs pos="100000">
                    <a:srgbClr val="FFFFFF"/>
                  </a:gs>
                </a:gsLst>
                <a:lin ang="5400000" scaled="0"/>
              </a:gradFill>
              <a:ea typeface="Segoe UI" pitchFamily="34" charset="0"/>
              <a:cs typeface="Segoe UI" pitchFamily="34" charset="0"/>
            </a:endParaRPr>
          </a:p>
        </p:txBody>
      </p:sp>
      <p:sp>
        <p:nvSpPr>
          <p:cNvPr id="23" name="Speech Bubble: Rectangle 22">
            <a:extLst>
              <a:ext uri="{FF2B5EF4-FFF2-40B4-BE49-F238E27FC236}">
                <a16:creationId xmlns:a16="http://schemas.microsoft.com/office/drawing/2014/main" id="{F8FE6A4D-A99A-438F-B836-10F700FF4EF7}"/>
              </a:ext>
            </a:extLst>
          </p:cNvPr>
          <p:cNvSpPr/>
          <p:nvPr/>
        </p:nvSpPr>
        <p:spPr bwMode="auto">
          <a:xfrm>
            <a:off x="10623040" y="1280493"/>
            <a:ext cx="1700882" cy="1601992"/>
          </a:xfrm>
          <a:prstGeom prst="wedgeRectCallout">
            <a:avLst>
              <a:gd name="adj1" fmla="val -19490"/>
              <a:gd name="adj2" fmla="val 6515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1836">
                <a:gradFill>
                  <a:gsLst>
                    <a:gs pos="0">
                      <a:srgbClr val="FFFFFF"/>
                    </a:gs>
                    <a:gs pos="100000">
                      <a:srgbClr val="FFFFFF"/>
                    </a:gs>
                  </a:gsLst>
                  <a:lin ang="5400000" scaled="0"/>
                </a:gradFill>
                <a:ea typeface="Segoe UI" pitchFamily="34" charset="0"/>
                <a:cs typeface="Segoe UI" pitchFamily="34" charset="0"/>
              </a:rPr>
              <a:t>She can focus on the conversation.</a:t>
            </a:r>
            <a:endParaRPr lang="LID4096" sz="1836">
              <a:gradFill>
                <a:gsLst>
                  <a:gs pos="0">
                    <a:srgbClr val="FFFFFF"/>
                  </a:gs>
                  <a:gs pos="100000">
                    <a:srgbClr val="FFFFFF"/>
                  </a:gs>
                </a:gsLst>
                <a:lin ang="5400000" scaled="0"/>
              </a:gradFill>
              <a:ea typeface="Segoe UI" pitchFamily="34" charset="0"/>
              <a:cs typeface="Segoe UI" pitchFamily="34" charset="0"/>
            </a:endParaRPr>
          </a:p>
        </p:txBody>
      </p:sp>
      <p:sp>
        <p:nvSpPr>
          <p:cNvPr id="24" name="Speech Bubble: Rectangle 23">
            <a:extLst>
              <a:ext uri="{FF2B5EF4-FFF2-40B4-BE49-F238E27FC236}">
                <a16:creationId xmlns:a16="http://schemas.microsoft.com/office/drawing/2014/main" id="{B3F4A239-D26E-42DB-AF32-8EDD8A27EF68}"/>
              </a:ext>
            </a:extLst>
          </p:cNvPr>
          <p:cNvSpPr/>
          <p:nvPr/>
        </p:nvSpPr>
        <p:spPr bwMode="auto">
          <a:xfrm>
            <a:off x="10623040" y="4552121"/>
            <a:ext cx="1700882" cy="1601992"/>
          </a:xfrm>
          <a:prstGeom prst="wedgeRectCallout">
            <a:avLst>
              <a:gd name="adj1" fmla="val 19903"/>
              <a:gd name="adj2" fmla="val -7105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1836">
                <a:gradFill>
                  <a:gsLst>
                    <a:gs pos="0">
                      <a:srgbClr val="FFFFFF"/>
                    </a:gs>
                    <a:gs pos="100000">
                      <a:srgbClr val="FFFFFF"/>
                    </a:gs>
                  </a:gsLst>
                  <a:lin ang="5400000" scaled="0"/>
                </a:gradFill>
                <a:ea typeface="Segoe UI" pitchFamily="34" charset="0"/>
                <a:cs typeface="Segoe UI" pitchFamily="34" charset="0"/>
              </a:rPr>
              <a:t>She gets distracted by the technology.</a:t>
            </a:r>
            <a:endParaRPr lang="LID4096" sz="1836">
              <a:gradFill>
                <a:gsLst>
                  <a:gs pos="0">
                    <a:srgbClr val="FFFFFF"/>
                  </a:gs>
                  <a:gs pos="100000">
                    <a:srgbClr val="FFFFFF"/>
                  </a:gs>
                </a:gsLst>
                <a:lin ang="5400000" scaled="0"/>
              </a:gradFill>
              <a:ea typeface="Segoe UI" pitchFamily="34" charset="0"/>
              <a:cs typeface="Segoe UI" pitchFamily="34" charset="0"/>
            </a:endParaRPr>
          </a:p>
        </p:txBody>
      </p:sp>
      <p:pic>
        <p:nvPicPr>
          <p:cNvPr id="29" name="Content Placeholder 4" descr="A close up of a toy&#10;&#10;Description generated with high confidence">
            <a:extLst>
              <a:ext uri="{FF2B5EF4-FFF2-40B4-BE49-F238E27FC236}">
                <a16:creationId xmlns:a16="http://schemas.microsoft.com/office/drawing/2014/main" id="{B9AF1344-A022-4F1C-B455-FC60FA6C90D3}"/>
              </a:ext>
            </a:extLst>
          </p:cNvPr>
          <p:cNvPicPr>
            <a:picLocks noChangeAspect="1"/>
          </p:cNvPicPr>
          <p:nvPr/>
        </p:nvPicPr>
        <p:blipFill rotWithShape="1">
          <a:blip r:embed="rId13">
            <a:extLst>
              <a:ext uri="{28A0092B-C50C-407E-A947-70E740481C1C}">
                <a14:useLocalDpi xmlns:a14="http://schemas.microsoft.com/office/drawing/2010/main" val="0"/>
              </a:ext>
            </a:extLst>
          </a:blip>
          <a:srcRect/>
          <a:stretch/>
        </p:blipFill>
        <p:spPr>
          <a:xfrm>
            <a:off x="10434396" y="3101342"/>
            <a:ext cx="1186127" cy="985026"/>
          </a:xfrm>
          <a:prstGeom prst="rect">
            <a:avLst/>
          </a:prstGeom>
        </p:spPr>
      </p:pic>
      <p:pic>
        <p:nvPicPr>
          <p:cNvPr id="30" name="Content Placeholder 4" descr="A close up of a toy&#10;&#10;Description generated with high confidence">
            <a:extLst>
              <a:ext uri="{FF2B5EF4-FFF2-40B4-BE49-F238E27FC236}">
                <a16:creationId xmlns:a16="http://schemas.microsoft.com/office/drawing/2014/main" id="{78EB2CFF-7BB8-455E-97FD-211F90388D97}"/>
              </a:ext>
            </a:extLst>
          </p:cNvPr>
          <p:cNvPicPr>
            <a:picLocks noChangeAspect="1"/>
          </p:cNvPicPr>
          <p:nvPr/>
        </p:nvPicPr>
        <p:blipFill rotWithShape="1">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11326167" y="3118772"/>
            <a:ext cx="1186127" cy="967596"/>
          </a:xfrm>
          <a:prstGeom prst="rect">
            <a:avLst/>
          </a:prstGeom>
        </p:spPr>
      </p:pic>
      <p:cxnSp>
        <p:nvCxnSpPr>
          <p:cNvPr id="6" name="Straight Connector 5">
            <a:extLst>
              <a:ext uri="{FF2B5EF4-FFF2-40B4-BE49-F238E27FC236}">
                <a16:creationId xmlns:a16="http://schemas.microsoft.com/office/drawing/2014/main" id="{C70269DE-E0C4-46A8-AE5E-D746499471A8}"/>
              </a:ext>
            </a:extLst>
          </p:cNvPr>
          <p:cNvCxnSpPr/>
          <p:nvPr/>
        </p:nvCxnSpPr>
        <p:spPr>
          <a:xfrm flipH="1">
            <a:off x="11326167" y="3118772"/>
            <a:ext cx="369038" cy="1062517"/>
          </a:xfrm>
          <a:prstGeom prst="line">
            <a:avLst/>
          </a:prstGeom>
          <a:ln w="28575">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6332782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500"/>
                                        <p:tgtEl>
                                          <p:spTgt spid="2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fade">
                                      <p:cBhvr>
                                        <p:cTn id="66" dur="500"/>
                                        <p:tgtEl>
                                          <p:spTgt spid="14"/>
                                        </p:tgtEl>
                                      </p:cBhvr>
                                    </p:animEffect>
                                  </p:childTnLst>
                                </p:cTn>
                              </p:par>
                            </p:childTnLst>
                          </p:cTn>
                        </p:par>
                        <p:par>
                          <p:cTn id="67" fill="hold">
                            <p:stCondLst>
                              <p:cond delay="500"/>
                            </p:stCondLst>
                            <p:childTnLst>
                              <p:par>
                                <p:cTn id="68" presetID="10" presetClass="entr" presetSubtype="0" fill="hold" grpId="0" nodeType="after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fade">
                                      <p:cBhvr>
                                        <p:cTn id="70" dur="500"/>
                                        <p:tgtEl>
                                          <p:spTgt spid="18"/>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fade">
                                      <p:cBhvr>
                                        <p:cTn id="75" dur="500"/>
                                        <p:tgtEl>
                                          <p:spTgt spid="22"/>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fade">
                                      <p:cBhvr>
                                        <p:cTn id="80" dur="500"/>
                                        <p:tgtEl>
                                          <p:spTgt spid="29"/>
                                        </p:tgtEl>
                                      </p:cBhvr>
                                    </p:animEffec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fade">
                                      <p:cBhvr>
                                        <p:cTn id="84" dur="500"/>
                                        <p:tgtEl>
                                          <p:spTgt spid="23"/>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6"/>
                                        </p:tgtEl>
                                        <p:attrNameLst>
                                          <p:attrName>style.visibility</p:attrName>
                                        </p:attrNameLst>
                                      </p:cBhvr>
                                      <p:to>
                                        <p:strVal val="visible"/>
                                      </p:to>
                                    </p:set>
                                    <p:animEffect transition="in" filter="fade">
                                      <p:cBhvr>
                                        <p:cTn id="89" dur="500"/>
                                        <p:tgtEl>
                                          <p:spTgt spid="6"/>
                                        </p:tgtEl>
                                      </p:cBhvr>
                                    </p:animEffect>
                                  </p:childTnLst>
                                </p:cTn>
                              </p:par>
                              <p:par>
                                <p:cTn id="90" presetID="10" presetClass="entr" presetSubtype="0" fill="hold" nodeType="with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fade">
                                      <p:cBhvr>
                                        <p:cTn id="92" dur="500"/>
                                        <p:tgtEl>
                                          <p:spTgt spid="30"/>
                                        </p:tgtEl>
                                      </p:cBhvr>
                                    </p:animEffect>
                                  </p:childTnLst>
                                </p:cTn>
                              </p:par>
                            </p:childTnLst>
                          </p:cTn>
                        </p:par>
                        <p:par>
                          <p:cTn id="93" fill="hold">
                            <p:stCondLst>
                              <p:cond delay="500"/>
                            </p:stCondLst>
                            <p:childTnLst>
                              <p:par>
                                <p:cTn id="94" presetID="10" presetClass="entr" presetSubtype="0" fill="hold" grpId="0" nodeType="after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fade">
                                      <p:cBhvr>
                                        <p:cTn id="9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6" grpId="0" animBg="1"/>
      <p:bldP spid="28" grpId="0" animBg="1"/>
      <p:bldP spid="15" grpId="0" animBg="1"/>
      <p:bldP spid="16" grpId="0" animBg="1"/>
      <p:bldP spid="18" grpId="0" animBg="1"/>
      <p:bldP spid="20" grpId="0" animBg="1"/>
      <p:bldP spid="22" grpId="0" animBg="1"/>
      <p:bldP spid="3" grpId="0" animBg="1"/>
      <p:bldP spid="19" grpId="0" animBg="1"/>
      <p:bldP spid="23" grpId="0" animBg="1"/>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defines quality?</a:t>
            </a:r>
          </a:p>
        </p:txBody>
      </p:sp>
      <p:sp>
        <p:nvSpPr>
          <p:cNvPr id="3" name="Text Placeholder 2"/>
          <p:cNvSpPr>
            <a:spLocks noGrp="1"/>
          </p:cNvSpPr>
          <p:nvPr>
            <p:ph idx="1"/>
          </p:nvPr>
        </p:nvSpPr>
        <p:spPr/>
        <p:txBody>
          <a:bodyPr>
            <a:normAutofit/>
          </a:bodyPr>
          <a:lstStyle/>
          <a:p>
            <a:r>
              <a:rPr lang="en-US"/>
              <a:t>Call Reliability</a:t>
            </a:r>
          </a:p>
          <a:p>
            <a:pPr lvl="1"/>
            <a:r>
              <a:rPr lang="en-US"/>
              <a:t>Calls get established as expected</a:t>
            </a:r>
          </a:p>
          <a:p>
            <a:pPr lvl="1"/>
            <a:r>
              <a:rPr lang="en-US"/>
              <a:t>Calls do not drop midway through</a:t>
            </a:r>
          </a:p>
          <a:p>
            <a:r>
              <a:rPr lang="en-US"/>
              <a:t>Media Quality</a:t>
            </a:r>
          </a:p>
          <a:p>
            <a:pPr lvl="1"/>
            <a:r>
              <a:rPr lang="en-US"/>
              <a:t>Users are able to hear and see everything they need to in their calls</a:t>
            </a:r>
          </a:p>
          <a:p>
            <a:r>
              <a:rPr lang="en-US"/>
              <a:t>Who Matters</a:t>
            </a:r>
          </a:p>
          <a:p>
            <a:pPr lvl="1"/>
            <a:r>
              <a:rPr lang="en-US"/>
              <a:t>User quality of experience</a:t>
            </a:r>
          </a:p>
          <a:p>
            <a:pPr lvl="2"/>
            <a:r>
              <a:rPr lang="en-US"/>
              <a:t>Can I make calls successfully?</a:t>
            </a:r>
          </a:p>
          <a:p>
            <a:pPr lvl="1"/>
            <a:r>
              <a:rPr lang="en-US"/>
              <a:t>Admin quality of life </a:t>
            </a:r>
          </a:p>
          <a:p>
            <a:pPr lvl="2"/>
            <a:r>
              <a:rPr lang="en-US"/>
              <a:t>Can I discover, diagnose, and resolve voice quality issues effectively?</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Media quality influencing factors</a:t>
            </a:r>
          </a:p>
        </p:txBody>
      </p:sp>
      <p:graphicFrame>
        <p:nvGraphicFramePr>
          <p:cNvPr id="6" name="Content Placeholder 5">
            <a:extLst>
              <a:ext uri="{FF2B5EF4-FFF2-40B4-BE49-F238E27FC236}">
                <a16:creationId xmlns:a16="http://schemas.microsoft.com/office/drawing/2014/main" id="{DF380CFC-1715-4D85-80F8-33CA7F846141}"/>
              </a:ext>
            </a:extLst>
          </p:cNvPr>
          <p:cNvGraphicFramePr>
            <a:graphicFrameLocks noGrp="1"/>
          </p:cNvGraphicFramePr>
          <p:nvPr>
            <p:ph idx="1"/>
          </p:nvPr>
        </p:nvGraphicFramePr>
        <p:xfrm>
          <a:off x="276129" y="1765285"/>
          <a:ext cx="11884216" cy="43166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Graphic 7" descr="City">
            <a:extLst>
              <a:ext uri="{FF2B5EF4-FFF2-40B4-BE49-F238E27FC236}">
                <a16:creationId xmlns:a16="http://schemas.microsoft.com/office/drawing/2014/main" id="{5A0BC10B-F4A5-4ADF-BB0C-581444B833A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928909" y="2291086"/>
            <a:ext cx="932603" cy="932603"/>
          </a:xfrm>
          <a:prstGeom prst="rect">
            <a:avLst/>
          </a:prstGeom>
        </p:spPr>
      </p:pic>
      <p:pic>
        <p:nvPicPr>
          <p:cNvPr id="10" name="Graphic 9" descr="Headphones">
            <a:extLst>
              <a:ext uri="{FF2B5EF4-FFF2-40B4-BE49-F238E27FC236}">
                <a16:creationId xmlns:a16="http://schemas.microsoft.com/office/drawing/2014/main" id="{EE4076B2-847B-48FA-9010-65386F53D4A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751936" y="2291086"/>
            <a:ext cx="932603" cy="932603"/>
          </a:xfrm>
          <a:prstGeom prst="rect">
            <a:avLst/>
          </a:prstGeom>
        </p:spPr>
      </p:pic>
      <p:pic>
        <p:nvPicPr>
          <p:cNvPr id="12" name="Graphic 11" descr="Server">
            <a:extLst>
              <a:ext uri="{FF2B5EF4-FFF2-40B4-BE49-F238E27FC236}">
                <a16:creationId xmlns:a16="http://schemas.microsoft.com/office/drawing/2014/main" id="{D883DCE3-47A9-4FD7-AD4F-E7F6365AFCA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561832" y="2364357"/>
            <a:ext cx="932603" cy="932603"/>
          </a:xfrm>
          <a:prstGeom prst="rect">
            <a:avLst/>
          </a:prstGeom>
        </p:spPr>
      </p:pic>
    </p:spTree>
    <p:extLst>
      <p:ext uri="{BB962C8B-B14F-4D97-AF65-F5344CB8AC3E}">
        <p14:creationId xmlns:p14="http://schemas.microsoft.com/office/powerpoint/2010/main" val="104839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C35E1-B399-4E76-BB6E-D99281F99A59}"/>
              </a:ext>
            </a:extLst>
          </p:cNvPr>
          <p:cNvSpPr>
            <a:spLocks noGrp="1"/>
          </p:cNvSpPr>
          <p:nvPr>
            <p:ph type="title"/>
          </p:nvPr>
        </p:nvSpPr>
        <p:spPr/>
        <p:txBody>
          <a:bodyPr/>
          <a:lstStyle/>
          <a:p>
            <a:r>
              <a:rPr lang="en-US"/>
              <a:t>Environment</a:t>
            </a:r>
            <a:endParaRPr lang="LID4096"/>
          </a:p>
        </p:txBody>
      </p:sp>
      <p:sp>
        <p:nvSpPr>
          <p:cNvPr id="3" name="Content Placeholder 2">
            <a:extLst>
              <a:ext uri="{FF2B5EF4-FFF2-40B4-BE49-F238E27FC236}">
                <a16:creationId xmlns:a16="http://schemas.microsoft.com/office/drawing/2014/main" id="{78665817-DF9F-4815-81E8-E194A4904F78}"/>
              </a:ext>
            </a:extLst>
          </p:cNvPr>
          <p:cNvSpPr>
            <a:spLocks noGrp="1"/>
          </p:cNvSpPr>
          <p:nvPr>
            <p:ph idx="1"/>
          </p:nvPr>
        </p:nvSpPr>
        <p:spPr/>
        <p:txBody>
          <a:bodyPr/>
          <a:lstStyle/>
          <a:p>
            <a:r>
              <a:rPr lang="en-US"/>
              <a:t>How can it affect quality?</a:t>
            </a:r>
          </a:p>
          <a:p>
            <a:pPr lvl="1"/>
            <a:r>
              <a:rPr lang="en-US"/>
              <a:t>Loud environments can affect capturing and playing back audio</a:t>
            </a:r>
          </a:p>
          <a:p>
            <a:pPr lvl="1"/>
            <a:r>
              <a:rPr lang="en-US"/>
              <a:t>Bad lighting and busy backgrounds can affect video</a:t>
            </a:r>
          </a:p>
          <a:p>
            <a:r>
              <a:rPr lang="en-US"/>
              <a:t>What IT can do?</a:t>
            </a:r>
          </a:p>
          <a:p>
            <a:pPr lvl="1"/>
            <a:r>
              <a:rPr lang="en-US"/>
              <a:t>Work with facility management to provide appropriate rooms for calls and meetings</a:t>
            </a:r>
          </a:p>
          <a:p>
            <a:r>
              <a:rPr lang="en-US"/>
              <a:t>What users can do?</a:t>
            </a:r>
          </a:p>
          <a:p>
            <a:pPr lvl="1"/>
            <a:r>
              <a:rPr lang="en-US"/>
              <a:t>Move to a location appropriate for a call</a:t>
            </a:r>
          </a:p>
          <a:p>
            <a:pPr lvl="1"/>
            <a:endParaRPr lang="LID4096"/>
          </a:p>
        </p:txBody>
      </p:sp>
    </p:spTree>
    <p:extLst>
      <p:ext uri="{BB962C8B-B14F-4D97-AF65-F5344CB8AC3E}">
        <p14:creationId xmlns:p14="http://schemas.microsoft.com/office/powerpoint/2010/main" val="185609133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94AEA-2F23-40EE-8EFA-8A326E5CEAC3}"/>
              </a:ext>
            </a:extLst>
          </p:cNvPr>
          <p:cNvSpPr>
            <a:spLocks noGrp="1"/>
          </p:cNvSpPr>
          <p:nvPr>
            <p:ph type="title"/>
          </p:nvPr>
        </p:nvSpPr>
        <p:spPr/>
        <p:txBody>
          <a:bodyPr/>
          <a:lstStyle/>
          <a:p>
            <a:r>
              <a:rPr lang="en-US"/>
              <a:t>Devices</a:t>
            </a:r>
            <a:endParaRPr lang="LID4096"/>
          </a:p>
        </p:txBody>
      </p:sp>
      <p:sp>
        <p:nvSpPr>
          <p:cNvPr id="3" name="Content Placeholder 2">
            <a:extLst>
              <a:ext uri="{FF2B5EF4-FFF2-40B4-BE49-F238E27FC236}">
                <a16:creationId xmlns:a16="http://schemas.microsoft.com/office/drawing/2014/main" id="{652033CE-E87A-4461-9D52-DCFC158F5699}"/>
              </a:ext>
            </a:extLst>
          </p:cNvPr>
          <p:cNvSpPr>
            <a:spLocks noGrp="1"/>
          </p:cNvSpPr>
          <p:nvPr>
            <p:ph idx="1"/>
          </p:nvPr>
        </p:nvSpPr>
        <p:spPr/>
        <p:txBody>
          <a:bodyPr vert="horz" wrap="square" lIns="149217" tIns="93260" rIns="149217" bIns="93260" rtlCol="0" anchor="t">
            <a:normAutofit fontScale="92500" lnSpcReduction="10000"/>
          </a:bodyPr>
          <a:lstStyle/>
          <a:p>
            <a:pPr marL="342600" indent="-342600"/>
            <a:r>
              <a:rPr lang="en-US" sz="3978"/>
              <a:t>How can they affect quality?</a:t>
            </a:r>
          </a:p>
          <a:p>
            <a:pPr marL="583520" lvl="1" indent="-240921"/>
            <a:r>
              <a:rPr lang="en-US" sz="2397"/>
              <a:t>Audio devices have different ability to suppress background noise and reduce echo</a:t>
            </a:r>
            <a:endParaRPr lang="en-US" sz="2397">
              <a:cs typeface="Segoe UI"/>
            </a:endParaRPr>
          </a:p>
          <a:p>
            <a:pPr marL="583520" lvl="1" indent="-240921"/>
            <a:r>
              <a:rPr lang="en-US" sz="2397"/>
              <a:t>Webcams provide different levels of quality</a:t>
            </a:r>
          </a:p>
          <a:p>
            <a:pPr marL="583520" lvl="1" indent="-240921"/>
            <a:r>
              <a:rPr lang="en-US" sz="2397">
                <a:cs typeface="Segoe UI"/>
              </a:rPr>
              <a:t>Poor device choice will affect the other people on a call or meeting</a:t>
            </a:r>
          </a:p>
          <a:p>
            <a:pPr marL="342600" indent="-342600"/>
            <a:r>
              <a:rPr lang="en-US" sz="3978"/>
              <a:t>What IT can do?</a:t>
            </a:r>
            <a:endParaRPr lang="en-US" sz="3978">
              <a:cs typeface="Segoe UI Light"/>
            </a:endParaRPr>
          </a:p>
          <a:p>
            <a:pPr marL="583520" lvl="1" indent="-240921"/>
            <a:r>
              <a:rPr lang="en-US" sz="2397"/>
              <a:t>Provide qualified devices to end users</a:t>
            </a:r>
            <a:endParaRPr lang="en-US" sz="2397">
              <a:cs typeface="Segoe UI"/>
            </a:endParaRPr>
          </a:p>
          <a:p>
            <a:pPr marL="583520" lvl="1" indent="-240921"/>
            <a:r>
              <a:rPr lang="en-US" sz="2397"/>
              <a:t>Equip meeting rooms with Teams rooms systems</a:t>
            </a:r>
            <a:endParaRPr lang="en-US" sz="2397">
              <a:cs typeface="Segoe UI"/>
            </a:endParaRPr>
          </a:p>
          <a:p>
            <a:pPr marL="342600" indent="-342600"/>
            <a:r>
              <a:rPr lang="en-US" sz="3978"/>
              <a:t>What users can do?</a:t>
            </a:r>
            <a:endParaRPr lang="en-US" sz="3978">
              <a:cs typeface="Segoe UI Light"/>
            </a:endParaRPr>
          </a:p>
          <a:p>
            <a:pPr marL="583520" lvl="1" indent="-240921"/>
            <a:r>
              <a:rPr lang="en-US" sz="2397"/>
              <a:t>Using the microphone built into a Laptop is always the worst option</a:t>
            </a:r>
            <a:endParaRPr lang="en-US" sz="2397">
              <a:cs typeface="Segoe UI"/>
            </a:endParaRPr>
          </a:p>
          <a:p>
            <a:pPr marL="583520" lvl="1" indent="-240921"/>
            <a:r>
              <a:rPr lang="en-US" sz="2397"/>
              <a:t>Use a device appropriate for the situation</a:t>
            </a:r>
            <a:endParaRPr lang="en-US" sz="2397">
              <a:cs typeface="Segoe UI"/>
            </a:endParaRPr>
          </a:p>
        </p:txBody>
      </p:sp>
    </p:spTree>
    <p:extLst>
      <p:ext uri="{BB962C8B-B14F-4D97-AF65-F5344CB8AC3E}">
        <p14:creationId xmlns:p14="http://schemas.microsoft.com/office/powerpoint/2010/main" val="147477649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C4DC16A6-CC17-452A-9FD3-AFD69A513050}"/>
              </a:ext>
            </a:extLst>
          </p:cNvPr>
          <p:cNvSpPr/>
          <p:nvPr/>
        </p:nvSpPr>
        <p:spPr bwMode="auto">
          <a:xfrm>
            <a:off x="2767408" y="2228121"/>
            <a:ext cx="3535700" cy="370723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08" tIns="639989" rIns="365708" bIns="91427" numCol="1" spcCol="0" rtlCol="0" fromWordArt="0" anchor="t" anchorCtr="0" forceAA="0" compatLnSpc="1">
            <a:prstTxWarp prst="textNoShape">
              <a:avLst/>
            </a:prstTxWarp>
            <a:noAutofit/>
          </a:bodyPr>
          <a:lstStyle/>
          <a:p>
            <a:pPr algn="ctr" defTabSz="932418">
              <a:spcBef>
                <a:spcPts val="1000"/>
              </a:spcBef>
              <a:defRPr/>
            </a:pPr>
            <a:r>
              <a:rPr lang="en-US" sz="1581" kern="0">
                <a:solidFill>
                  <a:srgbClr val="282828"/>
                </a:solidFill>
                <a:latin typeface="Segoe UI Semibold"/>
                <a:cs typeface="Segoe UI" panose="020B0502040204020203" pitchFamily="34" charset="0"/>
              </a:rPr>
              <a:t>End-User Benefits</a:t>
            </a:r>
            <a:br>
              <a:rPr lang="en-US" sz="1224">
                <a:solidFill>
                  <a:schemeClr val="tx1"/>
                </a:solidFill>
                <a:cs typeface="Calibri"/>
              </a:rPr>
            </a:br>
            <a:r>
              <a:rPr lang="en-US" sz="1224">
                <a:solidFill>
                  <a:schemeClr val="tx1"/>
                </a:solidFill>
              </a:rPr>
              <a:t>Plug and play</a:t>
            </a:r>
            <a:endParaRPr lang="en-US" sz="1224">
              <a:solidFill>
                <a:schemeClr val="tx1"/>
              </a:solidFill>
              <a:cs typeface="Calibri"/>
            </a:endParaRPr>
          </a:p>
          <a:p>
            <a:pPr algn="ctr" defTabSz="932418">
              <a:spcBef>
                <a:spcPts val="1000"/>
              </a:spcBef>
              <a:defRPr/>
            </a:pPr>
            <a:r>
              <a:rPr lang="en-US" sz="1224">
                <a:solidFill>
                  <a:schemeClr val="tx1"/>
                </a:solidFill>
              </a:rPr>
              <a:t>Predictable call controls across all certified devices</a:t>
            </a:r>
            <a:endParaRPr lang="en-US" sz="1224">
              <a:solidFill>
                <a:schemeClr val="tx1"/>
              </a:solidFill>
              <a:cs typeface="Calibri"/>
            </a:endParaRPr>
          </a:p>
          <a:p>
            <a:pPr algn="ctr" defTabSz="932418">
              <a:spcBef>
                <a:spcPts val="1000"/>
              </a:spcBef>
              <a:defRPr/>
            </a:pPr>
            <a:r>
              <a:rPr lang="en-US" sz="1224">
                <a:solidFill>
                  <a:schemeClr val="tx1"/>
                </a:solidFill>
              </a:rPr>
              <a:t>High quality wideband audio that provides natural sound</a:t>
            </a:r>
          </a:p>
          <a:p>
            <a:pPr algn="ctr" defTabSz="932418">
              <a:spcBef>
                <a:spcPts val="1000"/>
              </a:spcBef>
              <a:defRPr/>
            </a:pPr>
            <a:r>
              <a:rPr lang="en-US" sz="1224">
                <a:solidFill>
                  <a:schemeClr val="tx1"/>
                </a:solidFill>
              </a:rPr>
              <a:t>Tested for echo and noise cancellation</a:t>
            </a:r>
          </a:p>
          <a:p>
            <a:pPr algn="ctr" defTabSz="932418">
              <a:spcBef>
                <a:spcPts val="1000"/>
              </a:spcBef>
              <a:defRPr/>
            </a:pPr>
            <a:r>
              <a:rPr lang="en-US" sz="1224">
                <a:solidFill>
                  <a:schemeClr val="tx1"/>
                </a:solidFill>
                <a:cs typeface="Calibri"/>
              </a:rPr>
              <a:t>Microphone optimization for clear voices and eliminate cross-talk</a:t>
            </a:r>
          </a:p>
          <a:p>
            <a:pPr algn="ctr" defTabSz="932418">
              <a:spcBef>
                <a:spcPts val="1000"/>
              </a:spcBef>
              <a:defRPr/>
            </a:pPr>
            <a:r>
              <a:rPr lang="en-US" sz="1224">
                <a:solidFill>
                  <a:schemeClr val="tx1"/>
                </a:solidFill>
                <a:cs typeface="Calibri"/>
              </a:rPr>
              <a:t>High camera video</a:t>
            </a:r>
            <a:r>
              <a:rPr lang="en-US" sz="1224">
                <a:solidFill>
                  <a:schemeClr val="tx1"/>
                </a:solidFill>
              </a:rPr>
              <a:t> quality tested for low light video, image detail, non-jitter, latency, and frame rate</a:t>
            </a:r>
            <a:endParaRPr lang="en-US" sz="1199">
              <a:solidFill>
                <a:schemeClr val="tx1"/>
              </a:solidFill>
              <a:latin typeface="Segoe UI"/>
            </a:endParaRPr>
          </a:p>
        </p:txBody>
      </p:sp>
      <p:sp>
        <p:nvSpPr>
          <p:cNvPr id="59" name="Rectangle 58">
            <a:extLst>
              <a:ext uri="{FF2B5EF4-FFF2-40B4-BE49-F238E27FC236}">
                <a16:creationId xmlns:a16="http://schemas.microsoft.com/office/drawing/2014/main" id="{E75D215D-6477-49AD-9060-C366B78F9E7F}"/>
              </a:ext>
            </a:extLst>
          </p:cNvPr>
          <p:cNvSpPr/>
          <p:nvPr/>
        </p:nvSpPr>
        <p:spPr bwMode="auto">
          <a:xfrm>
            <a:off x="7198849" y="2257717"/>
            <a:ext cx="3172034" cy="29027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5708" tIns="639989" rIns="365708" bIns="91427" numCol="1" spcCol="0" rtlCol="0" fromWordArt="0" anchor="t" anchorCtr="0" forceAA="0" compatLnSpc="1">
            <a:prstTxWarp prst="textNoShape">
              <a:avLst/>
            </a:prstTxWarp>
            <a:noAutofit/>
          </a:bodyPr>
          <a:lstStyle/>
          <a:p>
            <a:pPr algn="ctr" defTabSz="932418">
              <a:spcBef>
                <a:spcPts val="1000"/>
              </a:spcBef>
              <a:defRPr/>
            </a:pPr>
            <a:r>
              <a:rPr lang="en-US" sz="1581" kern="0">
                <a:solidFill>
                  <a:srgbClr val="282828"/>
                </a:solidFill>
                <a:latin typeface="Segoe UI Semibold"/>
                <a:cs typeface="Segoe UI" panose="020B0502040204020203" pitchFamily="34" charset="0"/>
              </a:rPr>
              <a:t>Administrator Benefits</a:t>
            </a:r>
          </a:p>
          <a:p>
            <a:pPr algn="ctr" defTabSz="932563">
              <a:lnSpc>
                <a:spcPct val="90000"/>
              </a:lnSpc>
              <a:spcBef>
                <a:spcPts val="1000"/>
              </a:spcBef>
              <a:defRPr/>
            </a:pPr>
            <a:r>
              <a:rPr lang="en-US" sz="1224">
                <a:solidFill>
                  <a:schemeClr val="tx1"/>
                </a:solidFill>
              </a:rPr>
              <a:t>No provisioning required</a:t>
            </a:r>
            <a:endParaRPr lang="en-US" sz="1224">
              <a:solidFill>
                <a:schemeClr val="tx1"/>
              </a:solidFill>
              <a:cs typeface="Calibri"/>
            </a:endParaRPr>
          </a:p>
          <a:p>
            <a:pPr algn="ctr" defTabSz="932563">
              <a:lnSpc>
                <a:spcPct val="90000"/>
              </a:lnSpc>
              <a:spcBef>
                <a:spcPts val="1000"/>
              </a:spcBef>
              <a:defRPr/>
            </a:pPr>
            <a:r>
              <a:rPr lang="en-US" sz="1224">
                <a:solidFill>
                  <a:schemeClr val="tx1"/>
                </a:solidFill>
              </a:rPr>
              <a:t>Remotely update firmware to allow new features and performance improvements</a:t>
            </a:r>
            <a:endParaRPr lang="en-US" sz="1224">
              <a:solidFill>
                <a:schemeClr val="tx1"/>
              </a:solidFill>
              <a:cs typeface="Calibri"/>
            </a:endParaRPr>
          </a:p>
          <a:p>
            <a:pPr algn="ctr" defTabSz="932563">
              <a:lnSpc>
                <a:spcPct val="90000"/>
              </a:lnSpc>
              <a:spcBef>
                <a:spcPts val="1000"/>
              </a:spcBef>
              <a:defRPr/>
            </a:pPr>
            <a:br>
              <a:rPr lang="en-US" sz="1224">
                <a:ea typeface="+mn-lt"/>
                <a:cs typeface="+mn-lt"/>
              </a:rPr>
            </a:br>
            <a:endParaRPr lang="en-US" sz="1224">
              <a:solidFill>
                <a:schemeClr val="tx1"/>
              </a:solidFill>
              <a:latin typeface="Calibri"/>
              <a:ea typeface="DengXian" panose="02010600030101010101" pitchFamily="2" charset="-122"/>
              <a:cs typeface="Calibri"/>
            </a:endParaRPr>
          </a:p>
        </p:txBody>
      </p:sp>
      <p:sp>
        <p:nvSpPr>
          <p:cNvPr id="3" name="Title 2">
            <a:extLst>
              <a:ext uri="{FF2B5EF4-FFF2-40B4-BE49-F238E27FC236}">
                <a16:creationId xmlns:a16="http://schemas.microsoft.com/office/drawing/2014/main" id="{000DF262-80DD-4A5C-B657-D196B80D9B3A}"/>
              </a:ext>
            </a:extLst>
          </p:cNvPr>
          <p:cNvSpPr>
            <a:spLocks noGrp="1"/>
          </p:cNvSpPr>
          <p:nvPr>
            <p:ph type="title"/>
          </p:nvPr>
        </p:nvSpPr>
        <p:spPr/>
        <p:txBody>
          <a:bodyPr/>
          <a:lstStyle/>
          <a:p>
            <a:r>
              <a:rPr lang="en-US"/>
              <a:t>Microsoft certified devices</a:t>
            </a:r>
          </a:p>
        </p:txBody>
      </p:sp>
      <p:grpSp>
        <p:nvGrpSpPr>
          <p:cNvPr id="2" name="Group 1">
            <a:extLst>
              <a:ext uri="{FF2B5EF4-FFF2-40B4-BE49-F238E27FC236}">
                <a16:creationId xmlns:a16="http://schemas.microsoft.com/office/drawing/2014/main" id="{FEB7DFEB-AA05-463F-9AE6-DC8CBA8208D3}"/>
              </a:ext>
            </a:extLst>
          </p:cNvPr>
          <p:cNvGrpSpPr/>
          <p:nvPr/>
        </p:nvGrpSpPr>
        <p:grpSpPr>
          <a:xfrm>
            <a:off x="8310717" y="1810849"/>
            <a:ext cx="951495" cy="951495"/>
            <a:chOff x="3051480" y="1317259"/>
            <a:chExt cx="932923" cy="932923"/>
          </a:xfrm>
        </p:grpSpPr>
        <p:sp>
          <p:nvSpPr>
            <p:cNvPr id="14" name="Oval 13">
              <a:extLst>
                <a:ext uri="{FF2B5EF4-FFF2-40B4-BE49-F238E27FC236}">
                  <a16:creationId xmlns:a16="http://schemas.microsoft.com/office/drawing/2014/main" id="{F0D27FCD-8EE5-4D75-AD7B-4E3C5F478A81}"/>
                </a:ext>
              </a:extLst>
            </p:cNvPr>
            <p:cNvSpPr/>
            <p:nvPr/>
          </p:nvSpPr>
          <p:spPr bwMode="auto">
            <a:xfrm>
              <a:off x="3051480" y="1317259"/>
              <a:ext cx="932923" cy="932923"/>
            </a:xfrm>
            <a:prstGeom prst="ellipse">
              <a:avLst/>
            </a:prstGeom>
            <a:solidFill>
              <a:srgbClr val="5558AF"/>
            </a:solidFill>
            <a:ln w="10795" cap="flat" cmpd="sng" algn="ctr">
              <a:solidFill>
                <a:schemeClr val="bg1"/>
              </a:solidFill>
              <a:prstDash val="solid"/>
            </a:ln>
            <a:effectLst>
              <a:outerShdw blurRad="254000" dist="50800" dir="2700000" sx="101000" sy="101000" algn="tl" rotWithShape="0">
                <a:prstClr val="black">
                  <a:alpha val="35000"/>
                </a:prstClr>
              </a:outerShdw>
            </a:effectLst>
          </p:spPr>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defRPr/>
              </a:pPr>
              <a:endParaRPr lang="en-US" sz="2040" kern="0">
                <a:gradFill>
                  <a:gsLst>
                    <a:gs pos="0">
                      <a:srgbClr val="FFFFFF"/>
                    </a:gs>
                    <a:gs pos="100000">
                      <a:srgbClr val="FFFFFF"/>
                    </a:gs>
                  </a:gsLst>
                  <a:lin ang="5400000" scaled="0"/>
                </a:gradFill>
                <a:latin typeface="Segoe UI Semilight"/>
              </a:endParaRPr>
            </a:p>
          </p:txBody>
        </p:sp>
        <p:sp>
          <p:nvSpPr>
            <p:cNvPr id="67" name="people_5" title="Icon of a person with a box around them">
              <a:extLst>
                <a:ext uri="{FF2B5EF4-FFF2-40B4-BE49-F238E27FC236}">
                  <a16:creationId xmlns:a16="http://schemas.microsoft.com/office/drawing/2014/main" id="{40DAEC92-C2D4-403A-97B3-C42FCE531A9B}"/>
                </a:ext>
              </a:extLst>
            </p:cNvPr>
            <p:cNvSpPr>
              <a:spLocks noChangeAspect="1" noEditPoints="1"/>
            </p:cNvSpPr>
            <p:nvPr/>
          </p:nvSpPr>
          <p:spPr bwMode="auto">
            <a:xfrm>
              <a:off x="3272223" y="1532991"/>
              <a:ext cx="474787" cy="472903"/>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90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solidFill>
                  <a:schemeClr val="bg1"/>
                </a:solidFill>
              </a:endParaRPr>
            </a:p>
          </p:txBody>
        </p:sp>
      </p:grpSp>
      <p:grpSp>
        <p:nvGrpSpPr>
          <p:cNvPr id="4" name="Group 3">
            <a:extLst>
              <a:ext uri="{FF2B5EF4-FFF2-40B4-BE49-F238E27FC236}">
                <a16:creationId xmlns:a16="http://schemas.microsoft.com/office/drawing/2014/main" id="{17A20301-2F0B-4B45-82F5-0B8729ACC2BB}"/>
              </a:ext>
            </a:extLst>
          </p:cNvPr>
          <p:cNvGrpSpPr/>
          <p:nvPr/>
        </p:nvGrpSpPr>
        <p:grpSpPr>
          <a:xfrm>
            <a:off x="3956138" y="1781970"/>
            <a:ext cx="951495" cy="951495"/>
            <a:chOff x="8388208" y="1368231"/>
            <a:chExt cx="932923" cy="932923"/>
          </a:xfrm>
        </p:grpSpPr>
        <p:sp>
          <p:nvSpPr>
            <p:cNvPr id="68" name="Oval 67">
              <a:extLst>
                <a:ext uri="{FF2B5EF4-FFF2-40B4-BE49-F238E27FC236}">
                  <a16:creationId xmlns:a16="http://schemas.microsoft.com/office/drawing/2014/main" id="{D579C493-48FF-4636-B9D8-04D5A8D56682}"/>
                </a:ext>
              </a:extLst>
            </p:cNvPr>
            <p:cNvSpPr/>
            <p:nvPr/>
          </p:nvSpPr>
          <p:spPr bwMode="auto">
            <a:xfrm>
              <a:off x="8388208" y="1368231"/>
              <a:ext cx="932923" cy="932923"/>
            </a:xfrm>
            <a:prstGeom prst="ellipse">
              <a:avLst/>
            </a:prstGeom>
            <a:solidFill>
              <a:srgbClr val="5558AF"/>
            </a:solidFill>
            <a:ln w="10795" cap="flat" cmpd="sng" algn="ctr">
              <a:solidFill>
                <a:schemeClr val="bg1"/>
              </a:solidFill>
              <a:prstDash val="solid"/>
            </a:ln>
            <a:effectLst>
              <a:outerShdw blurRad="254000" dist="50800" dir="2700000" sx="101000" sy="101000" algn="tl" rotWithShape="0">
                <a:prstClr val="black">
                  <a:alpha val="35000"/>
                </a:prstClr>
              </a:outerShdw>
            </a:effectLst>
          </p:spPr>
          <p:txBody>
            <a:bodyPr vert="horz" wrap="square" lIns="0" tIns="47558" rIns="0" bIns="47558" numCol="1" rtlCol="0" anchor="ctr" anchorCtr="0" compatLnSpc="1">
              <a:prstTxWarp prst="textNoShape">
                <a:avLst/>
              </a:prstTxWarp>
            </a:bodyPr>
            <a:lstStyle/>
            <a:p>
              <a:pPr algn="ctr" defTabSz="950846" fontAlgn="base">
                <a:spcBef>
                  <a:spcPct val="0"/>
                </a:spcBef>
                <a:spcAft>
                  <a:spcPct val="0"/>
                </a:spcAft>
                <a:defRPr/>
              </a:pPr>
              <a:endParaRPr lang="en-US" sz="2040" kern="0">
                <a:gradFill>
                  <a:gsLst>
                    <a:gs pos="0">
                      <a:srgbClr val="FFFFFF"/>
                    </a:gs>
                    <a:gs pos="100000">
                      <a:srgbClr val="FFFFFF"/>
                    </a:gs>
                  </a:gsLst>
                  <a:lin ang="5400000" scaled="0"/>
                </a:gradFill>
                <a:latin typeface="Segoe UI Semilight"/>
              </a:endParaRPr>
            </a:p>
          </p:txBody>
        </p:sp>
        <p:sp>
          <p:nvSpPr>
            <p:cNvPr id="70" name="people_12" title="Icon of three people">
              <a:extLst>
                <a:ext uri="{FF2B5EF4-FFF2-40B4-BE49-F238E27FC236}">
                  <a16:creationId xmlns:a16="http://schemas.microsoft.com/office/drawing/2014/main" id="{AE9E2705-7E1B-44FE-84E2-97FA01528530}"/>
                </a:ext>
              </a:extLst>
            </p:cNvPr>
            <p:cNvSpPr>
              <a:spLocks noChangeAspect="1" noEditPoints="1"/>
            </p:cNvSpPr>
            <p:nvPr/>
          </p:nvSpPr>
          <p:spPr bwMode="auto">
            <a:xfrm>
              <a:off x="8546146" y="1534928"/>
              <a:ext cx="634678" cy="541492"/>
            </a:xfrm>
            <a:custGeom>
              <a:avLst/>
              <a:gdLst>
                <a:gd name="T0" fmla="*/ 110 w 349"/>
                <a:gd name="T1" fmla="*/ 142 h 296"/>
                <a:gd name="T2" fmla="*/ 174 w 349"/>
                <a:gd name="T3" fmla="*/ 78 h 296"/>
                <a:gd name="T4" fmla="*/ 238 w 349"/>
                <a:gd name="T5" fmla="*/ 142 h 296"/>
                <a:gd name="T6" fmla="*/ 174 w 349"/>
                <a:gd name="T7" fmla="*/ 206 h 296"/>
                <a:gd name="T8" fmla="*/ 110 w 349"/>
                <a:gd name="T9" fmla="*/ 142 h 296"/>
                <a:gd name="T10" fmla="*/ 264 w 349"/>
                <a:gd name="T11" fmla="*/ 296 h 296"/>
                <a:gd name="T12" fmla="*/ 174 w 349"/>
                <a:gd name="T13" fmla="*/ 207 h 296"/>
                <a:gd name="T14" fmla="*/ 85 w 349"/>
                <a:gd name="T15" fmla="*/ 296 h 296"/>
                <a:gd name="T16" fmla="*/ 56 w 349"/>
                <a:gd name="T17" fmla="*/ 80 h 296"/>
                <a:gd name="T18" fmla="*/ 96 w 349"/>
                <a:gd name="T19" fmla="*/ 40 h 296"/>
                <a:gd name="T20" fmla="*/ 56 w 349"/>
                <a:gd name="T21" fmla="*/ 0 h 296"/>
                <a:gd name="T22" fmla="*/ 16 w 349"/>
                <a:gd name="T23" fmla="*/ 40 h 296"/>
                <a:gd name="T24" fmla="*/ 56 w 349"/>
                <a:gd name="T25" fmla="*/ 80 h 296"/>
                <a:gd name="T26" fmla="*/ 111 w 349"/>
                <a:gd name="T27" fmla="*/ 136 h 296"/>
                <a:gd name="T28" fmla="*/ 56 w 349"/>
                <a:gd name="T29" fmla="*/ 81 h 296"/>
                <a:gd name="T30" fmla="*/ 0 w 349"/>
                <a:gd name="T31" fmla="*/ 136 h 296"/>
                <a:gd name="T32" fmla="*/ 293 w 349"/>
                <a:gd name="T33" fmla="*/ 80 h 296"/>
                <a:gd name="T34" fmla="*/ 333 w 349"/>
                <a:gd name="T35" fmla="*/ 40 h 296"/>
                <a:gd name="T36" fmla="*/ 293 w 349"/>
                <a:gd name="T37" fmla="*/ 0 h 296"/>
                <a:gd name="T38" fmla="*/ 253 w 349"/>
                <a:gd name="T39" fmla="*/ 40 h 296"/>
                <a:gd name="T40" fmla="*/ 293 w 349"/>
                <a:gd name="T41" fmla="*/ 80 h 296"/>
                <a:gd name="T42" fmla="*/ 349 w 349"/>
                <a:gd name="T43" fmla="*/ 136 h 296"/>
                <a:gd name="T44" fmla="*/ 293 w 349"/>
                <a:gd name="T45" fmla="*/ 81 h 296"/>
                <a:gd name="T46" fmla="*/ 237 w 349"/>
                <a:gd name="T47" fmla="*/ 13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296">
                  <a:moveTo>
                    <a:pt x="110" y="142"/>
                  </a:moveTo>
                  <a:cubicBezTo>
                    <a:pt x="110" y="107"/>
                    <a:pt x="139" y="78"/>
                    <a:pt x="174" y="78"/>
                  </a:cubicBezTo>
                  <a:cubicBezTo>
                    <a:pt x="210" y="78"/>
                    <a:pt x="238" y="107"/>
                    <a:pt x="238" y="142"/>
                  </a:cubicBezTo>
                  <a:cubicBezTo>
                    <a:pt x="238" y="177"/>
                    <a:pt x="210" y="206"/>
                    <a:pt x="174" y="206"/>
                  </a:cubicBezTo>
                  <a:cubicBezTo>
                    <a:pt x="139" y="206"/>
                    <a:pt x="110" y="177"/>
                    <a:pt x="110" y="142"/>
                  </a:cubicBezTo>
                  <a:close/>
                  <a:moveTo>
                    <a:pt x="264" y="296"/>
                  </a:moveTo>
                  <a:cubicBezTo>
                    <a:pt x="264" y="247"/>
                    <a:pt x="224" y="207"/>
                    <a:pt x="174" y="207"/>
                  </a:cubicBezTo>
                  <a:cubicBezTo>
                    <a:pt x="125" y="207"/>
                    <a:pt x="85" y="247"/>
                    <a:pt x="85" y="296"/>
                  </a:cubicBezTo>
                  <a:moveTo>
                    <a:pt x="56" y="80"/>
                  </a:moveTo>
                  <a:cubicBezTo>
                    <a:pt x="78" y="80"/>
                    <a:pt x="96" y="62"/>
                    <a:pt x="96" y="40"/>
                  </a:cubicBezTo>
                  <a:cubicBezTo>
                    <a:pt x="96" y="18"/>
                    <a:pt x="78" y="0"/>
                    <a:pt x="56" y="0"/>
                  </a:cubicBezTo>
                  <a:cubicBezTo>
                    <a:pt x="34" y="0"/>
                    <a:pt x="16" y="18"/>
                    <a:pt x="16" y="40"/>
                  </a:cubicBezTo>
                  <a:cubicBezTo>
                    <a:pt x="16" y="62"/>
                    <a:pt x="34" y="80"/>
                    <a:pt x="56" y="80"/>
                  </a:cubicBezTo>
                  <a:close/>
                  <a:moveTo>
                    <a:pt x="111" y="136"/>
                  </a:moveTo>
                  <a:cubicBezTo>
                    <a:pt x="111" y="106"/>
                    <a:pt x="86" y="81"/>
                    <a:pt x="56" y="81"/>
                  </a:cubicBezTo>
                  <a:cubicBezTo>
                    <a:pt x="25" y="81"/>
                    <a:pt x="0" y="106"/>
                    <a:pt x="0" y="136"/>
                  </a:cubicBezTo>
                  <a:moveTo>
                    <a:pt x="293" y="80"/>
                  </a:moveTo>
                  <a:cubicBezTo>
                    <a:pt x="315" y="80"/>
                    <a:pt x="333" y="62"/>
                    <a:pt x="333" y="40"/>
                  </a:cubicBezTo>
                  <a:cubicBezTo>
                    <a:pt x="333" y="18"/>
                    <a:pt x="315" y="0"/>
                    <a:pt x="293" y="0"/>
                  </a:cubicBezTo>
                  <a:cubicBezTo>
                    <a:pt x="271" y="0"/>
                    <a:pt x="253" y="18"/>
                    <a:pt x="253" y="40"/>
                  </a:cubicBezTo>
                  <a:cubicBezTo>
                    <a:pt x="253" y="62"/>
                    <a:pt x="271" y="80"/>
                    <a:pt x="293" y="80"/>
                  </a:cubicBezTo>
                  <a:close/>
                  <a:moveTo>
                    <a:pt x="349" y="136"/>
                  </a:moveTo>
                  <a:cubicBezTo>
                    <a:pt x="349" y="106"/>
                    <a:pt x="324" y="81"/>
                    <a:pt x="293" y="81"/>
                  </a:cubicBezTo>
                  <a:cubicBezTo>
                    <a:pt x="262" y="81"/>
                    <a:pt x="237" y="106"/>
                    <a:pt x="237" y="136"/>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endParaRPr lang="en-US" sz="1836"/>
            </a:p>
          </p:txBody>
        </p:sp>
      </p:grpSp>
      <p:sp>
        <p:nvSpPr>
          <p:cNvPr id="9" name="Rectangle 8">
            <a:extLst>
              <a:ext uri="{FF2B5EF4-FFF2-40B4-BE49-F238E27FC236}">
                <a16:creationId xmlns:a16="http://schemas.microsoft.com/office/drawing/2014/main" id="{65CDF280-F87F-44F7-9E16-1B44A0DBDA4F}"/>
              </a:ext>
            </a:extLst>
          </p:cNvPr>
          <p:cNvSpPr/>
          <p:nvPr/>
        </p:nvSpPr>
        <p:spPr>
          <a:xfrm>
            <a:off x="8375190" y="6205367"/>
            <a:ext cx="3779334" cy="382308"/>
          </a:xfrm>
          <a:prstGeom prst="rect">
            <a:avLst/>
          </a:prstGeom>
        </p:spPr>
        <p:txBody>
          <a:bodyPr wrap="none">
            <a:spAutoFit/>
          </a:bodyPr>
          <a:lstStyle/>
          <a:p>
            <a:pPr lvl="1"/>
            <a:r>
              <a:rPr lang="en-GB" sz="1836">
                <a:hlinkClick r:id="rId3"/>
              </a:rPr>
              <a:t>https://aka.ms/teams-devices</a:t>
            </a:r>
            <a:endParaRPr lang="en-GB" sz="1836"/>
          </a:p>
        </p:txBody>
      </p:sp>
      <p:pic>
        <p:nvPicPr>
          <p:cNvPr id="23" name="Picture 22">
            <a:extLst>
              <a:ext uri="{FF2B5EF4-FFF2-40B4-BE49-F238E27FC236}">
                <a16:creationId xmlns:a16="http://schemas.microsoft.com/office/drawing/2014/main" id="{4B864E1C-D6BD-40CF-B65F-9840F0AE2C1E}"/>
              </a:ext>
            </a:extLst>
          </p:cNvPr>
          <p:cNvPicPr>
            <a:picLocks noChangeAspect="1"/>
          </p:cNvPicPr>
          <p:nvPr/>
        </p:nvPicPr>
        <p:blipFill rotWithShape="1">
          <a:blip r:embed="rId4"/>
          <a:srcRect l="2462" t="2635" r="1925" b="1811"/>
          <a:stretch/>
        </p:blipFill>
        <p:spPr>
          <a:xfrm>
            <a:off x="454761" y="3131319"/>
            <a:ext cx="918961" cy="1188749"/>
          </a:xfrm>
          <a:prstGeom prst="rect">
            <a:avLst/>
          </a:prstGeom>
        </p:spPr>
      </p:pic>
      <p:grpSp>
        <p:nvGrpSpPr>
          <p:cNvPr id="24" name="Group 23">
            <a:extLst>
              <a:ext uri="{FF2B5EF4-FFF2-40B4-BE49-F238E27FC236}">
                <a16:creationId xmlns:a16="http://schemas.microsoft.com/office/drawing/2014/main" id="{0A205ACC-B65C-43AF-9672-E768BFCA8F30}"/>
              </a:ext>
            </a:extLst>
          </p:cNvPr>
          <p:cNvGrpSpPr/>
          <p:nvPr/>
        </p:nvGrpSpPr>
        <p:grpSpPr>
          <a:xfrm>
            <a:off x="275482" y="4790223"/>
            <a:ext cx="1277519" cy="1234208"/>
            <a:chOff x="10757754" y="3115418"/>
            <a:chExt cx="1202116" cy="1210118"/>
          </a:xfrm>
        </p:grpSpPr>
        <p:pic>
          <p:nvPicPr>
            <p:cNvPr id="25" name="Picture 24">
              <a:extLst>
                <a:ext uri="{FF2B5EF4-FFF2-40B4-BE49-F238E27FC236}">
                  <a16:creationId xmlns:a16="http://schemas.microsoft.com/office/drawing/2014/main" id="{32EC75AA-3DCB-4871-93C1-852A1DF5B0CE}"/>
                </a:ext>
              </a:extLst>
            </p:cNvPr>
            <p:cNvPicPr>
              <a:picLocks noChangeAspect="1"/>
            </p:cNvPicPr>
            <p:nvPr/>
          </p:nvPicPr>
          <p:blipFill>
            <a:blip r:embed="rId5"/>
            <a:stretch>
              <a:fillRect/>
            </a:stretch>
          </p:blipFill>
          <p:spPr>
            <a:xfrm>
              <a:off x="11047412" y="3115418"/>
              <a:ext cx="627165" cy="627164"/>
            </a:xfrm>
            <a:prstGeom prst="rect">
              <a:avLst/>
            </a:prstGeom>
          </p:spPr>
        </p:pic>
        <p:sp>
          <p:nvSpPr>
            <p:cNvPr id="26" name="TextBox 25">
              <a:extLst>
                <a:ext uri="{FF2B5EF4-FFF2-40B4-BE49-F238E27FC236}">
                  <a16:creationId xmlns:a16="http://schemas.microsoft.com/office/drawing/2014/main" id="{C9B6A995-5859-42F1-A57C-78025CB8E459}"/>
                </a:ext>
              </a:extLst>
            </p:cNvPr>
            <p:cNvSpPr txBox="1"/>
            <p:nvPr/>
          </p:nvSpPr>
          <p:spPr>
            <a:xfrm>
              <a:off x="10757754" y="3691003"/>
              <a:ext cx="1202116" cy="634533"/>
            </a:xfrm>
            <a:prstGeom prst="rect">
              <a:avLst/>
            </a:prstGeom>
            <a:noFill/>
          </p:spPr>
          <p:txBody>
            <a:bodyPr wrap="square" lIns="186521" tIns="149217" rIns="186521" bIns="149217" rtlCol="0">
              <a:spAutoFit/>
            </a:bodyPr>
            <a:lstStyle/>
            <a:p>
              <a:pPr algn="ctr" defTabSz="932597">
                <a:lnSpc>
                  <a:spcPct val="90000"/>
                </a:lnSpc>
                <a:spcAft>
                  <a:spcPts val="612"/>
                </a:spcAft>
                <a:defRPr/>
              </a:pPr>
              <a:r>
                <a:rPr lang="en-US" sz="1224">
                  <a:gradFill>
                    <a:gsLst>
                      <a:gs pos="2917">
                        <a:srgbClr val="2C292A"/>
                      </a:gs>
                      <a:gs pos="30000">
                        <a:srgbClr val="2C292A"/>
                      </a:gs>
                    </a:gsLst>
                    <a:lin ang="5400000" scaled="0"/>
                  </a:gradFill>
                  <a:latin typeface="Segoe UI"/>
                </a:rPr>
                <a:t>Independent lab verified</a:t>
              </a:r>
            </a:p>
          </p:txBody>
        </p:sp>
      </p:grpSp>
      <p:pic>
        <p:nvPicPr>
          <p:cNvPr id="27" name="Picture 26">
            <a:extLst>
              <a:ext uri="{FF2B5EF4-FFF2-40B4-BE49-F238E27FC236}">
                <a16:creationId xmlns:a16="http://schemas.microsoft.com/office/drawing/2014/main" id="{E07E1875-3EEF-491C-A1F0-B92747561D43}"/>
              </a:ext>
            </a:extLst>
          </p:cNvPr>
          <p:cNvPicPr>
            <a:picLocks noChangeAspect="1"/>
          </p:cNvPicPr>
          <p:nvPr/>
        </p:nvPicPr>
        <p:blipFill rotWithShape="1">
          <a:blip r:embed="rId6"/>
          <a:srcRect l="4902" t="4294" r="4668" b="2396"/>
          <a:stretch/>
        </p:blipFill>
        <p:spPr>
          <a:xfrm>
            <a:off x="454760" y="1810849"/>
            <a:ext cx="918961" cy="1199755"/>
          </a:xfrm>
          <a:prstGeom prst="rect">
            <a:avLst/>
          </a:prstGeom>
        </p:spPr>
      </p:pic>
    </p:spTree>
    <p:extLst>
      <p:ext uri="{BB962C8B-B14F-4D97-AF65-F5344CB8AC3E}">
        <p14:creationId xmlns:p14="http://schemas.microsoft.com/office/powerpoint/2010/main" val="404092602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62BE7-DBB6-48FA-B961-EDF18E04752D}"/>
              </a:ext>
            </a:extLst>
          </p:cNvPr>
          <p:cNvSpPr>
            <a:spLocks noGrp="1"/>
          </p:cNvSpPr>
          <p:nvPr>
            <p:ph type="title"/>
          </p:nvPr>
        </p:nvSpPr>
        <p:spPr/>
        <p:txBody>
          <a:bodyPr/>
          <a:lstStyle/>
          <a:p>
            <a:r>
              <a:rPr lang="en-US"/>
              <a:t>Network</a:t>
            </a:r>
            <a:endParaRPr lang="LID4096"/>
          </a:p>
        </p:txBody>
      </p:sp>
      <p:sp>
        <p:nvSpPr>
          <p:cNvPr id="3" name="Content Placeholder 2">
            <a:extLst>
              <a:ext uri="{FF2B5EF4-FFF2-40B4-BE49-F238E27FC236}">
                <a16:creationId xmlns:a16="http://schemas.microsoft.com/office/drawing/2014/main" id="{F168A313-8104-4C95-8766-4877EC007EAE}"/>
              </a:ext>
            </a:extLst>
          </p:cNvPr>
          <p:cNvSpPr>
            <a:spLocks noGrp="1"/>
          </p:cNvSpPr>
          <p:nvPr>
            <p:ph idx="1"/>
          </p:nvPr>
        </p:nvSpPr>
        <p:spPr/>
        <p:txBody>
          <a:bodyPr>
            <a:normAutofit/>
          </a:bodyPr>
          <a:lstStyle/>
          <a:p>
            <a:r>
              <a:rPr lang="en-US"/>
              <a:t>How can it affect quality?</a:t>
            </a:r>
          </a:p>
          <a:p>
            <a:pPr lvl="1"/>
            <a:r>
              <a:rPr lang="en-US"/>
              <a:t>Network metrics like jitter, delay and packet loss will affect user experience</a:t>
            </a:r>
          </a:p>
          <a:p>
            <a:r>
              <a:rPr lang="en-US"/>
              <a:t>What IT can do?</a:t>
            </a:r>
          </a:p>
          <a:p>
            <a:pPr lvl="1"/>
            <a:r>
              <a:rPr lang="en-US"/>
              <a:t>Provide high quality network with appropriate bandwidth</a:t>
            </a:r>
          </a:p>
          <a:p>
            <a:pPr lvl="1"/>
            <a:r>
              <a:rPr lang="en-GB"/>
              <a:t>Connectivity to Office 365 network as direct as possible </a:t>
            </a:r>
          </a:p>
          <a:p>
            <a:pPr lvl="1"/>
            <a:r>
              <a:rPr lang="en-US"/>
              <a:t>Network planning: </a:t>
            </a:r>
            <a:r>
              <a:rPr lang="en-US">
                <a:hlinkClick r:id="rId2"/>
              </a:rPr>
              <a:t>https://aka.ms/teams-networking</a:t>
            </a:r>
            <a:r>
              <a:rPr lang="en-US"/>
              <a:t> </a:t>
            </a:r>
          </a:p>
          <a:p>
            <a:r>
              <a:rPr lang="en-US"/>
              <a:t>What users can do?</a:t>
            </a:r>
          </a:p>
          <a:p>
            <a:pPr lvl="1"/>
            <a:r>
              <a:rPr lang="en-US"/>
              <a:t>Prefer wired networks over wireless</a:t>
            </a:r>
          </a:p>
          <a:p>
            <a:pPr lvl="1"/>
            <a:r>
              <a:rPr lang="en-US"/>
              <a:t>Consider Wi-Fi reception</a:t>
            </a:r>
          </a:p>
          <a:p>
            <a:pPr lvl="1"/>
            <a:endParaRPr lang="LID4096"/>
          </a:p>
        </p:txBody>
      </p:sp>
    </p:spTree>
    <p:extLst>
      <p:ext uri="{BB962C8B-B14F-4D97-AF65-F5344CB8AC3E}">
        <p14:creationId xmlns:p14="http://schemas.microsoft.com/office/powerpoint/2010/main" val="205413689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16600-E82D-42E0-B6F4-F3871D039432}"/>
              </a:ext>
            </a:extLst>
          </p:cNvPr>
          <p:cNvSpPr>
            <a:spLocks noGrp="1"/>
          </p:cNvSpPr>
          <p:nvPr>
            <p:ph type="title"/>
          </p:nvPr>
        </p:nvSpPr>
        <p:spPr>
          <a:xfrm>
            <a:off x="600059" y="507446"/>
            <a:ext cx="11239464" cy="615553"/>
          </a:xfrm>
        </p:spPr>
        <p:txBody>
          <a:bodyPr/>
          <a:lstStyle/>
          <a:p>
            <a:r>
              <a:rPr lang="en-US" sz="4000" dirty="0"/>
              <a:t>Use the Network planner</a:t>
            </a:r>
          </a:p>
        </p:txBody>
      </p:sp>
      <p:sp>
        <p:nvSpPr>
          <p:cNvPr id="9" name="TextBox 8">
            <a:extLst>
              <a:ext uri="{FF2B5EF4-FFF2-40B4-BE49-F238E27FC236}">
                <a16:creationId xmlns:a16="http://schemas.microsoft.com/office/drawing/2014/main" id="{63485779-21C1-4545-9F58-0FA188FA6F53}"/>
              </a:ext>
              <a:ext uri="{C183D7F6-B498-43B3-948B-1728B52AA6E4}">
                <adec:decorative xmlns:adec="http://schemas.microsoft.com/office/drawing/2017/decorative" val="0"/>
              </a:ext>
            </a:extLst>
          </p:cNvPr>
          <p:cNvSpPr txBox="1">
            <a:spLocks/>
          </p:cNvSpPr>
          <p:nvPr/>
        </p:nvSpPr>
        <p:spPr>
          <a:xfrm>
            <a:off x="579437" y="1444752"/>
            <a:ext cx="5999527" cy="4876534"/>
          </a:xfrm>
          <a:prstGeom prst="rect">
            <a:avLst/>
          </a:prstGeom>
          <a:solidFill>
            <a:schemeClr val="bg1">
              <a:lumMod val="95000"/>
            </a:schemeClr>
          </a:solidFill>
          <a:ln w="19050">
            <a:solidFill>
              <a:srgbClr val="F2F2F2"/>
            </a:solidFill>
          </a:ln>
        </p:spPr>
        <p:txBody>
          <a:bodyPr wrap="square" lIns="137160" tIns="91440" rIns="137160" bIns="91440" rtlCol="0" anchor="t">
            <a:noAutofit/>
          </a:bodyPr>
          <a:lstStyle/>
          <a:p>
            <a:r>
              <a:rPr lang="en-US" dirty="0">
                <a:latin typeface="+mj-lt"/>
              </a:rPr>
              <a:t>Network planner features:</a:t>
            </a:r>
          </a:p>
          <a:p>
            <a:pPr>
              <a:spcBef>
                <a:spcPts val="300"/>
              </a:spcBef>
              <a:spcAft>
                <a:spcPts val="600"/>
              </a:spcAft>
            </a:pPr>
            <a:r>
              <a:rPr lang="en-US" dirty="0"/>
              <a:t>Generate reports and calculate bandwidth requirements for Teams usage</a:t>
            </a:r>
          </a:p>
          <a:p>
            <a:pPr>
              <a:spcBef>
                <a:spcPts val="300"/>
              </a:spcBef>
              <a:spcAft>
                <a:spcPts val="600"/>
              </a:spcAft>
            </a:pPr>
            <a:r>
              <a:rPr lang="en-US" dirty="0"/>
              <a:t>Create representations of your organization using sites and Microsoft recommended personas</a:t>
            </a:r>
          </a:p>
          <a:p>
            <a:pPr>
              <a:spcBef>
                <a:spcPts val="1200"/>
              </a:spcBef>
            </a:pPr>
            <a:r>
              <a:rPr lang="en-US" dirty="0">
                <a:latin typeface="+mj-lt"/>
              </a:rPr>
              <a:t>Required permission to access Network planner:</a:t>
            </a:r>
          </a:p>
          <a:p>
            <a:pPr>
              <a:spcBef>
                <a:spcPts val="300"/>
              </a:spcBef>
              <a:spcAft>
                <a:spcPts val="600"/>
              </a:spcAft>
            </a:pPr>
            <a:r>
              <a:rPr lang="en-US" dirty="0"/>
              <a:t>Global Administrator, </a:t>
            </a:r>
          </a:p>
          <a:p>
            <a:pPr>
              <a:spcBef>
                <a:spcPts val="300"/>
              </a:spcBef>
              <a:spcAft>
                <a:spcPts val="600"/>
              </a:spcAft>
            </a:pPr>
            <a:r>
              <a:rPr lang="en-US" dirty="0"/>
              <a:t>Teams Service Administrator, </a:t>
            </a:r>
          </a:p>
          <a:p>
            <a:pPr>
              <a:spcBef>
                <a:spcPts val="300"/>
              </a:spcBef>
              <a:spcAft>
                <a:spcPts val="600"/>
              </a:spcAft>
            </a:pPr>
            <a:r>
              <a:rPr lang="en-US" dirty="0"/>
              <a:t>Teams Communications Administrator.</a:t>
            </a:r>
          </a:p>
          <a:p>
            <a:pPr>
              <a:spcBef>
                <a:spcPts val="1200"/>
              </a:spcBef>
            </a:pPr>
            <a:r>
              <a:rPr lang="en-US" dirty="0">
                <a:latin typeface="+mj-lt"/>
              </a:rPr>
              <a:t>Create a custom persona</a:t>
            </a:r>
          </a:p>
          <a:p>
            <a:pPr>
              <a:spcBef>
                <a:spcPts val="1200"/>
              </a:spcBef>
            </a:pPr>
            <a:r>
              <a:rPr lang="en-US" dirty="0">
                <a:latin typeface="+mj-lt"/>
              </a:rPr>
              <a:t>Build your plan</a:t>
            </a:r>
          </a:p>
          <a:p>
            <a:pPr>
              <a:spcBef>
                <a:spcPts val="1200"/>
              </a:spcBef>
            </a:pPr>
            <a:r>
              <a:rPr lang="en-US" dirty="0">
                <a:latin typeface="+mj-lt"/>
              </a:rPr>
              <a:t>Create a report</a:t>
            </a:r>
          </a:p>
        </p:txBody>
      </p:sp>
      <p:pic>
        <p:nvPicPr>
          <p:cNvPr id="13" name="Picture 12" descr="Screenshot of Network planner in Microsoft Teams admin center">
            <a:extLst>
              <a:ext uri="{FF2B5EF4-FFF2-40B4-BE49-F238E27FC236}">
                <a16:creationId xmlns:a16="http://schemas.microsoft.com/office/drawing/2014/main" id="{2EDD3324-BCF3-4A13-8496-6F14B3549760}"/>
              </a:ext>
            </a:extLst>
          </p:cNvPr>
          <p:cNvPicPr>
            <a:picLocks noChangeAspect="1"/>
          </p:cNvPicPr>
          <p:nvPr/>
        </p:nvPicPr>
        <p:blipFill rotWithShape="1">
          <a:blip r:embed="rId2"/>
          <a:srcRect l="-2193" t="-1987" r="-1837" b="-2463"/>
          <a:stretch/>
        </p:blipFill>
        <p:spPr>
          <a:xfrm>
            <a:off x="6712772" y="1444751"/>
            <a:ext cx="5126751" cy="4876535"/>
          </a:xfrm>
          <a:prstGeom prst="rect">
            <a:avLst/>
          </a:prstGeom>
          <a:noFill/>
          <a:ln w="19050">
            <a:solidFill>
              <a:schemeClr val="accent1"/>
            </a:solidFill>
            <a:headEnd type="none" w="med" len="med"/>
            <a:tailEnd type="none" w="med" len="med"/>
          </a:ln>
          <a:effectLst/>
        </p:spPr>
      </p:pic>
    </p:spTree>
    <p:extLst>
      <p:ext uri="{BB962C8B-B14F-4D97-AF65-F5344CB8AC3E}">
        <p14:creationId xmlns:p14="http://schemas.microsoft.com/office/powerpoint/2010/main" val="204670079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79437" y="3066376"/>
            <a:ext cx="2253723" cy="861774"/>
          </a:xfrm>
        </p:spPr>
        <p:txBody>
          <a:bodyPr anchor="t"/>
          <a:lstStyle/>
          <a:p>
            <a:r>
              <a:rPr lang="bs-Latn-BA" spc="0" dirty="0"/>
              <a:t>Module </a:t>
            </a:r>
            <a:r>
              <a:rPr lang="en-US" spc="0" dirty="0"/>
              <a:t>a</a:t>
            </a:r>
            <a:r>
              <a:rPr lang="bs-Latn-BA" spc="0" dirty="0"/>
              <a:t>genda</a:t>
            </a:r>
            <a:endParaRPr lang="en-US" spc="0" dirty="0"/>
          </a:p>
        </p:txBody>
      </p:sp>
      <p:pic>
        <p:nvPicPr>
          <p:cNvPr id="47" name="Picture 46" descr="Icon of upward and downward arrow">
            <a:extLst>
              <a:ext uri="{FF2B5EF4-FFF2-40B4-BE49-F238E27FC236}">
                <a16:creationId xmlns:a16="http://schemas.microsoft.com/office/drawing/2014/main" id="{8A297B97-8875-4E2B-8B63-59B7F604CF7D}"/>
              </a:ext>
            </a:extLst>
          </p:cNvPr>
          <p:cNvPicPr>
            <a:picLocks/>
          </p:cNvPicPr>
          <p:nvPr/>
        </p:nvPicPr>
        <p:blipFill>
          <a:blip r:embed="rId3"/>
          <a:stretch>
            <a:fillRect/>
          </a:stretch>
        </p:blipFill>
        <p:spPr>
          <a:xfrm>
            <a:off x="3637380" y="1591922"/>
            <a:ext cx="980594" cy="980592"/>
          </a:xfrm>
          <a:prstGeom prst="rect">
            <a:avLst/>
          </a:prstGeom>
        </p:spPr>
      </p:pic>
      <p:sp>
        <p:nvSpPr>
          <p:cNvPr id="19" name="TextBox 18">
            <a:extLst>
              <a:ext uri="{FF2B5EF4-FFF2-40B4-BE49-F238E27FC236}">
                <a16:creationId xmlns:a16="http://schemas.microsoft.com/office/drawing/2014/main" id="{67E6FC01-7C98-49EE-BC9B-65E318C7EB53}"/>
              </a:ext>
            </a:extLst>
          </p:cNvPr>
          <p:cNvSpPr txBox="1"/>
          <p:nvPr/>
        </p:nvSpPr>
        <p:spPr>
          <a:xfrm>
            <a:off x="4940300" y="1712885"/>
            <a:ext cx="6827837" cy="738664"/>
          </a:xfrm>
          <a:prstGeom prst="rect">
            <a:avLst/>
          </a:prstGeom>
          <a:noFill/>
        </p:spPr>
        <p:txBody>
          <a:bodyPr wrap="square" lIns="0" tIns="0" rIns="0" bIns="0" rtlCol="0">
            <a:spAutoFit/>
          </a:bodyPr>
          <a:lstStyle/>
          <a:p>
            <a:r>
              <a:rPr lang="en-US" sz="2400" dirty="0"/>
              <a:t>Upgrade from Skype for Business to </a:t>
            </a:r>
            <a:br>
              <a:rPr lang="en-US" sz="2400" dirty="0"/>
            </a:br>
            <a:r>
              <a:rPr lang="en-US" sz="2400" dirty="0"/>
              <a:t>Microsoft Teams</a:t>
            </a:r>
          </a:p>
        </p:txBody>
      </p:sp>
      <p:pic>
        <p:nvPicPr>
          <p:cNvPr id="49" name="Picture 48" descr="Icon of pencil with square behind it">
            <a:extLst>
              <a:ext uri="{FF2B5EF4-FFF2-40B4-BE49-F238E27FC236}">
                <a16:creationId xmlns:a16="http://schemas.microsoft.com/office/drawing/2014/main" id="{387F5C0F-C4C1-47E7-B51F-4A6A7FE932AA}"/>
              </a:ext>
            </a:extLst>
          </p:cNvPr>
          <p:cNvPicPr>
            <a:picLocks/>
          </p:cNvPicPr>
          <p:nvPr/>
        </p:nvPicPr>
        <p:blipFill>
          <a:blip r:embed="rId4"/>
          <a:stretch>
            <a:fillRect/>
          </a:stretch>
        </p:blipFill>
        <p:spPr>
          <a:xfrm>
            <a:off x="3635857" y="2996356"/>
            <a:ext cx="980594" cy="980592"/>
          </a:xfrm>
          <a:prstGeom prst="rect">
            <a:avLst/>
          </a:prstGeom>
        </p:spPr>
      </p:pic>
      <p:sp>
        <p:nvSpPr>
          <p:cNvPr id="22" name="TextBox 21">
            <a:extLst>
              <a:ext uri="{FF2B5EF4-FFF2-40B4-BE49-F238E27FC236}">
                <a16:creationId xmlns:a16="http://schemas.microsoft.com/office/drawing/2014/main" id="{B55D2F87-C2C2-4DB4-94FB-81486A753DFC}"/>
              </a:ext>
            </a:extLst>
          </p:cNvPr>
          <p:cNvSpPr txBox="1"/>
          <p:nvPr/>
        </p:nvSpPr>
        <p:spPr>
          <a:xfrm>
            <a:off x="4940300" y="3117319"/>
            <a:ext cx="6827837" cy="738664"/>
          </a:xfrm>
          <a:prstGeom prst="rect">
            <a:avLst/>
          </a:prstGeom>
          <a:noFill/>
        </p:spPr>
        <p:txBody>
          <a:bodyPr wrap="square" lIns="0" tIns="0" rIns="0" bIns="0" rtlCol="0">
            <a:spAutoFit/>
          </a:bodyPr>
          <a:lstStyle/>
          <a:p>
            <a:r>
              <a:rPr lang="en-US" sz="2400" dirty="0"/>
              <a:t>Plan and configure network settings for </a:t>
            </a:r>
            <a:br>
              <a:rPr lang="en-US" sz="2400" dirty="0"/>
            </a:br>
            <a:r>
              <a:rPr lang="en-US" sz="2400" dirty="0"/>
              <a:t>Microsoft Teams </a:t>
            </a:r>
          </a:p>
        </p:txBody>
      </p:sp>
      <p:pic>
        <p:nvPicPr>
          <p:cNvPr id="51" name="Picture 50" descr="Icon of a checklist">
            <a:extLst>
              <a:ext uri="{FF2B5EF4-FFF2-40B4-BE49-F238E27FC236}">
                <a16:creationId xmlns:a16="http://schemas.microsoft.com/office/drawing/2014/main" id="{56E06821-1E34-445A-923F-6C2553C31707}"/>
              </a:ext>
            </a:extLst>
          </p:cNvPr>
          <p:cNvPicPr>
            <a:picLocks/>
          </p:cNvPicPr>
          <p:nvPr/>
        </p:nvPicPr>
        <p:blipFill>
          <a:blip r:embed="rId5"/>
          <a:stretch>
            <a:fillRect/>
          </a:stretch>
        </p:blipFill>
        <p:spPr>
          <a:xfrm>
            <a:off x="3637380" y="4400789"/>
            <a:ext cx="980594" cy="980592"/>
          </a:xfrm>
          <a:prstGeom prst="rect">
            <a:avLst/>
          </a:prstGeom>
        </p:spPr>
      </p:pic>
      <p:sp>
        <p:nvSpPr>
          <p:cNvPr id="24" name="TextBox 23">
            <a:extLst>
              <a:ext uri="{FF2B5EF4-FFF2-40B4-BE49-F238E27FC236}">
                <a16:creationId xmlns:a16="http://schemas.microsoft.com/office/drawing/2014/main" id="{EEE50ABC-7F27-4678-9A91-072374FB704D}"/>
              </a:ext>
            </a:extLst>
          </p:cNvPr>
          <p:cNvSpPr txBox="1"/>
          <p:nvPr/>
        </p:nvSpPr>
        <p:spPr>
          <a:xfrm>
            <a:off x="4940300" y="4521752"/>
            <a:ext cx="6827837" cy="738664"/>
          </a:xfrm>
          <a:prstGeom prst="rect">
            <a:avLst/>
          </a:prstGeom>
          <a:noFill/>
        </p:spPr>
        <p:txBody>
          <a:bodyPr wrap="square" lIns="0" tIns="0" rIns="0" bIns="0" rtlCol="0" anchor="ctr">
            <a:spAutoFit/>
          </a:bodyPr>
          <a:lstStyle/>
          <a:p>
            <a:r>
              <a:rPr lang="en-US" sz="2400" dirty="0"/>
              <a:t>Deploy and Manage Microsoft Teams</a:t>
            </a:r>
            <a:br>
              <a:rPr lang="en-US" sz="2400" dirty="0"/>
            </a:br>
            <a:r>
              <a:rPr lang="en-US" sz="2400" dirty="0"/>
              <a:t>endpoints </a:t>
            </a:r>
          </a:p>
        </p:txBody>
      </p:sp>
    </p:spTree>
    <p:extLst>
      <p:ext uri="{BB962C8B-B14F-4D97-AF65-F5344CB8AC3E}">
        <p14:creationId xmlns:p14="http://schemas.microsoft.com/office/powerpoint/2010/main" val="2112462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0E08D-F1D3-4934-8446-7EB688BB3378}"/>
              </a:ext>
            </a:extLst>
          </p:cNvPr>
          <p:cNvSpPr>
            <a:spLocks noGrp="1"/>
          </p:cNvSpPr>
          <p:nvPr>
            <p:ph type="title"/>
          </p:nvPr>
        </p:nvSpPr>
        <p:spPr/>
        <p:txBody>
          <a:bodyPr/>
          <a:lstStyle/>
          <a:p>
            <a:r>
              <a:rPr lang="en-US" dirty="0"/>
              <a:t>Use the Network Testing Companion</a:t>
            </a:r>
          </a:p>
        </p:txBody>
      </p:sp>
      <p:sp>
        <p:nvSpPr>
          <p:cNvPr id="6" name="TextBox 5">
            <a:extLst>
              <a:ext uri="{FF2B5EF4-FFF2-40B4-BE49-F238E27FC236}">
                <a16:creationId xmlns:a16="http://schemas.microsoft.com/office/drawing/2014/main" id="{B7AA8EDB-FD42-4923-A520-5E8AEEC2A859}"/>
              </a:ext>
            </a:extLst>
          </p:cNvPr>
          <p:cNvSpPr txBox="1"/>
          <p:nvPr/>
        </p:nvSpPr>
        <p:spPr>
          <a:xfrm>
            <a:off x="600058" y="1082808"/>
            <a:ext cx="11256979" cy="677108"/>
          </a:xfrm>
          <a:prstGeom prst="rect">
            <a:avLst/>
          </a:prstGeom>
          <a:noFill/>
        </p:spPr>
        <p:txBody>
          <a:bodyPr wrap="square" lIns="0" tIns="0" rIns="0" bIns="0" rtlCol="0">
            <a:spAutoFit/>
          </a:bodyPr>
          <a:lstStyle/>
          <a:p>
            <a:pPr>
              <a:spcBef>
                <a:spcPts val="1000"/>
              </a:spcBef>
            </a:pPr>
            <a:r>
              <a:rPr lang="en-US" sz="2200" dirty="0">
                <a:latin typeface="+mj-lt"/>
              </a:rPr>
              <a:t>Network Testing Companion is used to test the network quality and connection to Skype for Business Online or Microsoft Teams</a:t>
            </a:r>
          </a:p>
        </p:txBody>
      </p:sp>
      <p:pic>
        <p:nvPicPr>
          <p:cNvPr id="8" name="Picture 7" descr="A screenshot of a Network Testing Companion showing the sections as Windows operating system, Network assessment tool, Internet connection and network connectivity and quality test">
            <a:extLst>
              <a:ext uri="{FF2B5EF4-FFF2-40B4-BE49-F238E27FC236}">
                <a16:creationId xmlns:a16="http://schemas.microsoft.com/office/drawing/2014/main" id="{AC6D9136-429E-426C-B5B0-A12165AAB5AE}"/>
              </a:ext>
            </a:extLst>
          </p:cNvPr>
          <p:cNvPicPr/>
          <p:nvPr/>
        </p:nvPicPr>
        <p:blipFill rotWithShape="1">
          <a:blip r:embed="rId3" cstate="print">
            <a:extLst>
              <a:ext uri="{28A0092B-C50C-407E-A947-70E740481C1C}">
                <a14:useLocalDpi xmlns:a14="http://schemas.microsoft.com/office/drawing/2010/main" val="0"/>
              </a:ext>
            </a:extLst>
          </a:blip>
          <a:srcRect l="-8800" t="-4412" r="-8584" b="-4412"/>
          <a:stretch/>
        </p:blipFill>
        <p:spPr>
          <a:xfrm>
            <a:off x="600059" y="1905000"/>
            <a:ext cx="11236358" cy="4659313"/>
          </a:xfrm>
          <a:prstGeom prst="rect">
            <a:avLst/>
          </a:prstGeom>
          <a:noFill/>
          <a:ln w="19050">
            <a:solidFill>
              <a:schemeClr val="accent1"/>
            </a:solidFill>
            <a:headEnd type="none" w="med" len="med"/>
            <a:tailEnd type="none" w="med" len="med"/>
          </a:ln>
          <a:effectLst/>
        </p:spPr>
      </p:pic>
    </p:spTree>
    <p:extLst>
      <p:ext uri="{BB962C8B-B14F-4D97-AF65-F5344CB8AC3E}">
        <p14:creationId xmlns:p14="http://schemas.microsoft.com/office/powerpoint/2010/main" val="276455666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BDD56-ADE3-4F8F-9351-E9B586B68355}"/>
              </a:ext>
            </a:extLst>
          </p:cNvPr>
          <p:cNvSpPr>
            <a:spLocks noGrp="1"/>
          </p:cNvSpPr>
          <p:nvPr>
            <p:ph type="title"/>
          </p:nvPr>
        </p:nvSpPr>
        <p:spPr/>
        <p:txBody>
          <a:bodyPr/>
          <a:lstStyle/>
          <a:p>
            <a:r>
              <a:rPr lang="en-US" dirty="0"/>
              <a:t>Configure network ports and protocols </a:t>
            </a:r>
          </a:p>
        </p:txBody>
      </p:sp>
      <p:sp>
        <p:nvSpPr>
          <p:cNvPr id="3" name="Text Placeholder 5">
            <a:extLst>
              <a:ext uri="{FF2B5EF4-FFF2-40B4-BE49-F238E27FC236}">
                <a16:creationId xmlns:a16="http://schemas.microsoft.com/office/drawing/2014/main" id="{421B40CF-09C9-43FF-B387-BB528C41B9A5}"/>
              </a:ext>
            </a:extLst>
          </p:cNvPr>
          <p:cNvSpPr txBox="1">
            <a:spLocks/>
          </p:cNvSpPr>
          <p:nvPr/>
        </p:nvSpPr>
        <p:spPr>
          <a:xfrm>
            <a:off x="579438" y="1436688"/>
            <a:ext cx="11260085" cy="2474912"/>
          </a:xfrm>
          <a:prstGeom prst="rect">
            <a:avLst/>
          </a:prstGeom>
          <a:solidFill>
            <a:schemeClr val="bg1">
              <a:lumMod val="95000"/>
            </a:schemeClr>
          </a:solidFill>
        </p:spPr>
        <p:txBody>
          <a:bodyPr wrap="square" lIns="182880" tIns="137160" rIns="182880" bIns="137160">
            <a:no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fontAlgn="ctr">
              <a:spcBef>
                <a:spcPts val="1800"/>
              </a:spcBef>
              <a:buFont typeface="Wingdings" panose="05000000000000000000" pitchFamily="2" charset="2"/>
              <a:buNone/>
            </a:pPr>
            <a:r>
              <a:rPr lang="en-US" sz="2200" dirty="0">
                <a:solidFill>
                  <a:schemeClr val="tx1"/>
                </a:solidFill>
              </a:rPr>
              <a:t>All clients that use Office 365 cloud-based services, including Microsoft Teams, need to connect to the Office 365 endpoints, which represent set of destination IP addresses, DNS domain names, and URLs for Office 365 traffic on the Internet</a:t>
            </a:r>
          </a:p>
          <a:p>
            <a:pPr marL="0" indent="0" fontAlgn="ctr">
              <a:spcBef>
                <a:spcPts val="1800"/>
              </a:spcBef>
              <a:buFont typeface="Wingdings" panose="05000000000000000000" pitchFamily="2" charset="2"/>
              <a:buNone/>
            </a:pPr>
            <a:r>
              <a:rPr lang="en-US" sz="2200" dirty="0">
                <a:solidFill>
                  <a:schemeClr val="tx1"/>
                </a:solidFill>
              </a:rPr>
              <a:t>These endpoints change regularly. It is critical that you adopt a change management process for Office 365 endpoints</a:t>
            </a:r>
          </a:p>
        </p:txBody>
      </p:sp>
      <p:graphicFrame>
        <p:nvGraphicFramePr>
          <p:cNvPr id="4" name="Table 3">
            <a:extLst>
              <a:ext uri="{FF2B5EF4-FFF2-40B4-BE49-F238E27FC236}">
                <a16:creationId xmlns:a16="http://schemas.microsoft.com/office/drawing/2014/main" id="{7BA8FF33-BF2C-49C8-9BEF-8DEF11EE66A4}"/>
              </a:ext>
            </a:extLst>
          </p:cNvPr>
          <p:cNvGraphicFramePr>
            <a:graphicFrameLocks noGrp="1"/>
          </p:cNvGraphicFramePr>
          <p:nvPr>
            <p:extLst>
              <p:ext uri="{D42A27DB-BD31-4B8C-83A1-F6EECF244321}">
                <p14:modId xmlns:p14="http://schemas.microsoft.com/office/powerpoint/2010/main" val="2283599330"/>
              </p:ext>
            </p:extLst>
          </p:nvPr>
        </p:nvGraphicFramePr>
        <p:xfrm>
          <a:off x="579439" y="4052285"/>
          <a:ext cx="11260085" cy="2072640"/>
        </p:xfrm>
        <a:graphic>
          <a:graphicData uri="http://schemas.openxmlformats.org/drawingml/2006/table">
            <a:tbl>
              <a:tblPr firstRow="1" bandRow="1">
                <a:tableStyleId>{5C22544A-7EE6-4342-B048-85BDC9FD1C3A}</a:tableStyleId>
              </a:tblPr>
              <a:tblGrid>
                <a:gridCol w="3390539">
                  <a:extLst>
                    <a:ext uri="{9D8B030D-6E8A-4147-A177-3AD203B41FA5}">
                      <a16:colId xmlns:a16="http://schemas.microsoft.com/office/drawing/2014/main" val="3023850934"/>
                    </a:ext>
                  </a:extLst>
                </a:gridCol>
                <a:gridCol w="3992939">
                  <a:extLst>
                    <a:ext uri="{9D8B030D-6E8A-4147-A177-3AD203B41FA5}">
                      <a16:colId xmlns:a16="http://schemas.microsoft.com/office/drawing/2014/main" val="1243601567"/>
                    </a:ext>
                  </a:extLst>
                </a:gridCol>
                <a:gridCol w="3876607">
                  <a:extLst>
                    <a:ext uri="{9D8B030D-6E8A-4147-A177-3AD203B41FA5}">
                      <a16:colId xmlns:a16="http://schemas.microsoft.com/office/drawing/2014/main" val="1619703664"/>
                    </a:ext>
                  </a:extLst>
                </a:gridCol>
              </a:tblGrid>
              <a:tr h="0">
                <a:tc>
                  <a:txBody>
                    <a:bodyPr/>
                    <a:lstStyle/>
                    <a:p>
                      <a:pPr algn="l"/>
                      <a:r>
                        <a:rPr lang="en-US" sz="2000" b="0" dirty="0">
                          <a:solidFill>
                            <a:schemeClr val="bg1"/>
                          </a:solidFill>
                          <a:latin typeface="+mj-lt"/>
                        </a:rPr>
                        <a:t>Scenario</a:t>
                      </a:r>
                      <a:endParaRPr lang="LID4096" sz="2000" b="0" dirty="0">
                        <a:solidFill>
                          <a:schemeClr val="bg1"/>
                        </a:solidFill>
                        <a:latin typeface="+mj-lt"/>
                      </a:endParaRPr>
                    </a:p>
                  </a:txBody>
                  <a:tcPr marT="91440" marB="91440" anchor="ctr">
                    <a:lnL w="6350" cap="flat" cmpd="sng" algn="ctr">
                      <a:solidFill>
                        <a:schemeClr val="accent2"/>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l"/>
                      <a:r>
                        <a:rPr lang="en-US" sz="2000" b="0" dirty="0">
                          <a:solidFill>
                            <a:schemeClr val="bg1"/>
                          </a:solidFill>
                          <a:latin typeface="+mj-lt"/>
                        </a:rPr>
                        <a:t>Source IP/Port</a:t>
                      </a:r>
                      <a:endParaRPr lang="LID4096" sz="2000" b="0" dirty="0">
                        <a:solidFill>
                          <a:schemeClr val="bg1"/>
                        </a:solidFill>
                        <a:latin typeface="+mj-lt"/>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l"/>
                      <a:r>
                        <a:rPr lang="en-US" sz="2000" b="0">
                          <a:solidFill>
                            <a:schemeClr val="bg1"/>
                          </a:solidFill>
                          <a:latin typeface="+mj-lt"/>
                        </a:rPr>
                        <a:t>Destination IP/Port</a:t>
                      </a:r>
                      <a:endParaRPr lang="LID4096" sz="2000" b="0">
                        <a:solidFill>
                          <a:schemeClr val="bg1"/>
                        </a:solidFill>
                        <a:latin typeface="+mj-lt"/>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161517382"/>
                  </a:ext>
                </a:extLst>
              </a:tr>
              <a:tr h="731520">
                <a:tc>
                  <a:txBody>
                    <a:bodyPr/>
                    <a:lstStyle/>
                    <a:p>
                      <a:pPr algn="l">
                        <a:lnSpc>
                          <a:spcPct val="100000"/>
                        </a:lnSpc>
                      </a:pPr>
                      <a:r>
                        <a:rPr lang="en-US" sz="2000" b="0" dirty="0">
                          <a:solidFill>
                            <a:schemeClr val="tx1"/>
                          </a:solidFill>
                          <a:latin typeface="+mj-lt"/>
                        </a:rPr>
                        <a:t>Non real-time traffic</a:t>
                      </a:r>
                      <a:endParaRPr lang="LID4096" sz="2000" b="0" dirty="0">
                        <a:solidFill>
                          <a:schemeClr val="tx1"/>
                        </a:solidFill>
                        <a:latin typeface="+mj-lt"/>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mn-lt"/>
                        </a:rPr>
                        <a:t>Client IP</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mn-lt"/>
                        </a:rPr>
                        <a:t>High ports</a:t>
                      </a:r>
                      <a:endParaRPr lang="LID4096" sz="2000" dirty="0">
                        <a:solidFill>
                          <a:schemeClr val="tx1"/>
                        </a:solidFill>
                        <a:latin typeface="+mn-lt"/>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mn-lt"/>
                        </a:rPr>
                        <a:t>Office 365 </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mn-lt"/>
                        </a:rPr>
                        <a:t>80, 443 TCP</a:t>
                      </a:r>
                      <a:endParaRPr lang="LID4096" sz="2000" b="0" dirty="0">
                        <a:solidFill>
                          <a:schemeClr val="tx1"/>
                        </a:solidFill>
                        <a:latin typeface="+mn-lt"/>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489828"/>
                  </a:ext>
                </a:extLst>
              </a:tr>
              <a:tr h="731520">
                <a:tc>
                  <a:txBody>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lang="en-US" sz="2000" b="0">
                          <a:solidFill>
                            <a:schemeClr val="tx1"/>
                          </a:solidFill>
                          <a:latin typeface="+mj-lt"/>
                        </a:rPr>
                        <a:t>Real-time media traffic</a:t>
                      </a:r>
                      <a:endParaRPr lang="en-US" sz="2000" b="0" dirty="0">
                        <a:solidFill>
                          <a:schemeClr val="tx1"/>
                        </a:solidFill>
                        <a:latin typeface="+mj-lt"/>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mn-lt"/>
                        </a:rPr>
                        <a:t>Client IP</a:t>
                      </a:r>
                    </a:p>
                    <a:p>
                      <a:pPr marL="0" marR="0" lvl="0" indent="0" algn="l" defTabSz="914192"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mn-lt"/>
                        </a:rPr>
                        <a:t>50,000-50,059 UDP</a:t>
                      </a:r>
                      <a:endParaRPr lang="LID4096" sz="2000" baseline="30000" dirty="0">
                        <a:solidFill>
                          <a:schemeClr val="tx1"/>
                        </a:solidFill>
                        <a:latin typeface="+mn-lt"/>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mn-lt"/>
                        </a:rPr>
                        <a:t>Transport Relays</a:t>
                      </a:r>
                    </a:p>
                    <a:p>
                      <a:pPr marL="0" marR="0" lvl="0" indent="0" algn="l" defTabSz="914192"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mn-lt"/>
                        </a:rPr>
                        <a:t>3478-3481 UDP</a:t>
                      </a:r>
                      <a:endParaRPr lang="LID4096" sz="2000" b="0" dirty="0">
                        <a:solidFill>
                          <a:schemeClr val="tx1"/>
                        </a:solidFill>
                        <a:latin typeface="+mn-lt"/>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682275"/>
                  </a:ext>
                </a:extLst>
              </a:tr>
            </a:tbl>
          </a:graphicData>
        </a:graphic>
      </p:graphicFrame>
    </p:spTree>
    <p:extLst>
      <p:ext uri="{BB962C8B-B14F-4D97-AF65-F5344CB8AC3E}">
        <p14:creationId xmlns:p14="http://schemas.microsoft.com/office/powerpoint/2010/main" val="63829641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0E08D-F1D3-4934-8446-7EB688BB3378}"/>
              </a:ext>
            </a:extLst>
          </p:cNvPr>
          <p:cNvSpPr>
            <a:spLocks noGrp="1"/>
          </p:cNvSpPr>
          <p:nvPr>
            <p:ph type="title"/>
          </p:nvPr>
        </p:nvSpPr>
        <p:spPr/>
        <p:txBody>
          <a:bodyPr/>
          <a:lstStyle/>
          <a:p>
            <a:r>
              <a:rPr lang="en-US"/>
              <a:t>Configure reporting labels for Microsoft Teams</a:t>
            </a:r>
          </a:p>
        </p:txBody>
      </p:sp>
      <p:sp>
        <p:nvSpPr>
          <p:cNvPr id="6" name="TextBox 5">
            <a:extLst>
              <a:ext uri="{FF2B5EF4-FFF2-40B4-BE49-F238E27FC236}">
                <a16:creationId xmlns:a16="http://schemas.microsoft.com/office/drawing/2014/main" id="{B7AA8EDB-FD42-4923-A520-5E8AEEC2A859}"/>
              </a:ext>
            </a:extLst>
          </p:cNvPr>
          <p:cNvSpPr txBox="1"/>
          <p:nvPr/>
        </p:nvSpPr>
        <p:spPr>
          <a:xfrm>
            <a:off x="600058" y="1082808"/>
            <a:ext cx="11256979" cy="923330"/>
          </a:xfrm>
          <a:prstGeom prst="rect">
            <a:avLst/>
          </a:prstGeom>
          <a:noFill/>
        </p:spPr>
        <p:txBody>
          <a:bodyPr wrap="square" lIns="0" tIns="0" rIns="0" bIns="0" rtlCol="0">
            <a:spAutoFit/>
          </a:bodyPr>
          <a:lstStyle/>
          <a:p>
            <a:pPr>
              <a:spcBef>
                <a:spcPts val="1000"/>
              </a:spcBef>
            </a:pPr>
            <a:r>
              <a:rPr lang="en-US" sz="2000" dirty="0">
                <a:latin typeface="+mj-lt"/>
              </a:rPr>
              <a:t>Use reporting labels to organize the physical locations of offices, buildings and organizational sites. The report labels and locations data are used for generating reports for </a:t>
            </a:r>
            <a:r>
              <a:rPr lang="en-US" sz="2000" dirty="0">
                <a:solidFill>
                  <a:schemeClr val="accent1"/>
                </a:solidFill>
                <a:latin typeface="+mj-lt"/>
              </a:rPr>
              <a:t>Call Analytics and the Call Quality Dashboard</a:t>
            </a:r>
          </a:p>
        </p:txBody>
      </p:sp>
      <p:pic>
        <p:nvPicPr>
          <p:cNvPr id="9" name="Picture 8" descr="Configuration of reporting labels">
            <a:extLst>
              <a:ext uri="{FF2B5EF4-FFF2-40B4-BE49-F238E27FC236}">
                <a16:creationId xmlns:a16="http://schemas.microsoft.com/office/drawing/2014/main" id="{20DDE17C-355D-405F-B552-7FDC7BEDFA97}"/>
              </a:ext>
            </a:extLst>
          </p:cNvPr>
          <p:cNvPicPr>
            <a:picLocks noChangeAspect="1"/>
          </p:cNvPicPr>
          <p:nvPr/>
        </p:nvPicPr>
        <p:blipFill rotWithShape="1">
          <a:blip r:embed="rId2"/>
          <a:srcRect l="-9336" t="-3870" r="-9519" b="-3870"/>
          <a:stretch/>
        </p:blipFill>
        <p:spPr>
          <a:xfrm>
            <a:off x="600057" y="2133599"/>
            <a:ext cx="11256662" cy="4430714"/>
          </a:xfrm>
          <a:prstGeom prst="rect">
            <a:avLst/>
          </a:prstGeom>
          <a:noFill/>
          <a:ln w="19050">
            <a:solidFill>
              <a:schemeClr val="accent1"/>
            </a:solidFill>
            <a:headEnd type="none" w="med" len="med"/>
            <a:tailEnd type="none" w="med" len="med"/>
          </a:ln>
          <a:effectLst/>
        </p:spPr>
      </p:pic>
    </p:spTree>
    <p:extLst>
      <p:ext uri="{BB962C8B-B14F-4D97-AF65-F5344CB8AC3E}">
        <p14:creationId xmlns:p14="http://schemas.microsoft.com/office/powerpoint/2010/main" val="393236695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16600-E82D-42E0-B6F4-F3871D039432}"/>
              </a:ext>
            </a:extLst>
          </p:cNvPr>
          <p:cNvSpPr>
            <a:spLocks noGrp="1"/>
          </p:cNvSpPr>
          <p:nvPr>
            <p:ph type="title"/>
          </p:nvPr>
        </p:nvSpPr>
        <p:spPr/>
        <p:txBody>
          <a:bodyPr/>
          <a:lstStyle/>
          <a:p>
            <a:r>
              <a:rPr lang="en-US" dirty="0"/>
              <a:t>Implement Quality of Service (QoS)</a:t>
            </a:r>
          </a:p>
        </p:txBody>
      </p:sp>
      <p:sp>
        <p:nvSpPr>
          <p:cNvPr id="47" name="TextBox 46">
            <a:extLst>
              <a:ext uri="{FF2B5EF4-FFF2-40B4-BE49-F238E27FC236}">
                <a16:creationId xmlns:a16="http://schemas.microsoft.com/office/drawing/2014/main" id="{F652F2A9-7B63-43B1-827B-7F4C81BC2AB8}"/>
              </a:ext>
            </a:extLst>
          </p:cNvPr>
          <p:cNvSpPr txBox="1"/>
          <p:nvPr/>
        </p:nvSpPr>
        <p:spPr>
          <a:xfrm>
            <a:off x="600059" y="1082808"/>
            <a:ext cx="11298254" cy="677108"/>
          </a:xfrm>
          <a:prstGeom prst="rect">
            <a:avLst/>
          </a:prstGeom>
          <a:noFill/>
        </p:spPr>
        <p:txBody>
          <a:bodyPr wrap="square" lIns="0" tIns="0" rIns="0" bIns="0" rtlCol="0">
            <a:spAutoFit/>
          </a:bodyPr>
          <a:lstStyle/>
          <a:p>
            <a:pPr fontAlgn="ctr"/>
            <a:r>
              <a:rPr lang="en-US" sz="2200" dirty="0">
                <a:latin typeface="+mj-lt"/>
              </a:rPr>
              <a:t>Quality of Service (QoS) is a mechanism you use to prioritize certain types of network traffic </a:t>
            </a:r>
          </a:p>
        </p:txBody>
      </p:sp>
      <p:sp>
        <p:nvSpPr>
          <p:cNvPr id="48" name="TextBox 47">
            <a:extLst>
              <a:ext uri="{FF2B5EF4-FFF2-40B4-BE49-F238E27FC236}">
                <a16:creationId xmlns:a16="http://schemas.microsoft.com/office/drawing/2014/main" id="{7F8FCEF5-CB19-4C11-9D3D-E456602C577E}"/>
              </a:ext>
              <a:ext uri="{C183D7F6-B498-43B3-948B-1728B52AA6E4}">
                <adec:decorative xmlns:adec="http://schemas.microsoft.com/office/drawing/2017/decorative" val="0"/>
              </a:ext>
            </a:extLst>
          </p:cNvPr>
          <p:cNvSpPr txBox="1">
            <a:spLocks/>
          </p:cNvSpPr>
          <p:nvPr/>
        </p:nvSpPr>
        <p:spPr>
          <a:xfrm>
            <a:off x="600056" y="2017712"/>
            <a:ext cx="3743534" cy="4251325"/>
          </a:xfrm>
          <a:prstGeom prst="rect">
            <a:avLst/>
          </a:prstGeom>
          <a:solidFill>
            <a:schemeClr val="bg1">
              <a:lumMod val="95000"/>
            </a:schemeClr>
          </a:solidFill>
          <a:ln w="19050">
            <a:solidFill>
              <a:schemeClr val="bg1">
                <a:lumMod val="95000"/>
              </a:schemeClr>
            </a:solidFill>
          </a:ln>
        </p:spPr>
        <p:txBody>
          <a:bodyPr wrap="square" lIns="182880" tIns="137160" rIns="182880" bIns="137160" rtlCol="0" anchor="t">
            <a:noAutofit/>
          </a:bodyPr>
          <a:lstStyle/>
          <a:p>
            <a:r>
              <a:rPr lang="en-US" sz="2000" dirty="0">
                <a:latin typeface="+mj-lt"/>
              </a:rPr>
              <a:t>Implement QoS:</a:t>
            </a:r>
          </a:p>
          <a:p>
            <a:pPr>
              <a:spcBef>
                <a:spcPts val="600"/>
              </a:spcBef>
              <a:spcAft>
                <a:spcPts val="300"/>
              </a:spcAft>
            </a:pPr>
            <a:r>
              <a:rPr lang="en-US" dirty="0"/>
              <a:t>Verify if a network is ready</a:t>
            </a:r>
            <a:br>
              <a:rPr lang="en-US" dirty="0"/>
            </a:br>
            <a:r>
              <a:rPr lang="en-US" dirty="0"/>
              <a:t>for QoS</a:t>
            </a:r>
          </a:p>
          <a:p>
            <a:pPr>
              <a:spcBef>
                <a:spcPts val="600"/>
              </a:spcBef>
              <a:spcAft>
                <a:spcPts val="300"/>
              </a:spcAft>
            </a:pPr>
            <a:r>
              <a:rPr lang="en-US" dirty="0"/>
              <a:t>Select a QoS implementation method</a:t>
            </a:r>
          </a:p>
          <a:p>
            <a:pPr>
              <a:spcBef>
                <a:spcPts val="600"/>
              </a:spcBef>
              <a:spcAft>
                <a:spcPts val="300"/>
              </a:spcAft>
            </a:pPr>
            <a:r>
              <a:rPr lang="en-US" dirty="0"/>
              <a:t>Choose initial port ranges for each media type</a:t>
            </a:r>
          </a:p>
          <a:p>
            <a:pPr>
              <a:spcBef>
                <a:spcPts val="600"/>
              </a:spcBef>
              <a:spcAft>
                <a:spcPts val="300"/>
              </a:spcAft>
            </a:pPr>
            <a:r>
              <a:rPr lang="en-US" dirty="0"/>
              <a:t>Implement QoS in the Teams admin center</a:t>
            </a:r>
          </a:p>
          <a:p>
            <a:pPr>
              <a:spcBef>
                <a:spcPts val="600"/>
              </a:spcBef>
              <a:spcAft>
                <a:spcPts val="300"/>
              </a:spcAft>
            </a:pPr>
            <a:r>
              <a:rPr lang="en-US" dirty="0"/>
              <a:t>Validate the QoS implementation</a:t>
            </a:r>
          </a:p>
          <a:p>
            <a:pPr>
              <a:spcBef>
                <a:spcPts val="600"/>
              </a:spcBef>
              <a:spcAft>
                <a:spcPts val="300"/>
              </a:spcAft>
            </a:pPr>
            <a:r>
              <a:rPr lang="en-US" dirty="0"/>
              <a:t>Migrate a QoS solution to Teams</a:t>
            </a:r>
          </a:p>
        </p:txBody>
      </p:sp>
      <p:pic>
        <p:nvPicPr>
          <p:cNvPr id="4" name="Picture 3" descr="A mechanism where audio, video and other traffic feeds into the Total Available Bandwidth via their respective voice, video and  best effort queue">
            <a:extLst>
              <a:ext uri="{FF2B5EF4-FFF2-40B4-BE49-F238E27FC236}">
                <a16:creationId xmlns:a16="http://schemas.microsoft.com/office/drawing/2014/main" id="{A22B8696-9766-4D86-AC01-662768FDE5B8}"/>
              </a:ext>
            </a:extLst>
          </p:cNvPr>
          <p:cNvPicPr>
            <a:picLocks noChangeAspect="1"/>
          </p:cNvPicPr>
          <p:nvPr/>
        </p:nvPicPr>
        <p:blipFill rotWithShape="1">
          <a:blip r:embed="rId3"/>
          <a:srcRect l="-1126" t="-9499" r="-1838" b="-9499"/>
          <a:stretch/>
        </p:blipFill>
        <p:spPr>
          <a:xfrm>
            <a:off x="4491990" y="2017712"/>
            <a:ext cx="7344429" cy="4251324"/>
          </a:xfrm>
          <a:prstGeom prst="rect">
            <a:avLst/>
          </a:prstGeom>
          <a:noFill/>
          <a:ln w="19050">
            <a:solidFill>
              <a:schemeClr val="accent1"/>
            </a:solidFill>
            <a:headEnd type="none" w="med" len="med"/>
            <a:tailEnd type="none" w="med" len="med"/>
          </a:ln>
          <a:effectLst/>
        </p:spPr>
      </p:pic>
    </p:spTree>
    <p:extLst>
      <p:ext uri="{BB962C8B-B14F-4D97-AF65-F5344CB8AC3E}">
        <p14:creationId xmlns:p14="http://schemas.microsoft.com/office/powerpoint/2010/main" val="36744164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and manage Microsoft Teams endpoints </a:t>
            </a:r>
          </a:p>
        </p:txBody>
      </p:sp>
      <p:pic>
        <p:nvPicPr>
          <p:cNvPr id="5" name="Picture 4" descr="Icon of three rectangles with a check mark at each end">
            <a:extLst>
              <a:ext uri="{FF2B5EF4-FFF2-40B4-BE49-F238E27FC236}">
                <a16:creationId xmlns:a16="http://schemas.microsoft.com/office/drawing/2014/main" id="{71FD7E59-F760-45BC-839F-3A9E5E097412}"/>
              </a:ext>
            </a:extLst>
          </p:cNvPr>
          <p:cNvPicPr>
            <a:picLocks noChangeAspect="1"/>
          </p:cNvPicPr>
          <p:nvPr/>
        </p:nvPicPr>
        <p:blipFill>
          <a:blip r:embed="rId3"/>
          <a:stretch>
            <a:fillRect/>
          </a:stretch>
        </p:blipFill>
        <p:spPr>
          <a:xfrm>
            <a:off x="10437409" y="2971800"/>
            <a:ext cx="974726" cy="974726"/>
          </a:xfrm>
          <a:prstGeom prst="rect">
            <a:avLst/>
          </a:prstGeom>
        </p:spPr>
      </p:pic>
    </p:spTree>
    <p:extLst>
      <p:ext uri="{BB962C8B-B14F-4D97-AF65-F5344CB8AC3E}">
        <p14:creationId xmlns:p14="http://schemas.microsoft.com/office/powerpoint/2010/main" val="27197708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Lesson introduction </a:t>
            </a:r>
            <a:r>
              <a:rPr lang="en-US" dirty="0"/>
              <a:t> </a:t>
            </a:r>
            <a:endParaRPr lang="en-US"/>
          </a:p>
        </p:txBody>
      </p:sp>
      <p:sp>
        <p:nvSpPr>
          <p:cNvPr id="16" name="TextBox 15">
            <a:extLst>
              <a:ext uri="{FF2B5EF4-FFF2-40B4-BE49-F238E27FC236}">
                <a16:creationId xmlns:a16="http://schemas.microsoft.com/office/drawing/2014/main" id="{5DA52CB4-2672-455E-AAAA-1A6B4AC05440}"/>
              </a:ext>
            </a:extLst>
          </p:cNvPr>
          <p:cNvSpPr txBox="1"/>
          <p:nvPr/>
        </p:nvSpPr>
        <p:spPr>
          <a:xfrm>
            <a:off x="600059" y="1082808"/>
            <a:ext cx="5902342" cy="338554"/>
          </a:xfrm>
          <a:prstGeom prst="rect">
            <a:avLst/>
          </a:prstGeom>
          <a:noFill/>
        </p:spPr>
        <p:txBody>
          <a:bodyPr wrap="square" lIns="0" tIns="0" rIns="0" bIns="0" rtlCol="0">
            <a:spAutoFit/>
          </a:bodyPr>
          <a:lstStyle/>
          <a:p>
            <a:pPr>
              <a:spcBef>
                <a:spcPts val="1000"/>
              </a:spcBef>
            </a:pPr>
            <a:r>
              <a:rPr lang="en-US" sz="2200" dirty="0">
                <a:latin typeface="+mj-lt"/>
              </a:rPr>
              <a:t>After this lesson, you will be able to:</a:t>
            </a:r>
          </a:p>
        </p:txBody>
      </p:sp>
      <p:pic>
        <p:nvPicPr>
          <p:cNvPr id="18" name="Picture 17" descr="Icon of a gear">
            <a:extLst>
              <a:ext uri="{FF2B5EF4-FFF2-40B4-BE49-F238E27FC236}">
                <a16:creationId xmlns:a16="http://schemas.microsoft.com/office/drawing/2014/main" id="{7CF896A6-57AB-4E95-BCB9-8FB9A562D58B}"/>
              </a:ext>
            </a:extLst>
          </p:cNvPr>
          <p:cNvPicPr>
            <a:picLocks noChangeAspect="1"/>
          </p:cNvPicPr>
          <p:nvPr/>
        </p:nvPicPr>
        <p:blipFill>
          <a:blip r:embed="rId3"/>
          <a:stretch>
            <a:fillRect/>
          </a:stretch>
        </p:blipFill>
        <p:spPr>
          <a:xfrm>
            <a:off x="562555" y="1719315"/>
            <a:ext cx="952335" cy="952335"/>
          </a:xfrm>
          <a:prstGeom prst="rect">
            <a:avLst/>
          </a:prstGeom>
        </p:spPr>
      </p:pic>
      <p:sp>
        <p:nvSpPr>
          <p:cNvPr id="19" name="TextBox 18">
            <a:extLst>
              <a:ext uri="{FF2B5EF4-FFF2-40B4-BE49-F238E27FC236}">
                <a16:creationId xmlns:a16="http://schemas.microsoft.com/office/drawing/2014/main" id="{8CC6FD51-B33B-4F71-9CED-8B805DD5976D}"/>
              </a:ext>
            </a:extLst>
          </p:cNvPr>
          <p:cNvSpPr txBox="1"/>
          <p:nvPr/>
        </p:nvSpPr>
        <p:spPr>
          <a:xfrm>
            <a:off x="1689100" y="1857154"/>
            <a:ext cx="5092699" cy="676656"/>
          </a:xfrm>
          <a:prstGeom prst="rect">
            <a:avLst/>
          </a:prstGeom>
          <a:noFill/>
        </p:spPr>
        <p:txBody>
          <a:bodyPr wrap="square" lIns="0" tIns="0" rIns="0" bIns="0" rtlCol="0" anchor="ctr">
            <a:noAutofit/>
          </a:bodyPr>
          <a:lstStyle/>
          <a:p>
            <a:r>
              <a:rPr lang="en-US" sz="2000" dirty="0"/>
              <a:t>Deploy Microsoft Teams to devices</a:t>
            </a:r>
          </a:p>
        </p:txBody>
      </p:sp>
      <p:cxnSp>
        <p:nvCxnSpPr>
          <p:cNvPr id="20" name="Straight Connector 19">
            <a:extLst>
              <a:ext uri="{FF2B5EF4-FFF2-40B4-BE49-F238E27FC236}">
                <a16:creationId xmlns:a16="http://schemas.microsoft.com/office/drawing/2014/main" id="{B2A9B00A-A066-4B76-911E-FD707496985C}"/>
              </a:ext>
              <a:ext uri="{C183D7F6-B498-43B3-948B-1728B52AA6E4}">
                <adec:decorative xmlns:adec="http://schemas.microsoft.com/office/drawing/2017/decorative" val="1"/>
              </a:ext>
            </a:extLst>
          </p:cNvPr>
          <p:cNvCxnSpPr>
            <a:cxnSpLocks/>
          </p:cNvCxnSpPr>
          <p:nvPr/>
        </p:nvCxnSpPr>
        <p:spPr>
          <a:xfrm>
            <a:off x="1693885" y="2795047"/>
            <a:ext cx="5092699"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3" name="Picture 22" descr="Icon of a storage container">
            <a:extLst>
              <a:ext uri="{FF2B5EF4-FFF2-40B4-BE49-F238E27FC236}">
                <a16:creationId xmlns:a16="http://schemas.microsoft.com/office/drawing/2014/main" id="{FB600607-EB21-477C-923F-155BC5371AD4}"/>
              </a:ext>
            </a:extLst>
          </p:cNvPr>
          <p:cNvPicPr>
            <a:picLocks noChangeAspect="1"/>
          </p:cNvPicPr>
          <p:nvPr/>
        </p:nvPicPr>
        <p:blipFill>
          <a:blip r:embed="rId4"/>
          <a:stretch>
            <a:fillRect/>
          </a:stretch>
        </p:blipFill>
        <p:spPr>
          <a:xfrm>
            <a:off x="562555" y="2918444"/>
            <a:ext cx="952335" cy="952335"/>
          </a:xfrm>
          <a:prstGeom prst="rect">
            <a:avLst/>
          </a:prstGeom>
        </p:spPr>
      </p:pic>
      <p:sp>
        <p:nvSpPr>
          <p:cNvPr id="24" name="TextBox 23">
            <a:extLst>
              <a:ext uri="{FF2B5EF4-FFF2-40B4-BE49-F238E27FC236}">
                <a16:creationId xmlns:a16="http://schemas.microsoft.com/office/drawing/2014/main" id="{64F734C1-449C-4B45-90A8-7BE73D09AA41}"/>
              </a:ext>
            </a:extLst>
          </p:cNvPr>
          <p:cNvSpPr txBox="1"/>
          <p:nvPr/>
        </p:nvSpPr>
        <p:spPr>
          <a:xfrm>
            <a:off x="1689100" y="3056283"/>
            <a:ext cx="5092699" cy="676656"/>
          </a:xfrm>
          <a:prstGeom prst="rect">
            <a:avLst/>
          </a:prstGeom>
          <a:noFill/>
        </p:spPr>
        <p:txBody>
          <a:bodyPr wrap="square" lIns="0" tIns="0" rIns="0" bIns="0" rtlCol="0" anchor="ctr">
            <a:noAutofit/>
          </a:bodyPr>
          <a:lstStyle/>
          <a:p>
            <a:r>
              <a:rPr lang="en-US" sz="2000" dirty="0"/>
              <a:t>Manage device settings and firmware</a:t>
            </a:r>
          </a:p>
        </p:txBody>
      </p:sp>
      <p:cxnSp>
        <p:nvCxnSpPr>
          <p:cNvPr id="25" name="Straight Connector 24">
            <a:extLst>
              <a:ext uri="{FF2B5EF4-FFF2-40B4-BE49-F238E27FC236}">
                <a16:creationId xmlns:a16="http://schemas.microsoft.com/office/drawing/2014/main" id="{3623C1A7-C531-4603-8F1C-9B690100AFC4}"/>
              </a:ext>
              <a:ext uri="{C183D7F6-B498-43B3-948B-1728B52AA6E4}">
                <adec:decorative xmlns:adec="http://schemas.microsoft.com/office/drawing/2017/decorative" val="1"/>
              </a:ext>
            </a:extLst>
          </p:cNvPr>
          <p:cNvCxnSpPr>
            <a:cxnSpLocks/>
          </p:cNvCxnSpPr>
          <p:nvPr/>
        </p:nvCxnSpPr>
        <p:spPr>
          <a:xfrm>
            <a:off x="1693885" y="3994176"/>
            <a:ext cx="5092699"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8" name="Picture 27" descr="Icon of a group of people">
            <a:extLst>
              <a:ext uri="{FF2B5EF4-FFF2-40B4-BE49-F238E27FC236}">
                <a16:creationId xmlns:a16="http://schemas.microsoft.com/office/drawing/2014/main" id="{EE602950-C6E3-49F6-8770-132755A1BEB1}"/>
              </a:ext>
            </a:extLst>
          </p:cNvPr>
          <p:cNvPicPr>
            <a:picLocks/>
          </p:cNvPicPr>
          <p:nvPr/>
        </p:nvPicPr>
        <p:blipFill>
          <a:blip r:embed="rId5"/>
          <a:stretch>
            <a:fillRect/>
          </a:stretch>
        </p:blipFill>
        <p:spPr>
          <a:xfrm>
            <a:off x="562555" y="4117573"/>
            <a:ext cx="952335" cy="952335"/>
          </a:xfrm>
          <a:prstGeom prst="rect">
            <a:avLst/>
          </a:prstGeom>
        </p:spPr>
      </p:pic>
      <p:sp>
        <p:nvSpPr>
          <p:cNvPr id="29" name="TextBox 28">
            <a:extLst>
              <a:ext uri="{FF2B5EF4-FFF2-40B4-BE49-F238E27FC236}">
                <a16:creationId xmlns:a16="http://schemas.microsoft.com/office/drawing/2014/main" id="{C03EA9A1-22DC-470A-8D24-0E554E361AB1}"/>
              </a:ext>
            </a:extLst>
          </p:cNvPr>
          <p:cNvSpPr txBox="1"/>
          <p:nvPr/>
        </p:nvSpPr>
        <p:spPr>
          <a:xfrm>
            <a:off x="1689100" y="4255412"/>
            <a:ext cx="5092699" cy="676656"/>
          </a:xfrm>
          <a:prstGeom prst="rect">
            <a:avLst/>
          </a:prstGeom>
          <a:noFill/>
        </p:spPr>
        <p:txBody>
          <a:bodyPr wrap="square" lIns="0" tIns="0" rIns="0" bIns="0" rtlCol="0" anchor="ctr">
            <a:noAutofit/>
          </a:bodyPr>
          <a:lstStyle/>
          <a:p>
            <a:r>
              <a:rPr lang="en-US" sz="2000" dirty="0"/>
              <a:t>Manage configuration profiles</a:t>
            </a:r>
          </a:p>
        </p:txBody>
      </p:sp>
      <p:cxnSp>
        <p:nvCxnSpPr>
          <p:cNvPr id="30" name="Straight Connector 29">
            <a:extLst>
              <a:ext uri="{FF2B5EF4-FFF2-40B4-BE49-F238E27FC236}">
                <a16:creationId xmlns:a16="http://schemas.microsoft.com/office/drawing/2014/main" id="{78459D65-BA0F-45B7-8AD2-34F8A2CD0ED0}"/>
              </a:ext>
              <a:ext uri="{C183D7F6-B498-43B3-948B-1728B52AA6E4}">
                <adec:decorative xmlns:adec="http://schemas.microsoft.com/office/drawing/2017/decorative" val="1"/>
              </a:ext>
            </a:extLst>
          </p:cNvPr>
          <p:cNvCxnSpPr>
            <a:cxnSpLocks/>
          </p:cNvCxnSpPr>
          <p:nvPr/>
        </p:nvCxnSpPr>
        <p:spPr>
          <a:xfrm>
            <a:off x="1693885" y="5193305"/>
            <a:ext cx="5092699"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2" name="Picture 31" descr="Icon of two people with chat bubble ">
            <a:extLst>
              <a:ext uri="{FF2B5EF4-FFF2-40B4-BE49-F238E27FC236}">
                <a16:creationId xmlns:a16="http://schemas.microsoft.com/office/drawing/2014/main" id="{0AB7EDF0-908C-4681-B685-9C471AEC67DF}"/>
              </a:ext>
            </a:extLst>
          </p:cNvPr>
          <p:cNvPicPr>
            <a:picLocks/>
          </p:cNvPicPr>
          <p:nvPr/>
        </p:nvPicPr>
        <p:blipFill>
          <a:blip r:embed="rId6"/>
          <a:stretch>
            <a:fillRect/>
          </a:stretch>
        </p:blipFill>
        <p:spPr>
          <a:xfrm>
            <a:off x="562555" y="5316703"/>
            <a:ext cx="952335" cy="952335"/>
          </a:xfrm>
          <a:prstGeom prst="rect">
            <a:avLst/>
          </a:prstGeom>
        </p:spPr>
      </p:pic>
      <p:sp>
        <p:nvSpPr>
          <p:cNvPr id="33" name="TextBox 32">
            <a:extLst>
              <a:ext uri="{FF2B5EF4-FFF2-40B4-BE49-F238E27FC236}">
                <a16:creationId xmlns:a16="http://schemas.microsoft.com/office/drawing/2014/main" id="{5AEC2E0B-9311-4AB4-8D5B-2DF47DF41A11}"/>
              </a:ext>
            </a:extLst>
          </p:cNvPr>
          <p:cNvSpPr txBox="1"/>
          <p:nvPr/>
        </p:nvSpPr>
        <p:spPr>
          <a:xfrm>
            <a:off x="1689100" y="5454542"/>
            <a:ext cx="5092699" cy="676656"/>
          </a:xfrm>
          <a:prstGeom prst="rect">
            <a:avLst/>
          </a:prstGeom>
          <a:noFill/>
        </p:spPr>
        <p:txBody>
          <a:bodyPr wrap="square" lIns="0" tIns="0" rIns="0" bIns="0" rtlCol="0" anchor="ctr">
            <a:noAutofit/>
          </a:bodyPr>
          <a:lstStyle/>
          <a:p>
            <a:pPr lvl="0"/>
            <a:r>
              <a:rPr lang="en-US" sz="2000" dirty="0"/>
              <a:t>Configure Microsoft Teams Rooms</a:t>
            </a:r>
          </a:p>
        </p:txBody>
      </p:sp>
    </p:spTree>
    <p:extLst>
      <p:ext uri="{BB962C8B-B14F-4D97-AF65-F5344CB8AC3E}">
        <p14:creationId xmlns:p14="http://schemas.microsoft.com/office/powerpoint/2010/main" val="2806399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284F79-068C-42F6-A747-D3503C893F1C}"/>
              </a:ext>
            </a:extLst>
          </p:cNvPr>
          <p:cNvSpPr>
            <a:spLocks noGrp="1"/>
          </p:cNvSpPr>
          <p:nvPr>
            <p:ph type="title"/>
          </p:nvPr>
        </p:nvSpPr>
        <p:spPr>
          <a:xfrm>
            <a:off x="600059" y="507446"/>
            <a:ext cx="11239464" cy="430887"/>
          </a:xfrm>
        </p:spPr>
        <p:txBody>
          <a:bodyPr/>
          <a:lstStyle/>
          <a:p>
            <a:r>
              <a:rPr lang="en-US" dirty="0"/>
              <a:t>Deploy Microsoft Teams clients to devices</a:t>
            </a:r>
          </a:p>
        </p:txBody>
      </p:sp>
      <p:pic>
        <p:nvPicPr>
          <p:cNvPr id="49" name="Picture 48" descr="Icon of a circle filled with three smaller circles inside">
            <a:extLst>
              <a:ext uri="{FF2B5EF4-FFF2-40B4-BE49-F238E27FC236}">
                <a16:creationId xmlns:a16="http://schemas.microsoft.com/office/drawing/2014/main" id="{E297BA00-7895-4705-BCD3-B71D951BC002}"/>
              </a:ext>
            </a:extLst>
          </p:cNvPr>
          <p:cNvPicPr>
            <a:picLocks/>
          </p:cNvPicPr>
          <p:nvPr/>
        </p:nvPicPr>
        <p:blipFill>
          <a:blip r:embed="rId2"/>
          <a:stretch>
            <a:fillRect/>
          </a:stretch>
        </p:blipFill>
        <p:spPr>
          <a:xfrm>
            <a:off x="631882" y="1212169"/>
            <a:ext cx="598276" cy="598276"/>
          </a:xfrm>
          <a:prstGeom prst="rect">
            <a:avLst/>
          </a:prstGeom>
        </p:spPr>
      </p:pic>
      <p:sp>
        <p:nvSpPr>
          <p:cNvPr id="51" name="Rectangle 50">
            <a:extLst>
              <a:ext uri="{FF2B5EF4-FFF2-40B4-BE49-F238E27FC236}">
                <a16:creationId xmlns:a16="http://schemas.microsoft.com/office/drawing/2014/main" id="{3878B1A0-6C40-4A75-BD48-D1562D126E05}"/>
              </a:ext>
            </a:extLst>
          </p:cNvPr>
          <p:cNvSpPr/>
          <p:nvPr/>
        </p:nvSpPr>
        <p:spPr>
          <a:xfrm>
            <a:off x="1494972" y="1212169"/>
            <a:ext cx="10344550" cy="1369606"/>
          </a:xfrm>
          <a:prstGeom prst="rect">
            <a:avLst/>
          </a:prstGeom>
          <a:noFill/>
        </p:spPr>
        <p:txBody>
          <a:bodyPr wrap="square" lIns="0" tIns="0" rIns="0" bIns="0">
            <a:noAutofit/>
          </a:bodyPr>
          <a:lstStyle/>
          <a:p>
            <a:pPr>
              <a:spcBef>
                <a:spcPts val="300"/>
              </a:spcBef>
              <a:spcAft>
                <a:spcPts val="300"/>
              </a:spcAft>
            </a:pPr>
            <a:r>
              <a:rPr lang="en-US" sz="2000" dirty="0">
                <a:latin typeface="+mj-lt"/>
              </a:rPr>
              <a:t>Operating systems for Teams desktop clients:</a:t>
            </a:r>
          </a:p>
          <a:p>
            <a:pPr lvl="0">
              <a:spcBef>
                <a:spcPts val="300"/>
              </a:spcBef>
              <a:spcAft>
                <a:spcPts val="300"/>
              </a:spcAft>
            </a:pPr>
            <a:r>
              <a:rPr lang="en-US" dirty="0"/>
              <a:t>Windows (8.1 or later) and Windows Server (2012 R2 or later), 32-bit and 64-bit versions</a:t>
            </a:r>
          </a:p>
          <a:p>
            <a:pPr lvl="0">
              <a:spcBef>
                <a:spcPts val="300"/>
              </a:spcBef>
              <a:spcAft>
                <a:spcPts val="300"/>
              </a:spcAft>
            </a:pPr>
            <a:r>
              <a:rPr lang="en-US" dirty="0"/>
              <a:t>MacOS 10.10 and later</a:t>
            </a:r>
          </a:p>
          <a:p>
            <a:pPr lvl="0">
              <a:spcBef>
                <a:spcPts val="300"/>
              </a:spcBef>
              <a:spcAft>
                <a:spcPts val="300"/>
              </a:spcAft>
            </a:pPr>
            <a:r>
              <a:rPr lang="en-US" dirty="0"/>
              <a:t>Linux .deb and .rpm formats</a:t>
            </a:r>
            <a:endParaRPr lang="en-US" sz="2000" dirty="0"/>
          </a:p>
        </p:txBody>
      </p:sp>
      <p:cxnSp>
        <p:nvCxnSpPr>
          <p:cNvPr id="54" name="Straight Connector 53">
            <a:extLst>
              <a:ext uri="{FF2B5EF4-FFF2-40B4-BE49-F238E27FC236}">
                <a16:creationId xmlns:a16="http://schemas.microsoft.com/office/drawing/2014/main" id="{6BC68A8B-D586-47AD-80DF-742D32166882}"/>
              </a:ext>
              <a:ext uri="{C183D7F6-B498-43B3-948B-1728B52AA6E4}">
                <adec:decorative xmlns:adec="http://schemas.microsoft.com/office/drawing/2017/decorative" val="1"/>
              </a:ext>
            </a:extLst>
          </p:cNvPr>
          <p:cNvCxnSpPr>
            <a:cxnSpLocks/>
          </p:cNvCxnSpPr>
          <p:nvPr/>
        </p:nvCxnSpPr>
        <p:spPr>
          <a:xfrm>
            <a:off x="1494919" y="2770818"/>
            <a:ext cx="1034656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7" name="Picture 56" descr="Icon of a gear">
            <a:extLst>
              <a:ext uri="{FF2B5EF4-FFF2-40B4-BE49-F238E27FC236}">
                <a16:creationId xmlns:a16="http://schemas.microsoft.com/office/drawing/2014/main" id="{27DFB848-09D9-4672-8F28-73ABCE7BA442}"/>
              </a:ext>
            </a:extLst>
          </p:cNvPr>
          <p:cNvPicPr>
            <a:picLocks noChangeAspect="1"/>
          </p:cNvPicPr>
          <p:nvPr/>
        </p:nvPicPr>
        <p:blipFill>
          <a:blip r:embed="rId3"/>
          <a:stretch>
            <a:fillRect/>
          </a:stretch>
        </p:blipFill>
        <p:spPr>
          <a:xfrm>
            <a:off x="630924" y="2872777"/>
            <a:ext cx="596092" cy="596088"/>
          </a:xfrm>
          <a:prstGeom prst="rect">
            <a:avLst/>
          </a:prstGeom>
        </p:spPr>
      </p:pic>
      <p:sp>
        <p:nvSpPr>
          <p:cNvPr id="59" name="Rectangle 58">
            <a:extLst>
              <a:ext uri="{FF2B5EF4-FFF2-40B4-BE49-F238E27FC236}">
                <a16:creationId xmlns:a16="http://schemas.microsoft.com/office/drawing/2014/main" id="{356171A9-C19B-443B-9D54-739E61445FA0}"/>
              </a:ext>
            </a:extLst>
          </p:cNvPr>
          <p:cNvSpPr/>
          <p:nvPr/>
        </p:nvSpPr>
        <p:spPr>
          <a:xfrm>
            <a:off x="1494972" y="3016933"/>
            <a:ext cx="10344550" cy="307777"/>
          </a:xfrm>
          <a:prstGeom prst="rect">
            <a:avLst/>
          </a:prstGeom>
          <a:noFill/>
        </p:spPr>
        <p:txBody>
          <a:bodyPr wrap="square" lIns="0" tIns="0" rIns="0" bIns="0" anchor="ctr">
            <a:noAutofit/>
          </a:bodyPr>
          <a:lstStyle/>
          <a:p>
            <a:r>
              <a:rPr lang="en-US" sz="2000" dirty="0">
                <a:latin typeface="+mj-lt"/>
              </a:rPr>
              <a:t>Operating system for </a:t>
            </a:r>
            <a:r>
              <a:rPr lang="en-US" sz="2000" dirty="0" err="1">
                <a:latin typeface="+mj-lt"/>
              </a:rPr>
              <a:t>VDI</a:t>
            </a:r>
            <a:endParaRPr lang="en-US" sz="2000" dirty="0">
              <a:latin typeface="+mj-lt"/>
            </a:endParaRPr>
          </a:p>
        </p:txBody>
      </p:sp>
      <p:cxnSp>
        <p:nvCxnSpPr>
          <p:cNvPr id="60" name="Straight Connector 59">
            <a:extLst>
              <a:ext uri="{FF2B5EF4-FFF2-40B4-BE49-F238E27FC236}">
                <a16:creationId xmlns:a16="http://schemas.microsoft.com/office/drawing/2014/main" id="{C0A2CCFE-7D89-4DFD-B34C-DF7C9BD12CF3}"/>
              </a:ext>
              <a:ext uri="{C183D7F6-B498-43B3-948B-1728B52AA6E4}">
                <adec:decorative xmlns:adec="http://schemas.microsoft.com/office/drawing/2017/decorative" val="1"/>
              </a:ext>
            </a:extLst>
          </p:cNvPr>
          <p:cNvCxnSpPr>
            <a:cxnSpLocks/>
          </p:cNvCxnSpPr>
          <p:nvPr/>
        </p:nvCxnSpPr>
        <p:spPr>
          <a:xfrm>
            <a:off x="1494919" y="3614366"/>
            <a:ext cx="1034656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2" name="Picture 61" descr="Icon of a phone alongside a laptop">
            <a:extLst>
              <a:ext uri="{FF2B5EF4-FFF2-40B4-BE49-F238E27FC236}">
                <a16:creationId xmlns:a16="http://schemas.microsoft.com/office/drawing/2014/main" id="{E54AFF17-A194-40BC-80B7-A8A7A3529FC9}"/>
              </a:ext>
            </a:extLst>
          </p:cNvPr>
          <p:cNvPicPr>
            <a:picLocks noChangeAspect="1"/>
          </p:cNvPicPr>
          <p:nvPr/>
        </p:nvPicPr>
        <p:blipFill>
          <a:blip r:embed="rId4"/>
          <a:stretch>
            <a:fillRect/>
          </a:stretch>
        </p:blipFill>
        <p:spPr>
          <a:xfrm>
            <a:off x="631445" y="3759867"/>
            <a:ext cx="597280" cy="597280"/>
          </a:xfrm>
          <a:prstGeom prst="rect">
            <a:avLst/>
          </a:prstGeom>
        </p:spPr>
      </p:pic>
      <p:sp>
        <p:nvSpPr>
          <p:cNvPr id="64" name="Rectangle 63">
            <a:extLst>
              <a:ext uri="{FF2B5EF4-FFF2-40B4-BE49-F238E27FC236}">
                <a16:creationId xmlns:a16="http://schemas.microsoft.com/office/drawing/2014/main" id="{0E714E81-A21C-414E-B971-5AAE830FB541}"/>
              </a:ext>
            </a:extLst>
          </p:cNvPr>
          <p:cNvSpPr/>
          <p:nvPr/>
        </p:nvSpPr>
        <p:spPr>
          <a:xfrm>
            <a:off x="1494972" y="3759867"/>
            <a:ext cx="10344550" cy="977191"/>
          </a:xfrm>
          <a:prstGeom prst="rect">
            <a:avLst/>
          </a:prstGeom>
          <a:noFill/>
        </p:spPr>
        <p:txBody>
          <a:bodyPr wrap="square" lIns="0" tIns="0" rIns="0" bIns="0">
            <a:noAutofit/>
          </a:bodyPr>
          <a:lstStyle/>
          <a:p>
            <a:r>
              <a:rPr lang="en-US" sz="2000" dirty="0">
                <a:latin typeface="+mj-lt"/>
              </a:rPr>
              <a:t>Teams mobile clients:</a:t>
            </a:r>
          </a:p>
          <a:p>
            <a:pPr lvl="0">
              <a:spcBef>
                <a:spcPts val="300"/>
              </a:spcBef>
              <a:spcAft>
                <a:spcPts val="300"/>
              </a:spcAft>
            </a:pPr>
            <a:r>
              <a:rPr lang="en-US" dirty="0"/>
              <a:t>Android</a:t>
            </a:r>
          </a:p>
          <a:p>
            <a:pPr lvl="0">
              <a:spcBef>
                <a:spcPts val="300"/>
              </a:spcBef>
              <a:spcAft>
                <a:spcPts val="300"/>
              </a:spcAft>
            </a:pPr>
            <a:r>
              <a:rPr lang="en-US" dirty="0"/>
              <a:t>iOS</a:t>
            </a:r>
          </a:p>
        </p:txBody>
      </p:sp>
      <p:cxnSp>
        <p:nvCxnSpPr>
          <p:cNvPr id="65" name="Straight Connector 64">
            <a:extLst>
              <a:ext uri="{FF2B5EF4-FFF2-40B4-BE49-F238E27FC236}">
                <a16:creationId xmlns:a16="http://schemas.microsoft.com/office/drawing/2014/main" id="{6F1428DE-12B6-4F47-A47B-32A903750716}"/>
              </a:ext>
              <a:ext uri="{C183D7F6-B498-43B3-948B-1728B52AA6E4}">
                <adec:decorative xmlns:adec="http://schemas.microsoft.com/office/drawing/2017/decorative" val="1"/>
              </a:ext>
            </a:extLst>
          </p:cNvPr>
          <p:cNvCxnSpPr>
            <a:cxnSpLocks/>
          </p:cNvCxnSpPr>
          <p:nvPr/>
        </p:nvCxnSpPr>
        <p:spPr>
          <a:xfrm>
            <a:off x="1494919" y="4882559"/>
            <a:ext cx="1034656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7" name="Picture 66" descr="Icon of three people with arrow pointing right">
            <a:extLst>
              <a:ext uri="{FF2B5EF4-FFF2-40B4-BE49-F238E27FC236}">
                <a16:creationId xmlns:a16="http://schemas.microsoft.com/office/drawing/2014/main" id="{FE202EB9-5CEB-4390-9085-ADC75119F19F}"/>
              </a:ext>
            </a:extLst>
          </p:cNvPr>
          <p:cNvPicPr>
            <a:picLocks/>
          </p:cNvPicPr>
          <p:nvPr/>
        </p:nvPicPr>
        <p:blipFill>
          <a:blip r:embed="rId5"/>
          <a:stretch>
            <a:fillRect/>
          </a:stretch>
        </p:blipFill>
        <p:spPr>
          <a:xfrm>
            <a:off x="630924" y="5028060"/>
            <a:ext cx="596092" cy="596088"/>
          </a:xfrm>
          <a:prstGeom prst="rect">
            <a:avLst/>
          </a:prstGeom>
        </p:spPr>
      </p:pic>
      <p:sp>
        <p:nvSpPr>
          <p:cNvPr id="69" name="Rectangle 68">
            <a:extLst>
              <a:ext uri="{FF2B5EF4-FFF2-40B4-BE49-F238E27FC236}">
                <a16:creationId xmlns:a16="http://schemas.microsoft.com/office/drawing/2014/main" id="{B81DCFE0-82F6-47F8-B1DE-00296436ECB3}"/>
              </a:ext>
            </a:extLst>
          </p:cNvPr>
          <p:cNvSpPr/>
          <p:nvPr/>
        </p:nvSpPr>
        <p:spPr>
          <a:xfrm>
            <a:off x="1494972" y="5172216"/>
            <a:ext cx="10344550" cy="307777"/>
          </a:xfrm>
          <a:prstGeom prst="rect">
            <a:avLst/>
          </a:prstGeom>
          <a:noFill/>
        </p:spPr>
        <p:txBody>
          <a:bodyPr wrap="square" lIns="0" tIns="0" rIns="0" bIns="0">
            <a:noAutofit/>
          </a:bodyPr>
          <a:lstStyle/>
          <a:p>
            <a:r>
              <a:rPr lang="en-US" sz="2000" dirty="0">
                <a:latin typeface="+mj-lt"/>
              </a:rPr>
              <a:t>Web client</a:t>
            </a:r>
          </a:p>
        </p:txBody>
      </p:sp>
      <p:cxnSp>
        <p:nvCxnSpPr>
          <p:cNvPr id="72" name="Straight Connector 71">
            <a:extLst>
              <a:ext uri="{FF2B5EF4-FFF2-40B4-BE49-F238E27FC236}">
                <a16:creationId xmlns:a16="http://schemas.microsoft.com/office/drawing/2014/main" id="{59327851-12B0-41EC-B7B8-A254BAE941AB}"/>
              </a:ext>
              <a:ext uri="{C183D7F6-B498-43B3-948B-1728B52AA6E4}">
                <adec:decorative xmlns:adec="http://schemas.microsoft.com/office/drawing/2017/decorative" val="1"/>
              </a:ext>
            </a:extLst>
          </p:cNvPr>
          <p:cNvCxnSpPr>
            <a:cxnSpLocks/>
          </p:cNvCxnSpPr>
          <p:nvPr/>
        </p:nvCxnSpPr>
        <p:spPr>
          <a:xfrm>
            <a:off x="1494919" y="5769649"/>
            <a:ext cx="1034656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74" name="Picture 73" descr="Icon of a group of people">
            <a:extLst>
              <a:ext uri="{FF2B5EF4-FFF2-40B4-BE49-F238E27FC236}">
                <a16:creationId xmlns:a16="http://schemas.microsoft.com/office/drawing/2014/main" id="{AF70DF86-733A-4317-AB50-8B16AD001CD2}"/>
              </a:ext>
            </a:extLst>
          </p:cNvPr>
          <p:cNvPicPr>
            <a:picLocks/>
          </p:cNvPicPr>
          <p:nvPr/>
        </p:nvPicPr>
        <p:blipFill>
          <a:blip r:embed="rId6"/>
          <a:stretch>
            <a:fillRect/>
          </a:stretch>
        </p:blipFill>
        <p:spPr>
          <a:xfrm>
            <a:off x="631882" y="5915147"/>
            <a:ext cx="598276" cy="598276"/>
          </a:xfrm>
          <a:prstGeom prst="rect">
            <a:avLst/>
          </a:prstGeom>
        </p:spPr>
      </p:pic>
      <p:sp>
        <p:nvSpPr>
          <p:cNvPr id="76" name="Rectangle 75">
            <a:extLst>
              <a:ext uri="{FF2B5EF4-FFF2-40B4-BE49-F238E27FC236}">
                <a16:creationId xmlns:a16="http://schemas.microsoft.com/office/drawing/2014/main" id="{658C96E2-6BFA-461D-96EE-C837B81A4BC6}"/>
              </a:ext>
            </a:extLst>
          </p:cNvPr>
          <p:cNvSpPr/>
          <p:nvPr/>
        </p:nvSpPr>
        <p:spPr>
          <a:xfrm>
            <a:off x="1494972" y="6060397"/>
            <a:ext cx="10344550" cy="307777"/>
          </a:xfrm>
          <a:prstGeom prst="rect">
            <a:avLst/>
          </a:prstGeom>
          <a:noFill/>
        </p:spPr>
        <p:txBody>
          <a:bodyPr wrap="square" lIns="0" tIns="0" rIns="0" bIns="0">
            <a:noAutofit/>
          </a:bodyPr>
          <a:lstStyle/>
          <a:p>
            <a:r>
              <a:rPr lang="en-US" sz="2000" dirty="0">
                <a:latin typeface="+mj-lt"/>
              </a:rPr>
              <a:t>Client update management</a:t>
            </a:r>
          </a:p>
        </p:txBody>
      </p:sp>
    </p:spTree>
    <p:extLst>
      <p:ext uri="{BB962C8B-B14F-4D97-AF65-F5344CB8AC3E}">
        <p14:creationId xmlns:p14="http://schemas.microsoft.com/office/powerpoint/2010/main" val="223089349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96BB5-9B56-47AE-8720-FF5A4C6CA239}"/>
              </a:ext>
            </a:extLst>
          </p:cNvPr>
          <p:cNvSpPr>
            <a:spLocks noGrp="1"/>
          </p:cNvSpPr>
          <p:nvPr>
            <p:ph type="title"/>
          </p:nvPr>
        </p:nvSpPr>
        <p:spPr/>
        <p:txBody>
          <a:bodyPr/>
          <a:lstStyle/>
          <a:p>
            <a:r>
              <a:rPr lang="en-US"/>
              <a:t>Manage device settings and firmware</a:t>
            </a:r>
          </a:p>
        </p:txBody>
      </p:sp>
      <p:sp>
        <p:nvSpPr>
          <p:cNvPr id="4" name="TextBox 3">
            <a:extLst>
              <a:ext uri="{FF2B5EF4-FFF2-40B4-BE49-F238E27FC236}">
                <a16:creationId xmlns:a16="http://schemas.microsoft.com/office/drawing/2014/main" id="{4A72443D-343D-400A-8931-4E9F1CB3332E}"/>
              </a:ext>
            </a:extLst>
          </p:cNvPr>
          <p:cNvSpPr txBox="1"/>
          <p:nvPr/>
        </p:nvSpPr>
        <p:spPr>
          <a:xfrm>
            <a:off x="600058" y="1082808"/>
            <a:ext cx="11256979" cy="677108"/>
          </a:xfrm>
          <a:prstGeom prst="rect">
            <a:avLst/>
          </a:prstGeom>
          <a:noFill/>
        </p:spPr>
        <p:txBody>
          <a:bodyPr wrap="square" lIns="0" tIns="0" rIns="0" bIns="0" rtlCol="0">
            <a:spAutoFit/>
          </a:bodyPr>
          <a:lstStyle/>
          <a:p>
            <a:pPr>
              <a:spcBef>
                <a:spcPts val="1000"/>
              </a:spcBef>
            </a:pPr>
            <a:r>
              <a:rPr lang="en-US" sz="2200" dirty="0">
                <a:latin typeface="+mj-lt"/>
              </a:rPr>
              <a:t>For a device to be managed in Teams Admin Center, it must be certified for Teams and enrolled in Teams</a:t>
            </a:r>
          </a:p>
        </p:txBody>
      </p:sp>
      <p:sp>
        <p:nvSpPr>
          <p:cNvPr id="3" name="Rectangle 2">
            <a:extLst>
              <a:ext uri="{FF2B5EF4-FFF2-40B4-BE49-F238E27FC236}">
                <a16:creationId xmlns:a16="http://schemas.microsoft.com/office/drawing/2014/main" id="{33F71D68-D396-4E57-9A22-328F9EAA3506}"/>
              </a:ext>
            </a:extLst>
          </p:cNvPr>
          <p:cNvSpPr/>
          <p:nvPr/>
        </p:nvSpPr>
        <p:spPr bwMode="auto">
          <a:xfrm>
            <a:off x="589748" y="2133600"/>
            <a:ext cx="10951224" cy="448914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200" dirty="0">
                <a:solidFill>
                  <a:schemeClr val="accent1"/>
                </a:solidFill>
                <a:latin typeface="+mj-lt"/>
                <a:cs typeface="Segoe UI" pitchFamily="34" charset="0"/>
              </a:rPr>
              <a:t>Management tasks:</a:t>
            </a:r>
          </a:p>
        </p:txBody>
      </p:sp>
      <p:sp>
        <p:nvSpPr>
          <p:cNvPr id="5" name="Rectangle 4">
            <a:extLst>
              <a:ext uri="{FF2B5EF4-FFF2-40B4-BE49-F238E27FC236}">
                <a16:creationId xmlns:a16="http://schemas.microsoft.com/office/drawing/2014/main" id="{BD02E5F0-0450-4802-B71D-23F8F20DA0EB}"/>
              </a:ext>
            </a:extLst>
          </p:cNvPr>
          <p:cNvSpPr/>
          <p:nvPr/>
        </p:nvSpPr>
        <p:spPr bwMode="auto">
          <a:xfrm>
            <a:off x="1542213" y="2840854"/>
            <a:ext cx="5031324" cy="52378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solidFill>
                  <a:schemeClr val="tx1"/>
                </a:solidFill>
                <a:latin typeface="+mj-lt"/>
                <a:ea typeface="Segoe UI" pitchFamily="34" charset="0"/>
                <a:cs typeface="Segoe UI" pitchFamily="34" charset="0"/>
              </a:rPr>
              <a:t>Change device information</a:t>
            </a:r>
          </a:p>
        </p:txBody>
      </p:sp>
      <p:sp>
        <p:nvSpPr>
          <p:cNvPr id="12" name="Rectangle 11">
            <a:extLst>
              <a:ext uri="{FF2B5EF4-FFF2-40B4-BE49-F238E27FC236}">
                <a16:creationId xmlns:a16="http://schemas.microsoft.com/office/drawing/2014/main" id="{FC5E9574-72C0-43B0-831D-219A9872F3B7}"/>
              </a:ext>
            </a:extLst>
          </p:cNvPr>
          <p:cNvSpPr/>
          <p:nvPr/>
        </p:nvSpPr>
        <p:spPr bwMode="auto">
          <a:xfrm>
            <a:off x="1542213" y="3543097"/>
            <a:ext cx="5031324" cy="52378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latin typeface="+mj-lt"/>
              </a:rPr>
              <a:t>Manage software updates</a:t>
            </a:r>
          </a:p>
        </p:txBody>
      </p:sp>
      <p:sp>
        <p:nvSpPr>
          <p:cNvPr id="13" name="Rectangle 12">
            <a:extLst>
              <a:ext uri="{FF2B5EF4-FFF2-40B4-BE49-F238E27FC236}">
                <a16:creationId xmlns:a16="http://schemas.microsoft.com/office/drawing/2014/main" id="{1C5EBA95-2277-4B72-8062-4C51D3254ED0}"/>
              </a:ext>
            </a:extLst>
          </p:cNvPr>
          <p:cNvSpPr/>
          <p:nvPr/>
        </p:nvSpPr>
        <p:spPr bwMode="auto">
          <a:xfrm>
            <a:off x="1542213" y="4245340"/>
            <a:ext cx="5031324" cy="52378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latin typeface="+mj-lt"/>
              </a:rPr>
              <a:t>Restart a device</a:t>
            </a:r>
          </a:p>
        </p:txBody>
      </p:sp>
      <p:sp>
        <p:nvSpPr>
          <p:cNvPr id="14" name="Rectangle 13">
            <a:extLst>
              <a:ext uri="{FF2B5EF4-FFF2-40B4-BE49-F238E27FC236}">
                <a16:creationId xmlns:a16="http://schemas.microsoft.com/office/drawing/2014/main" id="{EB0E60B2-0DD3-45BA-A3F5-ACF61031091A}"/>
              </a:ext>
            </a:extLst>
          </p:cNvPr>
          <p:cNvSpPr/>
          <p:nvPr/>
        </p:nvSpPr>
        <p:spPr bwMode="auto">
          <a:xfrm>
            <a:off x="1542213" y="4947583"/>
            <a:ext cx="5031324" cy="52378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latin typeface="+mj-lt"/>
              </a:rPr>
              <a:t>View device history</a:t>
            </a:r>
          </a:p>
        </p:txBody>
      </p:sp>
      <p:sp>
        <p:nvSpPr>
          <p:cNvPr id="15" name="Rectangle 14">
            <a:extLst>
              <a:ext uri="{FF2B5EF4-FFF2-40B4-BE49-F238E27FC236}">
                <a16:creationId xmlns:a16="http://schemas.microsoft.com/office/drawing/2014/main" id="{A72CCB54-FDCB-4BF4-9CC4-6704434DF640}"/>
              </a:ext>
            </a:extLst>
          </p:cNvPr>
          <p:cNvSpPr/>
          <p:nvPr/>
        </p:nvSpPr>
        <p:spPr bwMode="auto">
          <a:xfrm>
            <a:off x="1542213" y="5649825"/>
            <a:ext cx="5031324" cy="52378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latin typeface="+mj-lt"/>
              </a:rPr>
              <a:t>View diagnostics</a:t>
            </a:r>
          </a:p>
        </p:txBody>
      </p:sp>
    </p:spTree>
    <p:extLst>
      <p:ext uri="{BB962C8B-B14F-4D97-AF65-F5344CB8AC3E}">
        <p14:creationId xmlns:p14="http://schemas.microsoft.com/office/powerpoint/2010/main" val="197771693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16600-E82D-42E0-B6F4-F3871D039432}"/>
              </a:ext>
            </a:extLst>
          </p:cNvPr>
          <p:cNvSpPr>
            <a:spLocks noGrp="1"/>
          </p:cNvSpPr>
          <p:nvPr>
            <p:ph type="title"/>
          </p:nvPr>
        </p:nvSpPr>
        <p:spPr/>
        <p:txBody>
          <a:bodyPr/>
          <a:lstStyle/>
          <a:p>
            <a:r>
              <a:rPr lang="en-US" dirty="0"/>
              <a:t>Manage configuration profiles </a:t>
            </a:r>
          </a:p>
        </p:txBody>
      </p:sp>
      <p:sp>
        <p:nvSpPr>
          <p:cNvPr id="3" name="TextBox 2">
            <a:extLst>
              <a:ext uri="{FF2B5EF4-FFF2-40B4-BE49-F238E27FC236}">
                <a16:creationId xmlns:a16="http://schemas.microsoft.com/office/drawing/2014/main" id="{E35E22A9-AFCD-4057-8D84-7C08D32474C8}"/>
              </a:ext>
            </a:extLst>
          </p:cNvPr>
          <p:cNvSpPr txBox="1"/>
          <p:nvPr/>
        </p:nvSpPr>
        <p:spPr>
          <a:xfrm>
            <a:off x="600058" y="1082808"/>
            <a:ext cx="11256979" cy="338554"/>
          </a:xfrm>
          <a:prstGeom prst="rect">
            <a:avLst/>
          </a:prstGeom>
          <a:noFill/>
        </p:spPr>
        <p:txBody>
          <a:bodyPr wrap="square" lIns="0" tIns="0" rIns="0" bIns="0" rtlCol="0">
            <a:spAutoFit/>
          </a:bodyPr>
          <a:lstStyle/>
          <a:p>
            <a:pPr>
              <a:spcBef>
                <a:spcPts val="1000"/>
              </a:spcBef>
            </a:pPr>
            <a:r>
              <a:rPr lang="en-US" sz="2200" dirty="0">
                <a:latin typeface="+mj-lt"/>
              </a:rPr>
              <a:t>Manage settings and features for Teams devices in your organization</a:t>
            </a:r>
          </a:p>
        </p:txBody>
      </p:sp>
      <p:sp>
        <p:nvSpPr>
          <p:cNvPr id="8" name="Rectangle 7">
            <a:extLst>
              <a:ext uri="{FF2B5EF4-FFF2-40B4-BE49-F238E27FC236}">
                <a16:creationId xmlns:a16="http://schemas.microsoft.com/office/drawing/2014/main" id="{34BB55B3-053B-4903-B9B2-3EF8C4370A95}"/>
              </a:ext>
            </a:extLst>
          </p:cNvPr>
          <p:cNvSpPr/>
          <p:nvPr/>
        </p:nvSpPr>
        <p:spPr>
          <a:xfrm>
            <a:off x="600056" y="1733548"/>
            <a:ext cx="4078623" cy="2202479"/>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82880" bIns="182880" numCol="1" spcCol="1270" anchor="ctr" anchorCtr="0">
            <a:noAutofit/>
          </a:bodyPr>
          <a:lstStyle/>
          <a:p>
            <a:pPr marL="0" lvl="0" indent="0" algn="l" defTabSz="1689100">
              <a:lnSpc>
                <a:spcPct val="90000"/>
              </a:lnSpc>
              <a:spcBef>
                <a:spcPct val="0"/>
              </a:spcBef>
              <a:spcAft>
                <a:spcPct val="35000"/>
              </a:spcAft>
              <a:buNone/>
            </a:pPr>
            <a:r>
              <a:rPr lang="en-US" sz="2200" kern="1200" dirty="0">
                <a:solidFill>
                  <a:schemeClr val="tx1"/>
                </a:solidFill>
              </a:rPr>
              <a:t>Create a configuration profile</a:t>
            </a:r>
            <a:endParaRPr lang="en-IN" sz="2200" kern="1200" dirty="0">
              <a:solidFill>
                <a:schemeClr val="tx1"/>
              </a:solidFill>
            </a:endParaRPr>
          </a:p>
        </p:txBody>
      </p:sp>
      <p:sp>
        <p:nvSpPr>
          <p:cNvPr id="9" name="Rectangle 8">
            <a:extLst>
              <a:ext uri="{FF2B5EF4-FFF2-40B4-BE49-F238E27FC236}">
                <a16:creationId xmlns:a16="http://schemas.microsoft.com/office/drawing/2014/main" id="{EA4C56F6-DCE5-443D-8916-DB5BBB757E59}"/>
              </a:ext>
            </a:extLst>
          </p:cNvPr>
          <p:cNvSpPr/>
          <p:nvPr/>
        </p:nvSpPr>
        <p:spPr>
          <a:xfrm>
            <a:off x="600056" y="4066558"/>
            <a:ext cx="4078623" cy="2202479"/>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82880" bIns="182880" numCol="1" spcCol="1270" anchor="ctr" anchorCtr="0">
            <a:noAutofit/>
          </a:bodyPr>
          <a:lstStyle/>
          <a:p>
            <a:pPr marL="0" lvl="0" indent="0" algn="l" defTabSz="1689100">
              <a:lnSpc>
                <a:spcPct val="90000"/>
              </a:lnSpc>
              <a:spcBef>
                <a:spcPct val="0"/>
              </a:spcBef>
              <a:spcAft>
                <a:spcPct val="35000"/>
              </a:spcAft>
              <a:buNone/>
            </a:pPr>
            <a:r>
              <a:rPr lang="en-US" sz="2200" kern="1200">
                <a:solidFill>
                  <a:schemeClr val="tx1"/>
                </a:solidFill>
              </a:rPr>
              <a:t>Assign a configuration profile</a:t>
            </a:r>
            <a:endParaRPr lang="en-IN" sz="2200" kern="1200">
              <a:solidFill>
                <a:schemeClr val="tx1"/>
              </a:solidFill>
            </a:endParaRPr>
          </a:p>
        </p:txBody>
      </p:sp>
      <p:pic>
        <p:nvPicPr>
          <p:cNvPr id="7" name="Picture 6" descr="A screenshot of a Microsoft Teams admin center, with chosed Device section and Phones under the device. Here we have Device lock set on ON">
            <a:extLst>
              <a:ext uri="{FF2B5EF4-FFF2-40B4-BE49-F238E27FC236}">
                <a16:creationId xmlns:a16="http://schemas.microsoft.com/office/drawing/2014/main" id="{4F4ED074-140E-492F-86A0-DE0B9C52E998}"/>
              </a:ext>
            </a:extLst>
          </p:cNvPr>
          <p:cNvPicPr/>
          <p:nvPr/>
        </p:nvPicPr>
        <p:blipFill rotWithShape="1">
          <a:blip r:embed="rId3">
            <a:extLst>
              <a:ext uri="{28A0092B-C50C-407E-A947-70E740481C1C}">
                <a14:useLocalDpi xmlns:a14="http://schemas.microsoft.com/office/drawing/2010/main" val="0"/>
              </a:ext>
            </a:extLst>
          </a:blip>
          <a:srcRect l="-1103" t="-2059" r="-1103" b="-2059"/>
          <a:stretch/>
        </p:blipFill>
        <p:spPr>
          <a:xfrm>
            <a:off x="4818580" y="1733548"/>
            <a:ext cx="7017838" cy="4535489"/>
          </a:xfrm>
          <a:prstGeom prst="rect">
            <a:avLst/>
          </a:prstGeom>
          <a:noFill/>
          <a:ln w="19050">
            <a:solidFill>
              <a:schemeClr val="accent1"/>
            </a:solidFill>
            <a:headEnd type="none" w="med" len="med"/>
            <a:tailEnd type="none" w="med" len="med"/>
          </a:ln>
          <a:effectLst/>
        </p:spPr>
      </p:pic>
    </p:spTree>
    <p:extLst>
      <p:ext uri="{BB962C8B-B14F-4D97-AF65-F5344CB8AC3E}">
        <p14:creationId xmlns:p14="http://schemas.microsoft.com/office/powerpoint/2010/main" val="285462188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B388-0473-422F-AD2D-459D03F7EA95}"/>
              </a:ext>
            </a:extLst>
          </p:cNvPr>
          <p:cNvSpPr>
            <a:spLocks noGrp="1"/>
          </p:cNvSpPr>
          <p:nvPr>
            <p:ph type="title"/>
          </p:nvPr>
        </p:nvSpPr>
        <p:spPr/>
        <p:txBody>
          <a:bodyPr/>
          <a:lstStyle/>
          <a:p>
            <a:r>
              <a:rPr lang="en-US" dirty="0"/>
              <a:t>Configure Microsoft Teams rooms</a:t>
            </a:r>
          </a:p>
        </p:txBody>
      </p:sp>
      <p:pic>
        <p:nvPicPr>
          <p:cNvPr id="20" name="Picture 19" descr="Icon of a gear">
            <a:extLst>
              <a:ext uri="{FF2B5EF4-FFF2-40B4-BE49-F238E27FC236}">
                <a16:creationId xmlns:a16="http://schemas.microsoft.com/office/drawing/2014/main" id="{FD670F2B-E154-417F-85A4-F1CFC130DC09}"/>
              </a:ext>
            </a:extLst>
          </p:cNvPr>
          <p:cNvPicPr>
            <a:picLocks noChangeAspect="1"/>
          </p:cNvPicPr>
          <p:nvPr/>
        </p:nvPicPr>
        <p:blipFill>
          <a:blip r:embed="rId3"/>
          <a:stretch>
            <a:fillRect/>
          </a:stretch>
        </p:blipFill>
        <p:spPr>
          <a:xfrm>
            <a:off x="616116" y="1180847"/>
            <a:ext cx="669036" cy="669036"/>
          </a:xfrm>
          <a:prstGeom prst="rect">
            <a:avLst/>
          </a:prstGeom>
        </p:spPr>
      </p:pic>
      <p:sp>
        <p:nvSpPr>
          <p:cNvPr id="21" name="TextBox 20">
            <a:extLst>
              <a:ext uri="{FF2B5EF4-FFF2-40B4-BE49-F238E27FC236}">
                <a16:creationId xmlns:a16="http://schemas.microsoft.com/office/drawing/2014/main" id="{708FAD3F-02D4-410D-AC7D-FA8A07CB2CDB}"/>
              </a:ext>
            </a:extLst>
          </p:cNvPr>
          <p:cNvSpPr txBox="1"/>
          <p:nvPr/>
        </p:nvSpPr>
        <p:spPr>
          <a:xfrm>
            <a:off x="1422399" y="1176275"/>
            <a:ext cx="4584701" cy="676656"/>
          </a:xfrm>
          <a:prstGeom prst="rect">
            <a:avLst/>
          </a:prstGeom>
          <a:noFill/>
        </p:spPr>
        <p:txBody>
          <a:bodyPr wrap="square" lIns="0" tIns="0" rIns="0" bIns="0" rtlCol="0" anchor="ctr">
            <a:noAutofit/>
          </a:bodyPr>
          <a:lstStyle/>
          <a:p>
            <a:r>
              <a:rPr lang="en-US" dirty="0"/>
              <a:t>Account provisioning</a:t>
            </a:r>
          </a:p>
        </p:txBody>
      </p:sp>
      <p:cxnSp>
        <p:nvCxnSpPr>
          <p:cNvPr id="17" name="Straight Connector 16">
            <a:extLst>
              <a:ext uri="{FF2B5EF4-FFF2-40B4-BE49-F238E27FC236}">
                <a16:creationId xmlns:a16="http://schemas.microsoft.com/office/drawing/2014/main" id="{9EEA469F-085E-43F6-A96C-C7C3D4AA01A0}"/>
              </a:ext>
              <a:ext uri="{C183D7F6-B498-43B3-948B-1728B52AA6E4}">
                <adec:decorative xmlns:adec="http://schemas.microsoft.com/office/drawing/2017/decorative" val="1"/>
              </a:ext>
            </a:extLst>
          </p:cNvPr>
          <p:cNvCxnSpPr>
            <a:cxnSpLocks/>
          </p:cNvCxnSpPr>
          <p:nvPr/>
        </p:nvCxnSpPr>
        <p:spPr>
          <a:xfrm>
            <a:off x="1446707" y="1944745"/>
            <a:ext cx="458470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3" name="Picture 22" descr="Icon of a storage container">
            <a:extLst>
              <a:ext uri="{FF2B5EF4-FFF2-40B4-BE49-F238E27FC236}">
                <a16:creationId xmlns:a16="http://schemas.microsoft.com/office/drawing/2014/main" id="{EC26EFB9-E4F9-4031-AFA2-18C74776C6AF}"/>
              </a:ext>
            </a:extLst>
          </p:cNvPr>
          <p:cNvPicPr>
            <a:picLocks noChangeAspect="1"/>
          </p:cNvPicPr>
          <p:nvPr/>
        </p:nvPicPr>
        <p:blipFill>
          <a:blip r:embed="rId4"/>
          <a:stretch>
            <a:fillRect/>
          </a:stretch>
        </p:blipFill>
        <p:spPr>
          <a:xfrm>
            <a:off x="616116" y="2039607"/>
            <a:ext cx="669036" cy="669036"/>
          </a:xfrm>
          <a:prstGeom prst="rect">
            <a:avLst/>
          </a:prstGeom>
        </p:spPr>
      </p:pic>
      <p:sp>
        <p:nvSpPr>
          <p:cNvPr id="24" name="TextBox 23">
            <a:extLst>
              <a:ext uri="{FF2B5EF4-FFF2-40B4-BE49-F238E27FC236}">
                <a16:creationId xmlns:a16="http://schemas.microsoft.com/office/drawing/2014/main" id="{A12C2697-3171-4C42-A16B-FAB45675CAE3}"/>
              </a:ext>
            </a:extLst>
          </p:cNvPr>
          <p:cNvSpPr txBox="1"/>
          <p:nvPr/>
        </p:nvSpPr>
        <p:spPr>
          <a:xfrm>
            <a:off x="1422399" y="2035035"/>
            <a:ext cx="4584701" cy="676656"/>
          </a:xfrm>
          <a:prstGeom prst="rect">
            <a:avLst/>
          </a:prstGeom>
          <a:noFill/>
        </p:spPr>
        <p:txBody>
          <a:bodyPr wrap="square" lIns="0" tIns="0" rIns="0" bIns="0" rtlCol="0" anchor="ctr">
            <a:noAutofit/>
          </a:bodyPr>
          <a:lstStyle/>
          <a:p>
            <a:r>
              <a:rPr lang="en-US" dirty="0"/>
              <a:t>Device software installation</a:t>
            </a:r>
          </a:p>
        </p:txBody>
      </p:sp>
      <p:cxnSp>
        <p:nvCxnSpPr>
          <p:cNvPr id="18" name="Straight Connector 17">
            <a:extLst>
              <a:ext uri="{FF2B5EF4-FFF2-40B4-BE49-F238E27FC236}">
                <a16:creationId xmlns:a16="http://schemas.microsoft.com/office/drawing/2014/main" id="{724F5188-A391-4268-826B-4231611AAFD0}"/>
              </a:ext>
              <a:ext uri="{C183D7F6-B498-43B3-948B-1728B52AA6E4}">
                <adec:decorative xmlns:adec="http://schemas.microsoft.com/office/drawing/2017/decorative" val="1"/>
              </a:ext>
            </a:extLst>
          </p:cNvPr>
          <p:cNvCxnSpPr>
            <a:cxnSpLocks/>
          </p:cNvCxnSpPr>
          <p:nvPr/>
        </p:nvCxnSpPr>
        <p:spPr>
          <a:xfrm>
            <a:off x="1446707" y="2803505"/>
            <a:ext cx="458470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6" name="Picture 25" descr="Icon of two rectangles with a plus sign on the bottom right">
            <a:extLst>
              <a:ext uri="{FF2B5EF4-FFF2-40B4-BE49-F238E27FC236}">
                <a16:creationId xmlns:a16="http://schemas.microsoft.com/office/drawing/2014/main" id="{1964340B-8BD1-4DE4-83D0-BB30345847DC}"/>
              </a:ext>
            </a:extLst>
          </p:cNvPr>
          <p:cNvPicPr>
            <a:picLocks noChangeAspect="1"/>
          </p:cNvPicPr>
          <p:nvPr/>
        </p:nvPicPr>
        <p:blipFill>
          <a:blip r:embed="rId5"/>
          <a:stretch>
            <a:fillRect/>
          </a:stretch>
        </p:blipFill>
        <p:spPr>
          <a:xfrm>
            <a:off x="616116" y="2898368"/>
            <a:ext cx="669036" cy="669036"/>
          </a:xfrm>
          <a:prstGeom prst="rect">
            <a:avLst/>
          </a:prstGeom>
        </p:spPr>
      </p:pic>
      <p:sp>
        <p:nvSpPr>
          <p:cNvPr id="27" name="TextBox 26">
            <a:extLst>
              <a:ext uri="{FF2B5EF4-FFF2-40B4-BE49-F238E27FC236}">
                <a16:creationId xmlns:a16="http://schemas.microsoft.com/office/drawing/2014/main" id="{446C7334-2C59-4B03-8735-A8A2DEA4545C}"/>
              </a:ext>
            </a:extLst>
          </p:cNvPr>
          <p:cNvSpPr txBox="1"/>
          <p:nvPr/>
        </p:nvSpPr>
        <p:spPr>
          <a:xfrm>
            <a:off x="1422399" y="2893796"/>
            <a:ext cx="4584701" cy="676656"/>
          </a:xfrm>
          <a:prstGeom prst="rect">
            <a:avLst/>
          </a:prstGeom>
          <a:noFill/>
        </p:spPr>
        <p:txBody>
          <a:bodyPr wrap="square" lIns="0" tIns="0" rIns="0" bIns="0" rtlCol="0" anchor="ctr">
            <a:noAutofit/>
          </a:bodyPr>
          <a:lstStyle/>
          <a:p>
            <a:r>
              <a:rPr lang="en-US"/>
              <a:t>Device deployment</a:t>
            </a:r>
          </a:p>
        </p:txBody>
      </p:sp>
      <p:pic>
        <p:nvPicPr>
          <p:cNvPr id="29" name="Picture 28" descr="Icon of two documents">
            <a:extLst>
              <a:ext uri="{FF2B5EF4-FFF2-40B4-BE49-F238E27FC236}">
                <a16:creationId xmlns:a16="http://schemas.microsoft.com/office/drawing/2014/main" id="{5326169D-E551-48F2-8D2E-7807AC99E08B}"/>
              </a:ext>
            </a:extLst>
          </p:cNvPr>
          <p:cNvPicPr>
            <a:picLocks noChangeAspect="1"/>
          </p:cNvPicPr>
          <p:nvPr/>
        </p:nvPicPr>
        <p:blipFill>
          <a:blip r:embed="rId6"/>
          <a:stretch>
            <a:fillRect/>
          </a:stretch>
        </p:blipFill>
        <p:spPr>
          <a:xfrm>
            <a:off x="6351227" y="1177037"/>
            <a:ext cx="653184" cy="669036"/>
          </a:xfrm>
          <a:prstGeom prst="rect">
            <a:avLst/>
          </a:prstGeom>
        </p:spPr>
      </p:pic>
      <p:sp>
        <p:nvSpPr>
          <p:cNvPr id="30" name="TextBox 29">
            <a:extLst>
              <a:ext uri="{FF2B5EF4-FFF2-40B4-BE49-F238E27FC236}">
                <a16:creationId xmlns:a16="http://schemas.microsoft.com/office/drawing/2014/main" id="{86E31DDB-F698-4DDF-9111-D0377060E151}"/>
              </a:ext>
            </a:extLst>
          </p:cNvPr>
          <p:cNvSpPr txBox="1"/>
          <p:nvPr/>
        </p:nvSpPr>
        <p:spPr>
          <a:xfrm>
            <a:off x="7182018" y="1173227"/>
            <a:ext cx="4584701" cy="676656"/>
          </a:xfrm>
          <a:prstGeom prst="rect">
            <a:avLst/>
          </a:prstGeom>
          <a:noFill/>
        </p:spPr>
        <p:txBody>
          <a:bodyPr wrap="square" lIns="0" tIns="0" rIns="0" bIns="0" rtlCol="0" anchor="ctr">
            <a:noAutofit/>
          </a:bodyPr>
          <a:lstStyle/>
          <a:p>
            <a:pPr lvl="0"/>
            <a:r>
              <a:rPr lang="en-US" dirty="0"/>
              <a:t>Microsoft Teams Rooms application</a:t>
            </a:r>
            <a:br>
              <a:rPr lang="en-US" dirty="0"/>
            </a:br>
            <a:r>
              <a:rPr lang="en-US" dirty="0"/>
              <a:t>and peripheral device configuration</a:t>
            </a:r>
          </a:p>
        </p:txBody>
      </p:sp>
      <p:cxnSp>
        <p:nvCxnSpPr>
          <p:cNvPr id="25" name="Straight Connector 24">
            <a:extLst>
              <a:ext uri="{FF2B5EF4-FFF2-40B4-BE49-F238E27FC236}">
                <a16:creationId xmlns:a16="http://schemas.microsoft.com/office/drawing/2014/main" id="{6A990E29-F871-4328-963D-112119FB2919}"/>
              </a:ext>
              <a:ext uri="{C183D7F6-B498-43B3-948B-1728B52AA6E4}">
                <adec:decorative xmlns:adec="http://schemas.microsoft.com/office/drawing/2017/decorative" val="1"/>
              </a:ext>
            </a:extLst>
          </p:cNvPr>
          <p:cNvCxnSpPr>
            <a:cxnSpLocks/>
          </p:cNvCxnSpPr>
          <p:nvPr/>
        </p:nvCxnSpPr>
        <p:spPr>
          <a:xfrm>
            <a:off x="7181818" y="1941888"/>
            <a:ext cx="458470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2" name="Picture 31" descr="Icon of two people with chat bubble ">
            <a:extLst>
              <a:ext uri="{FF2B5EF4-FFF2-40B4-BE49-F238E27FC236}">
                <a16:creationId xmlns:a16="http://schemas.microsoft.com/office/drawing/2014/main" id="{B8096365-32A8-4B8F-8F40-4BBF2D321669}"/>
              </a:ext>
            </a:extLst>
          </p:cNvPr>
          <p:cNvPicPr>
            <a:picLocks noChangeAspect="1"/>
          </p:cNvPicPr>
          <p:nvPr/>
        </p:nvPicPr>
        <p:blipFill>
          <a:blip r:embed="rId7"/>
          <a:stretch>
            <a:fillRect/>
          </a:stretch>
        </p:blipFill>
        <p:spPr>
          <a:xfrm>
            <a:off x="6329190" y="2037703"/>
            <a:ext cx="653184" cy="669036"/>
          </a:xfrm>
          <a:prstGeom prst="rect">
            <a:avLst/>
          </a:prstGeom>
        </p:spPr>
      </p:pic>
      <p:sp>
        <p:nvSpPr>
          <p:cNvPr id="33" name="TextBox 32">
            <a:extLst>
              <a:ext uri="{FF2B5EF4-FFF2-40B4-BE49-F238E27FC236}">
                <a16:creationId xmlns:a16="http://schemas.microsoft.com/office/drawing/2014/main" id="{C7672386-9A04-45C0-AFF6-D5E213B1655C}"/>
              </a:ext>
            </a:extLst>
          </p:cNvPr>
          <p:cNvSpPr txBox="1"/>
          <p:nvPr/>
        </p:nvSpPr>
        <p:spPr>
          <a:xfrm>
            <a:off x="7182018" y="2233722"/>
            <a:ext cx="4584701" cy="276999"/>
          </a:xfrm>
          <a:prstGeom prst="rect">
            <a:avLst/>
          </a:prstGeom>
          <a:noFill/>
        </p:spPr>
        <p:txBody>
          <a:bodyPr wrap="square" lIns="0" tIns="0" rIns="0" bIns="0" rtlCol="0" anchor="ctr">
            <a:spAutoFit/>
          </a:bodyPr>
          <a:lstStyle/>
          <a:p>
            <a:pPr lvl="0"/>
            <a:r>
              <a:rPr lang="en-US" dirty="0"/>
              <a:t>Testing</a:t>
            </a:r>
          </a:p>
        </p:txBody>
      </p:sp>
      <p:cxnSp>
        <p:nvCxnSpPr>
          <p:cNvPr id="28" name="Straight Connector 27">
            <a:extLst>
              <a:ext uri="{FF2B5EF4-FFF2-40B4-BE49-F238E27FC236}">
                <a16:creationId xmlns:a16="http://schemas.microsoft.com/office/drawing/2014/main" id="{4E27BD61-8CE9-4477-9312-8B8FBFD90EF0}"/>
              </a:ext>
              <a:ext uri="{C183D7F6-B498-43B3-948B-1728B52AA6E4}">
                <adec:decorative xmlns:adec="http://schemas.microsoft.com/office/drawing/2017/decorative" val="1"/>
              </a:ext>
            </a:extLst>
          </p:cNvPr>
          <p:cNvCxnSpPr>
            <a:cxnSpLocks/>
          </p:cNvCxnSpPr>
          <p:nvPr/>
        </p:nvCxnSpPr>
        <p:spPr>
          <a:xfrm>
            <a:off x="7181818" y="2802554"/>
            <a:ext cx="458470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5" name="Picture 34" descr="Icon of a group of people">
            <a:extLst>
              <a:ext uri="{FF2B5EF4-FFF2-40B4-BE49-F238E27FC236}">
                <a16:creationId xmlns:a16="http://schemas.microsoft.com/office/drawing/2014/main" id="{021B1C9F-FD1E-48A9-A868-4AE59E126582}"/>
              </a:ext>
            </a:extLst>
          </p:cNvPr>
          <p:cNvPicPr>
            <a:picLocks noChangeAspect="1"/>
          </p:cNvPicPr>
          <p:nvPr/>
        </p:nvPicPr>
        <p:blipFill>
          <a:blip r:embed="rId8"/>
          <a:stretch>
            <a:fillRect/>
          </a:stretch>
        </p:blipFill>
        <p:spPr>
          <a:xfrm>
            <a:off x="6351227" y="2898368"/>
            <a:ext cx="626402" cy="643128"/>
          </a:xfrm>
          <a:prstGeom prst="rect">
            <a:avLst/>
          </a:prstGeom>
        </p:spPr>
      </p:pic>
      <p:sp>
        <p:nvSpPr>
          <p:cNvPr id="36" name="TextBox 35">
            <a:extLst>
              <a:ext uri="{FF2B5EF4-FFF2-40B4-BE49-F238E27FC236}">
                <a16:creationId xmlns:a16="http://schemas.microsoft.com/office/drawing/2014/main" id="{4CE2843E-CDB9-4469-A005-B69199240F13}"/>
              </a:ext>
            </a:extLst>
          </p:cNvPr>
          <p:cNvSpPr txBox="1"/>
          <p:nvPr/>
        </p:nvSpPr>
        <p:spPr>
          <a:xfrm>
            <a:off x="7182018" y="3090575"/>
            <a:ext cx="4584701" cy="276999"/>
          </a:xfrm>
          <a:prstGeom prst="rect">
            <a:avLst/>
          </a:prstGeom>
          <a:noFill/>
        </p:spPr>
        <p:txBody>
          <a:bodyPr wrap="square" lIns="0" tIns="0" rIns="0" bIns="0" rtlCol="0" anchor="ctr">
            <a:spAutoFit/>
          </a:bodyPr>
          <a:lstStyle/>
          <a:p>
            <a:pPr lvl="0"/>
            <a:r>
              <a:rPr lang="en-US" dirty="0"/>
              <a:t>Asset management</a:t>
            </a:r>
          </a:p>
        </p:txBody>
      </p:sp>
      <p:sp>
        <p:nvSpPr>
          <p:cNvPr id="43" name="Rectangle 42">
            <a:extLst>
              <a:ext uri="{FF2B5EF4-FFF2-40B4-BE49-F238E27FC236}">
                <a16:creationId xmlns:a16="http://schemas.microsoft.com/office/drawing/2014/main" id="{663F8891-672A-4DF2-9EF3-2DD12DB8B81E}"/>
              </a:ext>
              <a:ext uri="{C183D7F6-B498-43B3-948B-1728B52AA6E4}">
                <adec:decorative xmlns:adec="http://schemas.microsoft.com/office/drawing/2017/decorative" val="0"/>
              </a:ext>
            </a:extLst>
          </p:cNvPr>
          <p:cNvSpPr/>
          <p:nvPr/>
        </p:nvSpPr>
        <p:spPr bwMode="auto">
          <a:xfrm>
            <a:off x="579437" y="3746500"/>
            <a:ext cx="11290247" cy="252253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dirty="0">
                <a:solidFill>
                  <a:schemeClr val="accent1"/>
                </a:solidFill>
                <a:latin typeface="+mj-lt"/>
                <a:ea typeface="Segoe UI" pitchFamily="34" charset="0"/>
                <a:cs typeface="Segoe UI" pitchFamily="34" charset="0"/>
              </a:rPr>
              <a:t>Microsoft Teams rooms deployment</a:t>
            </a:r>
          </a:p>
        </p:txBody>
      </p:sp>
      <p:pic>
        <p:nvPicPr>
          <p:cNvPr id="10" name="Picture 9" descr="Begin with understanding what you have and envisioning what would work best for you, then move through selecting and procuring the equipment you need, readying your sites, configuring and deploying your service, managing change and user adoption, and developing operations and maintenance procedures.">
            <a:extLst>
              <a:ext uri="{FF2B5EF4-FFF2-40B4-BE49-F238E27FC236}">
                <a16:creationId xmlns:a16="http://schemas.microsoft.com/office/drawing/2014/main" id="{468C96BB-BF2E-4BB7-8D3C-A5064994BF4E}"/>
              </a:ext>
            </a:extLst>
          </p:cNvPr>
          <p:cNvPicPr>
            <a:picLocks noChangeAspect="1"/>
          </p:cNvPicPr>
          <p:nvPr/>
        </p:nvPicPr>
        <p:blipFill>
          <a:blip r:embed="rId9"/>
          <a:stretch>
            <a:fillRect/>
          </a:stretch>
        </p:blipFill>
        <p:spPr>
          <a:xfrm>
            <a:off x="682816" y="4283216"/>
            <a:ext cx="11083489" cy="1877731"/>
          </a:xfrm>
          <a:prstGeom prst="rect">
            <a:avLst/>
          </a:prstGeom>
        </p:spPr>
      </p:pic>
    </p:spTree>
    <p:extLst>
      <p:ext uri="{BB962C8B-B14F-4D97-AF65-F5344CB8AC3E}">
        <p14:creationId xmlns:p14="http://schemas.microsoft.com/office/powerpoint/2010/main" val="386406353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from Skype for Business to Microsoft Teams</a:t>
            </a:r>
          </a:p>
        </p:txBody>
      </p:sp>
      <p:pic>
        <p:nvPicPr>
          <p:cNvPr id="3" name="Picture 2" descr="Icon of upward and downward pointing arrow">
            <a:extLst>
              <a:ext uri="{FF2B5EF4-FFF2-40B4-BE49-F238E27FC236}">
                <a16:creationId xmlns:a16="http://schemas.microsoft.com/office/drawing/2014/main" id="{6B4D9BDA-6A27-4DF3-8DD6-C56B3B013762}"/>
              </a:ext>
            </a:extLst>
          </p:cNvPr>
          <p:cNvPicPr>
            <a:picLocks noChangeAspect="1"/>
          </p:cNvPicPr>
          <p:nvPr/>
        </p:nvPicPr>
        <p:blipFill>
          <a:blip r:embed="rId3"/>
          <a:stretch>
            <a:fillRect/>
          </a:stretch>
        </p:blipFill>
        <p:spPr>
          <a:xfrm>
            <a:off x="10406312" y="2946400"/>
            <a:ext cx="992334" cy="992334"/>
          </a:xfrm>
          <a:prstGeom prst="rect">
            <a:avLst/>
          </a:prstGeom>
        </p:spPr>
      </p:pic>
    </p:spTree>
    <p:extLst>
      <p:ext uri="{BB962C8B-B14F-4D97-AF65-F5344CB8AC3E}">
        <p14:creationId xmlns:p14="http://schemas.microsoft.com/office/powerpoint/2010/main" val="269853759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358763"/>
            <a:ext cx="9080448" cy="276999"/>
          </a:xfrm>
        </p:spPr>
        <p:txBody>
          <a:bodyPr/>
          <a:lstStyle/>
          <a:p>
            <a:r>
              <a:rPr lang="en-US" dirty="0"/>
              <a:t>Lab: Plan and configure network settings for Microsoft Teams </a:t>
            </a:r>
          </a:p>
        </p:txBody>
      </p:sp>
      <p:pic>
        <p:nvPicPr>
          <p:cNvPr id="5" name="Picture 4" descr="Icon of a wrench">
            <a:extLst>
              <a:ext uri="{FF2B5EF4-FFF2-40B4-BE49-F238E27FC236}">
                <a16:creationId xmlns:a16="http://schemas.microsoft.com/office/drawing/2014/main" id="{6D6E8991-E656-4227-A33A-A65B9655872D}"/>
              </a:ext>
            </a:extLst>
          </p:cNvPr>
          <p:cNvPicPr>
            <a:picLocks noChangeAspect="1"/>
          </p:cNvPicPr>
          <p:nvPr/>
        </p:nvPicPr>
        <p:blipFill>
          <a:blip r:embed="rId3"/>
          <a:stretch>
            <a:fillRect/>
          </a:stretch>
        </p:blipFill>
        <p:spPr>
          <a:xfrm>
            <a:off x="10400417" y="3060700"/>
            <a:ext cx="903244" cy="903244"/>
          </a:xfrm>
          <a:prstGeom prst="rect">
            <a:avLst/>
          </a:prstGeom>
        </p:spPr>
      </p:pic>
    </p:spTree>
    <p:extLst>
      <p:ext uri="{BB962C8B-B14F-4D97-AF65-F5344CB8AC3E}">
        <p14:creationId xmlns:p14="http://schemas.microsoft.com/office/powerpoint/2010/main" val="89468729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exercises</a:t>
            </a:r>
          </a:p>
        </p:txBody>
      </p:sp>
      <p:pic>
        <p:nvPicPr>
          <p:cNvPr id="22" name="Picture 21" descr="Icon of a circle filled with three smaller circles inside">
            <a:extLst>
              <a:ext uri="{FF2B5EF4-FFF2-40B4-BE49-F238E27FC236}">
                <a16:creationId xmlns:a16="http://schemas.microsoft.com/office/drawing/2014/main" id="{BDC8DF49-A9A6-4183-AE3B-CDCFBE3152C5}"/>
              </a:ext>
            </a:extLst>
          </p:cNvPr>
          <p:cNvPicPr>
            <a:picLocks/>
          </p:cNvPicPr>
          <p:nvPr/>
        </p:nvPicPr>
        <p:blipFill>
          <a:blip r:embed="rId3"/>
          <a:stretch>
            <a:fillRect/>
          </a:stretch>
        </p:blipFill>
        <p:spPr>
          <a:xfrm>
            <a:off x="602098" y="1445783"/>
            <a:ext cx="1002190" cy="1000669"/>
          </a:xfrm>
          <a:prstGeom prst="rect">
            <a:avLst/>
          </a:prstGeom>
        </p:spPr>
      </p:pic>
      <p:sp>
        <p:nvSpPr>
          <p:cNvPr id="8" name="Rectangle 7">
            <a:extLst>
              <a:ext uri="{FF2B5EF4-FFF2-40B4-BE49-F238E27FC236}">
                <a16:creationId xmlns:a16="http://schemas.microsoft.com/office/drawing/2014/main" id="{F2F347D8-D719-4CEB-AC08-5708696DCD76}"/>
              </a:ext>
            </a:extLst>
          </p:cNvPr>
          <p:cNvSpPr/>
          <p:nvPr/>
        </p:nvSpPr>
        <p:spPr>
          <a:xfrm>
            <a:off x="1856509" y="1762212"/>
            <a:ext cx="9989377" cy="369332"/>
          </a:xfrm>
          <a:prstGeom prst="rect">
            <a:avLst/>
          </a:pr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r>
              <a:rPr lang="en-US" sz="2400" dirty="0">
                <a:solidFill>
                  <a:schemeClr val="tx1"/>
                </a:solidFill>
              </a:rPr>
              <a:t>Exercise 1: Calculate Network capabilities</a:t>
            </a:r>
          </a:p>
        </p:txBody>
      </p:sp>
      <p:cxnSp>
        <p:nvCxnSpPr>
          <p:cNvPr id="10" name="Straight Connector 9">
            <a:extLst>
              <a:ext uri="{FF2B5EF4-FFF2-40B4-BE49-F238E27FC236}">
                <a16:creationId xmlns:a16="http://schemas.microsoft.com/office/drawing/2014/main" id="{B53D557F-D4C7-4E39-8D9C-D37B6AF8D68E}"/>
              </a:ext>
              <a:ext uri="{C183D7F6-B498-43B3-948B-1728B52AA6E4}">
                <adec:decorative xmlns:adec="http://schemas.microsoft.com/office/drawing/2017/decorative" val="1"/>
              </a:ext>
            </a:extLst>
          </p:cNvPr>
          <p:cNvCxnSpPr>
            <a:cxnSpLocks/>
          </p:cNvCxnSpPr>
          <p:nvPr/>
        </p:nvCxnSpPr>
        <p:spPr>
          <a:xfrm>
            <a:off x="1856510" y="2693148"/>
            <a:ext cx="998937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 name="Picture 2" descr="Icon of a gear">
            <a:extLst>
              <a:ext uri="{FF2B5EF4-FFF2-40B4-BE49-F238E27FC236}">
                <a16:creationId xmlns:a16="http://schemas.microsoft.com/office/drawing/2014/main" id="{087A724A-B28A-433A-8C68-C07168E93050}"/>
              </a:ext>
            </a:extLst>
          </p:cNvPr>
          <p:cNvPicPr>
            <a:picLocks/>
          </p:cNvPicPr>
          <p:nvPr/>
        </p:nvPicPr>
        <p:blipFill>
          <a:blip r:embed="rId4"/>
          <a:stretch>
            <a:fillRect/>
          </a:stretch>
        </p:blipFill>
        <p:spPr>
          <a:xfrm>
            <a:off x="602098" y="2939844"/>
            <a:ext cx="1002190" cy="1002190"/>
          </a:xfrm>
          <a:prstGeom prst="rect">
            <a:avLst/>
          </a:prstGeom>
        </p:spPr>
      </p:pic>
      <p:sp>
        <p:nvSpPr>
          <p:cNvPr id="13" name="Rectangle 12">
            <a:extLst>
              <a:ext uri="{FF2B5EF4-FFF2-40B4-BE49-F238E27FC236}">
                <a16:creationId xmlns:a16="http://schemas.microsoft.com/office/drawing/2014/main" id="{FD7C936E-1BD7-4B19-A20C-D3BE6F55FD7E}"/>
              </a:ext>
            </a:extLst>
          </p:cNvPr>
          <p:cNvSpPr/>
          <p:nvPr/>
        </p:nvSpPr>
        <p:spPr>
          <a:xfrm>
            <a:off x="1856509" y="3257034"/>
            <a:ext cx="9989377" cy="369332"/>
          </a:xfrm>
          <a:prstGeom prst="rect">
            <a:avLst/>
          </a:pr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r>
              <a:rPr lang="en-US" sz="2400" dirty="0">
                <a:solidFill>
                  <a:schemeClr val="tx1"/>
                </a:solidFill>
              </a:rPr>
              <a:t>Exercise 2: Evaluate configuration profiles</a:t>
            </a:r>
          </a:p>
        </p:txBody>
      </p:sp>
      <p:cxnSp>
        <p:nvCxnSpPr>
          <p:cNvPr id="14" name="Straight Connector 13">
            <a:extLst>
              <a:ext uri="{FF2B5EF4-FFF2-40B4-BE49-F238E27FC236}">
                <a16:creationId xmlns:a16="http://schemas.microsoft.com/office/drawing/2014/main" id="{EA42B922-E5E2-4B20-AB0F-FBFD7FD7A10C}"/>
              </a:ext>
              <a:ext uri="{C183D7F6-B498-43B3-948B-1728B52AA6E4}">
                <adec:decorative xmlns:adec="http://schemas.microsoft.com/office/drawing/2017/decorative" val="1"/>
              </a:ext>
            </a:extLst>
          </p:cNvPr>
          <p:cNvCxnSpPr>
            <a:cxnSpLocks/>
          </p:cNvCxnSpPr>
          <p:nvPr/>
        </p:nvCxnSpPr>
        <p:spPr>
          <a:xfrm>
            <a:off x="1856510" y="4188730"/>
            <a:ext cx="998937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 name="Picture 5" descr="Icon of a group of people">
            <a:extLst>
              <a:ext uri="{FF2B5EF4-FFF2-40B4-BE49-F238E27FC236}">
                <a16:creationId xmlns:a16="http://schemas.microsoft.com/office/drawing/2014/main" id="{BC9A0A17-CAC0-419B-94A2-4CC3B8488B85}"/>
              </a:ext>
            </a:extLst>
          </p:cNvPr>
          <p:cNvPicPr>
            <a:picLocks/>
          </p:cNvPicPr>
          <p:nvPr/>
        </p:nvPicPr>
        <p:blipFill>
          <a:blip r:embed="rId5"/>
          <a:stretch>
            <a:fillRect/>
          </a:stretch>
        </p:blipFill>
        <p:spPr>
          <a:xfrm>
            <a:off x="602098" y="4435427"/>
            <a:ext cx="1002190" cy="1002190"/>
          </a:xfrm>
          <a:prstGeom prst="rect">
            <a:avLst/>
          </a:prstGeom>
        </p:spPr>
      </p:pic>
      <p:sp>
        <p:nvSpPr>
          <p:cNvPr id="16" name="Rectangle 15">
            <a:extLst>
              <a:ext uri="{FF2B5EF4-FFF2-40B4-BE49-F238E27FC236}">
                <a16:creationId xmlns:a16="http://schemas.microsoft.com/office/drawing/2014/main" id="{D4861F08-3FF3-435D-B339-6D0E081ACB6A}"/>
              </a:ext>
            </a:extLst>
          </p:cNvPr>
          <p:cNvSpPr/>
          <p:nvPr/>
        </p:nvSpPr>
        <p:spPr>
          <a:xfrm>
            <a:off x="1856509" y="4751856"/>
            <a:ext cx="9989377" cy="369332"/>
          </a:xfrm>
          <a:prstGeom prst="rect">
            <a:avLst/>
          </a:pr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r>
              <a:rPr lang="en-US" sz="2400" dirty="0">
                <a:solidFill>
                  <a:schemeClr val="tx1"/>
                </a:solidFill>
              </a:rPr>
              <a:t>Exercise 3: Provide Teams resources</a:t>
            </a:r>
          </a:p>
        </p:txBody>
      </p:sp>
    </p:spTree>
    <p:extLst>
      <p:ext uri="{BB962C8B-B14F-4D97-AF65-F5344CB8AC3E}">
        <p14:creationId xmlns:p14="http://schemas.microsoft.com/office/powerpoint/2010/main" val="324446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53C4C6-C6A5-4C24-A619-715E843D8E12}"/>
              </a:ext>
            </a:extLst>
          </p:cNvPr>
          <p:cNvSpPr>
            <a:spLocks noGrp="1"/>
          </p:cNvSpPr>
          <p:nvPr>
            <p:ph type="title"/>
          </p:nvPr>
        </p:nvSpPr>
        <p:spPr/>
        <p:txBody>
          <a:bodyPr/>
          <a:lstStyle/>
          <a:p>
            <a:r>
              <a:rPr lang="en-US" dirty="0"/>
              <a:t>Closing slide</a:t>
            </a:r>
          </a:p>
        </p:txBody>
      </p:sp>
    </p:spTree>
    <p:extLst>
      <p:ext uri="{BB962C8B-B14F-4D97-AF65-F5344CB8AC3E}">
        <p14:creationId xmlns:p14="http://schemas.microsoft.com/office/powerpoint/2010/main" val="1704451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00058" y="507446"/>
            <a:ext cx="6257941" cy="439465"/>
          </a:xfrm>
        </p:spPr>
        <p:txBody>
          <a:bodyPr/>
          <a:lstStyle/>
          <a:p>
            <a:r>
              <a:rPr lang="bs-Latn-BA"/>
              <a:t>Lesson introduction</a:t>
            </a:r>
            <a:endParaRPr lang="en-US"/>
          </a:p>
        </p:txBody>
      </p:sp>
      <p:sp>
        <p:nvSpPr>
          <p:cNvPr id="25" name="TextBox 24">
            <a:extLst>
              <a:ext uri="{FF2B5EF4-FFF2-40B4-BE49-F238E27FC236}">
                <a16:creationId xmlns:a16="http://schemas.microsoft.com/office/drawing/2014/main" id="{5D76EC7C-481F-4A80-A714-A576E4CDA8DF}"/>
              </a:ext>
            </a:extLst>
          </p:cNvPr>
          <p:cNvSpPr txBox="1"/>
          <p:nvPr/>
        </p:nvSpPr>
        <p:spPr>
          <a:xfrm>
            <a:off x="600058" y="1082808"/>
            <a:ext cx="6257941" cy="345942"/>
          </a:xfrm>
          <a:prstGeom prst="rect">
            <a:avLst/>
          </a:prstGeom>
          <a:noFill/>
        </p:spPr>
        <p:txBody>
          <a:bodyPr wrap="square" lIns="0" tIns="0" rIns="0" bIns="0" rtlCol="0">
            <a:noAutofit/>
          </a:bodyPr>
          <a:lstStyle/>
          <a:p>
            <a:pPr>
              <a:spcBef>
                <a:spcPts val="1000"/>
              </a:spcBef>
            </a:pPr>
            <a:r>
              <a:rPr lang="en-US" sz="2200" dirty="0">
                <a:latin typeface="+mj-lt"/>
              </a:rPr>
              <a:t>After this lesson, you will be able to:</a:t>
            </a:r>
          </a:p>
        </p:txBody>
      </p:sp>
      <p:pic>
        <p:nvPicPr>
          <p:cNvPr id="26" name="Picture 25" descr="Icon of three people with arrow pointing right">
            <a:extLst>
              <a:ext uri="{FF2B5EF4-FFF2-40B4-BE49-F238E27FC236}">
                <a16:creationId xmlns:a16="http://schemas.microsoft.com/office/drawing/2014/main" id="{6533E13B-673A-44A1-B9C2-2E4D9CACEDF2}"/>
              </a:ext>
            </a:extLst>
          </p:cNvPr>
          <p:cNvPicPr>
            <a:picLocks noChangeAspect="1"/>
          </p:cNvPicPr>
          <p:nvPr/>
        </p:nvPicPr>
        <p:blipFill>
          <a:blip r:embed="rId3"/>
          <a:stretch>
            <a:fillRect/>
          </a:stretch>
        </p:blipFill>
        <p:spPr>
          <a:xfrm>
            <a:off x="606192" y="1547081"/>
            <a:ext cx="1039728" cy="1039728"/>
          </a:xfrm>
          <a:prstGeom prst="rect">
            <a:avLst/>
          </a:prstGeom>
        </p:spPr>
      </p:pic>
      <p:sp>
        <p:nvSpPr>
          <p:cNvPr id="27" name="TextBox 26">
            <a:extLst>
              <a:ext uri="{FF2B5EF4-FFF2-40B4-BE49-F238E27FC236}">
                <a16:creationId xmlns:a16="http://schemas.microsoft.com/office/drawing/2014/main" id="{0215B3C6-8F2F-4309-8771-1C28F46EB19C}"/>
              </a:ext>
            </a:extLst>
          </p:cNvPr>
          <p:cNvSpPr txBox="1"/>
          <p:nvPr/>
        </p:nvSpPr>
        <p:spPr>
          <a:xfrm>
            <a:off x="1854200" y="1759168"/>
            <a:ext cx="4927600" cy="615553"/>
          </a:xfrm>
          <a:prstGeom prst="rect">
            <a:avLst/>
          </a:prstGeom>
          <a:noFill/>
        </p:spPr>
        <p:txBody>
          <a:bodyPr wrap="square" lIns="0" tIns="0" rIns="0" bIns="0" rtlCol="0" anchor="ctr">
            <a:spAutoFit/>
          </a:bodyPr>
          <a:lstStyle/>
          <a:p>
            <a:pPr lvl="0"/>
            <a:r>
              <a:rPr lang="en-US" sz="2000" dirty="0"/>
              <a:t>Explain different upgrade paths for coexistence and upgrade modes</a:t>
            </a:r>
          </a:p>
        </p:txBody>
      </p:sp>
      <p:cxnSp>
        <p:nvCxnSpPr>
          <p:cNvPr id="28" name="Straight Connector 27">
            <a:extLst>
              <a:ext uri="{FF2B5EF4-FFF2-40B4-BE49-F238E27FC236}">
                <a16:creationId xmlns:a16="http://schemas.microsoft.com/office/drawing/2014/main" id="{46B60F40-A383-4394-87CA-D7CB87E60696}"/>
              </a:ext>
              <a:ext uri="{C183D7F6-B498-43B3-948B-1728B52AA6E4}">
                <adec:decorative xmlns:adec="http://schemas.microsoft.com/office/drawing/2017/decorative" val="1"/>
              </a:ext>
            </a:extLst>
          </p:cNvPr>
          <p:cNvCxnSpPr>
            <a:cxnSpLocks/>
          </p:cNvCxnSpPr>
          <p:nvPr/>
        </p:nvCxnSpPr>
        <p:spPr>
          <a:xfrm>
            <a:off x="1854199" y="2771331"/>
            <a:ext cx="49276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1" name="Picture 30" descr="Icon of a group of people">
            <a:extLst>
              <a:ext uri="{FF2B5EF4-FFF2-40B4-BE49-F238E27FC236}">
                <a16:creationId xmlns:a16="http://schemas.microsoft.com/office/drawing/2014/main" id="{EF8247B8-4BE6-42E3-BDDE-A49C3D3D8DA8}"/>
              </a:ext>
            </a:extLst>
          </p:cNvPr>
          <p:cNvPicPr>
            <a:picLocks/>
          </p:cNvPicPr>
          <p:nvPr/>
        </p:nvPicPr>
        <p:blipFill>
          <a:blip r:embed="rId4"/>
          <a:stretch>
            <a:fillRect/>
          </a:stretch>
        </p:blipFill>
        <p:spPr>
          <a:xfrm>
            <a:off x="606192" y="2955853"/>
            <a:ext cx="1039728" cy="1039728"/>
          </a:xfrm>
          <a:prstGeom prst="rect">
            <a:avLst/>
          </a:prstGeom>
        </p:spPr>
      </p:pic>
      <p:sp>
        <p:nvSpPr>
          <p:cNvPr id="33" name="TextBox 32">
            <a:extLst>
              <a:ext uri="{FF2B5EF4-FFF2-40B4-BE49-F238E27FC236}">
                <a16:creationId xmlns:a16="http://schemas.microsoft.com/office/drawing/2014/main" id="{2C2AEAA7-497A-434F-8723-CCE973647CB0}"/>
              </a:ext>
            </a:extLst>
          </p:cNvPr>
          <p:cNvSpPr txBox="1"/>
          <p:nvPr/>
        </p:nvSpPr>
        <p:spPr>
          <a:xfrm>
            <a:off x="1854200" y="3321829"/>
            <a:ext cx="4927600" cy="307777"/>
          </a:xfrm>
          <a:prstGeom prst="rect">
            <a:avLst/>
          </a:prstGeom>
          <a:noFill/>
        </p:spPr>
        <p:txBody>
          <a:bodyPr wrap="square" lIns="0" tIns="0" rIns="0" bIns="0" rtlCol="0" anchor="ctr">
            <a:spAutoFit/>
          </a:bodyPr>
          <a:lstStyle/>
          <a:p>
            <a:pPr lvl="0"/>
            <a:r>
              <a:rPr lang="en-US" sz="2000" dirty="0"/>
              <a:t>Manage the migration for meetings</a:t>
            </a:r>
          </a:p>
        </p:txBody>
      </p:sp>
      <p:cxnSp>
        <p:nvCxnSpPr>
          <p:cNvPr id="34" name="Straight Connector 33">
            <a:extLst>
              <a:ext uri="{FF2B5EF4-FFF2-40B4-BE49-F238E27FC236}">
                <a16:creationId xmlns:a16="http://schemas.microsoft.com/office/drawing/2014/main" id="{9BDFA382-99E6-44E5-BA2E-4FA7C6E4DEB8}"/>
              </a:ext>
              <a:ext uri="{C183D7F6-B498-43B3-948B-1728B52AA6E4}">
                <adec:decorative xmlns:adec="http://schemas.microsoft.com/office/drawing/2017/decorative" val="1"/>
              </a:ext>
            </a:extLst>
          </p:cNvPr>
          <p:cNvCxnSpPr>
            <a:cxnSpLocks/>
          </p:cNvCxnSpPr>
          <p:nvPr/>
        </p:nvCxnSpPr>
        <p:spPr>
          <a:xfrm>
            <a:off x="1854199" y="4180103"/>
            <a:ext cx="49276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5" name="Picture 34" descr="Icon of two rectangles with magnifying glass ">
            <a:extLst>
              <a:ext uri="{FF2B5EF4-FFF2-40B4-BE49-F238E27FC236}">
                <a16:creationId xmlns:a16="http://schemas.microsoft.com/office/drawing/2014/main" id="{9C931618-B4E0-440F-BDFF-6CB6731AC816}"/>
              </a:ext>
            </a:extLst>
          </p:cNvPr>
          <p:cNvPicPr>
            <a:picLocks noChangeAspect="1"/>
          </p:cNvPicPr>
          <p:nvPr/>
        </p:nvPicPr>
        <p:blipFill>
          <a:blip r:embed="rId5"/>
          <a:stretch>
            <a:fillRect/>
          </a:stretch>
        </p:blipFill>
        <p:spPr>
          <a:xfrm>
            <a:off x="606192" y="4364624"/>
            <a:ext cx="1039728" cy="1039728"/>
          </a:xfrm>
          <a:prstGeom prst="rect">
            <a:avLst/>
          </a:prstGeom>
        </p:spPr>
      </p:pic>
      <p:sp>
        <p:nvSpPr>
          <p:cNvPr id="36" name="TextBox 35">
            <a:extLst>
              <a:ext uri="{FF2B5EF4-FFF2-40B4-BE49-F238E27FC236}">
                <a16:creationId xmlns:a16="http://schemas.microsoft.com/office/drawing/2014/main" id="{E090372D-53B4-4EAA-B99F-2786161246FE}"/>
              </a:ext>
            </a:extLst>
          </p:cNvPr>
          <p:cNvSpPr txBox="1"/>
          <p:nvPr/>
        </p:nvSpPr>
        <p:spPr>
          <a:xfrm>
            <a:off x="1854200" y="4730600"/>
            <a:ext cx="4927600" cy="307777"/>
          </a:xfrm>
          <a:prstGeom prst="rect">
            <a:avLst/>
          </a:prstGeom>
          <a:noFill/>
        </p:spPr>
        <p:txBody>
          <a:bodyPr wrap="square" lIns="0" tIns="0" rIns="0" bIns="0" rtlCol="0" anchor="ctr">
            <a:noAutofit/>
          </a:bodyPr>
          <a:lstStyle/>
          <a:p>
            <a:pPr lvl="0"/>
            <a:r>
              <a:rPr lang="en-US" sz="2000" dirty="0"/>
              <a:t>Configure coexistence and upgrade settings</a:t>
            </a:r>
          </a:p>
        </p:txBody>
      </p:sp>
    </p:spTree>
    <p:extLst>
      <p:ext uri="{BB962C8B-B14F-4D97-AF65-F5344CB8AC3E}">
        <p14:creationId xmlns:p14="http://schemas.microsoft.com/office/powerpoint/2010/main" val="3052099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6487DC-ED7E-453D-9DFB-A440390AF618}"/>
              </a:ext>
            </a:extLst>
          </p:cNvPr>
          <p:cNvSpPr>
            <a:spLocks noGrp="1"/>
          </p:cNvSpPr>
          <p:nvPr>
            <p:ph type="title"/>
          </p:nvPr>
        </p:nvSpPr>
        <p:spPr/>
        <p:txBody>
          <a:bodyPr/>
          <a:lstStyle/>
          <a:p>
            <a:r>
              <a:rPr lang="en-US" dirty="0"/>
              <a:t>Evaluate upgrade paths with coexistence and upgrade modes</a:t>
            </a:r>
          </a:p>
        </p:txBody>
      </p:sp>
      <p:sp>
        <p:nvSpPr>
          <p:cNvPr id="15" name="Rectangle 14">
            <a:extLst>
              <a:ext uri="{FF2B5EF4-FFF2-40B4-BE49-F238E27FC236}">
                <a16:creationId xmlns:a16="http://schemas.microsoft.com/office/drawing/2014/main" id="{F0F91D9B-42FD-4FCE-AED2-1AD09C50FFC4}"/>
              </a:ext>
            </a:extLst>
          </p:cNvPr>
          <p:cNvSpPr/>
          <p:nvPr/>
        </p:nvSpPr>
        <p:spPr>
          <a:xfrm>
            <a:off x="600058" y="1436688"/>
            <a:ext cx="3971942" cy="4832350"/>
          </a:xfrm>
          <a:prstGeom prst="rect">
            <a:avLst/>
          </a:prstGeom>
          <a:solidFill>
            <a:schemeClr val="bg1">
              <a:lumMod val="95000"/>
            </a:schemeClr>
          </a:solidFill>
        </p:spPr>
        <p:txBody>
          <a:bodyPr wrap="square" lIns="182880" tIns="137160" rIns="182880" bIns="137160">
            <a:noAutofit/>
          </a:bodyPr>
          <a:lstStyle/>
          <a:p>
            <a:pPr marR="0" lvl="0">
              <a:spcBef>
                <a:spcPts val="0"/>
              </a:spcBef>
              <a:spcAft>
                <a:spcPts val="0"/>
              </a:spcAft>
            </a:pPr>
            <a:r>
              <a:rPr lang="en-US" sz="2400" dirty="0">
                <a:latin typeface="+mj-lt"/>
                <a:cs typeface="Segoe UI Semilight" panose="020B0402040204020203" pitchFamily="34" charset="0"/>
              </a:rPr>
              <a:t>Two upgrade journeys:</a:t>
            </a:r>
          </a:p>
          <a:p>
            <a:pPr marR="0" lvl="0">
              <a:spcBef>
                <a:spcPts val="600"/>
              </a:spcBef>
              <a:spcAft>
                <a:spcPts val="600"/>
              </a:spcAft>
            </a:pPr>
            <a:r>
              <a:rPr lang="en-US" sz="2000" dirty="0">
                <a:cs typeface="Segoe UI Semilight" panose="020B0402040204020203" pitchFamily="34" charset="0"/>
              </a:rPr>
              <a:t>Direct upgrade journey</a:t>
            </a:r>
          </a:p>
          <a:p>
            <a:pPr marR="0" lvl="0">
              <a:spcBef>
                <a:spcPts val="600"/>
              </a:spcBef>
              <a:spcAft>
                <a:spcPts val="600"/>
              </a:spcAft>
            </a:pPr>
            <a:r>
              <a:rPr lang="en-US" sz="2000" dirty="0">
                <a:cs typeface="Segoe UI Semilight" panose="020B0402040204020203" pitchFamily="34" charset="0"/>
              </a:rPr>
              <a:t>Gradual upgrade journey</a:t>
            </a:r>
          </a:p>
        </p:txBody>
      </p:sp>
      <p:pic>
        <p:nvPicPr>
          <p:cNvPr id="5" name="Picture 4" descr="Screenshot of upgrade building blocks from Skype for Business to Teams. There are show a couple of modes as Island, Teams Only, Skype for Business Only, Skype for Business with Teams collaboration only or collaboration and meetings">
            <a:extLst>
              <a:ext uri="{FF2B5EF4-FFF2-40B4-BE49-F238E27FC236}">
                <a16:creationId xmlns:a16="http://schemas.microsoft.com/office/drawing/2014/main" id="{16E37969-3AFA-4D41-ACBB-C23F7DBB0423}"/>
              </a:ext>
            </a:extLst>
          </p:cNvPr>
          <p:cNvPicPr>
            <a:picLocks noChangeAspect="1"/>
          </p:cNvPicPr>
          <p:nvPr/>
        </p:nvPicPr>
        <p:blipFill rotWithShape="1">
          <a:blip r:embed="rId3"/>
          <a:srcRect l="-8899" t="-2524" r="-5621" b="-2524"/>
          <a:stretch/>
        </p:blipFill>
        <p:spPr>
          <a:xfrm>
            <a:off x="4724400" y="1436688"/>
            <a:ext cx="7112017" cy="4832350"/>
          </a:xfrm>
          <a:prstGeom prst="rect">
            <a:avLst/>
          </a:prstGeom>
          <a:noFill/>
          <a:ln w="19050">
            <a:solidFill>
              <a:schemeClr val="accent1"/>
            </a:solidFill>
            <a:headEnd type="none" w="med" len="med"/>
            <a:tailEnd type="none" w="med" len="med"/>
          </a:ln>
          <a:effectLst/>
        </p:spPr>
      </p:pic>
    </p:spTree>
    <p:extLst>
      <p:ext uri="{BB962C8B-B14F-4D97-AF65-F5344CB8AC3E}">
        <p14:creationId xmlns:p14="http://schemas.microsoft.com/office/powerpoint/2010/main" val="197320983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Manage meeting migration</a:t>
            </a:r>
          </a:p>
        </p:txBody>
      </p:sp>
      <p:pic>
        <p:nvPicPr>
          <p:cNvPr id="16" name="Picture 15" descr="Icon of a person using communicating device">
            <a:extLst>
              <a:ext uri="{FF2B5EF4-FFF2-40B4-BE49-F238E27FC236}">
                <a16:creationId xmlns:a16="http://schemas.microsoft.com/office/drawing/2014/main" id="{A44642E6-2694-4F40-B7D3-F9AF9029BBED}"/>
              </a:ext>
            </a:extLst>
          </p:cNvPr>
          <p:cNvPicPr>
            <a:picLocks noChangeAspect="1"/>
          </p:cNvPicPr>
          <p:nvPr/>
        </p:nvPicPr>
        <p:blipFill>
          <a:blip r:embed="rId3"/>
          <a:stretch>
            <a:fillRect/>
          </a:stretch>
        </p:blipFill>
        <p:spPr>
          <a:xfrm>
            <a:off x="557913" y="1434939"/>
            <a:ext cx="969264" cy="969264"/>
          </a:xfrm>
          <a:prstGeom prst="rect">
            <a:avLst/>
          </a:prstGeom>
        </p:spPr>
      </p:pic>
      <p:sp>
        <p:nvSpPr>
          <p:cNvPr id="18" name="TextBox 17">
            <a:extLst>
              <a:ext uri="{FF2B5EF4-FFF2-40B4-BE49-F238E27FC236}">
                <a16:creationId xmlns:a16="http://schemas.microsoft.com/office/drawing/2014/main" id="{9B1054F6-0F66-4DF2-8A63-A87F0483C9A8}"/>
              </a:ext>
            </a:extLst>
          </p:cNvPr>
          <p:cNvSpPr txBox="1"/>
          <p:nvPr/>
        </p:nvSpPr>
        <p:spPr>
          <a:xfrm>
            <a:off x="1736436" y="1434939"/>
            <a:ext cx="10120602" cy="1723549"/>
          </a:xfrm>
          <a:prstGeom prst="rect">
            <a:avLst/>
          </a:prstGeom>
          <a:noFill/>
        </p:spPr>
        <p:txBody>
          <a:bodyPr wrap="square" lIns="0" tIns="0" rIns="0" bIns="0" rtlCol="0" anchor="t">
            <a:spAutoFit/>
          </a:bodyPr>
          <a:lstStyle>
            <a:defPPr>
              <a:defRPr lang="en-US"/>
            </a:defPPr>
            <a:lvl1pPr lvl="0">
              <a:spcBef>
                <a:spcPts val="600"/>
              </a:spcBef>
              <a:defRPr sz="2400">
                <a:latin typeface="Segoe UI Semibold"/>
              </a:defRPr>
            </a:lvl1pPr>
          </a:lstStyle>
          <a:p>
            <a:r>
              <a:rPr lang="en-US" sz="2000" dirty="0">
                <a:solidFill>
                  <a:schemeClr val="tx2"/>
                </a:solidFill>
                <a:latin typeface="+mj-lt"/>
              </a:rPr>
              <a:t>Meeting Migration Service (MMS) provides updates for existing meetings:</a:t>
            </a:r>
          </a:p>
          <a:p>
            <a:r>
              <a:rPr lang="en-US" sz="1800" dirty="0">
                <a:latin typeface="+mn-lt"/>
              </a:rPr>
              <a:t>When a user is migrated from on-premises to the cloud (</a:t>
            </a:r>
            <a:r>
              <a:rPr lang="en-US" sz="1800" dirty="0" err="1">
                <a:latin typeface="+mn-lt"/>
              </a:rPr>
              <a:t>SfB</a:t>
            </a:r>
            <a:r>
              <a:rPr lang="en-US" sz="1800" dirty="0">
                <a:latin typeface="+mn-lt"/>
              </a:rPr>
              <a:t> Online or to </a:t>
            </a:r>
            <a:r>
              <a:rPr lang="en-US" sz="1800" dirty="0" err="1">
                <a:latin typeface="+mn-lt"/>
              </a:rPr>
              <a:t>TeamsOnly</a:t>
            </a:r>
            <a:r>
              <a:rPr lang="en-US" sz="1800" dirty="0">
                <a:latin typeface="+mn-lt"/>
              </a:rPr>
              <a:t>)</a:t>
            </a:r>
          </a:p>
          <a:p>
            <a:r>
              <a:rPr lang="en-US" sz="1800" dirty="0">
                <a:latin typeface="+mn-lt"/>
              </a:rPr>
              <a:t>When an admin makes a change to the user’s audio-conferencing settings</a:t>
            </a:r>
          </a:p>
          <a:p>
            <a:r>
              <a:rPr lang="en-US" sz="1800" dirty="0">
                <a:latin typeface="+mn-lt"/>
              </a:rPr>
              <a:t>When an online user is upgraded to Teams only</a:t>
            </a:r>
          </a:p>
          <a:p>
            <a:r>
              <a:rPr lang="en-US" sz="1800" dirty="0">
                <a:latin typeface="+mn-lt"/>
              </a:rPr>
              <a:t>When you use PowerShell to trigger MMS</a:t>
            </a:r>
          </a:p>
        </p:txBody>
      </p:sp>
      <p:cxnSp>
        <p:nvCxnSpPr>
          <p:cNvPr id="30" name="Straight Connector 29">
            <a:extLst>
              <a:ext uri="{FF2B5EF4-FFF2-40B4-BE49-F238E27FC236}">
                <a16:creationId xmlns:a16="http://schemas.microsoft.com/office/drawing/2014/main" id="{E7C52193-831E-402C-8ABC-A8EFF42E37FD}"/>
              </a:ext>
              <a:ext uri="{C183D7F6-B498-43B3-948B-1728B52AA6E4}">
                <adec:decorative xmlns:adec="http://schemas.microsoft.com/office/drawing/2017/decorative" val="1"/>
              </a:ext>
            </a:extLst>
          </p:cNvPr>
          <p:cNvCxnSpPr>
            <a:cxnSpLocks/>
          </p:cNvCxnSpPr>
          <p:nvPr/>
        </p:nvCxnSpPr>
        <p:spPr>
          <a:xfrm>
            <a:off x="1737333" y="3353637"/>
            <a:ext cx="1007279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4" name="Picture 13" descr="Icon of a storage container">
            <a:extLst>
              <a:ext uri="{FF2B5EF4-FFF2-40B4-BE49-F238E27FC236}">
                <a16:creationId xmlns:a16="http://schemas.microsoft.com/office/drawing/2014/main" id="{6800D85E-CA9C-4167-8BE7-64B0005EE630}"/>
              </a:ext>
            </a:extLst>
          </p:cNvPr>
          <p:cNvPicPr>
            <a:picLocks/>
          </p:cNvPicPr>
          <p:nvPr/>
        </p:nvPicPr>
        <p:blipFill>
          <a:blip r:embed="rId4"/>
          <a:stretch>
            <a:fillRect/>
          </a:stretch>
        </p:blipFill>
        <p:spPr>
          <a:xfrm>
            <a:off x="557911" y="3548786"/>
            <a:ext cx="969264" cy="969264"/>
          </a:xfrm>
          <a:prstGeom prst="rect">
            <a:avLst/>
          </a:prstGeom>
        </p:spPr>
      </p:pic>
      <p:sp>
        <p:nvSpPr>
          <p:cNvPr id="19" name="Rectangle 18">
            <a:extLst>
              <a:ext uri="{FF2B5EF4-FFF2-40B4-BE49-F238E27FC236}">
                <a16:creationId xmlns:a16="http://schemas.microsoft.com/office/drawing/2014/main" id="{278D8318-19F0-4827-9C04-768F9AA1BB2A}"/>
              </a:ext>
            </a:extLst>
          </p:cNvPr>
          <p:cNvSpPr/>
          <p:nvPr/>
        </p:nvSpPr>
        <p:spPr>
          <a:xfrm>
            <a:off x="1737334" y="3725642"/>
            <a:ext cx="10072796" cy="615553"/>
          </a:xfrm>
          <a:prstGeom prst="rect">
            <a:avLst/>
          </a:prstGeom>
          <a:noFill/>
        </p:spPr>
        <p:txBody>
          <a:bodyPr wrap="square" lIns="0" tIns="0" rIns="0" bIns="0" anchor="ctr">
            <a:spAutoFit/>
          </a:bodyPr>
          <a:lstStyle/>
          <a:p>
            <a:r>
              <a:rPr lang="en-US" sz="2000" dirty="0">
                <a:solidFill>
                  <a:srgbClr val="171717"/>
                </a:solidFill>
                <a:latin typeface="+mj-lt"/>
                <a:cs typeface="Segoe UI Semilight" panose="020B0402040204020203" pitchFamily="34" charset="0"/>
              </a:rPr>
              <a:t>Admins use Skype for Business Online PowerShell module to check the status of running migrations, manually trigger meeting migrations, and disable migrations</a:t>
            </a:r>
          </a:p>
        </p:txBody>
      </p:sp>
      <p:cxnSp>
        <p:nvCxnSpPr>
          <p:cNvPr id="31" name="Straight Connector 30">
            <a:extLst>
              <a:ext uri="{FF2B5EF4-FFF2-40B4-BE49-F238E27FC236}">
                <a16:creationId xmlns:a16="http://schemas.microsoft.com/office/drawing/2014/main" id="{70A87BC8-7C12-489E-B64B-9B274243478E}"/>
              </a:ext>
              <a:ext uri="{C183D7F6-B498-43B3-948B-1728B52AA6E4}">
                <adec:decorative xmlns:adec="http://schemas.microsoft.com/office/drawing/2017/decorative" val="1"/>
              </a:ext>
            </a:extLst>
          </p:cNvPr>
          <p:cNvCxnSpPr>
            <a:cxnSpLocks/>
          </p:cNvCxnSpPr>
          <p:nvPr/>
        </p:nvCxnSpPr>
        <p:spPr>
          <a:xfrm>
            <a:off x="1736771" y="4713199"/>
            <a:ext cx="101027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0" name="Picture 19" descr="Icon of three people with downward pointing arrow">
            <a:extLst>
              <a:ext uri="{FF2B5EF4-FFF2-40B4-BE49-F238E27FC236}">
                <a16:creationId xmlns:a16="http://schemas.microsoft.com/office/drawing/2014/main" id="{0B454BF0-548C-4AC5-B5B8-7E361DB3B54A}"/>
              </a:ext>
            </a:extLst>
          </p:cNvPr>
          <p:cNvPicPr>
            <a:picLocks noChangeAspect="1"/>
          </p:cNvPicPr>
          <p:nvPr/>
        </p:nvPicPr>
        <p:blipFill>
          <a:blip r:embed="rId5"/>
          <a:stretch>
            <a:fillRect/>
          </a:stretch>
        </p:blipFill>
        <p:spPr>
          <a:xfrm>
            <a:off x="573149" y="4908347"/>
            <a:ext cx="969264" cy="969264"/>
          </a:xfrm>
          <a:prstGeom prst="rect">
            <a:avLst/>
          </a:prstGeom>
        </p:spPr>
      </p:pic>
      <p:sp>
        <p:nvSpPr>
          <p:cNvPr id="21" name="TextBox 20">
            <a:extLst>
              <a:ext uri="{FF2B5EF4-FFF2-40B4-BE49-F238E27FC236}">
                <a16:creationId xmlns:a16="http://schemas.microsoft.com/office/drawing/2014/main" id="{098618BA-0BF5-47EC-9D4C-0B93CACB2743}"/>
              </a:ext>
            </a:extLst>
          </p:cNvPr>
          <p:cNvSpPr txBox="1"/>
          <p:nvPr/>
        </p:nvSpPr>
        <p:spPr>
          <a:xfrm>
            <a:off x="1737652" y="4908347"/>
            <a:ext cx="10055820" cy="1384995"/>
          </a:xfrm>
          <a:prstGeom prst="rect">
            <a:avLst/>
          </a:prstGeom>
          <a:noFill/>
        </p:spPr>
        <p:txBody>
          <a:bodyPr wrap="square" lIns="0" tIns="0" rIns="0" bIns="0" rtlCol="0" anchor="t">
            <a:spAutoFit/>
          </a:bodyPr>
          <a:lstStyle>
            <a:defPPr>
              <a:defRPr lang="en-US"/>
            </a:defPPr>
            <a:lvl1pPr lvl="0">
              <a:spcBef>
                <a:spcPts val="600"/>
              </a:spcBef>
              <a:defRPr>
                <a:solidFill>
                  <a:schemeClr val="tx2"/>
                </a:solidFill>
                <a:latin typeface="+mj-lt"/>
              </a:defRPr>
            </a:lvl1pPr>
          </a:lstStyle>
          <a:p>
            <a:r>
              <a:rPr lang="en-US" sz="2000" dirty="0"/>
              <a:t>MMS is enabled by default for all organizations, but it can also be disabled on different levels:</a:t>
            </a:r>
          </a:p>
          <a:p>
            <a:r>
              <a:rPr lang="en-US" sz="2000" dirty="0">
                <a:latin typeface="+mn-lt"/>
              </a:rPr>
              <a:t>Disable entirely for the tenant</a:t>
            </a:r>
          </a:p>
          <a:p>
            <a:r>
              <a:rPr lang="en-US" sz="2000" dirty="0">
                <a:latin typeface="+mn-lt"/>
              </a:rPr>
              <a:t>Disable only for changes related to audio conferencing </a:t>
            </a:r>
          </a:p>
        </p:txBody>
      </p:sp>
    </p:spTree>
    <p:extLst>
      <p:ext uri="{BB962C8B-B14F-4D97-AF65-F5344CB8AC3E}">
        <p14:creationId xmlns:p14="http://schemas.microsoft.com/office/powerpoint/2010/main" val="2888839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C415B-12C3-4C2B-A2F0-C5D1A745118C}"/>
              </a:ext>
            </a:extLst>
          </p:cNvPr>
          <p:cNvSpPr>
            <a:spLocks noGrp="1"/>
          </p:cNvSpPr>
          <p:nvPr>
            <p:ph type="title"/>
          </p:nvPr>
        </p:nvSpPr>
        <p:spPr/>
        <p:txBody>
          <a:bodyPr/>
          <a:lstStyle/>
          <a:p>
            <a:r>
              <a:rPr lang="en-US" dirty="0">
                <a:solidFill>
                  <a:schemeClr val="tx1"/>
                </a:solidFill>
              </a:rPr>
              <a:t>Configure coexistence and upgrade settings</a:t>
            </a:r>
          </a:p>
        </p:txBody>
      </p:sp>
      <p:sp>
        <p:nvSpPr>
          <p:cNvPr id="8" name="Rectangle 7">
            <a:extLst>
              <a:ext uri="{FF2B5EF4-FFF2-40B4-BE49-F238E27FC236}">
                <a16:creationId xmlns:a16="http://schemas.microsoft.com/office/drawing/2014/main" id="{ACAC08F5-FFFB-404C-B278-1544D21DFB7D}"/>
              </a:ext>
              <a:ext uri="{C183D7F6-B498-43B3-948B-1728B52AA6E4}">
                <adec:decorative xmlns:adec="http://schemas.microsoft.com/office/drawing/2017/decorative" val="1"/>
              </a:ext>
            </a:extLst>
          </p:cNvPr>
          <p:cNvSpPr/>
          <p:nvPr/>
        </p:nvSpPr>
        <p:spPr bwMode="auto">
          <a:xfrm>
            <a:off x="579438" y="1142999"/>
            <a:ext cx="11277617" cy="517146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descr="On the screen there is Microsoft Teams Admin Center shown, where under the Organizational wide settings there is Teams upgrade chosen. Here it is coexistence mode Island selected and download Teams app in the background for Skype for Business users turn ON">
            <a:extLst>
              <a:ext uri="{FF2B5EF4-FFF2-40B4-BE49-F238E27FC236}">
                <a16:creationId xmlns:a16="http://schemas.microsoft.com/office/drawing/2014/main" id="{8C26E4B4-456F-44BA-B143-C51EB5B9DD3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4074" y="1248202"/>
            <a:ext cx="7442859" cy="4963847"/>
          </a:xfrm>
          <a:prstGeom prst="rect">
            <a:avLst/>
          </a:prstGeom>
        </p:spPr>
      </p:pic>
      <p:pic>
        <p:nvPicPr>
          <p:cNvPr id="10" name="Picture 9" descr="A screenshot of a Microsoft Teams admin center with 5 coexistence modes">
            <a:extLst>
              <a:ext uri="{FF2B5EF4-FFF2-40B4-BE49-F238E27FC236}">
                <a16:creationId xmlns:a16="http://schemas.microsoft.com/office/drawing/2014/main" id="{138DAB94-BA47-48BF-B521-B15996579BD4}"/>
              </a:ext>
            </a:extLst>
          </p:cNvPr>
          <p:cNvPicPr>
            <a:picLocks noChangeAspect="1"/>
          </p:cNvPicPr>
          <p:nvPr/>
        </p:nvPicPr>
        <p:blipFill rotWithShape="1">
          <a:blip r:embed="rId4"/>
          <a:srcRect t="1" b="-37861"/>
          <a:stretch/>
        </p:blipFill>
        <p:spPr>
          <a:xfrm>
            <a:off x="8231569" y="1248202"/>
            <a:ext cx="3515187" cy="4963847"/>
          </a:xfrm>
          <a:prstGeom prst="rect">
            <a:avLst/>
          </a:prstGeom>
          <a:ln>
            <a:solidFill>
              <a:schemeClr val="bg1">
                <a:lumMod val="95000"/>
              </a:schemeClr>
            </a:solidFill>
          </a:ln>
        </p:spPr>
      </p:pic>
    </p:spTree>
    <p:extLst>
      <p:ext uri="{BB962C8B-B14F-4D97-AF65-F5344CB8AC3E}">
        <p14:creationId xmlns:p14="http://schemas.microsoft.com/office/powerpoint/2010/main" val="134838902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 and configure network settings for Microsoft Teams </a:t>
            </a:r>
          </a:p>
        </p:txBody>
      </p:sp>
      <p:pic>
        <p:nvPicPr>
          <p:cNvPr id="5" name="Picture 4" descr="Icon of pencil with square behind it">
            <a:extLst>
              <a:ext uri="{FF2B5EF4-FFF2-40B4-BE49-F238E27FC236}">
                <a16:creationId xmlns:a16="http://schemas.microsoft.com/office/drawing/2014/main" id="{0CE9FD27-0311-4D5D-8CB6-303759B4FD67}"/>
              </a:ext>
            </a:extLst>
          </p:cNvPr>
          <p:cNvPicPr>
            <a:picLocks noChangeAspect="1"/>
          </p:cNvPicPr>
          <p:nvPr/>
        </p:nvPicPr>
        <p:blipFill>
          <a:blip r:embed="rId3"/>
          <a:stretch>
            <a:fillRect/>
          </a:stretch>
        </p:blipFill>
        <p:spPr>
          <a:xfrm>
            <a:off x="10352172" y="2882900"/>
            <a:ext cx="1152530" cy="1152526"/>
          </a:xfrm>
          <a:prstGeom prst="rect">
            <a:avLst/>
          </a:prstGeom>
        </p:spPr>
      </p:pic>
    </p:spTree>
    <p:extLst>
      <p:ext uri="{BB962C8B-B14F-4D97-AF65-F5344CB8AC3E}">
        <p14:creationId xmlns:p14="http://schemas.microsoft.com/office/powerpoint/2010/main" val="171159788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Lesson introduction </a:t>
            </a:r>
          </a:p>
        </p:txBody>
      </p:sp>
      <p:sp>
        <p:nvSpPr>
          <p:cNvPr id="82" name="TextBox 81">
            <a:extLst>
              <a:ext uri="{FF2B5EF4-FFF2-40B4-BE49-F238E27FC236}">
                <a16:creationId xmlns:a16="http://schemas.microsoft.com/office/drawing/2014/main" id="{31079907-A232-47F4-96E5-4C87F65A6100}"/>
              </a:ext>
            </a:extLst>
          </p:cNvPr>
          <p:cNvSpPr txBox="1"/>
          <p:nvPr/>
        </p:nvSpPr>
        <p:spPr>
          <a:xfrm>
            <a:off x="600059" y="1082808"/>
            <a:ext cx="5902342" cy="338554"/>
          </a:xfrm>
          <a:prstGeom prst="rect">
            <a:avLst/>
          </a:prstGeom>
          <a:noFill/>
        </p:spPr>
        <p:txBody>
          <a:bodyPr wrap="square" lIns="0" tIns="0" rIns="0" bIns="0" rtlCol="0">
            <a:spAutoFit/>
          </a:bodyPr>
          <a:lstStyle/>
          <a:p>
            <a:pPr>
              <a:spcBef>
                <a:spcPts val="1000"/>
              </a:spcBef>
            </a:pPr>
            <a:r>
              <a:rPr lang="en-US" sz="2200" dirty="0">
                <a:latin typeface="+mj-lt"/>
              </a:rPr>
              <a:t>After this lesson, you will be able to:</a:t>
            </a:r>
          </a:p>
        </p:txBody>
      </p:sp>
      <p:pic>
        <p:nvPicPr>
          <p:cNvPr id="83" name="Picture 82" descr="Icon of a person using communicating device">
            <a:extLst>
              <a:ext uri="{FF2B5EF4-FFF2-40B4-BE49-F238E27FC236}">
                <a16:creationId xmlns:a16="http://schemas.microsoft.com/office/drawing/2014/main" id="{F2D0281A-D6FB-4F04-AE0C-CE039064FA7C}"/>
              </a:ext>
            </a:extLst>
          </p:cNvPr>
          <p:cNvPicPr>
            <a:picLocks/>
          </p:cNvPicPr>
          <p:nvPr/>
        </p:nvPicPr>
        <p:blipFill>
          <a:blip r:embed="rId3"/>
          <a:stretch>
            <a:fillRect/>
          </a:stretch>
        </p:blipFill>
        <p:spPr>
          <a:xfrm>
            <a:off x="579438" y="1568187"/>
            <a:ext cx="735012" cy="735012"/>
          </a:xfrm>
          <a:prstGeom prst="rect">
            <a:avLst/>
          </a:prstGeom>
        </p:spPr>
      </p:pic>
      <p:sp>
        <p:nvSpPr>
          <p:cNvPr id="84" name="TextBox 83">
            <a:extLst>
              <a:ext uri="{FF2B5EF4-FFF2-40B4-BE49-F238E27FC236}">
                <a16:creationId xmlns:a16="http://schemas.microsoft.com/office/drawing/2014/main" id="{60C3550E-F690-46A1-8E10-24A97266F653}"/>
              </a:ext>
            </a:extLst>
          </p:cNvPr>
          <p:cNvSpPr txBox="1"/>
          <p:nvPr/>
        </p:nvSpPr>
        <p:spPr>
          <a:xfrm>
            <a:off x="1474470" y="1797194"/>
            <a:ext cx="5474970" cy="276999"/>
          </a:xfrm>
          <a:prstGeom prst="rect">
            <a:avLst/>
          </a:prstGeom>
          <a:noFill/>
        </p:spPr>
        <p:txBody>
          <a:bodyPr wrap="square" lIns="0" tIns="0" rIns="0" bIns="0" rtlCol="0" anchor="ctr">
            <a:spAutoFit/>
          </a:bodyPr>
          <a:lstStyle/>
          <a:p>
            <a:r>
              <a:rPr lang="en-US" spc="-10" dirty="0"/>
              <a:t>Explain the network requirements of Microsoft Teams</a:t>
            </a:r>
          </a:p>
        </p:txBody>
      </p:sp>
      <p:cxnSp>
        <p:nvCxnSpPr>
          <p:cNvPr id="85" name="Straight Connector 84">
            <a:extLst>
              <a:ext uri="{FF2B5EF4-FFF2-40B4-BE49-F238E27FC236}">
                <a16:creationId xmlns:a16="http://schemas.microsoft.com/office/drawing/2014/main" id="{95F49B5F-3F2A-442E-B2BA-9E10DDBA4375}"/>
              </a:ext>
              <a:ext uri="{C183D7F6-B498-43B3-948B-1728B52AA6E4}">
                <adec:decorative xmlns:adec="http://schemas.microsoft.com/office/drawing/2017/decorative" val="1"/>
              </a:ext>
            </a:extLst>
          </p:cNvPr>
          <p:cNvCxnSpPr>
            <a:cxnSpLocks/>
          </p:cNvCxnSpPr>
          <p:nvPr/>
        </p:nvCxnSpPr>
        <p:spPr>
          <a:xfrm>
            <a:off x="1474470" y="2360486"/>
            <a:ext cx="51054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86" name="Picture 85" descr="Icon of a wrench">
            <a:extLst>
              <a:ext uri="{FF2B5EF4-FFF2-40B4-BE49-F238E27FC236}">
                <a16:creationId xmlns:a16="http://schemas.microsoft.com/office/drawing/2014/main" id="{58688BFA-E8CA-4B69-AC7D-1CA6FD8D71C5}"/>
              </a:ext>
            </a:extLst>
          </p:cNvPr>
          <p:cNvPicPr>
            <a:picLocks/>
          </p:cNvPicPr>
          <p:nvPr/>
        </p:nvPicPr>
        <p:blipFill>
          <a:blip r:embed="rId4"/>
          <a:stretch>
            <a:fillRect/>
          </a:stretch>
        </p:blipFill>
        <p:spPr>
          <a:xfrm>
            <a:off x="579438" y="2417773"/>
            <a:ext cx="735012" cy="735012"/>
          </a:xfrm>
          <a:prstGeom prst="rect">
            <a:avLst/>
          </a:prstGeom>
        </p:spPr>
      </p:pic>
      <p:sp>
        <p:nvSpPr>
          <p:cNvPr id="87" name="TextBox 86">
            <a:extLst>
              <a:ext uri="{FF2B5EF4-FFF2-40B4-BE49-F238E27FC236}">
                <a16:creationId xmlns:a16="http://schemas.microsoft.com/office/drawing/2014/main" id="{489BD5A3-85A8-4FA4-864B-8E3589772504}"/>
              </a:ext>
            </a:extLst>
          </p:cNvPr>
          <p:cNvSpPr txBox="1"/>
          <p:nvPr/>
        </p:nvSpPr>
        <p:spPr>
          <a:xfrm>
            <a:off x="1474470" y="2646779"/>
            <a:ext cx="5474970" cy="276999"/>
          </a:xfrm>
          <a:prstGeom prst="rect">
            <a:avLst/>
          </a:prstGeom>
          <a:noFill/>
        </p:spPr>
        <p:txBody>
          <a:bodyPr wrap="square" lIns="0" tIns="0" rIns="0" bIns="0" rtlCol="0" anchor="ctr">
            <a:spAutoFit/>
          </a:bodyPr>
          <a:lstStyle/>
          <a:p>
            <a:r>
              <a:rPr lang="en-US" dirty="0"/>
              <a:t>Work with the Network Planner tool</a:t>
            </a:r>
          </a:p>
        </p:txBody>
      </p:sp>
      <p:cxnSp>
        <p:nvCxnSpPr>
          <p:cNvPr id="88" name="Straight Connector 87">
            <a:extLst>
              <a:ext uri="{FF2B5EF4-FFF2-40B4-BE49-F238E27FC236}">
                <a16:creationId xmlns:a16="http://schemas.microsoft.com/office/drawing/2014/main" id="{34031DB0-D99F-4340-B59A-94B794DA7387}"/>
              </a:ext>
              <a:ext uri="{C183D7F6-B498-43B3-948B-1728B52AA6E4}">
                <adec:decorative xmlns:adec="http://schemas.microsoft.com/office/drawing/2017/decorative" val="1"/>
              </a:ext>
            </a:extLst>
          </p:cNvPr>
          <p:cNvCxnSpPr>
            <a:cxnSpLocks/>
          </p:cNvCxnSpPr>
          <p:nvPr/>
        </p:nvCxnSpPr>
        <p:spPr>
          <a:xfrm>
            <a:off x="1474470" y="3210071"/>
            <a:ext cx="51054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89" name="Picture 88" descr="Icon of a phone alongside a laptop">
            <a:extLst>
              <a:ext uri="{FF2B5EF4-FFF2-40B4-BE49-F238E27FC236}">
                <a16:creationId xmlns:a16="http://schemas.microsoft.com/office/drawing/2014/main" id="{EE5E1D85-2EB4-4342-94B6-BB59E693BA99}"/>
              </a:ext>
            </a:extLst>
          </p:cNvPr>
          <p:cNvPicPr>
            <a:picLocks/>
          </p:cNvPicPr>
          <p:nvPr/>
        </p:nvPicPr>
        <p:blipFill>
          <a:blip r:embed="rId5"/>
          <a:stretch>
            <a:fillRect/>
          </a:stretch>
        </p:blipFill>
        <p:spPr>
          <a:xfrm>
            <a:off x="579438" y="3267359"/>
            <a:ext cx="735012" cy="735012"/>
          </a:xfrm>
          <a:prstGeom prst="rect">
            <a:avLst/>
          </a:prstGeom>
        </p:spPr>
      </p:pic>
      <p:sp>
        <p:nvSpPr>
          <p:cNvPr id="90" name="TextBox 89">
            <a:extLst>
              <a:ext uri="{FF2B5EF4-FFF2-40B4-BE49-F238E27FC236}">
                <a16:creationId xmlns:a16="http://schemas.microsoft.com/office/drawing/2014/main" id="{27B9A162-A981-49F3-B9DF-9C46C1E76939}"/>
              </a:ext>
            </a:extLst>
          </p:cNvPr>
          <p:cNvSpPr txBox="1"/>
          <p:nvPr/>
        </p:nvSpPr>
        <p:spPr>
          <a:xfrm>
            <a:off x="1474470" y="3496364"/>
            <a:ext cx="5474970" cy="276999"/>
          </a:xfrm>
          <a:prstGeom prst="rect">
            <a:avLst/>
          </a:prstGeom>
          <a:noFill/>
        </p:spPr>
        <p:txBody>
          <a:bodyPr wrap="square" lIns="0" tIns="0" rIns="0" bIns="0" rtlCol="0" anchor="ctr">
            <a:spAutoFit/>
          </a:bodyPr>
          <a:lstStyle/>
          <a:p>
            <a:r>
              <a:rPr lang="en-US" dirty="0"/>
              <a:t>Utilize the Network Test Companion</a:t>
            </a:r>
          </a:p>
        </p:txBody>
      </p:sp>
      <p:cxnSp>
        <p:nvCxnSpPr>
          <p:cNvPr id="91" name="Straight Connector 90">
            <a:extLst>
              <a:ext uri="{FF2B5EF4-FFF2-40B4-BE49-F238E27FC236}">
                <a16:creationId xmlns:a16="http://schemas.microsoft.com/office/drawing/2014/main" id="{25E0F54D-9D5A-45F2-9372-499AA1C0B666}"/>
              </a:ext>
              <a:ext uri="{C183D7F6-B498-43B3-948B-1728B52AA6E4}">
                <adec:decorative xmlns:adec="http://schemas.microsoft.com/office/drawing/2017/decorative" val="1"/>
              </a:ext>
            </a:extLst>
          </p:cNvPr>
          <p:cNvCxnSpPr>
            <a:cxnSpLocks/>
          </p:cNvCxnSpPr>
          <p:nvPr/>
        </p:nvCxnSpPr>
        <p:spPr>
          <a:xfrm>
            <a:off x="1474470" y="4059656"/>
            <a:ext cx="51054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92" name="Picture 91" descr="Icon of a list">
            <a:extLst>
              <a:ext uri="{FF2B5EF4-FFF2-40B4-BE49-F238E27FC236}">
                <a16:creationId xmlns:a16="http://schemas.microsoft.com/office/drawing/2014/main" id="{71BE302F-F783-40BE-9C04-45F6536D5688}"/>
              </a:ext>
            </a:extLst>
          </p:cNvPr>
          <p:cNvPicPr>
            <a:picLocks/>
          </p:cNvPicPr>
          <p:nvPr/>
        </p:nvPicPr>
        <p:blipFill>
          <a:blip r:embed="rId6"/>
          <a:stretch>
            <a:fillRect/>
          </a:stretch>
        </p:blipFill>
        <p:spPr>
          <a:xfrm>
            <a:off x="579438" y="4116945"/>
            <a:ext cx="735012" cy="735012"/>
          </a:xfrm>
          <a:prstGeom prst="rect">
            <a:avLst/>
          </a:prstGeom>
        </p:spPr>
      </p:pic>
      <p:sp>
        <p:nvSpPr>
          <p:cNvPr id="93" name="TextBox 92">
            <a:extLst>
              <a:ext uri="{FF2B5EF4-FFF2-40B4-BE49-F238E27FC236}">
                <a16:creationId xmlns:a16="http://schemas.microsoft.com/office/drawing/2014/main" id="{E565BDA0-4E58-471A-ABBA-476A082B9F53}"/>
              </a:ext>
            </a:extLst>
          </p:cNvPr>
          <p:cNvSpPr txBox="1"/>
          <p:nvPr/>
        </p:nvSpPr>
        <p:spPr>
          <a:xfrm>
            <a:off x="1474470" y="4345949"/>
            <a:ext cx="5474970" cy="276999"/>
          </a:xfrm>
          <a:prstGeom prst="rect">
            <a:avLst/>
          </a:prstGeom>
          <a:noFill/>
        </p:spPr>
        <p:txBody>
          <a:bodyPr wrap="square" lIns="0" tIns="0" rIns="0" bIns="0" rtlCol="0" anchor="ctr">
            <a:spAutoFit/>
          </a:bodyPr>
          <a:lstStyle/>
          <a:p>
            <a:pPr lvl="0"/>
            <a:r>
              <a:rPr lang="en-US" dirty="0"/>
              <a:t>Describe the required network ports and protocols</a:t>
            </a:r>
          </a:p>
        </p:txBody>
      </p:sp>
      <p:cxnSp>
        <p:nvCxnSpPr>
          <p:cNvPr id="94" name="Straight Connector 93">
            <a:extLst>
              <a:ext uri="{FF2B5EF4-FFF2-40B4-BE49-F238E27FC236}">
                <a16:creationId xmlns:a16="http://schemas.microsoft.com/office/drawing/2014/main" id="{33514536-BFC2-4356-934C-C4BEAD95A04B}"/>
              </a:ext>
              <a:ext uri="{C183D7F6-B498-43B3-948B-1728B52AA6E4}">
                <adec:decorative xmlns:adec="http://schemas.microsoft.com/office/drawing/2017/decorative" val="1"/>
              </a:ext>
            </a:extLst>
          </p:cNvPr>
          <p:cNvCxnSpPr>
            <a:cxnSpLocks/>
          </p:cNvCxnSpPr>
          <p:nvPr/>
        </p:nvCxnSpPr>
        <p:spPr>
          <a:xfrm>
            <a:off x="1474470" y="4909241"/>
            <a:ext cx="51054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95" name="Picture 94" descr="Icons of a keypad">
            <a:extLst>
              <a:ext uri="{FF2B5EF4-FFF2-40B4-BE49-F238E27FC236}">
                <a16:creationId xmlns:a16="http://schemas.microsoft.com/office/drawing/2014/main" id="{0E9D02B3-CA51-4768-9F61-150895C2ABC3}"/>
              </a:ext>
            </a:extLst>
          </p:cNvPr>
          <p:cNvPicPr>
            <a:picLocks/>
          </p:cNvPicPr>
          <p:nvPr/>
        </p:nvPicPr>
        <p:blipFill>
          <a:blip r:embed="rId7"/>
          <a:stretch>
            <a:fillRect/>
          </a:stretch>
        </p:blipFill>
        <p:spPr>
          <a:xfrm>
            <a:off x="579438" y="4966531"/>
            <a:ext cx="735012" cy="735012"/>
          </a:xfrm>
          <a:prstGeom prst="rect">
            <a:avLst/>
          </a:prstGeom>
        </p:spPr>
      </p:pic>
      <p:sp>
        <p:nvSpPr>
          <p:cNvPr id="96" name="TextBox 95">
            <a:extLst>
              <a:ext uri="{FF2B5EF4-FFF2-40B4-BE49-F238E27FC236}">
                <a16:creationId xmlns:a16="http://schemas.microsoft.com/office/drawing/2014/main" id="{4273AF7A-4748-45A2-8FD8-B190B8893CB5}"/>
              </a:ext>
            </a:extLst>
          </p:cNvPr>
          <p:cNvSpPr txBox="1"/>
          <p:nvPr/>
        </p:nvSpPr>
        <p:spPr>
          <a:xfrm>
            <a:off x="1474470" y="5195534"/>
            <a:ext cx="5474970" cy="276999"/>
          </a:xfrm>
          <a:prstGeom prst="rect">
            <a:avLst/>
          </a:prstGeom>
          <a:noFill/>
        </p:spPr>
        <p:txBody>
          <a:bodyPr wrap="square" lIns="0" tIns="0" rIns="0" bIns="0" rtlCol="0" anchor="ctr">
            <a:spAutoFit/>
          </a:bodyPr>
          <a:lstStyle/>
          <a:p>
            <a:pPr lvl="0"/>
            <a:r>
              <a:rPr lang="en-US" dirty="0"/>
              <a:t>Configure reporting labels for Microsoft Teams</a:t>
            </a:r>
          </a:p>
        </p:txBody>
      </p:sp>
      <p:cxnSp>
        <p:nvCxnSpPr>
          <p:cNvPr id="97" name="Straight Connector 96">
            <a:extLst>
              <a:ext uri="{FF2B5EF4-FFF2-40B4-BE49-F238E27FC236}">
                <a16:creationId xmlns:a16="http://schemas.microsoft.com/office/drawing/2014/main" id="{1D37390C-2D98-41DF-AFD0-A9A5CECDBDF7}"/>
              </a:ext>
              <a:ext uri="{C183D7F6-B498-43B3-948B-1728B52AA6E4}">
                <adec:decorative xmlns:adec="http://schemas.microsoft.com/office/drawing/2017/decorative" val="1"/>
              </a:ext>
            </a:extLst>
          </p:cNvPr>
          <p:cNvCxnSpPr>
            <a:cxnSpLocks/>
          </p:cNvCxnSpPr>
          <p:nvPr/>
        </p:nvCxnSpPr>
        <p:spPr>
          <a:xfrm>
            <a:off x="1474470" y="5758826"/>
            <a:ext cx="51054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98" name="Picture 97" descr="Icon of a program window with a shield ">
            <a:extLst>
              <a:ext uri="{FF2B5EF4-FFF2-40B4-BE49-F238E27FC236}">
                <a16:creationId xmlns:a16="http://schemas.microsoft.com/office/drawing/2014/main" id="{C7D5BEFE-6247-4F57-ACBE-1F6BF336FB49}"/>
              </a:ext>
            </a:extLst>
          </p:cNvPr>
          <p:cNvPicPr>
            <a:picLocks/>
          </p:cNvPicPr>
          <p:nvPr/>
        </p:nvPicPr>
        <p:blipFill>
          <a:blip r:embed="rId8"/>
          <a:stretch>
            <a:fillRect/>
          </a:stretch>
        </p:blipFill>
        <p:spPr>
          <a:xfrm>
            <a:off x="579438" y="5816115"/>
            <a:ext cx="735012" cy="735012"/>
          </a:xfrm>
          <a:prstGeom prst="rect">
            <a:avLst/>
          </a:prstGeom>
        </p:spPr>
      </p:pic>
      <p:sp>
        <p:nvSpPr>
          <p:cNvPr id="99" name="TextBox 98">
            <a:extLst>
              <a:ext uri="{FF2B5EF4-FFF2-40B4-BE49-F238E27FC236}">
                <a16:creationId xmlns:a16="http://schemas.microsoft.com/office/drawing/2014/main" id="{31B1F715-8C53-4D2D-A3FD-636E55ADC62A}"/>
              </a:ext>
            </a:extLst>
          </p:cNvPr>
          <p:cNvSpPr txBox="1"/>
          <p:nvPr/>
        </p:nvSpPr>
        <p:spPr>
          <a:xfrm>
            <a:off x="1474470" y="6045122"/>
            <a:ext cx="5474970" cy="276999"/>
          </a:xfrm>
          <a:prstGeom prst="rect">
            <a:avLst/>
          </a:prstGeom>
          <a:noFill/>
        </p:spPr>
        <p:txBody>
          <a:bodyPr wrap="square" lIns="0" tIns="0" rIns="0" bIns="0" rtlCol="0" anchor="ctr">
            <a:spAutoFit/>
          </a:bodyPr>
          <a:lstStyle/>
          <a:p>
            <a:pPr lvl="0"/>
            <a:r>
              <a:rPr lang="en-US" dirty="0"/>
              <a:t>Implement Quality of Service in your environment</a:t>
            </a:r>
          </a:p>
        </p:txBody>
      </p:sp>
    </p:spTree>
    <p:extLst>
      <p:ext uri="{BB962C8B-B14F-4D97-AF65-F5344CB8AC3E}">
        <p14:creationId xmlns:p14="http://schemas.microsoft.com/office/powerpoint/2010/main" val="21706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6.6|4.2|3.9|10.3|10.8|11.8|17.5|15.3|16.6|11.2|12|15.9"/>
</p:tagLst>
</file>

<file path=ppt/theme/theme1.xml><?xml version="1.0" encoding="utf-8"?>
<a:theme xmlns:a="http://schemas.openxmlformats.org/drawingml/2006/main" name="1_LIGHT GRAY TEMPLATE">
  <a:themeElements>
    <a:clrScheme name="Custom 3">
      <a:dk1>
        <a:srgbClr val="1A1A1A"/>
      </a:dk1>
      <a:lt1>
        <a:srgbClr val="FFFFFF"/>
      </a:lt1>
      <a:dk2>
        <a:srgbClr val="0D0D0D"/>
      </a:dk2>
      <a:lt2>
        <a:srgbClr val="E6E6E6"/>
      </a:lt2>
      <a:accent1>
        <a:srgbClr val="0078D4"/>
      </a:accent1>
      <a:accent2>
        <a:srgbClr val="243A5E"/>
      </a:accent2>
      <a:accent3>
        <a:srgbClr val="50E6FF"/>
      </a:accent3>
      <a:accent4>
        <a:srgbClr val="515251"/>
      </a:accent4>
      <a:accent5>
        <a:srgbClr val="737373"/>
      </a:accent5>
      <a:accent6>
        <a:srgbClr val="D2D2D2"/>
      </a:accent6>
      <a:hlink>
        <a:srgbClr val="0076D3"/>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rosft365_PowerPoint_template_Feb2020_BC" id="{8B530116-1539-874A-951A-1C404D843E07}" vid="{E4596DA4-6C73-3D44-BAD3-1699CE9C90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20305D32150D746ACEC7EE1F47590FB" ma:contentTypeVersion="6" ma:contentTypeDescription="Create a new document." ma:contentTypeScope="" ma:versionID="746257e1c0fe7a193b50a095ef0cf23b">
  <xsd:schema xmlns:xsd="http://www.w3.org/2001/XMLSchema" xmlns:xs="http://www.w3.org/2001/XMLSchema" xmlns:p="http://schemas.microsoft.com/office/2006/metadata/properties" xmlns:ns1="http://schemas.microsoft.com/sharepoint/v3" xmlns:ns2="0aa551a1-3cd1-453b-b985-d0d43f91ae14" targetNamespace="http://schemas.microsoft.com/office/2006/metadata/properties" ma:root="true" ma:fieldsID="679c3d1da17c3f50555982f083aaba9b" ns1:_="" ns2:_="">
    <xsd:import namespace="http://schemas.microsoft.com/sharepoint/v3"/>
    <xsd:import namespace="0aa551a1-3cd1-453b-b985-d0d43f91ae1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a551a1-3cd1-453b-b985-d0d43f91ae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a4bc753f-e3bb-4cba-8373-da173ea1515c"/>
    <ds:schemaRef ds:uri="http://schemas.microsoft.com/office/2006/documentManagement/types"/>
    <ds:schemaRef ds:uri="http://schemas.microsoft.com/office/2006/metadata/properties"/>
    <ds:schemaRef ds:uri="http://purl.org/dc/dcmitype/"/>
    <ds:schemaRef ds:uri="http://schemas.openxmlformats.org/package/2006/metadata/core-properties"/>
    <ds:schemaRef ds:uri="10db0749-eddb-4627-97e5-bcd86b41c8cd"/>
    <ds:schemaRef ds:uri="http://purl.org/dc/terms/"/>
    <ds:schemaRef ds:uri="http://schemas.microsoft.com/office/infopath/2007/PartnerControls"/>
    <ds:schemaRef ds:uri="http://www.w3.org/XML/1998/namespace"/>
    <ds:schemaRef ds:uri="http://purl.org/dc/elements/1.1/"/>
    <ds:schemaRef ds:uri="http://schemas.microsoft.com/sharepoint/v3"/>
  </ds:schemaRefs>
</ds:datastoreItem>
</file>

<file path=customXml/itemProps3.xml><?xml version="1.0" encoding="utf-8"?>
<ds:datastoreItem xmlns:ds="http://schemas.openxmlformats.org/officeDocument/2006/customXml" ds:itemID="{2264A352-1BD0-4166-92CC-18A5C59F5E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aa551a1-3cd1-453b-b985-d0d43f91ae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125</TotalTime>
  <Words>1925</Words>
  <Application>Microsoft Office PowerPoint</Application>
  <PresentationFormat>Custom</PresentationFormat>
  <Paragraphs>280</Paragraphs>
  <Slides>32</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Consolas</vt:lpstr>
      <vt:lpstr>Segoe UI</vt:lpstr>
      <vt:lpstr>Segoe UI Light</vt:lpstr>
      <vt:lpstr>Segoe UI Semibold</vt:lpstr>
      <vt:lpstr>Segoe UI Semilight</vt:lpstr>
      <vt:lpstr>Wingdings</vt:lpstr>
      <vt:lpstr>1_LIGHT GRAY TEMPLATE</vt:lpstr>
      <vt:lpstr>Prepare the environment for a Microsoft Teams deployment</vt:lpstr>
      <vt:lpstr>Module agenda</vt:lpstr>
      <vt:lpstr>Upgrade from Skype for Business to Microsoft Teams</vt:lpstr>
      <vt:lpstr>Lesson introduction</vt:lpstr>
      <vt:lpstr>Evaluate upgrade paths with coexistence and upgrade modes</vt:lpstr>
      <vt:lpstr>Manage meeting migration</vt:lpstr>
      <vt:lpstr>Configure coexistence and upgrade settings</vt:lpstr>
      <vt:lpstr>Plan and configure network settings for Microsoft Teams </vt:lpstr>
      <vt:lpstr>Lesson introduction </vt:lpstr>
      <vt:lpstr>Overview of Teams networking requirements</vt:lpstr>
      <vt:lpstr>What is call quality?</vt:lpstr>
      <vt:lpstr>User scenario: Good vs. bad experience</vt:lpstr>
      <vt:lpstr>What defines quality?</vt:lpstr>
      <vt:lpstr>Media quality influencing factors</vt:lpstr>
      <vt:lpstr>Environment</vt:lpstr>
      <vt:lpstr>Devices</vt:lpstr>
      <vt:lpstr>Microsoft certified devices</vt:lpstr>
      <vt:lpstr>Network</vt:lpstr>
      <vt:lpstr>Use the Network planner</vt:lpstr>
      <vt:lpstr>Use the Network Testing Companion</vt:lpstr>
      <vt:lpstr>Configure network ports and protocols </vt:lpstr>
      <vt:lpstr>Configure reporting labels for Microsoft Teams</vt:lpstr>
      <vt:lpstr>Implement Quality of Service (QoS)</vt:lpstr>
      <vt:lpstr>Deploy and manage Microsoft Teams endpoints </vt:lpstr>
      <vt:lpstr>Lesson introduction  </vt:lpstr>
      <vt:lpstr>Deploy Microsoft Teams clients to devices</vt:lpstr>
      <vt:lpstr>Manage device settings and firmware</vt:lpstr>
      <vt:lpstr>Manage configuration profiles </vt:lpstr>
      <vt:lpstr>Configure Microsoft Teams rooms</vt:lpstr>
      <vt:lpstr>Lab: Plan and configure network settings for Microsoft Teams </vt:lpstr>
      <vt:lpstr>Lab exercises</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 Prepare the environment for a Microsoft Teams deployment</dc:title>
  <dc:creator>Evelyn Sheahan</dc:creator>
  <cp:lastModifiedBy>Jenkins</cp:lastModifiedBy>
  <cp:revision>4</cp:revision>
  <dcterms:created xsi:type="dcterms:W3CDTF">2020-04-30T00:33:59Z</dcterms:created>
  <dcterms:modified xsi:type="dcterms:W3CDTF">2020-11-25T06:23:55Z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0x010100020305D32150D746ACEC7EE1F47590FB</vt:lpwstr>
  </property>
</Properties>
</file>