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Lst>
  <p:notesMasterIdLst>
    <p:notesMasterId r:id="rId39"/>
  </p:notesMasterIdLst>
  <p:handoutMasterIdLst>
    <p:handoutMasterId r:id="rId40"/>
  </p:handoutMasterIdLst>
  <p:sldIdLst>
    <p:sldId id="1767" r:id="rId5"/>
    <p:sldId id="1798" r:id="rId6"/>
    <p:sldId id="6180" r:id="rId7"/>
    <p:sldId id="1769" r:id="rId8"/>
    <p:sldId id="1770" r:id="rId9"/>
    <p:sldId id="1726" r:id="rId10"/>
    <p:sldId id="1789" r:id="rId11"/>
    <p:sldId id="1791" r:id="rId12"/>
    <p:sldId id="1786" r:id="rId13"/>
    <p:sldId id="1787" r:id="rId14"/>
    <p:sldId id="1788" r:id="rId15"/>
    <p:sldId id="1792" r:id="rId16"/>
    <p:sldId id="1728" r:id="rId17"/>
    <p:sldId id="1793" r:id="rId18"/>
    <p:sldId id="1794" r:id="rId19"/>
    <p:sldId id="1795" r:id="rId20"/>
    <p:sldId id="1796" r:id="rId21"/>
    <p:sldId id="1797" r:id="rId22"/>
    <p:sldId id="1723" r:id="rId23"/>
    <p:sldId id="1731" r:id="rId24"/>
    <p:sldId id="1824" r:id="rId25"/>
    <p:sldId id="1826" r:id="rId26"/>
    <p:sldId id="1801" r:id="rId27"/>
    <p:sldId id="1821" r:id="rId28"/>
    <p:sldId id="1803" r:id="rId29"/>
    <p:sldId id="1828" r:id="rId30"/>
    <p:sldId id="1812" r:id="rId31"/>
    <p:sldId id="1813" r:id="rId32"/>
    <p:sldId id="1814" r:id="rId33"/>
    <p:sldId id="1815" r:id="rId34"/>
    <p:sldId id="1816" r:id="rId35"/>
    <p:sldId id="1817" r:id="rId36"/>
    <p:sldId id="1818" r:id="rId37"/>
    <p:sldId id="1819" r:id="rId3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227" userDrawn="1">
          <p15:clr>
            <a:srgbClr val="A4A3A4"/>
          </p15:clr>
        </p15:guide>
        <p15:guide id="3" pos="389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5EDFF"/>
    <a:srgbClr val="C1C1C1"/>
    <a:srgbClr val="EBEBEB"/>
    <a:srgbClr val="FF8C00"/>
    <a:srgbClr val="FFB900"/>
    <a:srgbClr val="A80000"/>
    <a:srgbClr val="737373"/>
    <a:srgbClr val="AFAFAF"/>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BD6D0-D312-4358-8A0B-E59068C8253E}" v="21" dt="2020-09-23T22:22:04.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2" autoAdjust="0"/>
    <p:restoredTop sz="86397" autoAdjust="0"/>
  </p:normalViewPr>
  <p:slideViewPr>
    <p:cSldViewPr snapToGrid="0">
      <p:cViewPr varScale="1">
        <p:scale>
          <a:sx n="69" d="100"/>
          <a:sy n="69" d="100"/>
        </p:scale>
        <p:origin x="1272" y="72"/>
      </p:cViewPr>
      <p:guideLst>
        <p:guide orient="horz" pos="2227"/>
        <p:guide pos="3893"/>
      </p:guideLst>
    </p:cSldViewPr>
  </p:slideViewPr>
  <p:outlineViewPr>
    <p:cViewPr>
      <p:scale>
        <a:sx n="20" d="100"/>
        <a:sy n="20" d="100"/>
      </p:scale>
      <p:origin x="0" y="-5838"/>
    </p:cViewPr>
  </p:outlineViewPr>
  <p:notesTextViewPr>
    <p:cViewPr>
      <p:scale>
        <a:sx n="3" d="2"/>
        <a:sy n="3" d="2"/>
      </p:scale>
      <p:origin x="0" y="0"/>
    </p:cViewPr>
  </p:notesTextViewPr>
  <p:sorterViewPr>
    <p:cViewPr>
      <p:scale>
        <a:sx n="100" d="100"/>
        <a:sy n="100" d="100"/>
      </p:scale>
      <p:origin x="0" y="-778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nkhrawbor Kongknaw [Chillibreeze]" userId="5b2b8286-cc64-4b23-a23e-65507bf6ce9a" providerId="ADAL" clId="{CA383987-A625-4F67-B6DA-C7571D059249}"/>
    <pc:docChg chg="undo redo custSel addSld delSld modSld">
      <pc:chgData name="Mainkhrawbor Kongknaw [Chillibreeze]" userId="5b2b8286-cc64-4b23-a23e-65507bf6ce9a" providerId="ADAL" clId="{CA383987-A625-4F67-B6DA-C7571D059249}" dt="2020-07-17T18:02:33.894" v="68" actId="22"/>
      <pc:docMkLst>
        <pc:docMk/>
      </pc:docMkLst>
      <pc:sldChg chg="add del">
        <pc:chgData name="Mainkhrawbor Kongknaw [Chillibreeze]" userId="5b2b8286-cc64-4b23-a23e-65507bf6ce9a" providerId="ADAL" clId="{CA383987-A625-4F67-B6DA-C7571D059249}" dt="2020-07-17T18:02:27.937" v="67" actId="47"/>
        <pc:sldMkLst>
          <pc:docMk/>
          <pc:sldMk cId="2402828649" sldId="1532"/>
        </pc:sldMkLst>
      </pc:sldChg>
      <pc:sldChg chg="add del">
        <pc:chgData name="Mainkhrawbor Kongknaw [Chillibreeze]" userId="5b2b8286-cc64-4b23-a23e-65507bf6ce9a" providerId="ADAL" clId="{CA383987-A625-4F67-B6DA-C7571D059249}" dt="2020-07-17T18:02:27.937" v="67" actId="47"/>
        <pc:sldMkLst>
          <pc:docMk/>
          <pc:sldMk cId="3244468067" sldId="1760"/>
        </pc:sldMkLst>
      </pc:sldChg>
      <pc:sldChg chg="add del">
        <pc:chgData name="Mainkhrawbor Kongknaw [Chillibreeze]" userId="5b2b8286-cc64-4b23-a23e-65507bf6ce9a" providerId="ADAL" clId="{CA383987-A625-4F67-B6DA-C7571D059249}" dt="2020-07-17T18:02:27.937" v="67" actId="47"/>
        <pc:sldMkLst>
          <pc:docMk/>
          <pc:sldMk cId="2867353121" sldId="1761"/>
        </pc:sldMkLst>
      </pc:sldChg>
      <pc:sldChg chg="modSp mod">
        <pc:chgData name="Mainkhrawbor Kongknaw [Chillibreeze]" userId="5b2b8286-cc64-4b23-a23e-65507bf6ce9a" providerId="ADAL" clId="{CA383987-A625-4F67-B6DA-C7571D059249}" dt="2020-07-17T18:00:27.186" v="47" actId="14100"/>
        <pc:sldMkLst>
          <pc:docMk/>
          <pc:sldMk cId="4187418024" sldId="1802"/>
        </pc:sldMkLst>
        <pc:spChg chg="mod">
          <ac:chgData name="Mainkhrawbor Kongknaw [Chillibreeze]" userId="5b2b8286-cc64-4b23-a23e-65507bf6ce9a" providerId="ADAL" clId="{CA383987-A625-4F67-B6DA-C7571D059249}" dt="2020-07-17T18:00:27.186" v="47" actId="14100"/>
          <ac:spMkLst>
            <pc:docMk/>
            <pc:sldMk cId="4187418024" sldId="1802"/>
            <ac:spMk id="11" creationId="{6F79C2AB-38EF-4A01-8BEB-0CE26A760FE2}"/>
          </ac:spMkLst>
        </pc:spChg>
        <pc:spChg chg="mod">
          <ac:chgData name="Mainkhrawbor Kongknaw [Chillibreeze]" userId="5b2b8286-cc64-4b23-a23e-65507bf6ce9a" providerId="ADAL" clId="{CA383987-A625-4F67-B6DA-C7571D059249}" dt="2020-07-17T18:00:26.803" v="45" actId="1076"/>
          <ac:spMkLst>
            <pc:docMk/>
            <pc:sldMk cId="4187418024" sldId="1802"/>
            <ac:spMk id="12" creationId="{B7463453-895E-4095-AFE9-83B6E0507613}"/>
          </ac:spMkLst>
        </pc:spChg>
        <pc:picChg chg="mod">
          <ac:chgData name="Mainkhrawbor Kongknaw [Chillibreeze]" userId="5b2b8286-cc64-4b23-a23e-65507bf6ce9a" providerId="ADAL" clId="{CA383987-A625-4F67-B6DA-C7571D059249}" dt="2020-07-17T18:00:27.025" v="46" actId="1076"/>
          <ac:picMkLst>
            <pc:docMk/>
            <pc:sldMk cId="4187418024" sldId="1802"/>
            <ac:picMk id="4" creationId="{8D8E4874-E16F-4F93-B504-BFFD64D07160}"/>
          </ac:picMkLst>
        </pc:picChg>
      </pc:sldChg>
      <pc:sldChg chg="addSp delSp modSp add del">
        <pc:chgData name="Mainkhrawbor Kongknaw [Chillibreeze]" userId="5b2b8286-cc64-4b23-a23e-65507bf6ce9a" providerId="ADAL" clId="{CA383987-A625-4F67-B6DA-C7571D059249}" dt="2020-07-17T18:02:08.148" v="66" actId="47"/>
        <pc:sldMkLst>
          <pc:docMk/>
          <pc:sldMk cId="2066019206" sldId="1803"/>
        </pc:sldMkLst>
        <pc:spChg chg="mod">
          <ac:chgData name="Mainkhrawbor Kongknaw [Chillibreeze]" userId="5b2b8286-cc64-4b23-a23e-65507bf6ce9a" providerId="ADAL" clId="{CA383987-A625-4F67-B6DA-C7571D059249}" dt="2020-07-17T17:32:15.007" v="0"/>
          <ac:spMkLst>
            <pc:docMk/>
            <pc:sldMk cId="2066019206" sldId="1803"/>
            <ac:spMk id="43" creationId="{B6358003-AB26-4E70-B40E-7A76B9FD7F80}"/>
          </ac:spMkLst>
        </pc:spChg>
        <pc:spChg chg="mod">
          <ac:chgData name="Mainkhrawbor Kongknaw [Chillibreeze]" userId="5b2b8286-cc64-4b23-a23e-65507bf6ce9a" providerId="ADAL" clId="{CA383987-A625-4F67-B6DA-C7571D059249}" dt="2020-07-17T17:32:15.007" v="0"/>
          <ac:spMkLst>
            <pc:docMk/>
            <pc:sldMk cId="2066019206" sldId="1803"/>
            <ac:spMk id="44" creationId="{B2D875FB-7338-45DE-B459-41B38730713E}"/>
          </ac:spMkLst>
        </pc:spChg>
        <pc:spChg chg="mod">
          <ac:chgData name="Mainkhrawbor Kongknaw [Chillibreeze]" userId="5b2b8286-cc64-4b23-a23e-65507bf6ce9a" providerId="ADAL" clId="{CA383987-A625-4F67-B6DA-C7571D059249}" dt="2020-07-17T17:32:15.007" v="0"/>
          <ac:spMkLst>
            <pc:docMk/>
            <pc:sldMk cId="2066019206" sldId="1803"/>
            <ac:spMk id="46" creationId="{E6BA4E8E-6233-4B63-80F6-4D563ABDCFA0}"/>
          </ac:spMkLst>
        </pc:spChg>
        <pc:spChg chg="mod">
          <ac:chgData name="Mainkhrawbor Kongknaw [Chillibreeze]" userId="5b2b8286-cc64-4b23-a23e-65507bf6ce9a" providerId="ADAL" clId="{CA383987-A625-4F67-B6DA-C7571D059249}" dt="2020-07-17T17:32:15.007" v="0"/>
          <ac:spMkLst>
            <pc:docMk/>
            <pc:sldMk cId="2066019206" sldId="1803"/>
            <ac:spMk id="47" creationId="{5DF51F72-DB09-449C-96F3-9D7EA27830DF}"/>
          </ac:spMkLst>
        </pc:spChg>
        <pc:spChg chg="mod">
          <ac:chgData name="Mainkhrawbor Kongknaw [Chillibreeze]" userId="5b2b8286-cc64-4b23-a23e-65507bf6ce9a" providerId="ADAL" clId="{CA383987-A625-4F67-B6DA-C7571D059249}" dt="2020-07-17T17:32:16.294" v="1"/>
          <ac:spMkLst>
            <pc:docMk/>
            <pc:sldMk cId="2066019206" sldId="1803"/>
            <ac:spMk id="49" creationId="{A7886A83-F7B3-400D-B585-FB7BFA595BAF}"/>
          </ac:spMkLst>
        </pc:spChg>
        <pc:spChg chg="mod">
          <ac:chgData name="Mainkhrawbor Kongknaw [Chillibreeze]" userId="5b2b8286-cc64-4b23-a23e-65507bf6ce9a" providerId="ADAL" clId="{CA383987-A625-4F67-B6DA-C7571D059249}" dt="2020-07-17T17:32:16.294" v="1"/>
          <ac:spMkLst>
            <pc:docMk/>
            <pc:sldMk cId="2066019206" sldId="1803"/>
            <ac:spMk id="50" creationId="{2D58AD09-C499-48BA-B688-5262A1744181}"/>
          </ac:spMkLst>
        </pc:spChg>
        <pc:spChg chg="mod">
          <ac:chgData name="Mainkhrawbor Kongknaw [Chillibreeze]" userId="5b2b8286-cc64-4b23-a23e-65507bf6ce9a" providerId="ADAL" clId="{CA383987-A625-4F67-B6DA-C7571D059249}" dt="2020-07-17T17:32:16.294" v="1"/>
          <ac:spMkLst>
            <pc:docMk/>
            <pc:sldMk cId="2066019206" sldId="1803"/>
            <ac:spMk id="52" creationId="{0C0D4B70-F767-47C4-B878-90648BCE7BAF}"/>
          </ac:spMkLst>
        </pc:spChg>
        <pc:spChg chg="mod">
          <ac:chgData name="Mainkhrawbor Kongknaw [Chillibreeze]" userId="5b2b8286-cc64-4b23-a23e-65507bf6ce9a" providerId="ADAL" clId="{CA383987-A625-4F67-B6DA-C7571D059249}" dt="2020-07-17T17:32:16.294" v="1"/>
          <ac:spMkLst>
            <pc:docMk/>
            <pc:sldMk cId="2066019206" sldId="1803"/>
            <ac:spMk id="53" creationId="{67F759F1-AD95-4EE6-87BB-7178A544990A}"/>
          </ac:spMkLst>
        </pc:spChg>
        <pc:grpChg chg="add del mod">
          <ac:chgData name="Mainkhrawbor Kongknaw [Chillibreeze]" userId="5b2b8286-cc64-4b23-a23e-65507bf6ce9a" providerId="ADAL" clId="{CA383987-A625-4F67-B6DA-C7571D059249}" dt="2020-07-17T17:32:18.550" v="3"/>
          <ac:grpSpMkLst>
            <pc:docMk/>
            <pc:sldMk cId="2066019206" sldId="1803"/>
            <ac:grpSpMk id="33" creationId="{71B6121F-1141-4B18-A2A2-3134EA10AA76}"/>
          </ac:grpSpMkLst>
        </pc:grpChg>
        <pc:grpChg chg="add del mod">
          <ac:chgData name="Mainkhrawbor Kongknaw [Chillibreeze]" userId="5b2b8286-cc64-4b23-a23e-65507bf6ce9a" providerId="ADAL" clId="{CA383987-A625-4F67-B6DA-C7571D059249}" dt="2020-07-17T17:32:18.550" v="3"/>
          <ac:grpSpMkLst>
            <pc:docMk/>
            <pc:sldMk cId="2066019206" sldId="1803"/>
            <ac:grpSpMk id="45" creationId="{C8CA6AB5-45F1-4FF2-84A0-013D890EA459}"/>
          </ac:grpSpMkLst>
        </pc:grpChg>
        <pc:grpChg chg="add del mod">
          <ac:chgData name="Mainkhrawbor Kongknaw [Chillibreeze]" userId="5b2b8286-cc64-4b23-a23e-65507bf6ce9a" providerId="ADAL" clId="{CA383987-A625-4F67-B6DA-C7571D059249}" dt="2020-07-17T17:32:17.299" v="2"/>
          <ac:grpSpMkLst>
            <pc:docMk/>
            <pc:sldMk cId="2066019206" sldId="1803"/>
            <ac:grpSpMk id="48" creationId="{1C70E921-E524-4AE1-A395-17B6806F5A75}"/>
          </ac:grpSpMkLst>
        </pc:grpChg>
        <pc:grpChg chg="add del mod">
          <ac:chgData name="Mainkhrawbor Kongknaw [Chillibreeze]" userId="5b2b8286-cc64-4b23-a23e-65507bf6ce9a" providerId="ADAL" clId="{CA383987-A625-4F67-B6DA-C7571D059249}" dt="2020-07-17T17:32:17.299" v="2"/>
          <ac:grpSpMkLst>
            <pc:docMk/>
            <pc:sldMk cId="2066019206" sldId="1803"/>
            <ac:grpSpMk id="51" creationId="{96DC9764-0A58-4D7D-A588-C3757BD561A1}"/>
          </ac:grpSpMkLst>
        </pc:grpChg>
      </pc:sldChg>
      <pc:sldChg chg="add del">
        <pc:chgData name="Mainkhrawbor Kongknaw [Chillibreeze]" userId="5b2b8286-cc64-4b23-a23e-65507bf6ce9a" providerId="ADAL" clId="{CA383987-A625-4F67-B6DA-C7571D059249}" dt="2020-07-17T18:02:27.937" v="67" actId="47"/>
        <pc:sldMkLst>
          <pc:docMk/>
          <pc:sldMk cId="1111264029" sldId="1804"/>
        </pc:sldMkLst>
      </pc:sldChg>
      <pc:sldChg chg="add del">
        <pc:chgData name="Mainkhrawbor Kongknaw [Chillibreeze]" userId="5b2b8286-cc64-4b23-a23e-65507bf6ce9a" providerId="ADAL" clId="{CA383987-A625-4F67-B6DA-C7571D059249}" dt="2020-07-17T18:02:27.937" v="67" actId="47"/>
        <pc:sldMkLst>
          <pc:docMk/>
          <pc:sldMk cId="2171322460" sldId="1805"/>
        </pc:sldMkLst>
      </pc:sldChg>
      <pc:sldChg chg="add del">
        <pc:chgData name="Mainkhrawbor Kongknaw [Chillibreeze]" userId="5b2b8286-cc64-4b23-a23e-65507bf6ce9a" providerId="ADAL" clId="{CA383987-A625-4F67-B6DA-C7571D059249}" dt="2020-07-17T18:02:27.937" v="67" actId="47"/>
        <pc:sldMkLst>
          <pc:docMk/>
          <pc:sldMk cId="4033693061" sldId="1806"/>
        </pc:sldMkLst>
      </pc:sldChg>
      <pc:sldChg chg="add del">
        <pc:chgData name="Mainkhrawbor Kongknaw [Chillibreeze]" userId="5b2b8286-cc64-4b23-a23e-65507bf6ce9a" providerId="ADAL" clId="{CA383987-A625-4F67-B6DA-C7571D059249}" dt="2020-07-17T18:02:27.937" v="67" actId="47"/>
        <pc:sldMkLst>
          <pc:docMk/>
          <pc:sldMk cId="3759206372" sldId="1807"/>
        </pc:sldMkLst>
      </pc:sldChg>
      <pc:sldChg chg="add del">
        <pc:chgData name="Mainkhrawbor Kongknaw [Chillibreeze]" userId="5b2b8286-cc64-4b23-a23e-65507bf6ce9a" providerId="ADAL" clId="{CA383987-A625-4F67-B6DA-C7571D059249}" dt="2020-07-17T18:02:27.937" v="67" actId="47"/>
        <pc:sldMkLst>
          <pc:docMk/>
          <pc:sldMk cId="2529775131" sldId="1808"/>
        </pc:sldMkLst>
      </pc:sldChg>
      <pc:sldChg chg="add del">
        <pc:chgData name="Mainkhrawbor Kongknaw [Chillibreeze]" userId="5b2b8286-cc64-4b23-a23e-65507bf6ce9a" providerId="ADAL" clId="{CA383987-A625-4F67-B6DA-C7571D059249}" dt="2020-07-17T18:02:27.937" v="67" actId="47"/>
        <pc:sldMkLst>
          <pc:docMk/>
          <pc:sldMk cId="880447891" sldId="1809"/>
        </pc:sldMkLst>
      </pc:sldChg>
      <pc:sldChg chg="addSp modSp add mod">
        <pc:chgData name="Mainkhrawbor Kongknaw [Chillibreeze]" userId="5b2b8286-cc64-4b23-a23e-65507bf6ce9a" providerId="ADAL" clId="{CA383987-A625-4F67-B6DA-C7571D059249}" dt="2020-07-17T18:00:47.733" v="62" actId="122"/>
        <pc:sldMkLst>
          <pc:docMk/>
          <pc:sldMk cId="4034377993" sldId="1810"/>
        </pc:sldMkLst>
        <pc:spChg chg="add mod">
          <ac:chgData name="Mainkhrawbor Kongknaw [Chillibreeze]" userId="5b2b8286-cc64-4b23-a23e-65507bf6ce9a" providerId="ADAL" clId="{CA383987-A625-4F67-B6DA-C7571D059249}" dt="2020-07-17T18:00:47.733" v="62" actId="122"/>
          <ac:spMkLst>
            <pc:docMk/>
            <pc:sldMk cId="4034377993" sldId="1810"/>
            <ac:spMk id="2" creationId="{ABA49EF7-1CBA-4DE0-B067-EFCFFD2A1B02}"/>
          </ac:spMkLst>
        </pc:spChg>
        <pc:spChg chg="mod">
          <ac:chgData name="Mainkhrawbor Kongknaw [Chillibreeze]" userId="5b2b8286-cc64-4b23-a23e-65507bf6ce9a" providerId="ADAL" clId="{CA383987-A625-4F67-B6DA-C7571D059249}" dt="2020-07-17T18:00:46.247" v="61" actId="1076"/>
          <ac:spMkLst>
            <pc:docMk/>
            <pc:sldMk cId="4034377993" sldId="1810"/>
            <ac:spMk id="17" creationId="{00000000-0000-0000-0000-000000000000}"/>
          </ac:spMkLst>
        </pc:spChg>
      </pc:sldChg>
      <pc:sldChg chg="add del">
        <pc:chgData name="Mainkhrawbor Kongknaw [Chillibreeze]" userId="5b2b8286-cc64-4b23-a23e-65507bf6ce9a" providerId="ADAL" clId="{CA383987-A625-4F67-B6DA-C7571D059249}" dt="2020-07-17T18:02:33.894" v="68" actId="22"/>
        <pc:sldMkLst>
          <pc:docMk/>
          <pc:sldMk cId="1111264029" sldId="1811"/>
        </pc:sldMkLst>
      </pc:sldChg>
      <pc:sldChg chg="add del">
        <pc:chgData name="Mainkhrawbor Kongknaw [Chillibreeze]" userId="5b2b8286-cc64-4b23-a23e-65507bf6ce9a" providerId="ADAL" clId="{CA383987-A625-4F67-B6DA-C7571D059249}" dt="2020-07-17T18:02:33.894" v="68" actId="22"/>
        <pc:sldMkLst>
          <pc:docMk/>
          <pc:sldMk cId="2171322460" sldId="1812"/>
        </pc:sldMkLst>
      </pc:sldChg>
      <pc:sldChg chg="add del">
        <pc:chgData name="Mainkhrawbor Kongknaw [Chillibreeze]" userId="5b2b8286-cc64-4b23-a23e-65507bf6ce9a" providerId="ADAL" clId="{CA383987-A625-4F67-B6DA-C7571D059249}" dt="2020-07-17T18:02:33.894" v="68" actId="22"/>
        <pc:sldMkLst>
          <pc:docMk/>
          <pc:sldMk cId="4033693061" sldId="1813"/>
        </pc:sldMkLst>
      </pc:sldChg>
      <pc:sldChg chg="add del">
        <pc:chgData name="Mainkhrawbor Kongknaw [Chillibreeze]" userId="5b2b8286-cc64-4b23-a23e-65507bf6ce9a" providerId="ADAL" clId="{CA383987-A625-4F67-B6DA-C7571D059249}" dt="2020-07-17T18:02:33.894" v="68" actId="22"/>
        <pc:sldMkLst>
          <pc:docMk/>
          <pc:sldMk cId="2496819317" sldId="1814"/>
        </pc:sldMkLst>
      </pc:sldChg>
      <pc:sldChg chg="add del">
        <pc:chgData name="Mainkhrawbor Kongknaw [Chillibreeze]" userId="5b2b8286-cc64-4b23-a23e-65507bf6ce9a" providerId="ADAL" clId="{CA383987-A625-4F67-B6DA-C7571D059249}" dt="2020-07-17T18:02:33.894" v="68" actId="22"/>
        <pc:sldMkLst>
          <pc:docMk/>
          <pc:sldMk cId="2529775131" sldId="1815"/>
        </pc:sldMkLst>
      </pc:sldChg>
      <pc:sldChg chg="add del">
        <pc:chgData name="Mainkhrawbor Kongknaw [Chillibreeze]" userId="5b2b8286-cc64-4b23-a23e-65507bf6ce9a" providerId="ADAL" clId="{CA383987-A625-4F67-B6DA-C7571D059249}" dt="2020-07-17T18:02:33.894" v="68" actId="22"/>
        <pc:sldMkLst>
          <pc:docMk/>
          <pc:sldMk cId="880447891" sldId="1816"/>
        </pc:sldMkLst>
      </pc:sldChg>
      <pc:sldChg chg="add del">
        <pc:chgData name="Mainkhrawbor Kongknaw [Chillibreeze]" userId="5b2b8286-cc64-4b23-a23e-65507bf6ce9a" providerId="ADAL" clId="{CA383987-A625-4F67-B6DA-C7571D059249}" dt="2020-07-17T18:02:33.894" v="68" actId="22"/>
        <pc:sldMkLst>
          <pc:docMk/>
          <pc:sldMk cId="2867353121" sldId="1817"/>
        </pc:sldMkLst>
      </pc:sldChg>
      <pc:sldChg chg="add del">
        <pc:chgData name="Mainkhrawbor Kongknaw [Chillibreeze]" userId="5b2b8286-cc64-4b23-a23e-65507bf6ce9a" providerId="ADAL" clId="{CA383987-A625-4F67-B6DA-C7571D059249}" dt="2020-07-17T18:02:33.894" v="68" actId="22"/>
        <pc:sldMkLst>
          <pc:docMk/>
          <pc:sldMk cId="3244468067" sldId="1818"/>
        </pc:sldMkLst>
      </pc:sldChg>
      <pc:sldChg chg="add del">
        <pc:chgData name="Mainkhrawbor Kongknaw [Chillibreeze]" userId="5b2b8286-cc64-4b23-a23e-65507bf6ce9a" providerId="ADAL" clId="{CA383987-A625-4F67-B6DA-C7571D059249}" dt="2020-07-17T18:02:33.894" v="68" actId="22"/>
        <pc:sldMkLst>
          <pc:docMk/>
          <pc:sldMk cId="2402828649" sldId="1819"/>
        </pc:sldMkLst>
      </pc:sldChg>
      <pc:sldMasterChg chg="addSldLayout delSldLayout">
        <pc:chgData name="Mainkhrawbor Kongknaw [Chillibreeze]" userId="5b2b8286-cc64-4b23-a23e-65507bf6ce9a" providerId="ADAL" clId="{CA383987-A625-4F67-B6DA-C7571D059249}" dt="2020-07-17T18:02:27.937" v="67" actId="47"/>
        <pc:sldMasterMkLst>
          <pc:docMk/>
          <pc:sldMasterMk cId="3263374804" sldId="2147484715"/>
        </pc:sldMasterMkLst>
        <pc:sldLayoutChg chg="add del">
          <pc:chgData name="Mainkhrawbor Kongknaw [Chillibreeze]" userId="5b2b8286-cc64-4b23-a23e-65507bf6ce9a" providerId="ADAL" clId="{CA383987-A625-4F67-B6DA-C7571D059249}" dt="2020-07-17T18:02:27.937" v="67" actId="47"/>
          <pc:sldLayoutMkLst>
            <pc:docMk/>
            <pc:sldMasterMk cId="3263374804" sldId="2147484715"/>
            <pc:sldLayoutMk cId="2028703488" sldId="2147484745"/>
          </pc:sldLayoutMkLst>
        </pc:sldLayoutChg>
      </pc:sldMasterChg>
    </pc:docChg>
  </pc:docChgLst>
  <pc:docChgLst>
    <pc:chgData name="Mili Diengdoh" userId="4e667e83-9d62-4727-9cfb-ee24b16ffb56" providerId="ADAL" clId="{C3FF78E2-4944-4E92-B1AA-8C7356828B87}"/>
    <pc:docChg chg="undo custSel addSld delSld modSld modMainMaster">
      <pc:chgData name="Mili Diengdoh" userId="4e667e83-9d62-4727-9cfb-ee24b16ffb56" providerId="ADAL" clId="{C3FF78E2-4944-4E92-B1AA-8C7356828B87}" dt="2020-07-30T10:36:45.316" v="418"/>
      <pc:docMkLst>
        <pc:docMk/>
      </pc:docMkLst>
      <pc:sldChg chg="modSp mod">
        <pc:chgData name="Mili Diengdoh" userId="4e667e83-9d62-4727-9cfb-ee24b16ffb56" providerId="ADAL" clId="{C3FF78E2-4944-4E92-B1AA-8C7356828B87}" dt="2020-07-30T10:17:29.657" v="90"/>
        <pc:sldMkLst>
          <pc:docMk/>
          <pc:sldMk cId="2609497765" sldId="1726"/>
        </pc:sldMkLst>
        <pc:spChg chg="mod">
          <ac:chgData name="Mili Diengdoh" userId="4e667e83-9d62-4727-9cfb-ee24b16ffb56" providerId="ADAL" clId="{C3FF78E2-4944-4E92-B1AA-8C7356828B87}" dt="2020-07-30T10:17:29.657" v="90"/>
          <ac:spMkLst>
            <pc:docMk/>
            <pc:sldMk cId="2609497765" sldId="1726"/>
            <ac:spMk id="17" creationId="{00000000-0000-0000-0000-000000000000}"/>
          </ac:spMkLst>
        </pc:spChg>
        <pc:spChg chg="mod">
          <ac:chgData name="Mili Diengdoh" userId="4e667e83-9d62-4727-9cfb-ee24b16ffb56" providerId="ADAL" clId="{C3FF78E2-4944-4E92-B1AA-8C7356828B87}" dt="2020-07-29T04:46:36.165" v="4" actId="948"/>
          <ac:spMkLst>
            <pc:docMk/>
            <pc:sldMk cId="2609497765" sldId="1726"/>
            <ac:spMk id="87" creationId="{772B34F2-D51A-43BD-BEF7-04B74B451A31}"/>
          </ac:spMkLst>
        </pc:spChg>
      </pc:sldChg>
      <pc:sldChg chg="addSp delSp modSp mod modClrScheme chgLayout">
        <pc:chgData name="Mili Diengdoh" userId="4e667e83-9d62-4727-9cfb-ee24b16ffb56" providerId="ADAL" clId="{C3FF78E2-4944-4E92-B1AA-8C7356828B87}" dt="2020-07-30T10:35:43.412" v="412" actId="108"/>
        <pc:sldMkLst>
          <pc:docMk/>
          <pc:sldMk cId="2753844860" sldId="1728"/>
        </pc:sldMkLst>
        <pc:spChg chg="mod ord">
          <ac:chgData name="Mili Diengdoh" userId="4e667e83-9d62-4727-9cfb-ee24b16ffb56" providerId="ADAL" clId="{C3FF78E2-4944-4E92-B1AA-8C7356828B87}" dt="2020-07-29T04:48:33.521" v="41" actId="700"/>
          <ac:spMkLst>
            <pc:docMk/>
            <pc:sldMk cId="2753844860" sldId="1728"/>
            <ac:spMk id="17" creationId="{00000000-0000-0000-0000-000000000000}"/>
          </ac:spMkLst>
        </pc:spChg>
        <pc:spChg chg="mod topLvl">
          <ac:chgData name="Mili Diengdoh" userId="4e667e83-9d62-4727-9cfb-ee24b16ffb56" providerId="ADAL" clId="{C3FF78E2-4944-4E92-B1AA-8C7356828B87}" dt="2020-07-30T10:23:55.096" v="189" actId="404"/>
          <ac:spMkLst>
            <pc:docMk/>
            <pc:sldMk cId="2753844860" sldId="1728"/>
            <ac:spMk id="46" creationId="{EA19E60C-B14A-4D4B-9D0B-191B048596A8}"/>
          </ac:spMkLst>
        </pc:spChg>
        <pc:spChg chg="mod topLvl">
          <ac:chgData name="Mili Diengdoh" userId="4e667e83-9d62-4727-9cfb-ee24b16ffb56" providerId="ADAL" clId="{C3FF78E2-4944-4E92-B1AA-8C7356828B87}" dt="2020-07-30T10:23:56.940" v="190" actId="6549"/>
          <ac:spMkLst>
            <pc:docMk/>
            <pc:sldMk cId="2753844860" sldId="1728"/>
            <ac:spMk id="49" creationId="{86F1F10B-4458-429D-82D2-DD87767CD200}"/>
          </ac:spMkLst>
        </pc:spChg>
        <pc:spChg chg="mod topLvl">
          <ac:chgData name="Mili Diengdoh" userId="4e667e83-9d62-4727-9cfb-ee24b16ffb56" providerId="ADAL" clId="{C3FF78E2-4944-4E92-B1AA-8C7356828B87}" dt="2020-07-30T10:23:55.096" v="189" actId="404"/>
          <ac:spMkLst>
            <pc:docMk/>
            <pc:sldMk cId="2753844860" sldId="1728"/>
            <ac:spMk id="66" creationId="{B31DBD71-DD3E-4501-A0C9-417B51AD196A}"/>
          </ac:spMkLst>
        </pc:spChg>
        <pc:spChg chg="mod topLvl">
          <ac:chgData name="Mili Diengdoh" userId="4e667e83-9d62-4727-9cfb-ee24b16ffb56" providerId="ADAL" clId="{C3FF78E2-4944-4E92-B1AA-8C7356828B87}" dt="2020-07-30T10:23:55.096" v="189" actId="404"/>
          <ac:spMkLst>
            <pc:docMk/>
            <pc:sldMk cId="2753844860" sldId="1728"/>
            <ac:spMk id="69" creationId="{BF268AD5-5E15-4A1C-950E-AF50CC77E5C1}"/>
          </ac:spMkLst>
        </pc:spChg>
        <pc:spChg chg="mod topLvl">
          <ac:chgData name="Mili Diengdoh" userId="4e667e83-9d62-4727-9cfb-ee24b16ffb56" providerId="ADAL" clId="{C3FF78E2-4944-4E92-B1AA-8C7356828B87}" dt="2020-07-30T10:23:55.096" v="189" actId="404"/>
          <ac:spMkLst>
            <pc:docMk/>
            <pc:sldMk cId="2753844860" sldId="1728"/>
            <ac:spMk id="76" creationId="{F848F467-8088-4D01-826A-648579E63D1E}"/>
          </ac:spMkLst>
        </pc:spChg>
        <pc:grpChg chg="add del mod">
          <ac:chgData name="Mili Diengdoh" userId="4e667e83-9d62-4727-9cfb-ee24b16ffb56" providerId="ADAL" clId="{C3FF78E2-4944-4E92-B1AA-8C7356828B87}" dt="2020-07-30T10:23:39.307" v="184" actId="165"/>
          <ac:grpSpMkLst>
            <pc:docMk/>
            <pc:sldMk cId="2753844860" sldId="1728"/>
            <ac:grpSpMk id="2" creationId="{861F688D-AD98-4064-A146-F8AAA9497C5B}"/>
          </ac:grpSpMkLst>
        </pc:grpChg>
        <pc:grpChg chg="add del mod">
          <ac:chgData name="Mili Diengdoh" userId="4e667e83-9d62-4727-9cfb-ee24b16ffb56" providerId="ADAL" clId="{C3FF78E2-4944-4E92-B1AA-8C7356828B87}" dt="2020-07-30T10:23:39.307" v="184" actId="165"/>
          <ac:grpSpMkLst>
            <pc:docMk/>
            <pc:sldMk cId="2753844860" sldId="1728"/>
            <ac:grpSpMk id="3" creationId="{64F76BC8-BA47-4035-8CEC-6B8F850426A5}"/>
          </ac:grpSpMkLst>
        </pc:grpChg>
        <pc:grpChg chg="add del mod">
          <ac:chgData name="Mili Diengdoh" userId="4e667e83-9d62-4727-9cfb-ee24b16ffb56" providerId="ADAL" clId="{C3FF78E2-4944-4E92-B1AA-8C7356828B87}" dt="2020-07-30T10:23:39.307" v="184" actId="165"/>
          <ac:grpSpMkLst>
            <pc:docMk/>
            <pc:sldMk cId="2753844860" sldId="1728"/>
            <ac:grpSpMk id="4" creationId="{3A3D57A6-7013-43C6-A1E7-A095D1AD10D0}"/>
          </ac:grpSpMkLst>
        </pc:grpChg>
        <pc:grpChg chg="add del mod">
          <ac:chgData name="Mili Diengdoh" userId="4e667e83-9d62-4727-9cfb-ee24b16ffb56" providerId="ADAL" clId="{C3FF78E2-4944-4E92-B1AA-8C7356828B87}" dt="2020-07-30T10:23:39.307" v="184" actId="165"/>
          <ac:grpSpMkLst>
            <pc:docMk/>
            <pc:sldMk cId="2753844860" sldId="1728"/>
            <ac:grpSpMk id="5" creationId="{C4E09C82-3AA6-489D-A9C2-52D11553C509}"/>
          </ac:grpSpMkLst>
        </pc:grpChg>
        <pc:grpChg chg="add del mod">
          <ac:chgData name="Mili Diengdoh" userId="4e667e83-9d62-4727-9cfb-ee24b16ffb56" providerId="ADAL" clId="{C3FF78E2-4944-4E92-B1AA-8C7356828B87}" dt="2020-07-30T10:23:39.307" v="184" actId="165"/>
          <ac:grpSpMkLst>
            <pc:docMk/>
            <pc:sldMk cId="2753844860" sldId="1728"/>
            <ac:grpSpMk id="6" creationId="{79F0D692-4DBA-4635-B24A-AC20B275515C}"/>
          </ac:grpSpMkLst>
        </pc:grpChg>
        <pc:picChg chg="mod topLvl">
          <ac:chgData name="Mili Diengdoh" userId="4e667e83-9d62-4727-9cfb-ee24b16ffb56" providerId="ADAL" clId="{C3FF78E2-4944-4E92-B1AA-8C7356828B87}" dt="2020-07-30T10:23:39.307" v="184" actId="165"/>
          <ac:picMkLst>
            <pc:docMk/>
            <pc:sldMk cId="2753844860" sldId="1728"/>
            <ac:picMk id="45" creationId="{F82D36F6-A0C8-446B-9A25-9D7E86C69A84}"/>
          </ac:picMkLst>
        </pc:picChg>
        <pc:picChg chg="mod topLvl">
          <ac:chgData name="Mili Diengdoh" userId="4e667e83-9d62-4727-9cfb-ee24b16ffb56" providerId="ADAL" clId="{C3FF78E2-4944-4E92-B1AA-8C7356828B87}" dt="2020-07-30T10:23:39.307" v="184" actId="165"/>
          <ac:picMkLst>
            <pc:docMk/>
            <pc:sldMk cId="2753844860" sldId="1728"/>
            <ac:picMk id="48" creationId="{940200F9-87C9-4C45-970D-890B400952F2}"/>
          </ac:picMkLst>
        </pc:picChg>
        <pc:picChg chg="mod topLvl">
          <ac:chgData name="Mili Diengdoh" userId="4e667e83-9d62-4727-9cfb-ee24b16ffb56" providerId="ADAL" clId="{C3FF78E2-4944-4E92-B1AA-8C7356828B87}" dt="2020-07-30T10:23:39.307" v="184" actId="165"/>
          <ac:picMkLst>
            <pc:docMk/>
            <pc:sldMk cId="2753844860" sldId="1728"/>
            <ac:picMk id="65" creationId="{2B3713DC-4E59-42A5-8521-00A6B9FD5E61}"/>
          </ac:picMkLst>
        </pc:picChg>
        <pc:picChg chg="mod topLvl">
          <ac:chgData name="Mili Diengdoh" userId="4e667e83-9d62-4727-9cfb-ee24b16ffb56" providerId="ADAL" clId="{C3FF78E2-4944-4E92-B1AA-8C7356828B87}" dt="2020-07-30T10:23:39.307" v="184" actId="165"/>
          <ac:picMkLst>
            <pc:docMk/>
            <pc:sldMk cId="2753844860" sldId="1728"/>
            <ac:picMk id="68" creationId="{AC8C8057-5DD3-4161-9D27-8283314F1B31}"/>
          </ac:picMkLst>
        </pc:picChg>
        <pc:picChg chg="mod topLvl">
          <ac:chgData name="Mili Diengdoh" userId="4e667e83-9d62-4727-9cfb-ee24b16ffb56" providerId="ADAL" clId="{C3FF78E2-4944-4E92-B1AA-8C7356828B87}" dt="2020-07-30T10:23:39.307" v="184" actId="165"/>
          <ac:picMkLst>
            <pc:docMk/>
            <pc:sldMk cId="2753844860" sldId="1728"/>
            <ac:picMk id="75" creationId="{6E091BB8-CEFB-4A4A-BD39-D4C214E2FA01}"/>
          </ac:picMkLst>
        </pc:picChg>
        <pc:cxnChg chg="mod">
          <ac:chgData name="Mili Diengdoh" userId="4e667e83-9d62-4727-9cfb-ee24b16ffb56" providerId="ADAL" clId="{C3FF78E2-4944-4E92-B1AA-8C7356828B87}" dt="2020-07-30T10:35:43.412" v="412" actId="108"/>
          <ac:cxnSpMkLst>
            <pc:docMk/>
            <pc:sldMk cId="2753844860" sldId="1728"/>
            <ac:cxnSpMk id="47" creationId="{21DDF7A3-8BE6-4BB4-B005-505856EC950B}"/>
          </ac:cxnSpMkLst>
        </pc:cxnChg>
        <pc:cxnChg chg="mod">
          <ac:chgData name="Mili Diengdoh" userId="4e667e83-9d62-4727-9cfb-ee24b16ffb56" providerId="ADAL" clId="{C3FF78E2-4944-4E92-B1AA-8C7356828B87}" dt="2020-07-30T10:23:44.686" v="186" actId="14100"/>
          <ac:cxnSpMkLst>
            <pc:docMk/>
            <pc:sldMk cId="2753844860" sldId="1728"/>
            <ac:cxnSpMk id="50" creationId="{8D8B5CFF-0FCD-40B6-A509-CBA161F2DFE9}"/>
          </ac:cxnSpMkLst>
        </pc:cxnChg>
        <pc:cxnChg chg="mod">
          <ac:chgData name="Mili Diengdoh" userId="4e667e83-9d62-4727-9cfb-ee24b16ffb56" providerId="ADAL" clId="{C3FF78E2-4944-4E92-B1AA-8C7356828B87}" dt="2020-07-30T10:23:44.686" v="186" actId="14100"/>
          <ac:cxnSpMkLst>
            <pc:docMk/>
            <pc:sldMk cId="2753844860" sldId="1728"/>
            <ac:cxnSpMk id="67" creationId="{521CF177-70EC-4CCA-9848-74FB90FD5105}"/>
          </ac:cxnSpMkLst>
        </pc:cxnChg>
        <pc:cxnChg chg="mod">
          <ac:chgData name="Mili Diengdoh" userId="4e667e83-9d62-4727-9cfb-ee24b16ffb56" providerId="ADAL" clId="{C3FF78E2-4944-4E92-B1AA-8C7356828B87}" dt="2020-07-30T10:23:44.686" v="186" actId="14100"/>
          <ac:cxnSpMkLst>
            <pc:docMk/>
            <pc:sldMk cId="2753844860" sldId="1728"/>
            <ac:cxnSpMk id="74" creationId="{C4A4376D-5899-4E0B-90D1-8E291BBEA9D8}"/>
          </ac:cxnSpMkLst>
        </pc:cxnChg>
      </pc:sldChg>
      <pc:sldChg chg="addSp delSp modSp mod modClrScheme chgLayout">
        <pc:chgData name="Mili Diengdoh" userId="4e667e83-9d62-4727-9cfb-ee24b16ffb56" providerId="ADAL" clId="{C3FF78E2-4944-4E92-B1AA-8C7356828B87}" dt="2020-07-30T10:35:34.641" v="410" actId="108"/>
        <pc:sldMkLst>
          <pc:docMk/>
          <pc:sldMk cId="125839227" sldId="1731"/>
        </pc:sldMkLst>
        <pc:spChg chg="mod ord">
          <ac:chgData name="Mili Diengdoh" userId="4e667e83-9d62-4727-9cfb-ee24b16ffb56" providerId="ADAL" clId="{C3FF78E2-4944-4E92-B1AA-8C7356828B87}" dt="2020-07-30T10:31:29.635" v="330"/>
          <ac:spMkLst>
            <pc:docMk/>
            <pc:sldMk cId="125839227" sldId="1731"/>
            <ac:spMk id="17" creationId="{00000000-0000-0000-0000-000000000000}"/>
          </ac:spMkLst>
        </pc:spChg>
        <pc:spChg chg="add mod">
          <ac:chgData name="Mili Diengdoh" userId="4e667e83-9d62-4727-9cfb-ee24b16ffb56" providerId="ADAL" clId="{C3FF78E2-4944-4E92-B1AA-8C7356828B87}" dt="2020-07-30T10:28:45.486" v="276" actId="571"/>
          <ac:spMkLst>
            <pc:docMk/>
            <pc:sldMk cId="125839227" sldId="1731"/>
            <ac:spMk id="62" creationId="{00FF3F97-539A-4154-803D-FB18851AC8AC}"/>
          </ac:spMkLst>
        </pc:spChg>
        <pc:spChg chg="add mod">
          <ac:chgData name="Mili Diengdoh" userId="4e667e83-9d62-4727-9cfb-ee24b16ffb56" providerId="ADAL" clId="{C3FF78E2-4944-4E92-B1AA-8C7356828B87}" dt="2020-07-30T10:30:29.668" v="315" actId="14100"/>
          <ac:spMkLst>
            <pc:docMk/>
            <pc:sldMk cId="125839227" sldId="1731"/>
            <ac:spMk id="64" creationId="{F9AB37E2-3FFA-4347-9CD0-6E3E9B32A208}"/>
          </ac:spMkLst>
        </pc:spChg>
        <pc:spChg chg="add mod">
          <ac:chgData name="Mili Diengdoh" userId="4e667e83-9d62-4727-9cfb-ee24b16ffb56" providerId="ADAL" clId="{C3FF78E2-4944-4E92-B1AA-8C7356828B87}" dt="2020-07-30T10:30:29.668" v="315" actId="14100"/>
          <ac:spMkLst>
            <pc:docMk/>
            <pc:sldMk cId="125839227" sldId="1731"/>
            <ac:spMk id="68" creationId="{C8533743-B477-41EC-9C37-958F2C30E1BA}"/>
          </ac:spMkLst>
        </pc:spChg>
        <pc:spChg chg="add mod">
          <ac:chgData name="Mili Diengdoh" userId="4e667e83-9d62-4727-9cfb-ee24b16ffb56" providerId="ADAL" clId="{C3FF78E2-4944-4E92-B1AA-8C7356828B87}" dt="2020-07-30T10:30:29.668" v="315" actId="14100"/>
          <ac:spMkLst>
            <pc:docMk/>
            <pc:sldMk cId="125839227" sldId="1731"/>
            <ac:spMk id="69" creationId="{28208458-F745-4BD5-974A-B24EB103A081}"/>
          </ac:spMkLst>
        </pc:spChg>
        <pc:spChg chg="add mod">
          <ac:chgData name="Mili Diengdoh" userId="4e667e83-9d62-4727-9cfb-ee24b16ffb56" providerId="ADAL" clId="{C3FF78E2-4944-4E92-B1AA-8C7356828B87}" dt="2020-07-30T10:30:29.668" v="315" actId="14100"/>
          <ac:spMkLst>
            <pc:docMk/>
            <pc:sldMk cId="125839227" sldId="1731"/>
            <ac:spMk id="70" creationId="{545B4A9A-8026-4C8D-8F23-99A80994564A}"/>
          </ac:spMkLst>
        </pc:spChg>
        <pc:spChg chg="mod">
          <ac:chgData name="Mili Diengdoh" userId="4e667e83-9d62-4727-9cfb-ee24b16ffb56" providerId="ADAL" clId="{C3FF78E2-4944-4E92-B1AA-8C7356828B87}" dt="2020-07-30T10:27:44.501" v="251" actId="404"/>
          <ac:spMkLst>
            <pc:docMk/>
            <pc:sldMk cId="125839227" sldId="1731"/>
            <ac:spMk id="182" creationId="{B8FC956B-528C-4BF9-BAE4-BE86F0D9855F}"/>
          </ac:spMkLst>
        </pc:spChg>
        <pc:spChg chg="mod topLvl">
          <ac:chgData name="Mili Diengdoh" userId="4e667e83-9d62-4727-9cfb-ee24b16ffb56" providerId="ADAL" clId="{C3FF78E2-4944-4E92-B1AA-8C7356828B87}" dt="2020-07-30T10:30:40.474" v="316" actId="13244"/>
          <ac:spMkLst>
            <pc:docMk/>
            <pc:sldMk cId="125839227" sldId="1731"/>
            <ac:spMk id="184" creationId="{9A89ECA8-F2F2-4627-B827-1B42944F815E}"/>
          </ac:spMkLst>
        </pc:spChg>
        <pc:spChg chg="mod topLvl">
          <ac:chgData name="Mili Diengdoh" userId="4e667e83-9d62-4727-9cfb-ee24b16ffb56" providerId="ADAL" clId="{C3FF78E2-4944-4E92-B1AA-8C7356828B87}" dt="2020-07-30T10:30:29.668" v="315" actId="14100"/>
          <ac:spMkLst>
            <pc:docMk/>
            <pc:sldMk cId="125839227" sldId="1731"/>
            <ac:spMk id="187" creationId="{33E7DF27-8732-43A3-84E9-C935692D3C30}"/>
          </ac:spMkLst>
        </pc:spChg>
        <pc:spChg chg="mod topLvl">
          <ac:chgData name="Mili Diengdoh" userId="4e667e83-9d62-4727-9cfb-ee24b16ffb56" providerId="ADAL" clId="{C3FF78E2-4944-4E92-B1AA-8C7356828B87}" dt="2020-07-30T10:30:29.668" v="315" actId="14100"/>
          <ac:spMkLst>
            <pc:docMk/>
            <pc:sldMk cId="125839227" sldId="1731"/>
            <ac:spMk id="190" creationId="{F84CC75E-5331-42CD-874B-D087E819566A}"/>
          </ac:spMkLst>
        </pc:spChg>
        <pc:spChg chg="mod topLvl">
          <ac:chgData name="Mili Diengdoh" userId="4e667e83-9d62-4727-9cfb-ee24b16ffb56" providerId="ADAL" clId="{C3FF78E2-4944-4E92-B1AA-8C7356828B87}" dt="2020-07-30T10:30:29.668" v="315" actId="14100"/>
          <ac:spMkLst>
            <pc:docMk/>
            <pc:sldMk cId="125839227" sldId="1731"/>
            <ac:spMk id="193" creationId="{1C738E56-A5B1-4B08-9BBB-D532096DDF9D}"/>
          </ac:spMkLst>
        </pc:spChg>
        <pc:spChg chg="mod topLvl">
          <ac:chgData name="Mili Diengdoh" userId="4e667e83-9d62-4727-9cfb-ee24b16ffb56" providerId="ADAL" clId="{C3FF78E2-4944-4E92-B1AA-8C7356828B87}" dt="2020-07-30T10:30:29.668" v="315" actId="14100"/>
          <ac:spMkLst>
            <pc:docMk/>
            <pc:sldMk cId="125839227" sldId="1731"/>
            <ac:spMk id="196" creationId="{8906B1DF-0076-40FB-87E5-96259CCA8485}"/>
          </ac:spMkLst>
        </pc:spChg>
        <pc:grpChg chg="add del mod">
          <ac:chgData name="Mili Diengdoh" userId="4e667e83-9d62-4727-9cfb-ee24b16ffb56" providerId="ADAL" clId="{C3FF78E2-4944-4E92-B1AA-8C7356828B87}" dt="2020-07-30T10:26:15.224" v="234" actId="165"/>
          <ac:grpSpMkLst>
            <pc:docMk/>
            <pc:sldMk cId="125839227" sldId="1731"/>
            <ac:grpSpMk id="3" creationId="{FCD06A1A-A774-4F70-8931-888A09DDD8E7}"/>
          </ac:grpSpMkLst>
        </pc:grpChg>
        <pc:grpChg chg="add del mod">
          <ac:chgData name="Mili Diengdoh" userId="4e667e83-9d62-4727-9cfb-ee24b16ffb56" providerId="ADAL" clId="{C3FF78E2-4944-4E92-B1AA-8C7356828B87}" dt="2020-07-30T10:26:15.224" v="234" actId="165"/>
          <ac:grpSpMkLst>
            <pc:docMk/>
            <pc:sldMk cId="125839227" sldId="1731"/>
            <ac:grpSpMk id="4" creationId="{7B84D30E-A74A-4FF1-B405-021D51995046}"/>
          </ac:grpSpMkLst>
        </pc:grpChg>
        <pc:grpChg chg="add del mod">
          <ac:chgData name="Mili Diengdoh" userId="4e667e83-9d62-4727-9cfb-ee24b16ffb56" providerId="ADAL" clId="{C3FF78E2-4944-4E92-B1AA-8C7356828B87}" dt="2020-07-30T10:26:15.224" v="234" actId="165"/>
          <ac:grpSpMkLst>
            <pc:docMk/>
            <pc:sldMk cId="125839227" sldId="1731"/>
            <ac:grpSpMk id="5" creationId="{E8585E32-DE71-46B5-9AFF-B6727FD0BCCE}"/>
          </ac:grpSpMkLst>
        </pc:grpChg>
        <pc:grpChg chg="add del mod">
          <ac:chgData name="Mili Diengdoh" userId="4e667e83-9d62-4727-9cfb-ee24b16ffb56" providerId="ADAL" clId="{C3FF78E2-4944-4E92-B1AA-8C7356828B87}" dt="2020-07-30T10:26:15.224" v="234" actId="165"/>
          <ac:grpSpMkLst>
            <pc:docMk/>
            <pc:sldMk cId="125839227" sldId="1731"/>
            <ac:grpSpMk id="6" creationId="{A19DCC83-C4E6-420D-A34E-20FB0CD86503}"/>
          </ac:grpSpMkLst>
        </pc:grpChg>
        <pc:grpChg chg="add del mod">
          <ac:chgData name="Mili Diengdoh" userId="4e667e83-9d62-4727-9cfb-ee24b16ffb56" providerId="ADAL" clId="{C3FF78E2-4944-4E92-B1AA-8C7356828B87}" dt="2020-07-30T10:26:15.224" v="234" actId="165"/>
          <ac:grpSpMkLst>
            <pc:docMk/>
            <pc:sldMk cId="125839227" sldId="1731"/>
            <ac:grpSpMk id="7" creationId="{5DF15B3C-4781-496F-B0A8-EA872AD7CED0}"/>
          </ac:grpSpMkLst>
        </pc:grpChg>
        <pc:grpChg chg="add del mod">
          <ac:chgData name="Mili Diengdoh" userId="4e667e83-9d62-4727-9cfb-ee24b16ffb56" providerId="ADAL" clId="{C3FF78E2-4944-4E92-B1AA-8C7356828B87}" dt="2020-07-30T10:27:47.586" v="253" actId="165"/>
          <ac:grpSpMkLst>
            <pc:docMk/>
            <pc:sldMk cId="125839227" sldId="1731"/>
            <ac:grpSpMk id="25" creationId="{744B75A0-7C7E-41D7-8E0A-7027F0DF4B13}"/>
          </ac:grpSpMkLst>
        </pc:grpChg>
        <pc:picChg chg="add del mod">
          <ac:chgData name="Mili Diengdoh" userId="4e667e83-9d62-4727-9cfb-ee24b16ffb56" providerId="ADAL" clId="{C3FF78E2-4944-4E92-B1AA-8C7356828B87}" dt="2020-07-30T10:25:54.005" v="221" actId="478"/>
          <ac:picMkLst>
            <pc:docMk/>
            <pc:sldMk cId="125839227" sldId="1731"/>
            <ac:picMk id="2" creationId="{31E2A4E0-58DD-40C5-AFA0-DDC86B51B7AF}"/>
          </ac:picMkLst>
        </pc:picChg>
        <pc:picChg chg="add mod topLvl">
          <ac:chgData name="Mili Diengdoh" userId="4e667e83-9d62-4727-9cfb-ee24b16ffb56" providerId="ADAL" clId="{C3FF78E2-4944-4E92-B1AA-8C7356828B87}" dt="2020-07-30T10:30:52.219" v="322" actId="13244"/>
          <ac:picMkLst>
            <pc:docMk/>
            <pc:sldMk cId="125839227" sldId="1731"/>
            <ac:picMk id="21" creationId="{1CE78B70-E491-4189-A431-E07969ECE4F6}"/>
          </ac:picMkLst>
        </pc:picChg>
        <pc:picChg chg="add mod topLvl">
          <ac:chgData name="Mili Diengdoh" userId="4e667e83-9d62-4727-9cfb-ee24b16ffb56" providerId="ADAL" clId="{C3FF78E2-4944-4E92-B1AA-8C7356828B87}" dt="2020-07-30T10:30:54.026" v="323" actId="13244"/>
          <ac:picMkLst>
            <pc:docMk/>
            <pc:sldMk cId="125839227" sldId="1731"/>
            <ac:picMk id="22" creationId="{AE3C485A-3A28-4FC0-A9DE-95F138637910}"/>
          </ac:picMkLst>
        </pc:picChg>
        <pc:picChg chg="add mod topLvl">
          <ac:chgData name="Mili Diengdoh" userId="4e667e83-9d62-4727-9cfb-ee24b16ffb56" providerId="ADAL" clId="{C3FF78E2-4944-4E92-B1AA-8C7356828B87}" dt="2020-07-30T10:30:55.355" v="324" actId="13244"/>
          <ac:picMkLst>
            <pc:docMk/>
            <pc:sldMk cId="125839227" sldId="1731"/>
            <ac:picMk id="23" creationId="{845AD5AD-A2F6-4BBD-B17A-FA96B76A1FE2}"/>
          </ac:picMkLst>
        </pc:picChg>
        <pc:picChg chg="add mod topLvl">
          <ac:chgData name="Mili Diengdoh" userId="4e667e83-9d62-4727-9cfb-ee24b16ffb56" providerId="ADAL" clId="{C3FF78E2-4944-4E92-B1AA-8C7356828B87}" dt="2020-07-30T10:30:56.658" v="325" actId="13244"/>
          <ac:picMkLst>
            <pc:docMk/>
            <pc:sldMk cId="125839227" sldId="1731"/>
            <ac:picMk id="24" creationId="{E2CA1683-5ACF-4C5C-BB36-C9F11F2C71D1}"/>
          </ac:picMkLst>
        </pc:picChg>
        <pc:picChg chg="mod topLvl">
          <ac:chgData name="Mili Diengdoh" userId="4e667e83-9d62-4727-9cfb-ee24b16ffb56" providerId="ADAL" clId="{C3FF78E2-4944-4E92-B1AA-8C7356828B87}" dt="2020-07-30T10:30:42.363" v="317" actId="13244"/>
          <ac:picMkLst>
            <pc:docMk/>
            <pc:sldMk cId="125839227" sldId="1731"/>
            <ac:picMk id="183" creationId="{6B50CA32-1D59-4F8A-85AC-37768777EBA3}"/>
          </ac:picMkLst>
        </pc:picChg>
        <pc:picChg chg="mod topLvl">
          <ac:chgData name="Mili Diengdoh" userId="4e667e83-9d62-4727-9cfb-ee24b16ffb56" providerId="ADAL" clId="{C3FF78E2-4944-4E92-B1AA-8C7356828B87}" dt="2020-07-30T10:30:46.155" v="318" actId="13244"/>
          <ac:picMkLst>
            <pc:docMk/>
            <pc:sldMk cId="125839227" sldId="1731"/>
            <ac:picMk id="186" creationId="{25248CEB-682E-4E9C-94A6-EE7BE4F8DEA8}"/>
          </ac:picMkLst>
        </pc:picChg>
        <pc:picChg chg="mod topLvl">
          <ac:chgData name="Mili Diengdoh" userId="4e667e83-9d62-4727-9cfb-ee24b16ffb56" providerId="ADAL" clId="{C3FF78E2-4944-4E92-B1AA-8C7356828B87}" dt="2020-07-30T10:30:47.412" v="319" actId="13244"/>
          <ac:picMkLst>
            <pc:docMk/>
            <pc:sldMk cId="125839227" sldId="1731"/>
            <ac:picMk id="189" creationId="{936292B6-DDDC-4F2D-B30F-B7EEB60E013B}"/>
          </ac:picMkLst>
        </pc:picChg>
        <pc:picChg chg="mod topLvl">
          <ac:chgData name="Mili Diengdoh" userId="4e667e83-9d62-4727-9cfb-ee24b16ffb56" providerId="ADAL" clId="{C3FF78E2-4944-4E92-B1AA-8C7356828B87}" dt="2020-07-30T10:30:48.610" v="320" actId="13244"/>
          <ac:picMkLst>
            <pc:docMk/>
            <pc:sldMk cId="125839227" sldId="1731"/>
            <ac:picMk id="192" creationId="{1FBB6162-7EAE-488D-968E-D607BA43490F}"/>
          </ac:picMkLst>
        </pc:picChg>
        <pc:picChg chg="mod topLvl">
          <ac:chgData name="Mili Diengdoh" userId="4e667e83-9d62-4727-9cfb-ee24b16ffb56" providerId="ADAL" clId="{C3FF78E2-4944-4E92-B1AA-8C7356828B87}" dt="2020-07-30T10:30:50.011" v="321" actId="13244"/>
          <ac:picMkLst>
            <pc:docMk/>
            <pc:sldMk cId="125839227" sldId="1731"/>
            <ac:picMk id="195" creationId="{993782FA-F7B3-4F41-94DE-3A218CE643B4}"/>
          </ac:picMkLst>
        </pc:picChg>
        <pc:cxnChg chg="add mod">
          <ac:chgData name="Mili Diengdoh" userId="4e667e83-9d62-4727-9cfb-ee24b16ffb56" providerId="ADAL" clId="{C3FF78E2-4944-4E92-B1AA-8C7356828B87}" dt="2020-07-30T10:28:45.486" v="276" actId="571"/>
          <ac:cxnSpMkLst>
            <pc:docMk/>
            <pc:sldMk cId="125839227" sldId="1731"/>
            <ac:cxnSpMk id="61" creationId="{376DF604-3CD8-4F1B-9D2B-905ECA387665}"/>
          </ac:cxnSpMkLst>
        </pc:cxnChg>
        <pc:cxnChg chg="add mod">
          <ac:chgData name="Mili Diengdoh" userId="4e667e83-9d62-4727-9cfb-ee24b16ffb56" providerId="ADAL" clId="{C3FF78E2-4944-4E92-B1AA-8C7356828B87}" dt="2020-07-30T10:30:29.668" v="315" actId="14100"/>
          <ac:cxnSpMkLst>
            <pc:docMk/>
            <pc:sldMk cId="125839227" sldId="1731"/>
            <ac:cxnSpMk id="63" creationId="{1C94E2B3-624F-4983-8D18-B7BC53599E76}"/>
          </ac:cxnSpMkLst>
        </pc:cxnChg>
        <pc:cxnChg chg="add mod">
          <ac:chgData name="Mili Diengdoh" userId="4e667e83-9d62-4727-9cfb-ee24b16ffb56" providerId="ADAL" clId="{C3FF78E2-4944-4E92-B1AA-8C7356828B87}" dt="2020-07-30T10:30:29.668" v="315" actId="14100"/>
          <ac:cxnSpMkLst>
            <pc:docMk/>
            <pc:sldMk cId="125839227" sldId="1731"/>
            <ac:cxnSpMk id="65" creationId="{BF2C2B74-4275-444E-A61F-066D47668C23}"/>
          </ac:cxnSpMkLst>
        </pc:cxnChg>
        <pc:cxnChg chg="add mod">
          <ac:chgData name="Mili Diengdoh" userId="4e667e83-9d62-4727-9cfb-ee24b16ffb56" providerId="ADAL" clId="{C3FF78E2-4944-4E92-B1AA-8C7356828B87}" dt="2020-07-30T10:31:03.619" v="326" actId="13244"/>
          <ac:cxnSpMkLst>
            <pc:docMk/>
            <pc:sldMk cId="125839227" sldId="1731"/>
            <ac:cxnSpMk id="66" creationId="{2C9C1FCA-3402-4353-A28A-156A855DD1BE}"/>
          </ac:cxnSpMkLst>
        </pc:cxnChg>
        <pc:cxnChg chg="add mod">
          <ac:chgData name="Mili Diengdoh" userId="4e667e83-9d62-4727-9cfb-ee24b16ffb56" providerId="ADAL" clId="{C3FF78E2-4944-4E92-B1AA-8C7356828B87}" dt="2020-07-30T10:31:04.812" v="327" actId="13244"/>
          <ac:cxnSpMkLst>
            <pc:docMk/>
            <pc:sldMk cId="125839227" sldId="1731"/>
            <ac:cxnSpMk id="67" creationId="{C11337E8-D181-49D8-94B9-329962806C00}"/>
          </ac:cxnSpMkLst>
        </pc:cxnChg>
        <pc:cxnChg chg="mod">
          <ac:chgData name="Mili Diengdoh" userId="4e667e83-9d62-4727-9cfb-ee24b16ffb56" providerId="ADAL" clId="{C3FF78E2-4944-4E92-B1AA-8C7356828B87}" dt="2020-07-30T10:30:29.668" v="315" actId="14100"/>
          <ac:cxnSpMkLst>
            <pc:docMk/>
            <pc:sldMk cId="125839227" sldId="1731"/>
            <ac:cxnSpMk id="185" creationId="{BD96F42A-F5F7-4B13-A1E5-4AFBBBD6E6CB}"/>
          </ac:cxnSpMkLst>
        </pc:cxnChg>
        <pc:cxnChg chg="mod">
          <ac:chgData name="Mili Diengdoh" userId="4e667e83-9d62-4727-9cfb-ee24b16ffb56" providerId="ADAL" clId="{C3FF78E2-4944-4E92-B1AA-8C7356828B87}" dt="2020-07-30T10:30:29.668" v="315" actId="14100"/>
          <ac:cxnSpMkLst>
            <pc:docMk/>
            <pc:sldMk cId="125839227" sldId="1731"/>
            <ac:cxnSpMk id="188" creationId="{87FB94A9-5DAB-4DCC-B840-0365FB4CCC6A}"/>
          </ac:cxnSpMkLst>
        </pc:cxnChg>
        <pc:cxnChg chg="mod">
          <ac:chgData name="Mili Diengdoh" userId="4e667e83-9d62-4727-9cfb-ee24b16ffb56" providerId="ADAL" clId="{C3FF78E2-4944-4E92-B1AA-8C7356828B87}" dt="2020-07-30T10:35:34.641" v="410" actId="108"/>
          <ac:cxnSpMkLst>
            <pc:docMk/>
            <pc:sldMk cId="125839227" sldId="1731"/>
            <ac:cxnSpMk id="191" creationId="{15D755B8-6E49-4A7A-81E1-CEEB968CBEEE}"/>
          </ac:cxnSpMkLst>
        </pc:cxnChg>
        <pc:cxnChg chg="mod">
          <ac:chgData name="Mili Diengdoh" userId="4e667e83-9d62-4727-9cfb-ee24b16ffb56" providerId="ADAL" clId="{C3FF78E2-4944-4E92-B1AA-8C7356828B87}" dt="2020-07-30T10:30:29.668" v="315" actId="14100"/>
          <ac:cxnSpMkLst>
            <pc:docMk/>
            <pc:sldMk cId="125839227" sldId="1731"/>
            <ac:cxnSpMk id="194" creationId="{C4DB925C-0BBC-4B21-AF88-34DCCAB65A09}"/>
          </ac:cxnSpMkLst>
        </pc:cxnChg>
      </pc:sldChg>
      <pc:sldChg chg="addSp delSp modSp mod">
        <pc:chgData name="Mili Diengdoh" userId="4e667e83-9d62-4727-9cfb-ee24b16ffb56" providerId="ADAL" clId="{C3FF78E2-4944-4E92-B1AA-8C7356828B87}" dt="2020-07-30T10:15:43.427" v="66" actId="14100"/>
        <pc:sldMkLst>
          <pc:docMk/>
          <pc:sldMk cId="2508624034" sldId="1767"/>
        </pc:sldMkLst>
        <pc:spChg chg="mod">
          <ac:chgData name="Mili Diengdoh" userId="4e667e83-9d62-4727-9cfb-ee24b16ffb56" providerId="ADAL" clId="{C3FF78E2-4944-4E92-B1AA-8C7356828B87}" dt="2020-07-30T10:15:43.427" v="66" actId="14100"/>
          <ac:spMkLst>
            <pc:docMk/>
            <pc:sldMk cId="2508624034" sldId="1767"/>
            <ac:spMk id="2" creationId="{00000000-0000-0000-0000-000000000000}"/>
          </ac:spMkLst>
        </pc:spChg>
        <pc:spChg chg="add del mod">
          <ac:chgData name="Mili Diengdoh" userId="4e667e83-9d62-4727-9cfb-ee24b16ffb56" providerId="ADAL" clId="{C3FF78E2-4944-4E92-B1AA-8C7356828B87}" dt="2020-07-30T05:32:04.788" v="64"/>
          <ac:spMkLst>
            <pc:docMk/>
            <pc:sldMk cId="2508624034" sldId="1767"/>
            <ac:spMk id="3" creationId="{895F952D-D7A5-4DB8-99D3-1BC0977CDEE6}"/>
          </ac:spMkLst>
        </pc:spChg>
      </pc:sldChg>
      <pc:sldChg chg="modSp mod">
        <pc:chgData name="Mili Diengdoh" userId="4e667e83-9d62-4727-9cfb-ee24b16ffb56" providerId="ADAL" clId="{C3FF78E2-4944-4E92-B1AA-8C7356828B87}" dt="2020-07-29T04:52:33.531" v="63" actId="947"/>
        <pc:sldMkLst>
          <pc:docMk/>
          <pc:sldMk cId="3823405470" sldId="1769"/>
        </pc:sldMkLst>
        <pc:spChg chg="mod">
          <ac:chgData name="Mili Diengdoh" userId="4e667e83-9d62-4727-9cfb-ee24b16ffb56" providerId="ADAL" clId="{C3FF78E2-4944-4E92-B1AA-8C7356828B87}" dt="2020-07-29T04:52:33.531" v="63" actId="947"/>
          <ac:spMkLst>
            <pc:docMk/>
            <pc:sldMk cId="3823405470" sldId="1769"/>
            <ac:spMk id="2" creationId="{00000000-0000-0000-0000-000000000000}"/>
          </ac:spMkLst>
        </pc:spChg>
      </pc:sldChg>
      <pc:sldChg chg="modSp mod modClrScheme chgLayout">
        <pc:chgData name="Mili Diengdoh" userId="4e667e83-9d62-4727-9cfb-ee24b16ffb56" providerId="ADAL" clId="{C3FF78E2-4944-4E92-B1AA-8C7356828B87}" dt="2020-07-30T10:35:51.051" v="414" actId="108"/>
        <pc:sldMkLst>
          <pc:docMk/>
          <pc:sldMk cId="788917443" sldId="1770"/>
        </pc:sldMkLst>
        <pc:spChg chg="mod ord">
          <ac:chgData name="Mili Diengdoh" userId="4e667e83-9d62-4727-9cfb-ee24b16ffb56" providerId="ADAL" clId="{C3FF78E2-4944-4E92-B1AA-8C7356828B87}" dt="2020-07-29T04:46:07.329" v="0" actId="700"/>
          <ac:spMkLst>
            <pc:docMk/>
            <pc:sldMk cId="788917443" sldId="1770"/>
            <ac:spMk id="17" creationId="{00000000-0000-0000-0000-000000000000}"/>
          </ac:spMkLst>
        </pc:spChg>
        <pc:cxnChg chg="mod">
          <ac:chgData name="Mili Diengdoh" userId="4e667e83-9d62-4727-9cfb-ee24b16ffb56" providerId="ADAL" clId="{C3FF78E2-4944-4E92-B1AA-8C7356828B87}" dt="2020-07-30T10:35:51.051" v="414" actId="108"/>
          <ac:cxnSpMkLst>
            <pc:docMk/>
            <pc:sldMk cId="788917443" sldId="1770"/>
            <ac:cxnSpMk id="56" creationId="{C582D7FB-AFFD-4225-9BEA-4DE99F04DF21}"/>
          </ac:cxnSpMkLst>
        </pc:cxnChg>
      </pc:sldChg>
      <pc:sldChg chg="addSp delSp modSp mod">
        <pc:chgData name="Mili Diengdoh" userId="4e667e83-9d62-4727-9cfb-ee24b16ffb56" providerId="ADAL" clId="{C3FF78E2-4944-4E92-B1AA-8C7356828B87}" dt="2020-07-30T10:21:32.268" v="147" actId="14100"/>
        <pc:sldMkLst>
          <pc:docMk/>
          <pc:sldMk cId="1434704186" sldId="1786"/>
        </pc:sldMkLst>
        <pc:spChg chg="mod topLvl">
          <ac:chgData name="Mili Diengdoh" userId="4e667e83-9d62-4727-9cfb-ee24b16ffb56" providerId="ADAL" clId="{C3FF78E2-4944-4E92-B1AA-8C7356828B87}" dt="2020-07-30T10:21:14.844" v="142" actId="165"/>
          <ac:spMkLst>
            <pc:docMk/>
            <pc:sldMk cId="1434704186" sldId="1786"/>
            <ac:spMk id="21" creationId="{F72EA91C-568A-48E3-99AD-3C3808DB0938}"/>
          </ac:spMkLst>
        </pc:spChg>
        <pc:spChg chg="mod topLvl">
          <ac:chgData name="Mili Diengdoh" userId="4e667e83-9d62-4727-9cfb-ee24b16ffb56" providerId="ADAL" clId="{C3FF78E2-4944-4E92-B1AA-8C7356828B87}" dt="2020-07-30T10:21:14.844" v="142" actId="165"/>
          <ac:spMkLst>
            <pc:docMk/>
            <pc:sldMk cId="1434704186" sldId="1786"/>
            <ac:spMk id="22" creationId="{6E7B0A81-AB72-4C72-8424-ACAFDEC4402E}"/>
          </ac:spMkLst>
        </pc:spChg>
        <pc:spChg chg="mod topLvl">
          <ac:chgData name="Mili Diengdoh" userId="4e667e83-9d62-4727-9cfb-ee24b16ffb56" providerId="ADAL" clId="{C3FF78E2-4944-4E92-B1AA-8C7356828B87}" dt="2020-07-30T10:21:14.844" v="142" actId="165"/>
          <ac:spMkLst>
            <pc:docMk/>
            <pc:sldMk cId="1434704186" sldId="1786"/>
            <ac:spMk id="23" creationId="{320699E3-66D7-41F7-9A5C-4612C3ACC824}"/>
          </ac:spMkLst>
        </pc:spChg>
        <pc:spChg chg="mod topLvl">
          <ac:chgData name="Mili Diengdoh" userId="4e667e83-9d62-4727-9cfb-ee24b16ffb56" providerId="ADAL" clId="{C3FF78E2-4944-4E92-B1AA-8C7356828B87}" dt="2020-07-30T10:21:14.844" v="142" actId="165"/>
          <ac:spMkLst>
            <pc:docMk/>
            <pc:sldMk cId="1434704186" sldId="1786"/>
            <ac:spMk id="24" creationId="{9D9BE8FF-D0B9-41C5-BFA3-5D40E0783CB3}"/>
          </ac:spMkLst>
        </pc:spChg>
        <pc:grpChg chg="add del mod">
          <ac:chgData name="Mili Diengdoh" userId="4e667e83-9d62-4727-9cfb-ee24b16ffb56" providerId="ADAL" clId="{C3FF78E2-4944-4E92-B1AA-8C7356828B87}" dt="2020-07-30T10:21:14.844" v="142" actId="165"/>
          <ac:grpSpMkLst>
            <pc:docMk/>
            <pc:sldMk cId="1434704186" sldId="1786"/>
            <ac:grpSpMk id="3" creationId="{F707DE0A-A8A4-4B70-B88D-D331541790A5}"/>
          </ac:grpSpMkLst>
        </pc:grpChg>
        <pc:picChg chg="mod">
          <ac:chgData name="Mili Diengdoh" userId="4e667e83-9d62-4727-9cfb-ee24b16ffb56" providerId="ADAL" clId="{C3FF78E2-4944-4E92-B1AA-8C7356828B87}" dt="2020-07-30T10:21:22.650" v="144" actId="14100"/>
          <ac:picMkLst>
            <pc:docMk/>
            <pc:sldMk cId="1434704186" sldId="1786"/>
            <ac:picMk id="27" creationId="{E24B0674-36F1-49C2-8BB6-A7AA0A60A724}"/>
          </ac:picMkLst>
        </pc:picChg>
        <pc:picChg chg="mod">
          <ac:chgData name="Mili Diengdoh" userId="4e667e83-9d62-4727-9cfb-ee24b16ffb56" providerId="ADAL" clId="{C3FF78E2-4944-4E92-B1AA-8C7356828B87}" dt="2020-07-30T10:21:32.268" v="147" actId="14100"/>
          <ac:picMkLst>
            <pc:docMk/>
            <pc:sldMk cId="1434704186" sldId="1786"/>
            <ac:picMk id="28" creationId="{697B4527-7DBD-49DE-9EBB-793E63A4AEA3}"/>
          </ac:picMkLst>
        </pc:picChg>
      </pc:sldChg>
      <pc:sldChg chg="addSp delSp modSp mod">
        <pc:chgData name="Mili Diengdoh" userId="4e667e83-9d62-4727-9cfb-ee24b16ffb56" providerId="ADAL" clId="{C3FF78E2-4944-4E92-B1AA-8C7356828B87}" dt="2020-07-30T10:22:19.658" v="157" actId="14100"/>
        <pc:sldMkLst>
          <pc:docMk/>
          <pc:sldMk cId="2537251026" sldId="1787"/>
        </pc:sldMkLst>
        <pc:spChg chg="mod">
          <ac:chgData name="Mili Diengdoh" userId="4e667e83-9d62-4727-9cfb-ee24b16ffb56" providerId="ADAL" clId="{C3FF78E2-4944-4E92-B1AA-8C7356828B87}" dt="2020-07-30T10:21:56.807" v="153" actId="6549"/>
          <ac:spMkLst>
            <pc:docMk/>
            <pc:sldMk cId="2537251026" sldId="1787"/>
            <ac:spMk id="24" creationId="{28587561-FF48-4902-8375-FBE9879CA3E8}"/>
          </ac:spMkLst>
        </pc:spChg>
        <pc:spChg chg="mod topLvl">
          <ac:chgData name="Mili Diengdoh" userId="4e667e83-9d62-4727-9cfb-ee24b16ffb56" providerId="ADAL" clId="{C3FF78E2-4944-4E92-B1AA-8C7356828B87}" dt="2020-07-30T10:21:51.843" v="152" actId="14100"/>
          <ac:spMkLst>
            <pc:docMk/>
            <pc:sldMk cId="2537251026" sldId="1787"/>
            <ac:spMk id="25" creationId="{36A21645-0163-401C-8725-B229F1E9D6A2}"/>
          </ac:spMkLst>
        </pc:spChg>
        <pc:spChg chg="mod topLvl">
          <ac:chgData name="Mili Diengdoh" userId="4e667e83-9d62-4727-9cfb-ee24b16ffb56" providerId="ADAL" clId="{C3FF78E2-4944-4E92-B1AA-8C7356828B87}" dt="2020-07-30T10:21:51.843" v="152" actId="14100"/>
          <ac:spMkLst>
            <pc:docMk/>
            <pc:sldMk cId="2537251026" sldId="1787"/>
            <ac:spMk id="26" creationId="{0F5AC31E-75DA-496F-9614-AA3044DE1413}"/>
          </ac:spMkLst>
        </pc:spChg>
        <pc:grpChg chg="add del mod">
          <ac:chgData name="Mili Diengdoh" userId="4e667e83-9d62-4727-9cfb-ee24b16ffb56" providerId="ADAL" clId="{C3FF78E2-4944-4E92-B1AA-8C7356828B87}" dt="2020-07-30T10:21:48.895" v="151" actId="165"/>
          <ac:grpSpMkLst>
            <pc:docMk/>
            <pc:sldMk cId="2537251026" sldId="1787"/>
            <ac:grpSpMk id="2" creationId="{896F22A4-1E6D-44A7-A489-BEF74611AACF}"/>
          </ac:grpSpMkLst>
        </pc:grpChg>
        <pc:picChg chg="mod">
          <ac:chgData name="Mili Diengdoh" userId="4e667e83-9d62-4727-9cfb-ee24b16ffb56" providerId="ADAL" clId="{C3FF78E2-4944-4E92-B1AA-8C7356828B87}" dt="2020-07-30T10:22:19.658" v="157" actId="14100"/>
          <ac:picMkLst>
            <pc:docMk/>
            <pc:sldMk cId="2537251026" sldId="1787"/>
            <ac:picMk id="29" creationId="{985516C0-48D7-4ED8-BBFB-0E725F2D1B96}"/>
          </ac:picMkLst>
        </pc:picChg>
        <pc:picChg chg="mod">
          <ac:chgData name="Mili Diengdoh" userId="4e667e83-9d62-4727-9cfb-ee24b16ffb56" providerId="ADAL" clId="{C3FF78E2-4944-4E92-B1AA-8C7356828B87}" dt="2020-07-30T10:22:17.666" v="156" actId="14100"/>
          <ac:picMkLst>
            <pc:docMk/>
            <pc:sldMk cId="2537251026" sldId="1787"/>
            <ac:picMk id="30" creationId="{83FFE8D0-9337-4459-B606-779E7AD17F09}"/>
          </ac:picMkLst>
        </pc:picChg>
      </pc:sldChg>
      <pc:sldChg chg="addSp delSp modSp mod">
        <pc:chgData name="Mili Diengdoh" userId="4e667e83-9d62-4727-9cfb-ee24b16ffb56" providerId="ADAL" clId="{C3FF78E2-4944-4E92-B1AA-8C7356828B87}" dt="2020-07-30T10:22:54.968" v="171" actId="165"/>
        <pc:sldMkLst>
          <pc:docMk/>
          <pc:sldMk cId="95823551" sldId="1788"/>
        </pc:sldMkLst>
        <pc:spChg chg="mod topLvl">
          <ac:chgData name="Mili Diengdoh" userId="4e667e83-9d62-4727-9cfb-ee24b16ffb56" providerId="ADAL" clId="{C3FF78E2-4944-4E92-B1AA-8C7356828B87}" dt="2020-07-30T10:22:54.968" v="171" actId="165"/>
          <ac:spMkLst>
            <pc:docMk/>
            <pc:sldMk cId="95823551" sldId="1788"/>
            <ac:spMk id="9" creationId="{565D614F-FC6F-445F-ACCF-19B3C5EAD97C}"/>
          </ac:spMkLst>
        </pc:spChg>
        <pc:spChg chg="mod topLvl">
          <ac:chgData name="Mili Diengdoh" userId="4e667e83-9d62-4727-9cfb-ee24b16ffb56" providerId="ADAL" clId="{C3FF78E2-4944-4E92-B1AA-8C7356828B87}" dt="2020-07-30T10:22:54.968" v="171" actId="165"/>
          <ac:spMkLst>
            <pc:docMk/>
            <pc:sldMk cId="95823551" sldId="1788"/>
            <ac:spMk id="11" creationId="{079D36A4-ED73-4F62-A426-4FCBE8E65151}"/>
          </ac:spMkLst>
        </pc:spChg>
        <pc:grpChg chg="add del mod">
          <ac:chgData name="Mili Diengdoh" userId="4e667e83-9d62-4727-9cfb-ee24b16ffb56" providerId="ADAL" clId="{C3FF78E2-4944-4E92-B1AA-8C7356828B87}" dt="2020-07-30T10:22:54.968" v="171" actId="165"/>
          <ac:grpSpMkLst>
            <pc:docMk/>
            <pc:sldMk cId="95823551" sldId="1788"/>
            <ac:grpSpMk id="2" creationId="{FF07D7E1-19E3-4E49-A395-A290212040AD}"/>
          </ac:grpSpMkLst>
        </pc:grpChg>
        <pc:picChg chg="mod">
          <ac:chgData name="Mili Diengdoh" userId="4e667e83-9d62-4727-9cfb-ee24b16ffb56" providerId="ADAL" clId="{C3FF78E2-4944-4E92-B1AA-8C7356828B87}" dt="2020-07-30T10:22:33.963" v="160" actId="14100"/>
          <ac:picMkLst>
            <pc:docMk/>
            <pc:sldMk cId="95823551" sldId="1788"/>
            <ac:picMk id="22" creationId="{EEEDD757-13DC-42EB-B445-68792C6D9F08}"/>
          </ac:picMkLst>
        </pc:picChg>
        <pc:picChg chg="mod">
          <ac:chgData name="Mili Diengdoh" userId="4e667e83-9d62-4727-9cfb-ee24b16ffb56" providerId="ADAL" clId="{C3FF78E2-4944-4E92-B1AA-8C7356828B87}" dt="2020-07-30T10:22:41.082" v="166" actId="14100"/>
          <ac:picMkLst>
            <pc:docMk/>
            <pc:sldMk cId="95823551" sldId="1788"/>
            <ac:picMk id="23" creationId="{CF77F0C8-E17C-44EE-8F5E-965695CAAC29}"/>
          </ac:picMkLst>
        </pc:picChg>
      </pc:sldChg>
      <pc:sldChg chg="addSp delSp modSp mod">
        <pc:chgData name="Mili Diengdoh" userId="4e667e83-9d62-4727-9cfb-ee24b16ffb56" providerId="ADAL" clId="{C3FF78E2-4944-4E92-B1AA-8C7356828B87}" dt="2020-07-30T10:35:48.290" v="413" actId="108"/>
        <pc:sldMkLst>
          <pc:docMk/>
          <pc:sldMk cId="21210242" sldId="1789"/>
        </pc:sldMkLst>
        <pc:spChg chg="mod">
          <ac:chgData name="Mili Diengdoh" userId="4e667e83-9d62-4727-9cfb-ee24b16ffb56" providerId="ADAL" clId="{C3FF78E2-4944-4E92-B1AA-8C7356828B87}" dt="2020-07-30T10:19:54.619" v="94"/>
          <ac:spMkLst>
            <pc:docMk/>
            <pc:sldMk cId="21210242" sldId="1789"/>
            <ac:spMk id="17" creationId="{00000000-0000-0000-0000-000000000000}"/>
          </ac:spMkLst>
        </pc:spChg>
        <pc:spChg chg="mod topLvl">
          <ac:chgData name="Mili Diengdoh" userId="4e667e83-9d62-4727-9cfb-ee24b16ffb56" providerId="ADAL" clId="{C3FF78E2-4944-4E92-B1AA-8C7356828B87}" dt="2020-07-30T10:19:55.911" v="95"/>
          <ac:spMkLst>
            <pc:docMk/>
            <pc:sldMk cId="21210242" sldId="1789"/>
            <ac:spMk id="39" creationId="{C9DFD878-688B-42AF-8B78-1397119DFE23}"/>
          </ac:spMkLst>
        </pc:spChg>
        <pc:spChg chg="mod topLvl">
          <ac:chgData name="Mili Diengdoh" userId="4e667e83-9d62-4727-9cfb-ee24b16ffb56" providerId="ADAL" clId="{C3FF78E2-4944-4E92-B1AA-8C7356828B87}" dt="2020-07-30T10:19:56.600" v="96"/>
          <ac:spMkLst>
            <pc:docMk/>
            <pc:sldMk cId="21210242" sldId="1789"/>
            <ac:spMk id="48" creationId="{E2E11BCF-4940-4921-B85D-ED21AF3A317E}"/>
          </ac:spMkLst>
        </pc:spChg>
        <pc:spChg chg="mod topLvl">
          <ac:chgData name="Mili Diengdoh" userId="4e667e83-9d62-4727-9cfb-ee24b16ffb56" providerId="ADAL" clId="{C3FF78E2-4944-4E92-B1AA-8C7356828B87}" dt="2020-07-30T10:17:23.631" v="86" actId="14100"/>
          <ac:spMkLst>
            <pc:docMk/>
            <pc:sldMk cId="21210242" sldId="1789"/>
            <ac:spMk id="52" creationId="{A163757C-53EE-49DA-A70C-B765FA6DF3E1}"/>
          </ac:spMkLst>
        </pc:spChg>
        <pc:spChg chg="mod topLvl">
          <ac:chgData name="Mili Diengdoh" userId="4e667e83-9d62-4727-9cfb-ee24b16ffb56" providerId="ADAL" clId="{C3FF78E2-4944-4E92-B1AA-8C7356828B87}" dt="2020-07-30T10:19:57.745" v="97"/>
          <ac:spMkLst>
            <pc:docMk/>
            <pc:sldMk cId="21210242" sldId="1789"/>
            <ac:spMk id="55" creationId="{94DC5F37-FBD9-4242-8534-1C92BAEDA4D9}"/>
          </ac:spMkLst>
        </pc:spChg>
        <pc:grpChg chg="add del mod">
          <ac:chgData name="Mili Diengdoh" userId="4e667e83-9d62-4727-9cfb-ee24b16ffb56" providerId="ADAL" clId="{C3FF78E2-4944-4E92-B1AA-8C7356828B87}" dt="2020-07-30T10:17:16.296" v="85" actId="165"/>
          <ac:grpSpMkLst>
            <pc:docMk/>
            <pc:sldMk cId="21210242" sldId="1789"/>
            <ac:grpSpMk id="2" creationId="{F563329A-149D-4B2E-A19B-6C15EC2F169D}"/>
          </ac:grpSpMkLst>
        </pc:grpChg>
        <pc:grpChg chg="add del mod">
          <ac:chgData name="Mili Diengdoh" userId="4e667e83-9d62-4727-9cfb-ee24b16ffb56" providerId="ADAL" clId="{C3FF78E2-4944-4E92-B1AA-8C7356828B87}" dt="2020-07-30T10:17:16.296" v="85" actId="165"/>
          <ac:grpSpMkLst>
            <pc:docMk/>
            <pc:sldMk cId="21210242" sldId="1789"/>
            <ac:grpSpMk id="3" creationId="{60D40E87-04A1-4DD1-9B40-604FCBAFCC8C}"/>
          </ac:grpSpMkLst>
        </pc:grpChg>
        <pc:grpChg chg="add del mod">
          <ac:chgData name="Mili Diengdoh" userId="4e667e83-9d62-4727-9cfb-ee24b16ffb56" providerId="ADAL" clId="{C3FF78E2-4944-4E92-B1AA-8C7356828B87}" dt="2020-07-30T10:17:16.296" v="85" actId="165"/>
          <ac:grpSpMkLst>
            <pc:docMk/>
            <pc:sldMk cId="21210242" sldId="1789"/>
            <ac:grpSpMk id="4" creationId="{07BE7477-04DE-4402-8FE3-BC77ECAD926D}"/>
          </ac:grpSpMkLst>
        </pc:grpChg>
        <pc:grpChg chg="add del mod">
          <ac:chgData name="Mili Diengdoh" userId="4e667e83-9d62-4727-9cfb-ee24b16ffb56" providerId="ADAL" clId="{C3FF78E2-4944-4E92-B1AA-8C7356828B87}" dt="2020-07-30T10:17:16.296" v="85" actId="165"/>
          <ac:grpSpMkLst>
            <pc:docMk/>
            <pc:sldMk cId="21210242" sldId="1789"/>
            <ac:grpSpMk id="5" creationId="{5D330F2F-6622-45CA-B9B2-977BB283134A}"/>
          </ac:grpSpMkLst>
        </pc:grpChg>
        <pc:picChg chg="mod topLvl">
          <ac:chgData name="Mili Diengdoh" userId="4e667e83-9d62-4727-9cfb-ee24b16ffb56" providerId="ADAL" clId="{C3FF78E2-4944-4E92-B1AA-8C7356828B87}" dt="2020-07-30T10:17:16.296" v="85" actId="165"/>
          <ac:picMkLst>
            <pc:docMk/>
            <pc:sldMk cId="21210242" sldId="1789"/>
            <ac:picMk id="38" creationId="{85574C9B-12ED-4FE8-975A-1053C71913B0}"/>
          </ac:picMkLst>
        </pc:picChg>
        <pc:picChg chg="mod topLvl">
          <ac:chgData name="Mili Diengdoh" userId="4e667e83-9d62-4727-9cfb-ee24b16ffb56" providerId="ADAL" clId="{C3FF78E2-4944-4E92-B1AA-8C7356828B87}" dt="2020-07-30T10:17:16.296" v="85" actId="165"/>
          <ac:picMkLst>
            <pc:docMk/>
            <pc:sldMk cId="21210242" sldId="1789"/>
            <ac:picMk id="45" creationId="{5CEC00BC-7122-4504-9144-8B131E764351}"/>
          </ac:picMkLst>
        </pc:picChg>
        <pc:picChg chg="mod topLvl">
          <ac:chgData name="Mili Diengdoh" userId="4e667e83-9d62-4727-9cfb-ee24b16ffb56" providerId="ADAL" clId="{C3FF78E2-4944-4E92-B1AA-8C7356828B87}" dt="2020-07-30T10:17:16.296" v="85" actId="165"/>
          <ac:picMkLst>
            <pc:docMk/>
            <pc:sldMk cId="21210242" sldId="1789"/>
            <ac:picMk id="51" creationId="{6A08B58E-51AC-484A-9AF3-FEEF3169D5F8}"/>
          </ac:picMkLst>
        </pc:picChg>
        <pc:picChg chg="mod topLvl">
          <ac:chgData name="Mili Diengdoh" userId="4e667e83-9d62-4727-9cfb-ee24b16ffb56" providerId="ADAL" clId="{C3FF78E2-4944-4E92-B1AA-8C7356828B87}" dt="2020-07-30T10:17:16.296" v="85" actId="165"/>
          <ac:picMkLst>
            <pc:docMk/>
            <pc:sldMk cId="21210242" sldId="1789"/>
            <ac:picMk id="54" creationId="{A66F3D63-BC95-4B8B-BE21-59F45EF5F315}"/>
          </ac:picMkLst>
        </pc:picChg>
        <pc:cxnChg chg="mod">
          <ac:chgData name="Mili Diengdoh" userId="4e667e83-9d62-4727-9cfb-ee24b16ffb56" providerId="ADAL" clId="{C3FF78E2-4944-4E92-B1AA-8C7356828B87}" dt="2020-07-30T10:35:48.290" v="413" actId="108"/>
          <ac:cxnSpMkLst>
            <pc:docMk/>
            <pc:sldMk cId="21210242" sldId="1789"/>
            <ac:cxnSpMk id="42" creationId="{28EB83DE-84B0-4D40-BED9-23A79A69B16F}"/>
          </ac:cxnSpMkLst>
        </pc:cxnChg>
        <pc:cxnChg chg="mod">
          <ac:chgData name="Mili Diengdoh" userId="4e667e83-9d62-4727-9cfb-ee24b16ffb56" providerId="ADAL" clId="{C3FF78E2-4944-4E92-B1AA-8C7356828B87}" dt="2020-07-30T10:17:23.631" v="86" actId="14100"/>
          <ac:cxnSpMkLst>
            <pc:docMk/>
            <pc:sldMk cId="21210242" sldId="1789"/>
            <ac:cxnSpMk id="50" creationId="{8725349D-87E7-42C1-B810-33C6838A24AA}"/>
          </ac:cxnSpMkLst>
        </pc:cxnChg>
        <pc:cxnChg chg="mod">
          <ac:chgData name="Mili Diengdoh" userId="4e667e83-9d62-4727-9cfb-ee24b16ffb56" providerId="ADAL" clId="{C3FF78E2-4944-4E92-B1AA-8C7356828B87}" dt="2020-07-30T10:17:23.631" v="86" actId="14100"/>
          <ac:cxnSpMkLst>
            <pc:docMk/>
            <pc:sldMk cId="21210242" sldId="1789"/>
            <ac:cxnSpMk id="53" creationId="{CBF8D6B6-52BE-4D60-A9B9-83E3A7CA61FA}"/>
          </ac:cxnSpMkLst>
        </pc:cxnChg>
      </pc:sldChg>
      <pc:sldChg chg="addSp delSp modSp mod">
        <pc:chgData name="Mili Diengdoh" userId="4e667e83-9d62-4727-9cfb-ee24b16ffb56" providerId="ADAL" clId="{C3FF78E2-4944-4E92-B1AA-8C7356828B87}" dt="2020-07-30T10:20:30.547" v="108" actId="14100"/>
        <pc:sldMkLst>
          <pc:docMk/>
          <pc:sldMk cId="221038346" sldId="1790"/>
        </pc:sldMkLst>
        <pc:spChg chg="mod topLvl">
          <ac:chgData name="Mili Diengdoh" userId="4e667e83-9d62-4727-9cfb-ee24b16ffb56" providerId="ADAL" clId="{C3FF78E2-4944-4E92-B1AA-8C7356828B87}" dt="2020-07-30T10:20:30.547" v="108" actId="14100"/>
          <ac:spMkLst>
            <pc:docMk/>
            <pc:sldMk cId="221038346" sldId="1790"/>
            <ac:spMk id="24" creationId="{BA1BA885-E4C9-4647-B0AF-540DC7870A7A}"/>
          </ac:spMkLst>
        </pc:spChg>
        <pc:spChg chg="mod topLvl">
          <ac:chgData name="Mili Diengdoh" userId="4e667e83-9d62-4727-9cfb-ee24b16ffb56" providerId="ADAL" clId="{C3FF78E2-4944-4E92-B1AA-8C7356828B87}" dt="2020-07-30T10:20:30.547" v="108" actId="14100"/>
          <ac:spMkLst>
            <pc:docMk/>
            <pc:sldMk cId="221038346" sldId="1790"/>
            <ac:spMk id="30" creationId="{3DD96B72-364E-4547-ABA1-E1A0A4B6BFB5}"/>
          </ac:spMkLst>
        </pc:spChg>
        <pc:spChg chg="mod topLvl">
          <ac:chgData name="Mili Diengdoh" userId="4e667e83-9d62-4727-9cfb-ee24b16ffb56" providerId="ADAL" clId="{C3FF78E2-4944-4E92-B1AA-8C7356828B87}" dt="2020-07-30T10:20:30.547" v="108" actId="14100"/>
          <ac:spMkLst>
            <pc:docMk/>
            <pc:sldMk cId="221038346" sldId="1790"/>
            <ac:spMk id="31" creationId="{E4250EF6-99B6-4B27-88F4-008F13F13746}"/>
          </ac:spMkLst>
        </pc:spChg>
        <pc:grpChg chg="add del mod">
          <ac:chgData name="Mili Diengdoh" userId="4e667e83-9d62-4727-9cfb-ee24b16ffb56" providerId="ADAL" clId="{C3FF78E2-4944-4E92-B1AA-8C7356828B87}" dt="2020-07-30T10:20:27.685" v="107" actId="165"/>
          <ac:grpSpMkLst>
            <pc:docMk/>
            <pc:sldMk cId="221038346" sldId="1790"/>
            <ac:grpSpMk id="2" creationId="{29E91D3E-17DD-4FBF-91AC-AA54F297E120}"/>
          </ac:grpSpMkLst>
        </pc:grpChg>
        <pc:picChg chg="mod modCrop">
          <ac:chgData name="Mili Diengdoh" userId="4e667e83-9d62-4727-9cfb-ee24b16ffb56" providerId="ADAL" clId="{C3FF78E2-4944-4E92-B1AA-8C7356828B87}" dt="2020-07-29T04:47:29.779" v="19" actId="14100"/>
          <ac:picMkLst>
            <pc:docMk/>
            <pc:sldMk cId="221038346" sldId="1790"/>
            <ac:picMk id="33" creationId="{D5825091-3027-40E0-BD75-A59751CAA4FC}"/>
          </ac:picMkLst>
        </pc:picChg>
      </pc:sldChg>
      <pc:sldChg chg="addSp modSp mod">
        <pc:chgData name="Mili Diengdoh" userId="4e667e83-9d62-4727-9cfb-ee24b16ffb56" providerId="ADAL" clId="{C3FF78E2-4944-4E92-B1AA-8C7356828B87}" dt="2020-07-30T10:20:56.838" v="137" actId="962"/>
        <pc:sldMkLst>
          <pc:docMk/>
          <pc:sldMk cId="2636063433" sldId="1791"/>
        </pc:sldMkLst>
        <pc:spChg chg="mod">
          <ac:chgData name="Mili Diengdoh" userId="4e667e83-9d62-4727-9cfb-ee24b16ffb56" providerId="ADAL" clId="{C3FF78E2-4944-4E92-B1AA-8C7356828B87}" dt="2020-07-29T04:47:56.468" v="33" actId="14100"/>
          <ac:spMkLst>
            <pc:docMk/>
            <pc:sldMk cId="2636063433" sldId="1791"/>
            <ac:spMk id="25" creationId="{92F695DD-18CD-43F7-9560-EB96F79E2571}"/>
          </ac:spMkLst>
        </pc:spChg>
        <pc:grpChg chg="add mod">
          <ac:chgData name="Mili Diengdoh" userId="4e667e83-9d62-4727-9cfb-ee24b16ffb56" providerId="ADAL" clId="{C3FF78E2-4944-4E92-B1AA-8C7356828B87}" dt="2020-07-29T04:47:55.475" v="30" actId="164"/>
          <ac:grpSpMkLst>
            <pc:docMk/>
            <pc:sldMk cId="2636063433" sldId="1791"/>
            <ac:grpSpMk id="2" creationId="{4C4083AD-636B-4749-A380-A5EE28B4416D}"/>
          </ac:grpSpMkLst>
        </pc:grpChg>
        <pc:picChg chg="mod">
          <ac:chgData name="Mili Diengdoh" userId="4e667e83-9d62-4727-9cfb-ee24b16ffb56" providerId="ADAL" clId="{C3FF78E2-4944-4E92-B1AA-8C7356828B87}" dt="2020-07-30T10:20:56.838" v="137" actId="962"/>
          <ac:picMkLst>
            <pc:docMk/>
            <pc:sldMk cId="2636063433" sldId="1791"/>
            <ac:picMk id="26" creationId="{64A5190A-C807-4E19-B04A-3A23E90D297A}"/>
          </ac:picMkLst>
        </pc:picChg>
      </pc:sldChg>
      <pc:sldChg chg="modSp mod">
        <pc:chgData name="Mili Diengdoh" userId="4e667e83-9d62-4727-9cfb-ee24b16ffb56" providerId="ADAL" clId="{C3FF78E2-4944-4E92-B1AA-8C7356828B87}" dt="2020-07-29T04:48:30.181" v="40" actId="14100"/>
        <pc:sldMkLst>
          <pc:docMk/>
          <pc:sldMk cId="4177500245" sldId="1792"/>
        </pc:sldMkLst>
        <pc:picChg chg="mod">
          <ac:chgData name="Mili Diengdoh" userId="4e667e83-9d62-4727-9cfb-ee24b16ffb56" providerId="ADAL" clId="{C3FF78E2-4944-4E92-B1AA-8C7356828B87}" dt="2020-07-29T04:48:30.181" v="40" actId="14100"/>
          <ac:picMkLst>
            <pc:docMk/>
            <pc:sldMk cId="4177500245" sldId="1792"/>
            <ac:picMk id="7" creationId="{AF64093F-0169-44C8-86EF-5638D32BC074}"/>
          </ac:picMkLst>
        </pc:picChg>
      </pc:sldChg>
      <pc:sldChg chg="modSp mod">
        <pc:chgData name="Mili Diengdoh" userId="4e667e83-9d62-4727-9cfb-ee24b16ffb56" providerId="ADAL" clId="{C3FF78E2-4944-4E92-B1AA-8C7356828B87}" dt="2020-07-30T10:36:28.597" v="416"/>
        <pc:sldMkLst>
          <pc:docMk/>
          <pc:sldMk cId="4248138994" sldId="1793"/>
        </pc:sldMkLst>
        <pc:spChg chg="mod">
          <ac:chgData name="Mili Diengdoh" userId="4e667e83-9d62-4727-9cfb-ee24b16ffb56" providerId="ADAL" clId="{C3FF78E2-4944-4E92-B1AA-8C7356828B87}" dt="2020-07-30T10:36:28.597" v="416"/>
          <ac:spMkLst>
            <pc:docMk/>
            <pc:sldMk cId="4248138994" sldId="1793"/>
            <ac:spMk id="17" creationId="{00000000-0000-0000-0000-000000000000}"/>
          </ac:spMkLst>
        </pc:spChg>
        <pc:spChg chg="mod">
          <ac:chgData name="Mili Diengdoh" userId="4e667e83-9d62-4727-9cfb-ee24b16ffb56" providerId="ADAL" clId="{C3FF78E2-4944-4E92-B1AA-8C7356828B87}" dt="2020-07-30T10:24:15.604" v="194" actId="554"/>
          <ac:spMkLst>
            <pc:docMk/>
            <pc:sldMk cId="4248138994" sldId="1793"/>
            <ac:spMk id="29" creationId="{910DA484-0145-4E4B-83B4-8266C6E37999}"/>
          </ac:spMkLst>
        </pc:spChg>
        <pc:spChg chg="mod">
          <ac:chgData name="Mili Diengdoh" userId="4e667e83-9d62-4727-9cfb-ee24b16ffb56" providerId="ADAL" clId="{C3FF78E2-4944-4E92-B1AA-8C7356828B87}" dt="2020-07-30T10:24:10.924" v="192" actId="12789"/>
          <ac:spMkLst>
            <pc:docMk/>
            <pc:sldMk cId="4248138994" sldId="1793"/>
            <ac:spMk id="32" creationId="{89A816E0-CE12-4FCE-AD2E-DEDECAD15E1C}"/>
          </ac:spMkLst>
        </pc:spChg>
        <pc:spChg chg="mod">
          <ac:chgData name="Mili Diengdoh" userId="4e667e83-9d62-4727-9cfb-ee24b16ffb56" providerId="ADAL" clId="{C3FF78E2-4944-4E92-B1AA-8C7356828B87}" dt="2020-07-30T10:24:12.763" v="193" actId="12789"/>
          <ac:spMkLst>
            <pc:docMk/>
            <pc:sldMk cId="4248138994" sldId="1793"/>
            <ac:spMk id="35" creationId="{7343CA57-52CC-43BB-A530-C7D6B969FCAE}"/>
          </ac:spMkLst>
        </pc:spChg>
        <pc:picChg chg="mod">
          <ac:chgData name="Mili Diengdoh" userId="4e667e83-9d62-4727-9cfb-ee24b16ffb56" providerId="ADAL" clId="{C3FF78E2-4944-4E92-B1AA-8C7356828B87}" dt="2020-07-30T10:24:15.604" v="194" actId="554"/>
          <ac:picMkLst>
            <pc:docMk/>
            <pc:sldMk cId="4248138994" sldId="1793"/>
            <ac:picMk id="28" creationId="{305940EA-8D4B-4C56-BC66-24668905F1E2}"/>
          </ac:picMkLst>
        </pc:picChg>
        <pc:picChg chg="mod">
          <ac:chgData name="Mili Diengdoh" userId="4e667e83-9d62-4727-9cfb-ee24b16ffb56" providerId="ADAL" clId="{C3FF78E2-4944-4E92-B1AA-8C7356828B87}" dt="2020-07-30T10:24:10.924" v="192" actId="12789"/>
          <ac:picMkLst>
            <pc:docMk/>
            <pc:sldMk cId="4248138994" sldId="1793"/>
            <ac:picMk id="31" creationId="{D15FEB92-AD8B-4E17-ADFF-0397EE5BE2EA}"/>
          </ac:picMkLst>
        </pc:picChg>
        <pc:picChg chg="mod">
          <ac:chgData name="Mili Diengdoh" userId="4e667e83-9d62-4727-9cfb-ee24b16ffb56" providerId="ADAL" clId="{C3FF78E2-4944-4E92-B1AA-8C7356828B87}" dt="2020-07-30T10:24:12.763" v="193" actId="12789"/>
          <ac:picMkLst>
            <pc:docMk/>
            <pc:sldMk cId="4248138994" sldId="1793"/>
            <ac:picMk id="34" creationId="{8C1DBBDF-17B5-45EA-9490-CEA5B4463346}"/>
          </ac:picMkLst>
        </pc:picChg>
        <pc:cxnChg chg="mod">
          <ac:chgData name="Mili Diengdoh" userId="4e667e83-9d62-4727-9cfb-ee24b16ffb56" providerId="ADAL" clId="{C3FF78E2-4944-4E92-B1AA-8C7356828B87}" dt="2020-07-30T10:35:39.420" v="411" actId="108"/>
          <ac:cxnSpMkLst>
            <pc:docMk/>
            <pc:sldMk cId="4248138994" sldId="1793"/>
            <ac:cxnSpMk id="30" creationId="{65651AA1-3AD0-4945-B35E-F5DE97DF9235}"/>
          </ac:cxnSpMkLst>
        </pc:cxnChg>
        <pc:cxnChg chg="mod">
          <ac:chgData name="Mili Diengdoh" userId="4e667e83-9d62-4727-9cfb-ee24b16ffb56" providerId="ADAL" clId="{C3FF78E2-4944-4E92-B1AA-8C7356828B87}" dt="2020-07-30T10:24:09.022" v="191" actId="465"/>
          <ac:cxnSpMkLst>
            <pc:docMk/>
            <pc:sldMk cId="4248138994" sldId="1793"/>
            <ac:cxnSpMk id="33" creationId="{669DE7B0-B0DB-451D-A41B-6DE131E374D9}"/>
          </ac:cxnSpMkLst>
        </pc:cxnChg>
      </pc:sldChg>
      <pc:sldChg chg="modSp mod">
        <pc:chgData name="Mili Diengdoh" userId="4e667e83-9d62-4727-9cfb-ee24b16ffb56" providerId="ADAL" clId="{C3FF78E2-4944-4E92-B1AA-8C7356828B87}" dt="2020-07-30T10:24:34.857" v="204" actId="3064"/>
        <pc:sldMkLst>
          <pc:docMk/>
          <pc:sldMk cId="3849905263" sldId="1794"/>
        </pc:sldMkLst>
        <pc:spChg chg="mod">
          <ac:chgData name="Mili Diengdoh" userId="4e667e83-9d62-4727-9cfb-ee24b16ffb56" providerId="ADAL" clId="{C3FF78E2-4944-4E92-B1AA-8C7356828B87}" dt="2020-07-30T10:24:34.857" v="204" actId="3064"/>
          <ac:spMkLst>
            <pc:docMk/>
            <pc:sldMk cId="3849905263" sldId="1794"/>
            <ac:spMk id="29" creationId="{34F6158C-633F-4E8D-BF92-72D0C7325199}"/>
          </ac:spMkLst>
        </pc:spChg>
        <pc:spChg chg="mod">
          <ac:chgData name="Mili Diengdoh" userId="4e667e83-9d62-4727-9cfb-ee24b16ffb56" providerId="ADAL" clId="{C3FF78E2-4944-4E92-B1AA-8C7356828B87}" dt="2020-07-30T10:24:34.857" v="204" actId="3064"/>
          <ac:spMkLst>
            <pc:docMk/>
            <pc:sldMk cId="3849905263" sldId="1794"/>
            <ac:spMk id="31" creationId="{3614B244-DAC6-4368-BCFB-93C22A3E0E96}"/>
          </ac:spMkLst>
        </pc:spChg>
        <pc:spChg chg="mod">
          <ac:chgData name="Mili Diengdoh" userId="4e667e83-9d62-4727-9cfb-ee24b16ffb56" providerId="ADAL" clId="{C3FF78E2-4944-4E92-B1AA-8C7356828B87}" dt="2020-07-30T10:24:34.857" v="204" actId="3064"/>
          <ac:spMkLst>
            <pc:docMk/>
            <pc:sldMk cId="3849905263" sldId="1794"/>
            <ac:spMk id="32" creationId="{CD686C45-5D0D-49B7-8730-E7DA631BE153}"/>
          </ac:spMkLst>
        </pc:spChg>
        <pc:spChg chg="mod">
          <ac:chgData name="Mili Diengdoh" userId="4e667e83-9d62-4727-9cfb-ee24b16ffb56" providerId="ADAL" clId="{C3FF78E2-4944-4E92-B1AA-8C7356828B87}" dt="2020-07-30T10:24:34.857" v="204" actId="3064"/>
          <ac:spMkLst>
            <pc:docMk/>
            <pc:sldMk cId="3849905263" sldId="1794"/>
            <ac:spMk id="33" creationId="{ABC50A5F-04CA-44A9-B66D-5131D450A0BA}"/>
          </ac:spMkLst>
        </pc:spChg>
      </pc:sldChg>
      <pc:sldChg chg="modSp mod">
        <pc:chgData name="Mili Diengdoh" userId="4e667e83-9d62-4727-9cfb-ee24b16ffb56" providerId="ADAL" clId="{C3FF78E2-4944-4E92-B1AA-8C7356828B87}" dt="2020-07-30T10:24:56.075" v="208"/>
        <pc:sldMkLst>
          <pc:docMk/>
          <pc:sldMk cId="1847783953" sldId="1795"/>
        </pc:sldMkLst>
        <pc:spChg chg="mod">
          <ac:chgData name="Mili Diengdoh" userId="4e667e83-9d62-4727-9cfb-ee24b16ffb56" providerId="ADAL" clId="{C3FF78E2-4944-4E92-B1AA-8C7356828B87}" dt="2020-07-30T10:24:56.075" v="208"/>
          <ac:spMkLst>
            <pc:docMk/>
            <pc:sldMk cId="1847783953" sldId="1795"/>
            <ac:spMk id="17" creationId="{00000000-0000-0000-0000-000000000000}"/>
          </ac:spMkLst>
        </pc:spChg>
        <pc:picChg chg="mod">
          <ac:chgData name="Mili Diengdoh" userId="4e667e83-9d62-4727-9cfb-ee24b16ffb56" providerId="ADAL" clId="{C3FF78E2-4944-4E92-B1AA-8C7356828B87}" dt="2020-07-30T10:24:47.558" v="206" actId="1076"/>
          <ac:picMkLst>
            <pc:docMk/>
            <pc:sldMk cId="1847783953" sldId="1795"/>
            <ac:picMk id="28" creationId="{5274CC06-CF0B-43F3-B495-94CC2A573995}"/>
          </ac:picMkLst>
        </pc:picChg>
      </pc:sldChg>
      <pc:sldChg chg="modSp mod">
        <pc:chgData name="Mili Diengdoh" userId="4e667e83-9d62-4727-9cfb-ee24b16ffb56" providerId="ADAL" clId="{C3FF78E2-4944-4E92-B1AA-8C7356828B87}" dt="2020-07-30T10:25:13.118" v="216" actId="3064"/>
        <pc:sldMkLst>
          <pc:docMk/>
          <pc:sldMk cId="271856399" sldId="1796"/>
        </pc:sldMkLst>
        <pc:spChg chg="mod">
          <ac:chgData name="Mili Diengdoh" userId="4e667e83-9d62-4727-9cfb-ee24b16ffb56" providerId="ADAL" clId="{C3FF78E2-4944-4E92-B1AA-8C7356828B87}" dt="2020-07-30T10:25:00.132" v="210"/>
          <ac:spMkLst>
            <pc:docMk/>
            <pc:sldMk cId="271856399" sldId="1796"/>
            <ac:spMk id="17" creationId="{00000000-0000-0000-0000-000000000000}"/>
          </ac:spMkLst>
        </pc:spChg>
        <pc:spChg chg="mod">
          <ac:chgData name="Mili Diengdoh" userId="4e667e83-9d62-4727-9cfb-ee24b16ffb56" providerId="ADAL" clId="{C3FF78E2-4944-4E92-B1AA-8C7356828B87}" dt="2020-07-30T10:25:13.118" v="216" actId="3064"/>
          <ac:spMkLst>
            <pc:docMk/>
            <pc:sldMk cId="271856399" sldId="1796"/>
            <ac:spMk id="20" creationId="{AAB00A97-FFA2-4922-A2A2-8562F96AB2D5}"/>
          </ac:spMkLst>
        </pc:spChg>
      </pc:sldChg>
      <pc:sldChg chg="modSp mod">
        <pc:chgData name="Mili Diengdoh" userId="4e667e83-9d62-4727-9cfb-ee24b16ffb56" providerId="ADAL" clId="{C3FF78E2-4944-4E92-B1AA-8C7356828B87}" dt="2020-07-30T10:19:09.814" v="93" actId="962"/>
        <pc:sldMkLst>
          <pc:docMk/>
          <pc:sldMk cId="1622630864" sldId="1798"/>
        </pc:sldMkLst>
        <pc:spChg chg="mod">
          <ac:chgData name="Mili Diengdoh" userId="4e667e83-9d62-4727-9cfb-ee24b16ffb56" providerId="ADAL" clId="{C3FF78E2-4944-4E92-B1AA-8C7356828B87}" dt="2020-07-30T10:19:05.997" v="91" actId="14100"/>
          <ac:spMkLst>
            <pc:docMk/>
            <pc:sldMk cId="1622630864" sldId="1798"/>
            <ac:spMk id="26" creationId="{E1AE87F2-C3CE-4282-98F7-6D5558CAFDA3}"/>
          </ac:spMkLst>
        </pc:spChg>
        <pc:spChg chg="mod">
          <ac:chgData name="Mili Diengdoh" userId="4e667e83-9d62-4727-9cfb-ee24b16ffb56" providerId="ADAL" clId="{C3FF78E2-4944-4E92-B1AA-8C7356828B87}" dt="2020-07-30T10:19:05.997" v="91" actId="14100"/>
          <ac:spMkLst>
            <pc:docMk/>
            <pc:sldMk cId="1622630864" sldId="1798"/>
            <ac:spMk id="28" creationId="{B5B9862F-17CD-4EF8-B5BC-D6B0DC7B215F}"/>
          </ac:spMkLst>
        </pc:spChg>
        <pc:spChg chg="mod">
          <ac:chgData name="Mili Diengdoh" userId="4e667e83-9d62-4727-9cfb-ee24b16ffb56" providerId="ADAL" clId="{C3FF78E2-4944-4E92-B1AA-8C7356828B87}" dt="2020-07-30T10:19:05.997" v="91" actId="14100"/>
          <ac:spMkLst>
            <pc:docMk/>
            <pc:sldMk cId="1622630864" sldId="1798"/>
            <ac:spMk id="36" creationId="{FD5A509E-7CE7-41F0-8C14-C8FDD1E25EEF}"/>
          </ac:spMkLst>
        </pc:spChg>
        <pc:picChg chg="mod">
          <ac:chgData name="Mili Diengdoh" userId="4e667e83-9d62-4727-9cfb-ee24b16ffb56" providerId="ADAL" clId="{C3FF78E2-4944-4E92-B1AA-8C7356828B87}" dt="2020-07-30T10:19:09.814" v="93" actId="962"/>
          <ac:picMkLst>
            <pc:docMk/>
            <pc:sldMk cId="1622630864" sldId="1798"/>
            <ac:picMk id="3" creationId="{55E53454-3C66-46DB-B4E8-904D37FF6594}"/>
          </ac:picMkLst>
        </pc:picChg>
      </pc:sldChg>
      <pc:sldChg chg="modSp mod">
        <pc:chgData name="Mili Diengdoh" userId="4e667e83-9d62-4727-9cfb-ee24b16ffb56" providerId="ADAL" clId="{C3FF78E2-4944-4E92-B1AA-8C7356828B87}" dt="2020-07-30T10:32:29.498" v="345" actId="14100"/>
        <pc:sldMkLst>
          <pc:docMk/>
          <pc:sldMk cId="3852628480" sldId="1800"/>
        </pc:sldMkLst>
        <pc:spChg chg="mod">
          <ac:chgData name="Mili Diengdoh" userId="4e667e83-9d62-4727-9cfb-ee24b16ffb56" providerId="ADAL" clId="{C3FF78E2-4944-4E92-B1AA-8C7356828B87}" dt="2020-07-30T10:32:29.498" v="345" actId="14100"/>
          <ac:spMkLst>
            <pc:docMk/>
            <pc:sldMk cId="3852628480" sldId="1800"/>
            <ac:spMk id="11" creationId="{5032E824-FBA8-4A69-9BC7-8C3924B1A615}"/>
          </ac:spMkLst>
        </pc:spChg>
        <pc:spChg chg="mod">
          <ac:chgData name="Mili Diengdoh" userId="4e667e83-9d62-4727-9cfb-ee24b16ffb56" providerId="ADAL" clId="{C3FF78E2-4944-4E92-B1AA-8C7356828B87}" dt="2020-07-30T10:32:29.498" v="345" actId="14100"/>
          <ac:spMkLst>
            <pc:docMk/>
            <pc:sldMk cId="3852628480" sldId="1800"/>
            <ac:spMk id="12" creationId="{C766106C-E625-4127-A319-D78FA5FBBA55}"/>
          </ac:spMkLst>
        </pc:spChg>
        <pc:picChg chg="mod">
          <ac:chgData name="Mili Diengdoh" userId="4e667e83-9d62-4727-9cfb-ee24b16ffb56" providerId="ADAL" clId="{C3FF78E2-4944-4E92-B1AA-8C7356828B87}" dt="2020-07-29T04:49:40.122" v="47" actId="2085"/>
          <ac:picMkLst>
            <pc:docMk/>
            <pc:sldMk cId="3852628480" sldId="1800"/>
            <ac:picMk id="14" creationId="{D4AE9046-6606-4117-AC1C-3D3713487A58}"/>
          </ac:picMkLst>
        </pc:picChg>
      </pc:sldChg>
      <pc:sldChg chg="modSp mod">
        <pc:chgData name="Mili Diengdoh" userId="4e667e83-9d62-4727-9cfb-ee24b16ffb56" providerId="ADAL" clId="{C3FF78E2-4944-4E92-B1AA-8C7356828B87}" dt="2020-07-30T10:32:59.189" v="353" actId="948"/>
        <pc:sldMkLst>
          <pc:docMk/>
          <pc:sldMk cId="754805508" sldId="1801"/>
        </pc:sldMkLst>
        <pc:spChg chg="mod">
          <ac:chgData name="Mili Diengdoh" userId="4e667e83-9d62-4727-9cfb-ee24b16ffb56" providerId="ADAL" clId="{C3FF78E2-4944-4E92-B1AA-8C7356828B87}" dt="2020-07-30T10:32:59.189" v="353" actId="948"/>
          <ac:spMkLst>
            <pc:docMk/>
            <pc:sldMk cId="754805508" sldId="1801"/>
            <ac:spMk id="9" creationId="{E9F01CD8-4D93-4DD3-A0E7-C846630F965F}"/>
          </ac:spMkLst>
        </pc:spChg>
        <pc:spChg chg="mod">
          <ac:chgData name="Mili Diengdoh" userId="4e667e83-9d62-4727-9cfb-ee24b16ffb56" providerId="ADAL" clId="{C3FF78E2-4944-4E92-B1AA-8C7356828B87}" dt="2020-07-30T10:32:43.741" v="349" actId="20577"/>
          <ac:spMkLst>
            <pc:docMk/>
            <pc:sldMk cId="754805508" sldId="1801"/>
            <ac:spMk id="10" creationId="{CFE42FD8-F5D0-4F86-B9F6-4A8BD858818E}"/>
          </ac:spMkLst>
        </pc:spChg>
        <pc:spChg chg="mod">
          <ac:chgData name="Mili Diengdoh" userId="4e667e83-9d62-4727-9cfb-ee24b16ffb56" providerId="ADAL" clId="{C3FF78E2-4944-4E92-B1AA-8C7356828B87}" dt="2020-07-30T10:32:44.620" v="350" actId="20577"/>
          <ac:spMkLst>
            <pc:docMk/>
            <pc:sldMk cId="754805508" sldId="1801"/>
            <ac:spMk id="11" creationId="{02823505-F289-4256-ABAC-FCD1FB2E2771}"/>
          </ac:spMkLst>
        </pc:spChg>
      </pc:sldChg>
      <pc:sldChg chg="modSp mod">
        <pc:chgData name="Mili Diengdoh" userId="4e667e83-9d62-4727-9cfb-ee24b16ffb56" providerId="ADAL" clId="{C3FF78E2-4944-4E92-B1AA-8C7356828B87}" dt="2020-07-29T04:50:41.037" v="53" actId="14100"/>
        <pc:sldMkLst>
          <pc:docMk/>
          <pc:sldMk cId="2066019206" sldId="1803"/>
        </pc:sldMkLst>
        <pc:spChg chg="mod">
          <ac:chgData name="Mili Diengdoh" userId="4e667e83-9d62-4727-9cfb-ee24b16ffb56" providerId="ADAL" clId="{C3FF78E2-4944-4E92-B1AA-8C7356828B87}" dt="2020-07-29T04:50:41.037" v="53" actId="14100"/>
          <ac:spMkLst>
            <pc:docMk/>
            <pc:sldMk cId="2066019206" sldId="1803"/>
            <ac:spMk id="54" creationId="{7CB7C457-94A4-4BA3-86C6-4A60401A8DFE}"/>
          </ac:spMkLst>
        </pc:spChg>
        <pc:spChg chg="mod">
          <ac:chgData name="Mili Diengdoh" userId="4e667e83-9d62-4727-9cfb-ee24b16ffb56" providerId="ADAL" clId="{C3FF78E2-4944-4E92-B1AA-8C7356828B87}" dt="2020-07-29T04:50:41.037" v="53" actId="14100"/>
          <ac:spMkLst>
            <pc:docMk/>
            <pc:sldMk cId="2066019206" sldId="1803"/>
            <ac:spMk id="57" creationId="{930857B0-0CCE-4A68-A714-392A7E1AA7EC}"/>
          </ac:spMkLst>
        </pc:spChg>
        <pc:spChg chg="mod">
          <ac:chgData name="Mili Diengdoh" userId="4e667e83-9d62-4727-9cfb-ee24b16ffb56" providerId="ADAL" clId="{C3FF78E2-4944-4E92-B1AA-8C7356828B87}" dt="2020-07-29T04:50:41.037" v="53" actId="14100"/>
          <ac:spMkLst>
            <pc:docMk/>
            <pc:sldMk cId="2066019206" sldId="1803"/>
            <ac:spMk id="60" creationId="{DB2B2CC7-5881-4732-8D95-0819BB7787B4}"/>
          </ac:spMkLst>
        </pc:spChg>
        <pc:spChg chg="mod">
          <ac:chgData name="Mili Diengdoh" userId="4e667e83-9d62-4727-9cfb-ee24b16ffb56" providerId="ADAL" clId="{C3FF78E2-4944-4E92-B1AA-8C7356828B87}" dt="2020-07-29T04:50:41.037" v="53" actId="14100"/>
          <ac:spMkLst>
            <pc:docMk/>
            <pc:sldMk cId="2066019206" sldId="1803"/>
            <ac:spMk id="63" creationId="{7914D185-19A5-4D11-82A4-C9F07E9F939A}"/>
          </ac:spMkLst>
        </pc:spChg>
        <pc:spChg chg="mod">
          <ac:chgData name="Mili Diengdoh" userId="4e667e83-9d62-4727-9cfb-ee24b16ffb56" providerId="ADAL" clId="{C3FF78E2-4944-4E92-B1AA-8C7356828B87}" dt="2020-07-29T04:50:41.037" v="53" actId="14100"/>
          <ac:spMkLst>
            <pc:docMk/>
            <pc:sldMk cId="2066019206" sldId="1803"/>
            <ac:spMk id="66" creationId="{19474FA5-A514-4442-980A-0B0024D517F5}"/>
          </ac:spMkLst>
        </pc:spChg>
        <pc:spChg chg="mod">
          <ac:chgData name="Mili Diengdoh" userId="4e667e83-9d62-4727-9cfb-ee24b16ffb56" providerId="ADAL" clId="{C3FF78E2-4944-4E92-B1AA-8C7356828B87}" dt="2020-07-29T04:50:41.037" v="53" actId="14100"/>
          <ac:spMkLst>
            <pc:docMk/>
            <pc:sldMk cId="2066019206" sldId="1803"/>
            <ac:spMk id="69" creationId="{01F00D6C-1D2F-42E0-B1F0-81E3A7927ED1}"/>
          </ac:spMkLst>
        </pc:spChg>
        <pc:cxnChg chg="mod">
          <ac:chgData name="Mili Diengdoh" userId="4e667e83-9d62-4727-9cfb-ee24b16ffb56" providerId="ADAL" clId="{C3FF78E2-4944-4E92-B1AA-8C7356828B87}" dt="2020-07-29T04:50:41.037" v="53" actId="14100"/>
          <ac:cxnSpMkLst>
            <pc:docMk/>
            <pc:sldMk cId="2066019206" sldId="1803"/>
            <ac:cxnSpMk id="55" creationId="{45C91319-73E3-4BB0-8699-46A4769CE28E}"/>
          </ac:cxnSpMkLst>
        </pc:cxnChg>
        <pc:cxnChg chg="mod">
          <ac:chgData name="Mili Diengdoh" userId="4e667e83-9d62-4727-9cfb-ee24b16ffb56" providerId="ADAL" clId="{C3FF78E2-4944-4E92-B1AA-8C7356828B87}" dt="2020-07-29T04:50:41.037" v="53" actId="14100"/>
          <ac:cxnSpMkLst>
            <pc:docMk/>
            <pc:sldMk cId="2066019206" sldId="1803"/>
            <ac:cxnSpMk id="58" creationId="{7DB5B17F-DB31-4782-881B-4CFC8E49E62E}"/>
          </ac:cxnSpMkLst>
        </pc:cxnChg>
        <pc:cxnChg chg="mod">
          <ac:chgData name="Mili Diengdoh" userId="4e667e83-9d62-4727-9cfb-ee24b16ffb56" providerId="ADAL" clId="{C3FF78E2-4944-4E92-B1AA-8C7356828B87}" dt="2020-07-29T04:50:41.037" v="53" actId="14100"/>
          <ac:cxnSpMkLst>
            <pc:docMk/>
            <pc:sldMk cId="2066019206" sldId="1803"/>
            <ac:cxnSpMk id="61" creationId="{F35AC386-A985-46BA-BE7C-6A0CD1C2B4DB}"/>
          </ac:cxnSpMkLst>
        </pc:cxnChg>
        <pc:cxnChg chg="mod">
          <ac:chgData name="Mili Diengdoh" userId="4e667e83-9d62-4727-9cfb-ee24b16ffb56" providerId="ADAL" clId="{C3FF78E2-4944-4E92-B1AA-8C7356828B87}" dt="2020-07-29T04:50:41.037" v="53" actId="14100"/>
          <ac:cxnSpMkLst>
            <pc:docMk/>
            <pc:sldMk cId="2066019206" sldId="1803"/>
            <ac:cxnSpMk id="64" creationId="{F8EF7CC6-6094-44A2-82BB-45DEED804BA3}"/>
          </ac:cxnSpMkLst>
        </pc:cxnChg>
        <pc:cxnChg chg="mod">
          <ac:chgData name="Mili Diengdoh" userId="4e667e83-9d62-4727-9cfb-ee24b16ffb56" providerId="ADAL" clId="{C3FF78E2-4944-4E92-B1AA-8C7356828B87}" dt="2020-07-29T04:50:41.037" v="53" actId="14100"/>
          <ac:cxnSpMkLst>
            <pc:docMk/>
            <pc:sldMk cId="2066019206" sldId="1803"/>
            <ac:cxnSpMk id="67" creationId="{26F2E6B2-27EE-4658-A690-1D4F5E8F3716}"/>
          </ac:cxnSpMkLst>
        </pc:cxnChg>
      </pc:sldChg>
      <pc:sldChg chg="modSp mod">
        <pc:chgData name="Mili Diengdoh" userId="4e667e83-9d62-4727-9cfb-ee24b16ffb56" providerId="ADAL" clId="{C3FF78E2-4944-4E92-B1AA-8C7356828B87}" dt="2020-07-29T04:50:48.293" v="55" actId="12789"/>
        <pc:sldMkLst>
          <pc:docMk/>
          <pc:sldMk cId="1111264029" sldId="1811"/>
        </pc:sldMkLst>
        <pc:spChg chg="mod">
          <ac:chgData name="Mili Diengdoh" userId="4e667e83-9d62-4727-9cfb-ee24b16ffb56" providerId="ADAL" clId="{C3FF78E2-4944-4E92-B1AA-8C7356828B87}" dt="2020-07-29T04:50:48.293" v="55" actId="12789"/>
          <ac:spMkLst>
            <pc:docMk/>
            <pc:sldMk cId="1111264029" sldId="1811"/>
            <ac:spMk id="45" creationId="{D40A823E-4343-4A94-9E27-5D66F4C76E7E}"/>
          </ac:spMkLst>
        </pc:spChg>
        <pc:picChg chg="mod">
          <ac:chgData name="Mili Diengdoh" userId="4e667e83-9d62-4727-9cfb-ee24b16ffb56" providerId="ADAL" clId="{C3FF78E2-4944-4E92-B1AA-8C7356828B87}" dt="2020-07-29T04:50:48.293" v="55" actId="12789"/>
          <ac:picMkLst>
            <pc:docMk/>
            <pc:sldMk cId="1111264029" sldId="1811"/>
            <ac:picMk id="44" creationId="{FA7FFADA-5465-49C4-8DE7-87FFF085B903}"/>
          </ac:picMkLst>
        </pc:picChg>
      </pc:sldChg>
      <pc:sldChg chg="modSp mod">
        <pc:chgData name="Mili Diengdoh" userId="4e667e83-9d62-4727-9cfb-ee24b16ffb56" providerId="ADAL" clId="{C3FF78E2-4944-4E92-B1AA-8C7356828B87}" dt="2020-07-29T04:51:06.919" v="56" actId="2085"/>
        <pc:sldMkLst>
          <pc:docMk/>
          <pc:sldMk cId="2171322460" sldId="1812"/>
        </pc:sldMkLst>
        <pc:picChg chg="mod">
          <ac:chgData name="Mili Diengdoh" userId="4e667e83-9d62-4727-9cfb-ee24b16ffb56" providerId="ADAL" clId="{C3FF78E2-4944-4E92-B1AA-8C7356828B87}" dt="2020-07-29T04:51:06.919" v="56" actId="2085"/>
          <ac:picMkLst>
            <pc:docMk/>
            <pc:sldMk cId="2171322460" sldId="1812"/>
            <ac:picMk id="8" creationId="{3894FAD8-E433-48B0-B5E3-042B25D49C0F}"/>
          </ac:picMkLst>
        </pc:picChg>
      </pc:sldChg>
      <pc:sldChg chg="modSp mod">
        <pc:chgData name="Mili Diengdoh" userId="4e667e83-9d62-4727-9cfb-ee24b16ffb56" providerId="ADAL" clId="{C3FF78E2-4944-4E92-B1AA-8C7356828B87}" dt="2020-07-30T10:35:22.788" v="408" actId="108"/>
        <pc:sldMkLst>
          <pc:docMk/>
          <pc:sldMk cId="4033693061" sldId="1813"/>
        </pc:sldMkLst>
        <pc:spChg chg="mod">
          <ac:chgData name="Mili Diengdoh" userId="4e667e83-9d62-4727-9cfb-ee24b16ffb56" providerId="ADAL" clId="{C3FF78E2-4944-4E92-B1AA-8C7356828B87}" dt="2020-07-30T10:33:56.748" v="367" actId="12789"/>
          <ac:spMkLst>
            <pc:docMk/>
            <pc:sldMk cId="4033693061" sldId="1813"/>
            <ac:spMk id="25" creationId="{13436A6D-D08A-4938-A18A-B9A42C186F89}"/>
          </ac:spMkLst>
        </pc:spChg>
        <pc:spChg chg="mod">
          <ac:chgData name="Mili Diengdoh" userId="4e667e83-9d62-4727-9cfb-ee24b16ffb56" providerId="ADAL" clId="{C3FF78E2-4944-4E92-B1AA-8C7356828B87}" dt="2020-07-30T10:34:00.308" v="368" actId="554"/>
          <ac:spMkLst>
            <pc:docMk/>
            <pc:sldMk cId="4033693061" sldId="1813"/>
            <ac:spMk id="28" creationId="{6A004F76-8043-465B-9F8C-086275008AA2}"/>
          </ac:spMkLst>
        </pc:spChg>
        <pc:picChg chg="mod">
          <ac:chgData name="Mili Diengdoh" userId="4e667e83-9d62-4727-9cfb-ee24b16ffb56" providerId="ADAL" clId="{C3FF78E2-4944-4E92-B1AA-8C7356828B87}" dt="2020-07-30T10:33:56.748" v="367" actId="12789"/>
          <ac:picMkLst>
            <pc:docMk/>
            <pc:sldMk cId="4033693061" sldId="1813"/>
            <ac:picMk id="24" creationId="{ACF919AC-6A8A-4150-98F9-DFFBF8B83A5F}"/>
          </ac:picMkLst>
        </pc:picChg>
        <pc:picChg chg="mod">
          <ac:chgData name="Mili Diengdoh" userId="4e667e83-9d62-4727-9cfb-ee24b16ffb56" providerId="ADAL" clId="{C3FF78E2-4944-4E92-B1AA-8C7356828B87}" dt="2020-07-30T10:34:00.308" v="368" actId="554"/>
          <ac:picMkLst>
            <pc:docMk/>
            <pc:sldMk cId="4033693061" sldId="1813"/>
            <ac:picMk id="27" creationId="{955CCAA5-482A-4700-8CB1-B8384F08F3B7}"/>
          </ac:picMkLst>
        </pc:picChg>
        <pc:cxnChg chg="mod">
          <ac:chgData name="Mili Diengdoh" userId="4e667e83-9d62-4727-9cfb-ee24b16ffb56" providerId="ADAL" clId="{C3FF78E2-4944-4E92-B1AA-8C7356828B87}" dt="2020-07-30T10:35:22.788" v="408" actId="108"/>
          <ac:cxnSpMkLst>
            <pc:docMk/>
            <pc:sldMk cId="4033693061" sldId="1813"/>
            <ac:cxnSpMk id="26" creationId="{C2116008-C616-4A1D-A814-2DD779F458D5}"/>
          </ac:cxnSpMkLst>
        </pc:cxnChg>
      </pc:sldChg>
      <pc:sldChg chg="modSp mod">
        <pc:chgData name="Mili Diengdoh" userId="4e667e83-9d62-4727-9cfb-ee24b16ffb56" providerId="ADAL" clId="{C3FF78E2-4944-4E92-B1AA-8C7356828B87}" dt="2020-07-30T10:35:20.435" v="407" actId="108"/>
        <pc:sldMkLst>
          <pc:docMk/>
          <pc:sldMk cId="2496819317" sldId="1814"/>
        </pc:sldMkLst>
        <pc:spChg chg="mod">
          <ac:chgData name="Mili Diengdoh" userId="4e667e83-9d62-4727-9cfb-ee24b16ffb56" providerId="ADAL" clId="{C3FF78E2-4944-4E92-B1AA-8C7356828B87}" dt="2020-07-29T04:51:15.548" v="57" actId="1076"/>
          <ac:spMkLst>
            <pc:docMk/>
            <pc:sldMk cId="2496819317" sldId="1814"/>
            <ac:spMk id="89" creationId="{17453C44-ED6A-4E8A-91F7-0F4B461DB3FA}"/>
          </ac:spMkLst>
        </pc:spChg>
        <pc:spChg chg="mod">
          <ac:chgData name="Mili Diengdoh" userId="4e667e83-9d62-4727-9cfb-ee24b16ffb56" providerId="ADAL" clId="{C3FF78E2-4944-4E92-B1AA-8C7356828B87}" dt="2020-07-29T04:51:15.548" v="57" actId="1076"/>
          <ac:spMkLst>
            <pc:docMk/>
            <pc:sldMk cId="2496819317" sldId="1814"/>
            <ac:spMk id="92" creationId="{0A8E7E37-F538-4FC4-8224-C9BAFBED9E02}"/>
          </ac:spMkLst>
        </pc:spChg>
        <pc:spChg chg="mod">
          <ac:chgData name="Mili Diengdoh" userId="4e667e83-9d62-4727-9cfb-ee24b16ffb56" providerId="ADAL" clId="{C3FF78E2-4944-4E92-B1AA-8C7356828B87}" dt="2020-07-29T04:51:15.548" v="57" actId="1076"/>
          <ac:spMkLst>
            <pc:docMk/>
            <pc:sldMk cId="2496819317" sldId="1814"/>
            <ac:spMk id="95" creationId="{8057F8B1-2E71-420E-8FFC-1AF0900CCEAE}"/>
          </ac:spMkLst>
        </pc:spChg>
        <pc:spChg chg="mod">
          <ac:chgData name="Mili Diengdoh" userId="4e667e83-9d62-4727-9cfb-ee24b16ffb56" providerId="ADAL" clId="{C3FF78E2-4944-4E92-B1AA-8C7356828B87}" dt="2020-07-29T04:51:15.548" v="57" actId="1076"/>
          <ac:spMkLst>
            <pc:docMk/>
            <pc:sldMk cId="2496819317" sldId="1814"/>
            <ac:spMk id="98" creationId="{EBD52828-BB13-42AE-B61A-A0B76C129D54}"/>
          </ac:spMkLst>
        </pc:spChg>
        <pc:spChg chg="mod">
          <ac:chgData name="Mili Diengdoh" userId="4e667e83-9d62-4727-9cfb-ee24b16ffb56" providerId="ADAL" clId="{C3FF78E2-4944-4E92-B1AA-8C7356828B87}" dt="2020-07-29T04:51:15.548" v="57" actId="1076"/>
          <ac:spMkLst>
            <pc:docMk/>
            <pc:sldMk cId="2496819317" sldId="1814"/>
            <ac:spMk id="102" creationId="{1A5F301D-1CA6-4F3A-9EFF-4DC362991A0E}"/>
          </ac:spMkLst>
        </pc:spChg>
        <pc:spChg chg="mod">
          <ac:chgData name="Mili Diengdoh" userId="4e667e83-9d62-4727-9cfb-ee24b16ffb56" providerId="ADAL" clId="{C3FF78E2-4944-4E92-B1AA-8C7356828B87}" dt="2020-07-29T04:51:15.548" v="57" actId="1076"/>
          <ac:spMkLst>
            <pc:docMk/>
            <pc:sldMk cId="2496819317" sldId="1814"/>
            <ac:spMk id="105" creationId="{55E1DE36-BC5F-43C2-A506-5968B2D03D9A}"/>
          </ac:spMkLst>
        </pc:spChg>
        <pc:spChg chg="mod">
          <ac:chgData name="Mili Diengdoh" userId="4e667e83-9d62-4727-9cfb-ee24b16ffb56" providerId="ADAL" clId="{C3FF78E2-4944-4E92-B1AA-8C7356828B87}" dt="2020-07-29T04:51:15.548" v="57" actId="1076"/>
          <ac:spMkLst>
            <pc:docMk/>
            <pc:sldMk cId="2496819317" sldId="1814"/>
            <ac:spMk id="108" creationId="{26E62692-E65E-4375-8EAA-DA531ABBE4BC}"/>
          </ac:spMkLst>
        </pc:spChg>
        <pc:picChg chg="mod">
          <ac:chgData name="Mili Diengdoh" userId="4e667e83-9d62-4727-9cfb-ee24b16ffb56" providerId="ADAL" clId="{C3FF78E2-4944-4E92-B1AA-8C7356828B87}" dt="2020-07-30T10:34:20.302" v="386" actId="962"/>
          <ac:picMkLst>
            <pc:docMk/>
            <pc:sldMk cId="2496819317" sldId="1814"/>
            <ac:picMk id="18" creationId="{747BAD40-6114-4001-A5E3-712DD6828BDF}"/>
          </ac:picMkLst>
        </pc:picChg>
        <pc:picChg chg="mod">
          <ac:chgData name="Mili Diengdoh" userId="4e667e83-9d62-4727-9cfb-ee24b16ffb56" providerId="ADAL" clId="{C3FF78E2-4944-4E92-B1AA-8C7356828B87}" dt="2020-07-29T04:51:15.548" v="57" actId="1076"/>
          <ac:picMkLst>
            <pc:docMk/>
            <pc:sldMk cId="2496819317" sldId="1814"/>
            <ac:picMk id="88" creationId="{A4CF4FFE-096A-474D-8CB5-3B787FFCC65D}"/>
          </ac:picMkLst>
        </pc:picChg>
        <pc:picChg chg="mod">
          <ac:chgData name="Mili Diengdoh" userId="4e667e83-9d62-4727-9cfb-ee24b16ffb56" providerId="ADAL" clId="{C3FF78E2-4944-4E92-B1AA-8C7356828B87}" dt="2020-07-29T04:51:15.548" v="57" actId="1076"/>
          <ac:picMkLst>
            <pc:docMk/>
            <pc:sldMk cId="2496819317" sldId="1814"/>
            <ac:picMk id="91" creationId="{1565503F-FA7F-4EE6-8F32-06E8D2A340D0}"/>
          </ac:picMkLst>
        </pc:picChg>
        <pc:picChg chg="mod">
          <ac:chgData name="Mili Diengdoh" userId="4e667e83-9d62-4727-9cfb-ee24b16ffb56" providerId="ADAL" clId="{C3FF78E2-4944-4E92-B1AA-8C7356828B87}" dt="2020-07-29T04:51:15.548" v="57" actId="1076"/>
          <ac:picMkLst>
            <pc:docMk/>
            <pc:sldMk cId="2496819317" sldId="1814"/>
            <ac:picMk id="94" creationId="{4B3536AD-D3F5-44F9-A49E-2D0EECD06201}"/>
          </ac:picMkLst>
        </pc:picChg>
        <pc:picChg chg="mod">
          <ac:chgData name="Mili Diengdoh" userId="4e667e83-9d62-4727-9cfb-ee24b16ffb56" providerId="ADAL" clId="{C3FF78E2-4944-4E92-B1AA-8C7356828B87}" dt="2020-07-29T04:51:15.548" v="57" actId="1076"/>
          <ac:picMkLst>
            <pc:docMk/>
            <pc:sldMk cId="2496819317" sldId="1814"/>
            <ac:picMk id="97" creationId="{B2C67D53-4DE9-4D6E-A751-5228473B771B}"/>
          </ac:picMkLst>
        </pc:picChg>
        <pc:picChg chg="mod">
          <ac:chgData name="Mili Diengdoh" userId="4e667e83-9d62-4727-9cfb-ee24b16ffb56" providerId="ADAL" clId="{C3FF78E2-4944-4E92-B1AA-8C7356828B87}" dt="2020-07-29T04:51:15.548" v="57" actId="1076"/>
          <ac:picMkLst>
            <pc:docMk/>
            <pc:sldMk cId="2496819317" sldId="1814"/>
            <ac:picMk id="101" creationId="{DE4BA3BE-635E-4141-9EEF-EE9DF5B6C37C}"/>
          </ac:picMkLst>
        </pc:picChg>
        <pc:picChg chg="mod">
          <ac:chgData name="Mili Diengdoh" userId="4e667e83-9d62-4727-9cfb-ee24b16ffb56" providerId="ADAL" clId="{C3FF78E2-4944-4E92-B1AA-8C7356828B87}" dt="2020-07-29T04:51:15.548" v="57" actId="1076"/>
          <ac:picMkLst>
            <pc:docMk/>
            <pc:sldMk cId="2496819317" sldId="1814"/>
            <ac:picMk id="104" creationId="{24F69585-3811-4CEA-B391-A41EA94BFC2C}"/>
          </ac:picMkLst>
        </pc:picChg>
        <pc:picChg chg="mod">
          <ac:chgData name="Mili Diengdoh" userId="4e667e83-9d62-4727-9cfb-ee24b16ffb56" providerId="ADAL" clId="{C3FF78E2-4944-4E92-B1AA-8C7356828B87}" dt="2020-07-29T04:51:15.548" v="57" actId="1076"/>
          <ac:picMkLst>
            <pc:docMk/>
            <pc:sldMk cId="2496819317" sldId="1814"/>
            <ac:picMk id="107" creationId="{5A7DDC7F-7861-4380-BA98-0D32B03F2798}"/>
          </ac:picMkLst>
        </pc:picChg>
        <pc:cxnChg chg="mod">
          <ac:chgData name="Mili Diengdoh" userId="4e667e83-9d62-4727-9cfb-ee24b16ffb56" providerId="ADAL" clId="{C3FF78E2-4944-4E92-B1AA-8C7356828B87}" dt="2020-07-30T10:35:20.435" v="407" actId="108"/>
          <ac:cxnSpMkLst>
            <pc:docMk/>
            <pc:sldMk cId="2496819317" sldId="1814"/>
            <ac:cxnSpMk id="90" creationId="{8DB2A975-DFBF-4C47-9FCE-39FD2F3AE467}"/>
          </ac:cxnSpMkLst>
        </pc:cxnChg>
        <pc:cxnChg chg="mod">
          <ac:chgData name="Mili Diengdoh" userId="4e667e83-9d62-4727-9cfb-ee24b16ffb56" providerId="ADAL" clId="{C3FF78E2-4944-4E92-B1AA-8C7356828B87}" dt="2020-07-29T04:51:15.548" v="57" actId="1076"/>
          <ac:cxnSpMkLst>
            <pc:docMk/>
            <pc:sldMk cId="2496819317" sldId="1814"/>
            <ac:cxnSpMk id="93" creationId="{54BC7D81-F2D5-4EB2-8C3D-008BC5D1E3A7}"/>
          </ac:cxnSpMkLst>
        </pc:cxnChg>
        <pc:cxnChg chg="mod">
          <ac:chgData name="Mili Diengdoh" userId="4e667e83-9d62-4727-9cfb-ee24b16ffb56" providerId="ADAL" clId="{C3FF78E2-4944-4E92-B1AA-8C7356828B87}" dt="2020-07-29T04:51:15.548" v="57" actId="1076"/>
          <ac:cxnSpMkLst>
            <pc:docMk/>
            <pc:sldMk cId="2496819317" sldId="1814"/>
            <ac:cxnSpMk id="96" creationId="{53CD3D96-A3A3-4BB1-95E0-CE599715BE08}"/>
          </ac:cxnSpMkLst>
        </pc:cxnChg>
        <pc:cxnChg chg="mod">
          <ac:chgData name="Mili Diengdoh" userId="4e667e83-9d62-4727-9cfb-ee24b16ffb56" providerId="ADAL" clId="{C3FF78E2-4944-4E92-B1AA-8C7356828B87}" dt="2020-07-29T04:51:15.548" v="57" actId="1076"/>
          <ac:cxnSpMkLst>
            <pc:docMk/>
            <pc:sldMk cId="2496819317" sldId="1814"/>
            <ac:cxnSpMk id="103" creationId="{861B483D-F27A-4205-B5DC-FA37205E3746}"/>
          </ac:cxnSpMkLst>
        </pc:cxnChg>
        <pc:cxnChg chg="mod">
          <ac:chgData name="Mili Diengdoh" userId="4e667e83-9d62-4727-9cfb-ee24b16ffb56" providerId="ADAL" clId="{C3FF78E2-4944-4E92-B1AA-8C7356828B87}" dt="2020-07-29T04:51:15.548" v="57" actId="1076"/>
          <ac:cxnSpMkLst>
            <pc:docMk/>
            <pc:sldMk cId="2496819317" sldId="1814"/>
            <ac:cxnSpMk id="106" creationId="{E311002B-43CE-4F56-B0FA-56CC702B4E4E}"/>
          </ac:cxnSpMkLst>
        </pc:cxnChg>
      </pc:sldChg>
      <pc:sldChg chg="modSp mod">
        <pc:chgData name="Mili Diengdoh" userId="4e667e83-9d62-4727-9cfb-ee24b16ffb56" providerId="ADAL" clId="{C3FF78E2-4944-4E92-B1AA-8C7356828B87}" dt="2020-07-30T10:34:35.739" v="387" actId="1076"/>
        <pc:sldMkLst>
          <pc:docMk/>
          <pc:sldMk cId="2529775131" sldId="1815"/>
        </pc:sldMkLst>
        <pc:spChg chg="mod">
          <ac:chgData name="Mili Diengdoh" userId="4e667e83-9d62-4727-9cfb-ee24b16ffb56" providerId="ADAL" clId="{C3FF78E2-4944-4E92-B1AA-8C7356828B87}" dt="2020-07-29T04:51:23.869" v="58" actId="403"/>
          <ac:spMkLst>
            <pc:docMk/>
            <pc:sldMk cId="2529775131" sldId="1815"/>
            <ac:spMk id="30" creationId="{D7E838CB-A184-49B2-A992-744076F45685}"/>
          </ac:spMkLst>
        </pc:spChg>
        <pc:spChg chg="mod">
          <ac:chgData name="Mili Diengdoh" userId="4e667e83-9d62-4727-9cfb-ee24b16ffb56" providerId="ADAL" clId="{C3FF78E2-4944-4E92-B1AA-8C7356828B87}" dt="2020-07-29T04:51:23.869" v="58" actId="403"/>
          <ac:spMkLst>
            <pc:docMk/>
            <pc:sldMk cId="2529775131" sldId="1815"/>
            <ac:spMk id="32" creationId="{4BB6FC8D-DAAC-462A-A793-A07750B2D590}"/>
          </ac:spMkLst>
        </pc:spChg>
        <pc:spChg chg="mod">
          <ac:chgData name="Mili Diengdoh" userId="4e667e83-9d62-4727-9cfb-ee24b16ffb56" providerId="ADAL" clId="{C3FF78E2-4944-4E92-B1AA-8C7356828B87}" dt="2020-07-30T10:34:35.739" v="387" actId="1076"/>
          <ac:spMkLst>
            <pc:docMk/>
            <pc:sldMk cId="2529775131" sldId="1815"/>
            <ac:spMk id="33" creationId="{98AA8683-8A00-449A-B105-404F843DD18D}"/>
          </ac:spMkLst>
        </pc:spChg>
        <pc:spChg chg="mod">
          <ac:chgData name="Mili Diengdoh" userId="4e667e83-9d62-4727-9cfb-ee24b16ffb56" providerId="ADAL" clId="{C3FF78E2-4944-4E92-B1AA-8C7356828B87}" dt="2020-07-30T10:34:35.739" v="387" actId="1076"/>
          <ac:spMkLst>
            <pc:docMk/>
            <pc:sldMk cId="2529775131" sldId="1815"/>
            <ac:spMk id="34" creationId="{F19C3658-9948-4A4C-9980-F9284DF5B5F2}"/>
          </ac:spMkLst>
        </pc:spChg>
        <pc:spChg chg="mod">
          <ac:chgData name="Mili Diengdoh" userId="4e667e83-9d62-4727-9cfb-ee24b16ffb56" providerId="ADAL" clId="{C3FF78E2-4944-4E92-B1AA-8C7356828B87}" dt="2020-07-30T10:34:35.739" v="387" actId="1076"/>
          <ac:spMkLst>
            <pc:docMk/>
            <pc:sldMk cId="2529775131" sldId="1815"/>
            <ac:spMk id="35" creationId="{59FB35A4-0183-4E48-BF97-2E3301C98180}"/>
          </ac:spMkLst>
        </pc:spChg>
      </pc:sldChg>
      <pc:sldChg chg="addSp delSp modSp">
        <pc:chgData name="Mili Diengdoh" userId="4e667e83-9d62-4727-9cfb-ee24b16ffb56" providerId="ADAL" clId="{C3FF78E2-4944-4E92-B1AA-8C7356828B87}" dt="2020-07-30T10:34:50.228" v="390"/>
        <pc:sldMkLst>
          <pc:docMk/>
          <pc:sldMk cId="2867353121" sldId="1817"/>
        </pc:sldMkLst>
        <pc:spChg chg="mod">
          <ac:chgData name="Mili Diengdoh" userId="4e667e83-9d62-4727-9cfb-ee24b16ffb56" providerId="ADAL" clId="{C3FF78E2-4944-4E92-B1AA-8C7356828B87}" dt="2020-07-30T10:34:50.228" v="390"/>
          <ac:spMkLst>
            <pc:docMk/>
            <pc:sldMk cId="2867353121" sldId="1817"/>
            <ac:spMk id="2" creationId="{00000000-0000-0000-0000-000000000000}"/>
          </ac:spMkLst>
        </pc:spChg>
        <pc:spChg chg="add del mod">
          <ac:chgData name="Mili Diengdoh" userId="4e667e83-9d62-4727-9cfb-ee24b16ffb56" providerId="ADAL" clId="{C3FF78E2-4944-4E92-B1AA-8C7356828B87}" dt="2020-07-30T10:34:50.228" v="390"/>
          <ac:spMkLst>
            <pc:docMk/>
            <pc:sldMk cId="2867353121" sldId="1817"/>
            <ac:spMk id="3" creationId="{D2681A38-AEA9-4BB2-AE66-2AFCE87EB898}"/>
          </ac:spMkLst>
        </pc:spChg>
      </pc:sldChg>
      <pc:sldChg chg="modSp mod">
        <pc:chgData name="Mili Diengdoh" userId="4e667e83-9d62-4727-9cfb-ee24b16ffb56" providerId="ADAL" clId="{C3FF78E2-4944-4E92-B1AA-8C7356828B87}" dt="2020-07-30T10:36:45.316" v="418"/>
        <pc:sldMkLst>
          <pc:docMk/>
          <pc:sldMk cId="3244468067" sldId="1818"/>
        </pc:sldMkLst>
        <pc:spChg chg="mod">
          <ac:chgData name="Mili Diengdoh" userId="4e667e83-9d62-4727-9cfb-ee24b16ffb56" providerId="ADAL" clId="{C3FF78E2-4944-4E92-B1AA-8C7356828B87}" dt="2020-07-30T10:35:02.765" v="403" actId="552"/>
          <ac:spMkLst>
            <pc:docMk/>
            <pc:sldMk cId="3244468067" sldId="1818"/>
            <ac:spMk id="7" creationId="{9BE98C74-5ED4-4323-972C-46CB6DC61EA9}"/>
          </ac:spMkLst>
        </pc:spChg>
        <pc:spChg chg="mod">
          <ac:chgData name="Mili Diengdoh" userId="4e667e83-9d62-4727-9cfb-ee24b16ffb56" providerId="ADAL" clId="{C3FF78E2-4944-4E92-B1AA-8C7356828B87}" dt="2020-07-30T10:35:02.765" v="403" actId="552"/>
          <ac:spMkLst>
            <pc:docMk/>
            <pc:sldMk cId="3244468067" sldId="1818"/>
            <ac:spMk id="11" creationId="{97DE4A5F-1089-463A-B695-FA721EC03312}"/>
          </ac:spMkLst>
        </pc:spChg>
        <pc:spChg chg="mod">
          <ac:chgData name="Mili Diengdoh" userId="4e667e83-9d62-4727-9cfb-ee24b16ffb56" providerId="ADAL" clId="{C3FF78E2-4944-4E92-B1AA-8C7356828B87}" dt="2020-07-30T10:35:02.765" v="403" actId="552"/>
          <ac:spMkLst>
            <pc:docMk/>
            <pc:sldMk cId="3244468067" sldId="1818"/>
            <ac:spMk id="15" creationId="{3C47700C-6902-40A5-B87A-AE6ABFEFA0D4}"/>
          </ac:spMkLst>
        </pc:spChg>
        <pc:spChg chg="mod">
          <ac:chgData name="Mili Diengdoh" userId="4e667e83-9d62-4727-9cfb-ee24b16ffb56" providerId="ADAL" clId="{C3FF78E2-4944-4E92-B1AA-8C7356828B87}" dt="2020-07-30T10:36:45.316" v="418"/>
          <ac:spMkLst>
            <pc:docMk/>
            <pc:sldMk cId="3244468067" sldId="1818"/>
            <ac:spMk id="17" creationId="{00000000-0000-0000-0000-000000000000}"/>
          </ac:spMkLst>
        </pc:spChg>
        <pc:picChg chg="mod">
          <ac:chgData name="Mili Diengdoh" userId="4e667e83-9d62-4727-9cfb-ee24b16ffb56" providerId="ADAL" clId="{C3FF78E2-4944-4E92-B1AA-8C7356828B87}" dt="2020-07-30T10:34:57.113" v="401" actId="1038"/>
          <ac:picMkLst>
            <pc:docMk/>
            <pc:sldMk cId="3244468067" sldId="1818"/>
            <ac:picMk id="5" creationId="{4C41BC79-6955-4F2B-B389-8DD7A68E28C4}"/>
          </ac:picMkLst>
        </pc:picChg>
        <pc:picChg chg="mod">
          <ac:chgData name="Mili Diengdoh" userId="4e667e83-9d62-4727-9cfb-ee24b16ffb56" providerId="ADAL" clId="{C3FF78E2-4944-4E92-B1AA-8C7356828B87}" dt="2020-07-30T10:34:57.113" v="401" actId="1038"/>
          <ac:picMkLst>
            <pc:docMk/>
            <pc:sldMk cId="3244468067" sldId="1818"/>
            <ac:picMk id="13" creationId="{F537AC67-C16B-4A38-A50B-32F3A5D2E9C7}"/>
          </ac:picMkLst>
        </pc:picChg>
        <pc:picChg chg="mod">
          <ac:chgData name="Mili Diengdoh" userId="4e667e83-9d62-4727-9cfb-ee24b16ffb56" providerId="ADAL" clId="{C3FF78E2-4944-4E92-B1AA-8C7356828B87}" dt="2020-07-30T10:35:06.292" v="404" actId="465"/>
          <ac:picMkLst>
            <pc:docMk/>
            <pc:sldMk cId="3244468067" sldId="1818"/>
            <ac:picMk id="29" creationId="{B4102898-FB5C-4D4B-8DF1-74001AC6DE0D}"/>
          </ac:picMkLst>
        </pc:picChg>
        <pc:cxnChg chg="mod">
          <ac:chgData name="Mili Diengdoh" userId="4e667e83-9d62-4727-9cfb-ee24b16ffb56" providerId="ADAL" clId="{C3FF78E2-4944-4E92-B1AA-8C7356828B87}" dt="2020-07-30T10:35:14.363" v="406" actId="1582"/>
          <ac:cxnSpMkLst>
            <pc:docMk/>
            <pc:sldMk cId="3244468067" sldId="1818"/>
            <ac:cxnSpMk id="30" creationId="{162C58AE-14F2-4C3C-BB84-399D7A6CE3B3}"/>
          </ac:cxnSpMkLst>
        </pc:cxnChg>
        <pc:cxnChg chg="mod">
          <ac:chgData name="Mili Diengdoh" userId="4e667e83-9d62-4727-9cfb-ee24b16ffb56" providerId="ADAL" clId="{C3FF78E2-4944-4E92-B1AA-8C7356828B87}" dt="2020-07-30T10:35:14.363" v="406" actId="1582"/>
          <ac:cxnSpMkLst>
            <pc:docMk/>
            <pc:sldMk cId="3244468067" sldId="1818"/>
            <ac:cxnSpMk id="31" creationId="{233ABCA6-3972-4B1E-9F7F-08759E575DDF}"/>
          </ac:cxnSpMkLst>
        </pc:cxnChg>
      </pc:sldChg>
      <pc:sldChg chg="modSp mod">
        <pc:chgData name="Mili Diengdoh" userId="4e667e83-9d62-4727-9cfb-ee24b16ffb56" providerId="ADAL" clId="{C3FF78E2-4944-4E92-B1AA-8C7356828B87}" dt="2020-07-29T04:50:29.587" v="52" actId="2085"/>
        <pc:sldMkLst>
          <pc:docMk/>
          <pc:sldMk cId="2591789300" sldId="1821"/>
        </pc:sldMkLst>
        <pc:picChg chg="mod">
          <ac:chgData name="Mili Diengdoh" userId="4e667e83-9d62-4727-9cfb-ee24b16ffb56" providerId="ADAL" clId="{C3FF78E2-4944-4E92-B1AA-8C7356828B87}" dt="2020-07-29T04:50:29.587" v="52" actId="2085"/>
          <ac:picMkLst>
            <pc:docMk/>
            <pc:sldMk cId="2591789300" sldId="1821"/>
            <ac:picMk id="9" creationId="{1DCEC549-60AE-4ECC-B001-85FD40509B08}"/>
          </ac:picMkLst>
        </pc:picChg>
      </pc:sldChg>
      <pc:sldChg chg="add del">
        <pc:chgData name="Mili Diengdoh" userId="4e667e83-9d62-4727-9cfb-ee24b16ffb56" providerId="ADAL" clId="{C3FF78E2-4944-4E92-B1AA-8C7356828B87}" dt="2020-07-30T10:31:23.642" v="328" actId="47"/>
        <pc:sldMkLst>
          <pc:docMk/>
          <pc:sldMk cId="1033854489" sldId="1822"/>
        </pc:sldMkLst>
      </pc:sldChg>
      <pc:sldChg chg="modSp mod">
        <pc:chgData name="Mili Diengdoh" userId="4e667e83-9d62-4727-9cfb-ee24b16ffb56" providerId="ADAL" clId="{C3FF78E2-4944-4E92-B1AA-8C7356828B87}" dt="2020-07-30T10:35:26.595" v="409" actId="108"/>
        <pc:sldMkLst>
          <pc:docMk/>
          <pc:sldMk cId="1402569775" sldId="1823"/>
        </pc:sldMkLst>
        <pc:cxnChg chg="mod">
          <ac:chgData name="Mili Diengdoh" userId="4e667e83-9d62-4727-9cfb-ee24b16ffb56" providerId="ADAL" clId="{C3FF78E2-4944-4E92-B1AA-8C7356828B87}" dt="2020-07-30T10:35:26.595" v="409" actId="108"/>
          <ac:cxnSpMkLst>
            <pc:docMk/>
            <pc:sldMk cId="1402569775" sldId="1823"/>
            <ac:cxnSpMk id="46" creationId="{C79425FB-5D04-4C92-8777-9F5886088B30}"/>
          </ac:cxnSpMkLst>
        </pc:cxnChg>
        <pc:cxnChg chg="mod">
          <ac:chgData name="Mili Diengdoh" userId="4e667e83-9d62-4727-9cfb-ee24b16ffb56" providerId="ADAL" clId="{C3FF78E2-4944-4E92-B1AA-8C7356828B87}" dt="2020-07-30T10:35:26.595" v="409" actId="108"/>
          <ac:cxnSpMkLst>
            <pc:docMk/>
            <pc:sldMk cId="1402569775" sldId="1823"/>
            <ac:cxnSpMk id="49" creationId="{1784FF81-0AB9-4F58-8B0F-EDFBB616BB3A}"/>
          </ac:cxnSpMkLst>
        </pc:cxnChg>
      </pc:sldChg>
      <pc:sldMasterChg chg="modSldLayout">
        <pc:chgData name="Mili Diengdoh" userId="4e667e83-9d62-4727-9cfb-ee24b16ffb56" providerId="ADAL" clId="{C3FF78E2-4944-4E92-B1AA-8C7356828B87}" dt="2020-07-29T04:52:26.375" v="62" actId="255"/>
        <pc:sldMasterMkLst>
          <pc:docMk/>
          <pc:sldMasterMk cId="3263374804" sldId="2147484715"/>
        </pc:sldMasterMkLst>
        <pc:sldLayoutChg chg="modSp">
          <pc:chgData name="Mili Diengdoh" userId="4e667e83-9d62-4727-9cfb-ee24b16ffb56" providerId="ADAL" clId="{C3FF78E2-4944-4E92-B1AA-8C7356828B87}" dt="2020-07-29T04:52:26.375" v="62" actId="255"/>
          <pc:sldLayoutMkLst>
            <pc:docMk/>
            <pc:sldMasterMk cId="3263374804" sldId="2147484715"/>
            <pc:sldLayoutMk cId="2216928601" sldId="2147484744"/>
          </pc:sldLayoutMkLst>
          <pc:spChg chg="mod">
            <ac:chgData name="Mili Diengdoh" userId="4e667e83-9d62-4727-9cfb-ee24b16ffb56" providerId="ADAL" clId="{C3FF78E2-4944-4E92-B1AA-8C7356828B87}" dt="2020-07-29T04:52:26.375" v="62" actId="255"/>
            <ac:spMkLst>
              <pc:docMk/>
              <pc:sldMasterMk cId="3263374804" sldId="2147484715"/>
              <pc:sldLayoutMk cId="2216928601" sldId="2147484744"/>
              <ac:spMk id="4" creationId="{D1FDE817-4581-481C-9C54-D23C2F82ACA3}"/>
            </ac:spMkLst>
          </pc:spChg>
        </pc:sldLayoutChg>
      </pc:sldMasterChg>
    </pc:docChg>
  </pc:docChgLst>
  <pc:docChgLst>
    <pc:chgData name="Pynbhalang Lyngdoh [Chillibreeze]" userId="6e6ab227-4ab6-4418-b5d2-56197c8246b7" providerId="ADAL" clId="{D1C4B54A-24EC-491D-84EF-73FA31E24FD0}"/>
    <pc:docChg chg="undo redo custSel addSld delSld modSld">
      <pc:chgData name="Pynbhalang Lyngdoh [Chillibreeze]" userId="6e6ab227-4ab6-4418-b5d2-56197c8246b7" providerId="ADAL" clId="{D1C4B54A-24EC-491D-84EF-73FA31E24FD0}" dt="2020-07-17T17:25:25.905" v="5256" actId="1036"/>
      <pc:docMkLst>
        <pc:docMk/>
      </pc:docMkLst>
      <pc:sldChg chg="addSp delSp modSp add del mod chgLayout">
        <pc:chgData name="Pynbhalang Lyngdoh [Chillibreeze]" userId="6e6ab227-4ab6-4418-b5d2-56197c8246b7" providerId="ADAL" clId="{D1C4B54A-24EC-491D-84EF-73FA31E24FD0}" dt="2020-07-17T11:03:04.134" v="4498" actId="700"/>
        <pc:sldMkLst>
          <pc:docMk/>
          <pc:sldMk cId="2402828649" sldId="1532"/>
        </pc:sldMkLst>
        <pc:spChg chg="add del mod">
          <ac:chgData name="Pynbhalang Lyngdoh [Chillibreeze]" userId="6e6ab227-4ab6-4418-b5d2-56197c8246b7" providerId="ADAL" clId="{D1C4B54A-24EC-491D-84EF-73FA31E24FD0}" dt="2020-07-17T11:03:04.134" v="4498" actId="700"/>
          <ac:spMkLst>
            <pc:docMk/>
            <pc:sldMk cId="2402828649" sldId="1532"/>
            <ac:spMk id="2" creationId="{A5FD1B39-63AA-40E2-9C86-6F3666F698DE}"/>
          </ac:spMkLst>
        </pc:spChg>
      </pc:sldChg>
      <pc:sldChg chg="del">
        <pc:chgData name="Pynbhalang Lyngdoh [Chillibreeze]" userId="6e6ab227-4ab6-4418-b5d2-56197c8246b7" providerId="ADAL" clId="{D1C4B54A-24EC-491D-84EF-73FA31E24FD0}" dt="2020-07-17T03:59:57.838" v="0" actId="47"/>
        <pc:sldMkLst>
          <pc:docMk/>
          <pc:sldMk cId="546707467" sldId="1720"/>
        </pc:sldMkLst>
      </pc:sldChg>
      <pc:sldChg chg="del">
        <pc:chgData name="Pynbhalang Lyngdoh [Chillibreeze]" userId="6e6ab227-4ab6-4418-b5d2-56197c8246b7" providerId="ADAL" clId="{D1C4B54A-24EC-491D-84EF-73FA31E24FD0}" dt="2020-07-17T03:59:57.838" v="0" actId="47"/>
        <pc:sldMkLst>
          <pc:docMk/>
          <pc:sldMk cId="2698537591" sldId="1721"/>
        </pc:sldMkLst>
      </pc:sldChg>
      <pc:sldChg chg="del">
        <pc:chgData name="Pynbhalang Lyngdoh [Chillibreeze]" userId="6e6ab227-4ab6-4418-b5d2-56197c8246b7" providerId="ADAL" clId="{D1C4B54A-24EC-491D-84EF-73FA31E24FD0}" dt="2020-07-17T03:59:57.838" v="0" actId="47"/>
        <pc:sldMkLst>
          <pc:docMk/>
          <pc:sldMk cId="1711597888" sldId="1722"/>
        </pc:sldMkLst>
      </pc:sldChg>
      <pc:sldChg chg="modSp add mod chgLayout">
        <pc:chgData name="Pynbhalang Lyngdoh [Chillibreeze]" userId="6e6ab227-4ab6-4418-b5d2-56197c8246b7" providerId="ADAL" clId="{D1C4B54A-24EC-491D-84EF-73FA31E24FD0}" dt="2020-07-17T11:03:34.966" v="4504"/>
        <pc:sldMkLst>
          <pc:docMk/>
          <pc:sldMk cId="3742052386" sldId="1723"/>
        </pc:sldMkLst>
        <pc:spChg chg="mod ord">
          <ac:chgData name="Pynbhalang Lyngdoh [Chillibreeze]" userId="6e6ab227-4ab6-4418-b5d2-56197c8246b7" providerId="ADAL" clId="{D1C4B54A-24EC-491D-84EF-73FA31E24FD0}" dt="2020-07-17T11:03:34.966" v="4504"/>
          <ac:spMkLst>
            <pc:docMk/>
            <pc:sldMk cId="3742052386" sldId="1723"/>
            <ac:spMk id="2" creationId="{00000000-0000-0000-0000-000000000000}"/>
          </ac:spMkLst>
        </pc:spChg>
      </pc:sldChg>
      <pc:sldChg chg="del">
        <pc:chgData name="Pynbhalang Lyngdoh [Chillibreeze]" userId="6e6ab227-4ab6-4418-b5d2-56197c8246b7" providerId="ADAL" clId="{D1C4B54A-24EC-491D-84EF-73FA31E24FD0}" dt="2020-07-17T03:59:57.838" v="0" actId="47"/>
        <pc:sldMkLst>
          <pc:docMk/>
          <pc:sldMk cId="3111323014" sldId="1725"/>
        </pc:sldMkLst>
      </pc:sldChg>
      <pc:sldChg chg="addSp delSp modSp mod modClrScheme chgLayout">
        <pc:chgData name="Pynbhalang Lyngdoh [Chillibreeze]" userId="6e6ab227-4ab6-4418-b5d2-56197c8246b7" providerId="ADAL" clId="{D1C4B54A-24EC-491D-84EF-73FA31E24FD0}" dt="2020-07-17T10:03:19.719" v="4492" actId="1036"/>
        <pc:sldMkLst>
          <pc:docMk/>
          <pc:sldMk cId="2609497765" sldId="1726"/>
        </pc:sldMkLst>
        <pc:spChg chg="add mod topLvl">
          <ac:chgData name="Pynbhalang Lyngdoh [Chillibreeze]" userId="6e6ab227-4ab6-4418-b5d2-56197c8246b7" providerId="ADAL" clId="{D1C4B54A-24EC-491D-84EF-73FA31E24FD0}" dt="2020-07-17T09:00:47.032" v="3601" actId="164"/>
          <ac:spMkLst>
            <pc:docMk/>
            <pc:sldMk cId="2609497765" sldId="1726"/>
            <ac:spMk id="2" creationId="{C1E430BD-02A4-4E1D-8A60-7F389A67024F}"/>
          </ac:spMkLst>
        </pc:spChg>
        <pc:spChg chg="del mod ord">
          <ac:chgData name="Pynbhalang Lyngdoh [Chillibreeze]" userId="6e6ab227-4ab6-4418-b5d2-56197c8246b7" providerId="ADAL" clId="{D1C4B54A-24EC-491D-84EF-73FA31E24FD0}" dt="2020-07-17T09:13:21.145" v="3850" actId="21"/>
          <ac:spMkLst>
            <pc:docMk/>
            <pc:sldMk cId="2609497765" sldId="1726"/>
            <ac:spMk id="6" creationId="{00000000-0000-0000-0000-000000000000}"/>
          </ac:spMkLst>
        </pc:spChg>
        <pc:spChg chg="mod ord">
          <ac:chgData name="Pynbhalang Lyngdoh [Chillibreeze]" userId="6e6ab227-4ab6-4418-b5d2-56197c8246b7" providerId="ADAL" clId="{D1C4B54A-24EC-491D-84EF-73FA31E24FD0}" dt="2020-07-17T09:13:11.479" v="3847" actId="167"/>
          <ac:spMkLst>
            <pc:docMk/>
            <pc:sldMk cId="2609497765" sldId="1726"/>
            <ac:spMk id="17" creationId="{00000000-0000-0000-0000-000000000000}"/>
          </ac:spMkLst>
        </pc:spChg>
        <pc:spChg chg="add del mod">
          <ac:chgData name="Pynbhalang Lyngdoh [Chillibreeze]" userId="6e6ab227-4ab6-4418-b5d2-56197c8246b7" providerId="ADAL" clId="{D1C4B54A-24EC-491D-84EF-73FA31E24FD0}" dt="2020-07-17T07:01:29.941" v="2719"/>
          <ac:spMkLst>
            <pc:docMk/>
            <pc:sldMk cId="2609497765" sldId="1726"/>
            <ac:spMk id="33" creationId="{38C1BBA7-7B7F-4037-A5FF-EE919925509C}"/>
          </ac:spMkLst>
        </pc:spChg>
        <pc:spChg chg="add del mod">
          <ac:chgData name="Pynbhalang Lyngdoh [Chillibreeze]" userId="6e6ab227-4ab6-4418-b5d2-56197c8246b7" providerId="ADAL" clId="{D1C4B54A-24EC-491D-84EF-73FA31E24FD0}" dt="2020-07-17T07:01:30.508" v="2720"/>
          <ac:spMkLst>
            <pc:docMk/>
            <pc:sldMk cId="2609497765" sldId="1726"/>
            <ac:spMk id="34" creationId="{DE82173E-19FB-4C3A-B49F-77C9714B1030}"/>
          </ac:spMkLst>
        </pc:spChg>
        <pc:spChg chg="add del mod">
          <ac:chgData name="Pynbhalang Lyngdoh [Chillibreeze]" userId="6e6ab227-4ab6-4418-b5d2-56197c8246b7" providerId="ADAL" clId="{D1C4B54A-24EC-491D-84EF-73FA31E24FD0}" dt="2020-07-17T07:01:30.693" v="2721"/>
          <ac:spMkLst>
            <pc:docMk/>
            <pc:sldMk cId="2609497765" sldId="1726"/>
            <ac:spMk id="35" creationId="{05CB49E7-3AA8-49F2-87E7-E86A1505FF6F}"/>
          </ac:spMkLst>
        </pc:spChg>
        <pc:spChg chg="add del mod">
          <ac:chgData name="Pynbhalang Lyngdoh [Chillibreeze]" userId="6e6ab227-4ab6-4418-b5d2-56197c8246b7" providerId="ADAL" clId="{D1C4B54A-24EC-491D-84EF-73FA31E24FD0}" dt="2020-07-17T07:01:31.029" v="2722"/>
          <ac:spMkLst>
            <pc:docMk/>
            <pc:sldMk cId="2609497765" sldId="1726"/>
            <ac:spMk id="36" creationId="{880CAF3B-D9B5-4116-B6BB-EAD41E85B0C1}"/>
          </ac:spMkLst>
        </pc:spChg>
        <pc:spChg chg="add del mod">
          <ac:chgData name="Pynbhalang Lyngdoh [Chillibreeze]" userId="6e6ab227-4ab6-4418-b5d2-56197c8246b7" providerId="ADAL" clId="{D1C4B54A-24EC-491D-84EF-73FA31E24FD0}" dt="2020-07-17T07:01:31.197" v="2723"/>
          <ac:spMkLst>
            <pc:docMk/>
            <pc:sldMk cId="2609497765" sldId="1726"/>
            <ac:spMk id="37" creationId="{8EEBB713-7E62-4AC2-B96E-002BF1A58ADE}"/>
          </ac:spMkLst>
        </pc:spChg>
        <pc:spChg chg="add del mod">
          <ac:chgData name="Pynbhalang Lyngdoh [Chillibreeze]" userId="6e6ab227-4ab6-4418-b5d2-56197c8246b7" providerId="ADAL" clId="{D1C4B54A-24EC-491D-84EF-73FA31E24FD0}" dt="2020-07-17T07:01:31.381" v="2724"/>
          <ac:spMkLst>
            <pc:docMk/>
            <pc:sldMk cId="2609497765" sldId="1726"/>
            <ac:spMk id="38" creationId="{AA40F883-7E0E-47F9-95AD-4AECFFD1FDFE}"/>
          </ac:spMkLst>
        </pc:spChg>
        <pc:spChg chg="add del mod">
          <ac:chgData name="Pynbhalang Lyngdoh [Chillibreeze]" userId="6e6ab227-4ab6-4418-b5d2-56197c8246b7" providerId="ADAL" clId="{D1C4B54A-24EC-491D-84EF-73FA31E24FD0}" dt="2020-07-17T09:13:16.597" v="3848" actId="21"/>
          <ac:spMkLst>
            <pc:docMk/>
            <pc:sldMk cId="2609497765" sldId="1726"/>
            <ac:spMk id="40" creationId="{F3FA6A8C-E570-41E2-B50E-0903592F42AB}"/>
          </ac:spMkLst>
        </pc:spChg>
        <pc:spChg chg="add mod topLvl">
          <ac:chgData name="Pynbhalang Lyngdoh [Chillibreeze]" userId="6e6ab227-4ab6-4418-b5d2-56197c8246b7" providerId="ADAL" clId="{D1C4B54A-24EC-491D-84EF-73FA31E24FD0}" dt="2020-07-17T09:00:47.032" v="3601" actId="164"/>
          <ac:spMkLst>
            <pc:docMk/>
            <pc:sldMk cId="2609497765" sldId="1726"/>
            <ac:spMk id="48" creationId="{81810670-3E8B-46C9-82A8-EB21BFB7878C}"/>
          </ac:spMkLst>
        </pc:spChg>
        <pc:spChg chg="add mod topLvl">
          <ac:chgData name="Pynbhalang Lyngdoh [Chillibreeze]" userId="6e6ab227-4ab6-4418-b5d2-56197c8246b7" providerId="ADAL" clId="{D1C4B54A-24EC-491D-84EF-73FA31E24FD0}" dt="2020-07-17T09:00:47.032" v="3601" actId="164"/>
          <ac:spMkLst>
            <pc:docMk/>
            <pc:sldMk cId="2609497765" sldId="1726"/>
            <ac:spMk id="49" creationId="{99A6D912-609F-4A5D-8981-6C6E428577F3}"/>
          </ac:spMkLst>
        </pc:spChg>
        <pc:spChg chg="add mod topLvl">
          <ac:chgData name="Pynbhalang Lyngdoh [Chillibreeze]" userId="6e6ab227-4ab6-4418-b5d2-56197c8246b7" providerId="ADAL" clId="{D1C4B54A-24EC-491D-84EF-73FA31E24FD0}" dt="2020-07-17T09:00:47.032" v="3601" actId="164"/>
          <ac:spMkLst>
            <pc:docMk/>
            <pc:sldMk cId="2609497765" sldId="1726"/>
            <ac:spMk id="50" creationId="{C0F8B372-03F2-46C2-A1CA-A8C57257EB41}"/>
          </ac:spMkLst>
        </pc:spChg>
        <pc:spChg chg="add del mod ord">
          <ac:chgData name="Pynbhalang Lyngdoh [Chillibreeze]" userId="6e6ab227-4ab6-4418-b5d2-56197c8246b7" providerId="ADAL" clId="{D1C4B54A-24EC-491D-84EF-73FA31E24FD0}" dt="2020-07-17T09:13:30.512" v="3852" actId="21"/>
          <ac:spMkLst>
            <pc:docMk/>
            <pc:sldMk cId="2609497765" sldId="1726"/>
            <ac:spMk id="76" creationId="{B5C00623-9737-497F-97A7-1318783E21B2}"/>
          </ac:spMkLst>
        </pc:spChg>
        <pc:spChg chg="add mod">
          <ac:chgData name="Pynbhalang Lyngdoh [Chillibreeze]" userId="6e6ab227-4ab6-4418-b5d2-56197c8246b7" providerId="ADAL" clId="{D1C4B54A-24EC-491D-84EF-73FA31E24FD0}" dt="2020-07-17T09:15:24.986" v="3857" actId="255"/>
          <ac:spMkLst>
            <pc:docMk/>
            <pc:sldMk cId="2609497765" sldId="1726"/>
            <ac:spMk id="86" creationId="{A8268FBD-2308-49B6-82D7-715BE513AF92}"/>
          </ac:spMkLst>
        </pc:spChg>
        <pc:spChg chg="add mod">
          <ac:chgData name="Pynbhalang Lyngdoh [Chillibreeze]" userId="6e6ab227-4ab6-4418-b5d2-56197c8246b7" providerId="ADAL" clId="{D1C4B54A-24EC-491D-84EF-73FA31E24FD0}" dt="2020-07-17T09:34:19.235" v="4031" actId="255"/>
          <ac:spMkLst>
            <pc:docMk/>
            <pc:sldMk cId="2609497765" sldId="1726"/>
            <ac:spMk id="87" creationId="{772B34F2-D51A-43BD-BEF7-04B74B451A31}"/>
          </ac:spMkLst>
        </pc:spChg>
        <pc:spChg chg="add mod">
          <ac:chgData name="Pynbhalang Lyngdoh [Chillibreeze]" userId="6e6ab227-4ab6-4418-b5d2-56197c8246b7" providerId="ADAL" clId="{D1C4B54A-24EC-491D-84EF-73FA31E24FD0}" dt="2020-07-17T09:13:31.162" v="3853"/>
          <ac:spMkLst>
            <pc:docMk/>
            <pc:sldMk cId="2609497765" sldId="1726"/>
            <ac:spMk id="88" creationId="{9DFA479D-6AA6-4BCF-9E6F-0127D03C8229}"/>
          </ac:spMkLst>
        </pc:spChg>
        <pc:spChg chg="mod topLvl">
          <ac:chgData name="Pynbhalang Lyngdoh [Chillibreeze]" userId="6e6ab227-4ab6-4418-b5d2-56197c8246b7" providerId="ADAL" clId="{D1C4B54A-24EC-491D-84EF-73FA31E24FD0}" dt="2020-07-17T10:02:55.143" v="4488" actId="164"/>
          <ac:spMkLst>
            <pc:docMk/>
            <pc:sldMk cId="2609497765" sldId="1726"/>
            <ac:spMk id="96" creationId="{47A575EF-A36D-4D8D-BFD3-9C716DA09565}"/>
          </ac:spMkLst>
        </pc:spChg>
        <pc:spChg chg="mod topLvl">
          <ac:chgData name="Pynbhalang Lyngdoh [Chillibreeze]" userId="6e6ab227-4ab6-4418-b5d2-56197c8246b7" providerId="ADAL" clId="{D1C4B54A-24EC-491D-84EF-73FA31E24FD0}" dt="2020-07-17T10:02:55.143" v="4488" actId="164"/>
          <ac:spMkLst>
            <pc:docMk/>
            <pc:sldMk cId="2609497765" sldId="1726"/>
            <ac:spMk id="99" creationId="{CA8A6ECC-6C9D-4615-9B11-4997484C0C07}"/>
          </ac:spMkLst>
        </pc:spChg>
        <pc:spChg chg="mod topLvl">
          <ac:chgData name="Pynbhalang Lyngdoh [Chillibreeze]" userId="6e6ab227-4ab6-4418-b5d2-56197c8246b7" providerId="ADAL" clId="{D1C4B54A-24EC-491D-84EF-73FA31E24FD0}" dt="2020-07-17T10:02:55.143" v="4488" actId="164"/>
          <ac:spMkLst>
            <pc:docMk/>
            <pc:sldMk cId="2609497765" sldId="1726"/>
            <ac:spMk id="100" creationId="{FD375ADC-1568-470D-9225-AF511FCE886D}"/>
          </ac:spMkLst>
        </pc:spChg>
        <pc:spChg chg="mod topLvl">
          <ac:chgData name="Pynbhalang Lyngdoh [Chillibreeze]" userId="6e6ab227-4ab6-4418-b5d2-56197c8246b7" providerId="ADAL" clId="{D1C4B54A-24EC-491D-84EF-73FA31E24FD0}" dt="2020-07-17T10:02:55.143" v="4488" actId="164"/>
          <ac:spMkLst>
            <pc:docMk/>
            <pc:sldMk cId="2609497765" sldId="1726"/>
            <ac:spMk id="101" creationId="{63AB439D-0DE0-4FB6-8B13-3E4602DEDF62}"/>
          </ac:spMkLst>
        </pc:spChg>
        <pc:spChg chg="add mod topLvl">
          <ac:chgData name="Pynbhalang Lyngdoh [Chillibreeze]" userId="6e6ab227-4ab6-4418-b5d2-56197c8246b7" providerId="ADAL" clId="{D1C4B54A-24EC-491D-84EF-73FA31E24FD0}" dt="2020-07-17T10:02:55.143" v="4488" actId="164"/>
          <ac:spMkLst>
            <pc:docMk/>
            <pc:sldMk cId="2609497765" sldId="1726"/>
            <ac:spMk id="105" creationId="{98675EE6-4E70-40FE-A4A1-1B73A382C37D}"/>
          </ac:spMkLst>
        </pc:spChg>
        <pc:grpChg chg="add del mod">
          <ac:chgData name="Pynbhalang Lyngdoh [Chillibreeze]" userId="6e6ab227-4ab6-4418-b5d2-56197c8246b7" providerId="ADAL" clId="{D1C4B54A-24EC-491D-84EF-73FA31E24FD0}" dt="2020-07-17T08:44:41.886" v="3096" actId="165"/>
          <ac:grpSpMkLst>
            <pc:docMk/>
            <pc:sldMk cId="2609497765" sldId="1726"/>
            <ac:grpSpMk id="46" creationId="{61FC9BA2-014B-435B-937E-DD37B494B09E}"/>
          </ac:grpSpMkLst>
        </pc:grpChg>
        <pc:grpChg chg="add del mod">
          <ac:chgData name="Pynbhalang Lyngdoh [Chillibreeze]" userId="6e6ab227-4ab6-4418-b5d2-56197c8246b7" providerId="ADAL" clId="{D1C4B54A-24EC-491D-84EF-73FA31E24FD0}" dt="2020-07-17T08:45:05.256" v="3101" actId="165"/>
          <ac:grpSpMkLst>
            <pc:docMk/>
            <pc:sldMk cId="2609497765" sldId="1726"/>
            <ac:grpSpMk id="47" creationId="{F76493B3-F4D2-4E1F-A07B-C50AA593E00B}"/>
          </ac:grpSpMkLst>
        </pc:grpChg>
        <pc:grpChg chg="add del mod">
          <ac:chgData name="Pynbhalang Lyngdoh [Chillibreeze]" userId="6e6ab227-4ab6-4418-b5d2-56197c8246b7" providerId="ADAL" clId="{D1C4B54A-24EC-491D-84EF-73FA31E24FD0}" dt="2020-07-17T08:58:16.727" v="3568" actId="165"/>
          <ac:grpSpMkLst>
            <pc:docMk/>
            <pc:sldMk cId="2609497765" sldId="1726"/>
            <ac:grpSpMk id="75" creationId="{B9386A97-A89B-42DB-8572-ED0F7F08B1BF}"/>
          </ac:grpSpMkLst>
        </pc:grpChg>
        <pc:grpChg chg="add del mod">
          <ac:chgData name="Pynbhalang Lyngdoh [Chillibreeze]" userId="6e6ab227-4ab6-4418-b5d2-56197c8246b7" providerId="ADAL" clId="{D1C4B54A-24EC-491D-84EF-73FA31E24FD0}" dt="2020-07-17T08:59:49.247" v="3580" actId="165"/>
          <ac:grpSpMkLst>
            <pc:docMk/>
            <pc:sldMk cId="2609497765" sldId="1726"/>
            <ac:grpSpMk id="83" creationId="{13084ED3-95A3-4019-B1D4-A44899797E7E}"/>
          </ac:grpSpMkLst>
        </pc:grpChg>
        <pc:grpChg chg="add del mod">
          <ac:chgData name="Pynbhalang Lyngdoh [Chillibreeze]" userId="6e6ab227-4ab6-4418-b5d2-56197c8246b7" providerId="ADAL" clId="{D1C4B54A-24EC-491D-84EF-73FA31E24FD0}" dt="2020-07-17T09:13:52.454" v="3854" actId="21"/>
          <ac:grpSpMkLst>
            <pc:docMk/>
            <pc:sldMk cId="2609497765" sldId="1726"/>
            <ac:grpSpMk id="85" creationId="{1106B588-AEFC-4F48-9E8D-3C8488A131F5}"/>
          </ac:grpSpMkLst>
        </pc:grpChg>
        <pc:grpChg chg="add del mod">
          <ac:chgData name="Pynbhalang Lyngdoh [Chillibreeze]" userId="6e6ab227-4ab6-4418-b5d2-56197c8246b7" providerId="ADAL" clId="{D1C4B54A-24EC-491D-84EF-73FA31E24FD0}" dt="2020-07-17T09:58:14.091" v="4389" actId="165"/>
          <ac:grpSpMkLst>
            <pc:docMk/>
            <pc:sldMk cId="2609497765" sldId="1726"/>
            <ac:grpSpMk id="89" creationId="{98EEDD6C-2378-4FF1-8E3E-9FDA97B0B436}"/>
          </ac:grpSpMkLst>
        </pc:grpChg>
        <pc:grpChg chg="add del mod">
          <ac:chgData name="Pynbhalang Lyngdoh [Chillibreeze]" userId="6e6ab227-4ab6-4418-b5d2-56197c8246b7" providerId="ADAL" clId="{D1C4B54A-24EC-491D-84EF-73FA31E24FD0}" dt="2020-07-17T10:01:47.871" v="4463" actId="165"/>
          <ac:grpSpMkLst>
            <pc:docMk/>
            <pc:sldMk cId="2609497765" sldId="1726"/>
            <ac:grpSpMk id="106" creationId="{ECEA7910-096D-4D77-B887-825EE97FB871}"/>
          </ac:grpSpMkLst>
        </pc:grpChg>
        <pc:grpChg chg="add mod">
          <ac:chgData name="Pynbhalang Lyngdoh [Chillibreeze]" userId="6e6ab227-4ab6-4418-b5d2-56197c8246b7" providerId="ADAL" clId="{D1C4B54A-24EC-491D-84EF-73FA31E24FD0}" dt="2020-07-17T10:02:55.143" v="4488" actId="164"/>
          <ac:grpSpMkLst>
            <pc:docMk/>
            <pc:sldMk cId="2609497765" sldId="1726"/>
            <ac:grpSpMk id="107" creationId="{971DADB7-7ABC-42AB-88D7-C3C75D256DC9}"/>
          </ac:grpSpMkLst>
        </pc:grpChg>
        <pc:picChg chg="del mod">
          <ac:chgData name="Pynbhalang Lyngdoh [Chillibreeze]" userId="6e6ab227-4ab6-4418-b5d2-56197c8246b7" providerId="ADAL" clId="{D1C4B54A-24EC-491D-84EF-73FA31E24FD0}" dt="2020-07-17T08:56:57.456" v="3553" actId="478"/>
          <ac:picMkLst>
            <pc:docMk/>
            <pc:sldMk cId="2609497765" sldId="1726"/>
            <ac:picMk id="3" creationId="{3019D183-9429-4626-9AE8-F03C16744F5E}"/>
          </ac:picMkLst>
        </pc:picChg>
        <pc:picChg chg="del mod">
          <ac:chgData name="Pynbhalang Lyngdoh [Chillibreeze]" userId="6e6ab227-4ab6-4418-b5d2-56197c8246b7" providerId="ADAL" clId="{D1C4B54A-24EC-491D-84EF-73FA31E24FD0}" dt="2020-07-17T07:00:15.589" v="2711" actId="478"/>
          <ac:picMkLst>
            <pc:docMk/>
            <pc:sldMk cId="2609497765" sldId="1726"/>
            <ac:picMk id="32" creationId="{3019D183-9429-4626-9AE8-F03C16744F5E}"/>
          </ac:picMkLst>
        </pc:picChg>
        <pc:picChg chg="add mod topLvl">
          <ac:chgData name="Pynbhalang Lyngdoh [Chillibreeze]" userId="6e6ab227-4ab6-4418-b5d2-56197c8246b7" providerId="ADAL" clId="{D1C4B54A-24EC-491D-84EF-73FA31E24FD0}" dt="2020-07-17T09:00:47.032" v="3601" actId="164"/>
          <ac:picMkLst>
            <pc:docMk/>
            <pc:sldMk cId="2609497765" sldId="1726"/>
            <ac:picMk id="41" creationId="{1FCA8334-2614-4E1C-9A55-4FD599B0A342}"/>
          </ac:picMkLst>
        </pc:picChg>
        <pc:picChg chg="add mod topLvl">
          <ac:chgData name="Pynbhalang Lyngdoh [Chillibreeze]" userId="6e6ab227-4ab6-4418-b5d2-56197c8246b7" providerId="ADAL" clId="{D1C4B54A-24EC-491D-84EF-73FA31E24FD0}" dt="2020-07-17T09:00:47.032" v="3601" actId="164"/>
          <ac:picMkLst>
            <pc:docMk/>
            <pc:sldMk cId="2609497765" sldId="1726"/>
            <ac:picMk id="42" creationId="{F8E4AA0A-7383-40FE-996A-DD5C76F9D3AE}"/>
          </ac:picMkLst>
        </pc:picChg>
        <pc:picChg chg="add mod topLvl">
          <ac:chgData name="Pynbhalang Lyngdoh [Chillibreeze]" userId="6e6ab227-4ab6-4418-b5d2-56197c8246b7" providerId="ADAL" clId="{D1C4B54A-24EC-491D-84EF-73FA31E24FD0}" dt="2020-07-17T09:00:47.032" v="3601" actId="164"/>
          <ac:picMkLst>
            <pc:docMk/>
            <pc:sldMk cId="2609497765" sldId="1726"/>
            <ac:picMk id="43" creationId="{88EE728A-80A0-4062-A0B6-0CF6B6EC0CA8}"/>
          </ac:picMkLst>
        </pc:picChg>
        <pc:picChg chg="add mod topLvl">
          <ac:chgData name="Pynbhalang Lyngdoh [Chillibreeze]" userId="6e6ab227-4ab6-4418-b5d2-56197c8246b7" providerId="ADAL" clId="{D1C4B54A-24EC-491D-84EF-73FA31E24FD0}" dt="2020-07-17T09:00:47.032" v="3601" actId="164"/>
          <ac:picMkLst>
            <pc:docMk/>
            <pc:sldMk cId="2609497765" sldId="1726"/>
            <ac:picMk id="44" creationId="{CC811976-C824-4A9F-939D-D157BE7CA163}"/>
          </ac:picMkLst>
        </pc:picChg>
        <pc:picChg chg="add mod topLvl">
          <ac:chgData name="Pynbhalang Lyngdoh [Chillibreeze]" userId="6e6ab227-4ab6-4418-b5d2-56197c8246b7" providerId="ADAL" clId="{D1C4B54A-24EC-491D-84EF-73FA31E24FD0}" dt="2020-07-17T09:00:47.032" v="3601" actId="164"/>
          <ac:picMkLst>
            <pc:docMk/>
            <pc:sldMk cId="2609497765" sldId="1726"/>
            <ac:picMk id="45" creationId="{2F8F7468-A514-42D3-94D1-B61846B5DD75}"/>
          </ac:picMkLst>
        </pc:picChg>
        <pc:picChg chg="mod topLvl">
          <ac:chgData name="Pynbhalang Lyngdoh [Chillibreeze]" userId="6e6ab227-4ab6-4418-b5d2-56197c8246b7" providerId="ADAL" clId="{D1C4B54A-24EC-491D-84EF-73FA31E24FD0}" dt="2020-07-17T10:02:55.143" v="4488" actId="164"/>
          <ac:picMkLst>
            <pc:docMk/>
            <pc:sldMk cId="2609497765" sldId="1726"/>
            <ac:picMk id="93" creationId="{93EB14FF-B710-41B1-882F-72B98772269E}"/>
          </ac:picMkLst>
        </pc:picChg>
        <pc:picChg chg="mod topLvl">
          <ac:chgData name="Pynbhalang Lyngdoh [Chillibreeze]" userId="6e6ab227-4ab6-4418-b5d2-56197c8246b7" providerId="ADAL" clId="{D1C4B54A-24EC-491D-84EF-73FA31E24FD0}" dt="2020-07-17T10:02:55.143" v="4488" actId="164"/>
          <ac:picMkLst>
            <pc:docMk/>
            <pc:sldMk cId="2609497765" sldId="1726"/>
            <ac:picMk id="94" creationId="{273A7B86-E62B-4E65-87C1-C5550673B689}"/>
          </ac:picMkLst>
        </pc:picChg>
        <pc:picChg chg="mod topLvl">
          <ac:chgData name="Pynbhalang Lyngdoh [Chillibreeze]" userId="6e6ab227-4ab6-4418-b5d2-56197c8246b7" providerId="ADAL" clId="{D1C4B54A-24EC-491D-84EF-73FA31E24FD0}" dt="2020-07-17T10:02:55.143" v="4488" actId="164"/>
          <ac:picMkLst>
            <pc:docMk/>
            <pc:sldMk cId="2609497765" sldId="1726"/>
            <ac:picMk id="95" creationId="{14526C5F-7F62-4205-AE86-8C448A7A22A6}"/>
          </ac:picMkLst>
        </pc:picChg>
        <pc:picChg chg="mod topLvl">
          <ac:chgData name="Pynbhalang Lyngdoh [Chillibreeze]" userId="6e6ab227-4ab6-4418-b5d2-56197c8246b7" providerId="ADAL" clId="{D1C4B54A-24EC-491D-84EF-73FA31E24FD0}" dt="2020-07-17T10:03:19.719" v="4492" actId="1036"/>
          <ac:picMkLst>
            <pc:docMk/>
            <pc:sldMk cId="2609497765" sldId="1726"/>
            <ac:picMk id="97" creationId="{1D41E018-3F1F-4B57-A165-5E6485ED0F28}"/>
          </ac:picMkLst>
        </pc:picChg>
        <pc:picChg chg="mod topLvl">
          <ac:chgData name="Pynbhalang Lyngdoh [Chillibreeze]" userId="6e6ab227-4ab6-4418-b5d2-56197c8246b7" providerId="ADAL" clId="{D1C4B54A-24EC-491D-84EF-73FA31E24FD0}" dt="2020-07-17T10:02:55.143" v="4488" actId="164"/>
          <ac:picMkLst>
            <pc:docMk/>
            <pc:sldMk cId="2609497765" sldId="1726"/>
            <ac:picMk id="98" creationId="{D6F47E63-F10E-4AFC-8511-E5968CB13D90}"/>
          </ac:picMkLst>
        </pc:picChg>
        <pc:cxnChg chg="add mod topLvl">
          <ac:chgData name="Pynbhalang Lyngdoh [Chillibreeze]" userId="6e6ab227-4ab6-4418-b5d2-56197c8246b7" providerId="ADAL" clId="{D1C4B54A-24EC-491D-84EF-73FA31E24FD0}" dt="2020-07-17T09:00:47.032" v="3601" actId="164"/>
          <ac:cxnSpMkLst>
            <pc:docMk/>
            <pc:sldMk cId="2609497765" sldId="1726"/>
            <ac:cxnSpMk id="5" creationId="{87F204DE-A96F-43DA-BE87-ACED68261E68}"/>
          </ac:cxnSpMkLst>
        </pc:cxnChg>
        <pc:cxnChg chg="add mod topLvl">
          <ac:chgData name="Pynbhalang Lyngdoh [Chillibreeze]" userId="6e6ab227-4ab6-4418-b5d2-56197c8246b7" providerId="ADAL" clId="{D1C4B54A-24EC-491D-84EF-73FA31E24FD0}" dt="2020-07-17T09:00:47.032" v="3601" actId="164"/>
          <ac:cxnSpMkLst>
            <pc:docMk/>
            <pc:sldMk cId="2609497765" sldId="1726"/>
            <ac:cxnSpMk id="11" creationId="{E458D4C3-A47C-4969-9B04-E4B1971CF0B6}"/>
          </ac:cxnSpMkLst>
        </pc:cxnChg>
        <pc:cxnChg chg="add mod topLvl">
          <ac:chgData name="Pynbhalang Lyngdoh [Chillibreeze]" userId="6e6ab227-4ab6-4418-b5d2-56197c8246b7" providerId="ADAL" clId="{D1C4B54A-24EC-491D-84EF-73FA31E24FD0}" dt="2020-07-17T09:00:47.032" v="3601" actId="164"/>
          <ac:cxnSpMkLst>
            <pc:docMk/>
            <pc:sldMk cId="2609497765" sldId="1726"/>
            <ac:cxnSpMk id="18" creationId="{2E53CBDB-3179-4858-8E04-CD03444983DB}"/>
          </ac:cxnSpMkLst>
        </pc:cxnChg>
        <pc:cxnChg chg="add mod topLvl">
          <ac:chgData name="Pynbhalang Lyngdoh [Chillibreeze]" userId="6e6ab227-4ab6-4418-b5d2-56197c8246b7" providerId="ADAL" clId="{D1C4B54A-24EC-491D-84EF-73FA31E24FD0}" dt="2020-07-17T09:13:52.454" v="3854" actId="21"/>
          <ac:cxnSpMkLst>
            <pc:docMk/>
            <pc:sldMk cId="2609497765" sldId="1726"/>
            <ac:cxnSpMk id="51" creationId="{F61419F7-A35D-4259-9BCA-44A3BDFF8478}"/>
          </ac:cxnSpMkLst>
        </pc:cxnChg>
        <pc:cxnChg chg="add mod topLvl">
          <ac:chgData name="Pynbhalang Lyngdoh [Chillibreeze]" userId="6e6ab227-4ab6-4418-b5d2-56197c8246b7" providerId="ADAL" clId="{D1C4B54A-24EC-491D-84EF-73FA31E24FD0}" dt="2020-07-17T09:13:52.454" v="3854" actId="21"/>
          <ac:cxnSpMkLst>
            <pc:docMk/>
            <pc:sldMk cId="2609497765" sldId="1726"/>
            <ac:cxnSpMk id="52" creationId="{2D71C887-A390-4C27-871F-F9E1D69F1CDB}"/>
          </ac:cxnSpMkLst>
        </pc:cxnChg>
        <pc:cxnChg chg="add mod topLvl">
          <ac:chgData name="Pynbhalang Lyngdoh [Chillibreeze]" userId="6e6ab227-4ab6-4418-b5d2-56197c8246b7" providerId="ADAL" clId="{D1C4B54A-24EC-491D-84EF-73FA31E24FD0}" dt="2020-07-17T09:13:52.454" v="3854" actId="21"/>
          <ac:cxnSpMkLst>
            <pc:docMk/>
            <pc:sldMk cId="2609497765" sldId="1726"/>
            <ac:cxnSpMk id="53" creationId="{27B1A9AB-CC9B-4702-95E1-124407F9EEF2}"/>
          </ac:cxnSpMkLst>
        </pc:cxnChg>
        <pc:cxnChg chg="add del mod">
          <ac:chgData name="Pynbhalang Lyngdoh [Chillibreeze]" userId="6e6ab227-4ab6-4418-b5d2-56197c8246b7" providerId="ADAL" clId="{D1C4B54A-24EC-491D-84EF-73FA31E24FD0}" dt="2020-07-17T08:51:41.107" v="3419" actId="478"/>
          <ac:cxnSpMkLst>
            <pc:docMk/>
            <pc:sldMk cId="2609497765" sldId="1726"/>
            <ac:cxnSpMk id="54" creationId="{8197980A-79E0-4C84-A0A3-AB5BC10D41D9}"/>
          </ac:cxnSpMkLst>
        </pc:cxnChg>
        <pc:cxnChg chg="mod topLvl">
          <ac:chgData name="Pynbhalang Lyngdoh [Chillibreeze]" userId="6e6ab227-4ab6-4418-b5d2-56197c8246b7" providerId="ADAL" clId="{D1C4B54A-24EC-491D-84EF-73FA31E24FD0}" dt="2020-07-17T10:02:55.143" v="4488" actId="164"/>
          <ac:cxnSpMkLst>
            <pc:docMk/>
            <pc:sldMk cId="2609497765" sldId="1726"/>
            <ac:cxnSpMk id="90" creationId="{D197494B-07ED-4512-AFBD-C867C27B8DEA}"/>
          </ac:cxnSpMkLst>
        </pc:cxnChg>
        <pc:cxnChg chg="mod topLvl">
          <ac:chgData name="Pynbhalang Lyngdoh [Chillibreeze]" userId="6e6ab227-4ab6-4418-b5d2-56197c8246b7" providerId="ADAL" clId="{D1C4B54A-24EC-491D-84EF-73FA31E24FD0}" dt="2020-07-17T10:02:55.143" v="4488" actId="164"/>
          <ac:cxnSpMkLst>
            <pc:docMk/>
            <pc:sldMk cId="2609497765" sldId="1726"/>
            <ac:cxnSpMk id="91" creationId="{F86BC6EA-D3B1-4BB6-93D8-FA28A2C34B18}"/>
          </ac:cxnSpMkLst>
        </pc:cxnChg>
        <pc:cxnChg chg="mod topLvl">
          <ac:chgData name="Pynbhalang Lyngdoh [Chillibreeze]" userId="6e6ab227-4ab6-4418-b5d2-56197c8246b7" providerId="ADAL" clId="{D1C4B54A-24EC-491D-84EF-73FA31E24FD0}" dt="2020-07-17T10:02:55.143" v="4488" actId="164"/>
          <ac:cxnSpMkLst>
            <pc:docMk/>
            <pc:sldMk cId="2609497765" sldId="1726"/>
            <ac:cxnSpMk id="92" creationId="{A6E95236-DEC5-4836-89D5-56EF1C89A7AB}"/>
          </ac:cxnSpMkLst>
        </pc:cxnChg>
        <pc:cxnChg chg="mod topLvl">
          <ac:chgData name="Pynbhalang Lyngdoh [Chillibreeze]" userId="6e6ab227-4ab6-4418-b5d2-56197c8246b7" providerId="ADAL" clId="{D1C4B54A-24EC-491D-84EF-73FA31E24FD0}" dt="2020-07-17T10:02:55.143" v="4488" actId="164"/>
          <ac:cxnSpMkLst>
            <pc:docMk/>
            <pc:sldMk cId="2609497765" sldId="1726"/>
            <ac:cxnSpMk id="102" creationId="{0651A81B-CDDB-49E6-9786-327D70897233}"/>
          </ac:cxnSpMkLst>
        </pc:cxnChg>
        <pc:cxnChg chg="mod topLvl">
          <ac:chgData name="Pynbhalang Lyngdoh [Chillibreeze]" userId="6e6ab227-4ab6-4418-b5d2-56197c8246b7" providerId="ADAL" clId="{D1C4B54A-24EC-491D-84EF-73FA31E24FD0}" dt="2020-07-17T10:02:55.143" v="4488" actId="164"/>
          <ac:cxnSpMkLst>
            <pc:docMk/>
            <pc:sldMk cId="2609497765" sldId="1726"/>
            <ac:cxnSpMk id="103" creationId="{2DA71A1A-6351-40A5-ACF7-B33B622206DD}"/>
          </ac:cxnSpMkLst>
        </pc:cxnChg>
        <pc:cxnChg chg="mod topLvl">
          <ac:chgData name="Pynbhalang Lyngdoh [Chillibreeze]" userId="6e6ab227-4ab6-4418-b5d2-56197c8246b7" providerId="ADAL" clId="{D1C4B54A-24EC-491D-84EF-73FA31E24FD0}" dt="2020-07-17T10:02:55.143" v="4488" actId="164"/>
          <ac:cxnSpMkLst>
            <pc:docMk/>
            <pc:sldMk cId="2609497765" sldId="1726"/>
            <ac:cxnSpMk id="104" creationId="{159A58C7-0AA9-4428-88B9-247EDBEA0E21}"/>
          </ac:cxnSpMkLst>
        </pc:cxnChg>
      </pc:sldChg>
      <pc:sldChg chg="addSp delSp modSp mod modClrScheme chgLayout">
        <pc:chgData name="Pynbhalang Lyngdoh [Chillibreeze]" userId="6e6ab227-4ab6-4418-b5d2-56197c8246b7" providerId="ADAL" clId="{D1C4B54A-24EC-491D-84EF-73FA31E24FD0}" dt="2020-07-17T09:43:01.043" v="4212"/>
        <pc:sldMkLst>
          <pc:docMk/>
          <pc:sldMk cId="2753844860" sldId="1728"/>
        </pc:sldMkLst>
        <pc:spChg chg="add del mod">
          <ac:chgData name="Pynbhalang Lyngdoh [Chillibreeze]" userId="6e6ab227-4ab6-4418-b5d2-56197c8246b7" providerId="ADAL" clId="{D1C4B54A-24EC-491D-84EF-73FA31E24FD0}" dt="2020-07-17T06:14:14.298" v="2052"/>
          <ac:spMkLst>
            <pc:docMk/>
            <pc:sldMk cId="2753844860" sldId="1728"/>
            <ac:spMk id="3" creationId="{6017E2DB-D587-409A-984A-5592047D5E2A}"/>
          </ac:spMkLst>
        </pc:spChg>
        <pc:spChg chg="mod">
          <ac:chgData name="Pynbhalang Lyngdoh [Chillibreeze]" userId="6e6ab227-4ab6-4418-b5d2-56197c8246b7" providerId="ADAL" clId="{D1C4B54A-24EC-491D-84EF-73FA31E24FD0}" dt="2020-07-17T09:38:29.129" v="4118"/>
          <ac:spMkLst>
            <pc:docMk/>
            <pc:sldMk cId="2753844860" sldId="1728"/>
            <ac:spMk id="5" creationId="{7F9A0E84-6780-43CF-B0DA-AE173CC8493B}"/>
          </ac:spMkLst>
        </pc:spChg>
        <pc:spChg chg="del mod ord">
          <ac:chgData name="Pynbhalang Lyngdoh [Chillibreeze]" userId="6e6ab227-4ab6-4418-b5d2-56197c8246b7" providerId="ADAL" clId="{D1C4B54A-24EC-491D-84EF-73FA31E24FD0}" dt="2020-07-17T04:44:26.867" v="555" actId="478"/>
          <ac:spMkLst>
            <pc:docMk/>
            <pc:sldMk cId="2753844860" sldId="1728"/>
            <ac:spMk id="6" creationId="{00000000-0000-0000-0000-000000000000}"/>
          </ac:spMkLst>
        </pc:spChg>
        <pc:spChg chg="mod">
          <ac:chgData name="Pynbhalang Lyngdoh [Chillibreeze]" userId="6e6ab227-4ab6-4418-b5d2-56197c8246b7" providerId="ADAL" clId="{D1C4B54A-24EC-491D-84EF-73FA31E24FD0}" dt="2020-07-17T09:38:29.129" v="4118"/>
          <ac:spMkLst>
            <pc:docMk/>
            <pc:sldMk cId="2753844860" sldId="1728"/>
            <ac:spMk id="7" creationId="{BC10884A-EBCE-4ECC-834E-55B646F5DB5E}"/>
          </ac:spMkLst>
        </pc:spChg>
        <pc:spChg chg="mod">
          <ac:chgData name="Pynbhalang Lyngdoh [Chillibreeze]" userId="6e6ab227-4ab6-4418-b5d2-56197c8246b7" providerId="ADAL" clId="{D1C4B54A-24EC-491D-84EF-73FA31E24FD0}" dt="2020-07-17T09:38:25.779" v="4104"/>
          <ac:spMkLst>
            <pc:docMk/>
            <pc:sldMk cId="2753844860" sldId="1728"/>
            <ac:spMk id="9" creationId="{7077492D-27DB-4DEB-A4E5-172A3649A98D}"/>
          </ac:spMkLst>
        </pc:spChg>
        <pc:spChg chg="mod">
          <ac:chgData name="Pynbhalang Lyngdoh [Chillibreeze]" userId="6e6ab227-4ab6-4418-b5d2-56197c8246b7" providerId="ADAL" clId="{D1C4B54A-24EC-491D-84EF-73FA31E24FD0}" dt="2020-07-17T09:38:25.779" v="4104"/>
          <ac:spMkLst>
            <pc:docMk/>
            <pc:sldMk cId="2753844860" sldId="1728"/>
            <ac:spMk id="10" creationId="{B295F72B-1100-42F6-AEA7-AD51CD244848}"/>
          </ac:spMkLst>
        </pc:spChg>
        <pc:spChg chg="mod">
          <ac:chgData name="Pynbhalang Lyngdoh [Chillibreeze]" userId="6e6ab227-4ab6-4418-b5d2-56197c8246b7" providerId="ADAL" clId="{D1C4B54A-24EC-491D-84EF-73FA31E24FD0}" dt="2020-07-17T09:38:22.315" v="4090"/>
          <ac:spMkLst>
            <pc:docMk/>
            <pc:sldMk cId="2753844860" sldId="1728"/>
            <ac:spMk id="12" creationId="{D0872E80-4993-4EEA-98DE-05C7F4FFFB94}"/>
          </ac:spMkLst>
        </pc:spChg>
        <pc:spChg chg="mod">
          <ac:chgData name="Pynbhalang Lyngdoh [Chillibreeze]" userId="6e6ab227-4ab6-4418-b5d2-56197c8246b7" providerId="ADAL" clId="{D1C4B54A-24EC-491D-84EF-73FA31E24FD0}" dt="2020-07-17T09:38:22.315" v="4090"/>
          <ac:spMkLst>
            <pc:docMk/>
            <pc:sldMk cId="2753844860" sldId="1728"/>
            <ac:spMk id="13" creationId="{69095580-72A5-4673-9D9B-32E975C5E33E}"/>
          </ac:spMkLst>
        </pc:spChg>
        <pc:spChg chg="mod">
          <ac:chgData name="Pynbhalang Lyngdoh [Chillibreeze]" userId="6e6ab227-4ab6-4418-b5d2-56197c8246b7" providerId="ADAL" clId="{D1C4B54A-24EC-491D-84EF-73FA31E24FD0}" dt="2020-07-17T09:38:15.994" v="4074"/>
          <ac:spMkLst>
            <pc:docMk/>
            <pc:sldMk cId="2753844860" sldId="1728"/>
            <ac:spMk id="15" creationId="{D8528557-5274-4EE3-804B-BEE41A93D3EB}"/>
          </ac:spMkLst>
        </pc:spChg>
        <pc:spChg chg="mod">
          <ac:chgData name="Pynbhalang Lyngdoh [Chillibreeze]" userId="6e6ab227-4ab6-4418-b5d2-56197c8246b7" providerId="ADAL" clId="{D1C4B54A-24EC-491D-84EF-73FA31E24FD0}" dt="2020-07-17T09:38:15.994" v="4074"/>
          <ac:spMkLst>
            <pc:docMk/>
            <pc:sldMk cId="2753844860" sldId="1728"/>
            <ac:spMk id="16" creationId="{E23CD7FD-3839-490D-B5A4-B801977B931B}"/>
          </ac:spMkLst>
        </pc:spChg>
        <pc:spChg chg="mod ord">
          <ac:chgData name="Pynbhalang Lyngdoh [Chillibreeze]" userId="6e6ab227-4ab6-4418-b5d2-56197c8246b7" providerId="ADAL" clId="{D1C4B54A-24EC-491D-84EF-73FA31E24FD0}" dt="2020-07-17T09:40:11.909" v="4136" actId="167"/>
          <ac:spMkLst>
            <pc:docMk/>
            <pc:sldMk cId="2753844860" sldId="1728"/>
            <ac:spMk id="17" creationId="{00000000-0000-0000-0000-000000000000}"/>
          </ac:spMkLst>
        </pc:spChg>
        <pc:spChg chg="mod">
          <ac:chgData name="Pynbhalang Lyngdoh [Chillibreeze]" userId="6e6ab227-4ab6-4418-b5d2-56197c8246b7" providerId="ADAL" clId="{D1C4B54A-24EC-491D-84EF-73FA31E24FD0}" dt="2020-07-17T09:38:11.657" v="4060"/>
          <ac:spMkLst>
            <pc:docMk/>
            <pc:sldMk cId="2753844860" sldId="1728"/>
            <ac:spMk id="19" creationId="{6A2EC492-794D-4456-980B-F5BC0C5F9609}"/>
          </ac:spMkLst>
        </pc:spChg>
        <pc:spChg chg="mod">
          <ac:chgData name="Pynbhalang Lyngdoh [Chillibreeze]" userId="6e6ab227-4ab6-4418-b5d2-56197c8246b7" providerId="ADAL" clId="{D1C4B54A-24EC-491D-84EF-73FA31E24FD0}" dt="2020-07-17T09:38:11.657" v="4060"/>
          <ac:spMkLst>
            <pc:docMk/>
            <pc:sldMk cId="2753844860" sldId="1728"/>
            <ac:spMk id="20" creationId="{8D674573-7E14-4CCA-A589-FBA8A8460494}"/>
          </ac:spMkLst>
        </pc:spChg>
        <pc:spChg chg="add del mod">
          <ac:chgData name="Pynbhalang Lyngdoh [Chillibreeze]" userId="6e6ab227-4ab6-4418-b5d2-56197c8246b7" providerId="ADAL" clId="{D1C4B54A-24EC-491D-84EF-73FA31E24FD0}" dt="2020-07-17T09:40:21.445" v="4141" actId="21"/>
          <ac:spMkLst>
            <pc:docMk/>
            <pc:sldMk cId="2753844860" sldId="1728"/>
            <ac:spMk id="21" creationId="{154C2BF8-E41D-4668-8B6C-6E28537FBC32}"/>
          </ac:spMkLst>
        </pc:spChg>
        <pc:spChg chg="add del mod">
          <ac:chgData name="Pynbhalang Lyngdoh [Chillibreeze]" userId="6e6ab227-4ab6-4418-b5d2-56197c8246b7" providerId="ADAL" clId="{D1C4B54A-24EC-491D-84EF-73FA31E24FD0}" dt="2020-07-17T09:40:41.271" v="4151" actId="21"/>
          <ac:spMkLst>
            <pc:docMk/>
            <pc:sldMk cId="2753844860" sldId="1728"/>
            <ac:spMk id="22" creationId="{69445B29-46AB-49C3-AD9B-EB84F2A5A3C1}"/>
          </ac:spMkLst>
        </pc:spChg>
        <pc:spChg chg="add del mod">
          <ac:chgData name="Pynbhalang Lyngdoh [Chillibreeze]" userId="6e6ab227-4ab6-4418-b5d2-56197c8246b7" providerId="ADAL" clId="{D1C4B54A-24EC-491D-84EF-73FA31E24FD0}" dt="2020-07-17T09:42:44.673" v="4199" actId="21"/>
          <ac:spMkLst>
            <pc:docMk/>
            <pc:sldMk cId="2753844860" sldId="1728"/>
            <ac:spMk id="23" creationId="{4B992486-7B73-4023-9C5B-E8BC861AF358}"/>
          </ac:spMkLst>
        </pc:spChg>
        <pc:spChg chg="add del mod">
          <ac:chgData name="Pynbhalang Lyngdoh [Chillibreeze]" userId="6e6ab227-4ab6-4418-b5d2-56197c8246b7" providerId="ADAL" clId="{D1C4B54A-24EC-491D-84EF-73FA31E24FD0}" dt="2020-07-17T09:42:52.238" v="4205" actId="21"/>
          <ac:spMkLst>
            <pc:docMk/>
            <pc:sldMk cId="2753844860" sldId="1728"/>
            <ac:spMk id="24" creationId="{66399AF3-3458-45CB-A461-8F3E3B48679D}"/>
          </ac:spMkLst>
        </pc:spChg>
        <pc:spChg chg="add del mod">
          <ac:chgData name="Pynbhalang Lyngdoh [Chillibreeze]" userId="6e6ab227-4ab6-4418-b5d2-56197c8246b7" providerId="ADAL" clId="{D1C4B54A-24EC-491D-84EF-73FA31E24FD0}" dt="2020-07-17T09:43:00.312" v="4211" actId="21"/>
          <ac:spMkLst>
            <pc:docMk/>
            <pc:sldMk cId="2753844860" sldId="1728"/>
            <ac:spMk id="25" creationId="{90B103C0-1E30-43BE-B164-D2D44F923B45}"/>
          </ac:spMkLst>
        </pc:spChg>
        <pc:spChg chg="add del mod">
          <ac:chgData name="Pynbhalang Lyngdoh [Chillibreeze]" userId="6e6ab227-4ab6-4418-b5d2-56197c8246b7" providerId="ADAL" clId="{D1C4B54A-24EC-491D-84EF-73FA31E24FD0}" dt="2020-07-17T09:40:14.955" v="4137" actId="21"/>
          <ac:spMkLst>
            <pc:docMk/>
            <pc:sldMk cId="2753844860" sldId="1728"/>
            <ac:spMk id="26" creationId="{8956C601-C262-4558-A5E3-14A5CA5131CA}"/>
          </ac:spMkLst>
        </pc:spChg>
        <pc:spChg chg="add del mod">
          <ac:chgData name="Pynbhalang Lyngdoh [Chillibreeze]" userId="6e6ab227-4ab6-4418-b5d2-56197c8246b7" providerId="ADAL" clId="{D1C4B54A-24EC-491D-84EF-73FA31E24FD0}" dt="2020-07-17T06:14:14.530" v="2053"/>
          <ac:spMkLst>
            <pc:docMk/>
            <pc:sldMk cId="2753844860" sldId="1728"/>
            <ac:spMk id="27" creationId="{E8314CC1-FBA7-4764-B629-AF7FCDD3CEA7}"/>
          </ac:spMkLst>
        </pc:spChg>
        <pc:spChg chg="add mod">
          <ac:chgData name="Pynbhalang Lyngdoh [Chillibreeze]" userId="6e6ab227-4ab6-4418-b5d2-56197c8246b7" providerId="ADAL" clId="{D1C4B54A-24EC-491D-84EF-73FA31E24FD0}" dt="2020-07-17T09:40:15.511" v="4138"/>
          <ac:spMkLst>
            <pc:docMk/>
            <pc:sldMk cId="2753844860" sldId="1728"/>
            <ac:spMk id="38" creationId="{AB04FF0A-1B4E-4A25-9F8A-10CB0AC472F5}"/>
          </ac:spMkLst>
        </pc:spChg>
        <pc:spChg chg="add del mod">
          <ac:chgData name="Pynbhalang Lyngdoh [Chillibreeze]" userId="6e6ab227-4ab6-4418-b5d2-56197c8246b7" providerId="ADAL" clId="{D1C4B54A-24EC-491D-84EF-73FA31E24FD0}" dt="2020-07-17T09:40:24.148" v="4143" actId="21"/>
          <ac:spMkLst>
            <pc:docMk/>
            <pc:sldMk cId="2753844860" sldId="1728"/>
            <ac:spMk id="40" creationId="{763C0F00-F43F-4FE1-8209-6ABFF3D1EE07}"/>
          </ac:spMkLst>
        </pc:spChg>
        <pc:spChg chg="add del mod">
          <ac:chgData name="Pynbhalang Lyngdoh [Chillibreeze]" userId="6e6ab227-4ab6-4418-b5d2-56197c8246b7" providerId="ADAL" clId="{D1C4B54A-24EC-491D-84EF-73FA31E24FD0}" dt="2020-07-17T09:40:32.769" v="4147" actId="21"/>
          <ac:spMkLst>
            <pc:docMk/>
            <pc:sldMk cId="2753844860" sldId="1728"/>
            <ac:spMk id="42" creationId="{2A6204E7-7F09-44EF-B322-2FB25AA68801}"/>
          </ac:spMkLst>
        </pc:spChg>
        <pc:spChg chg="add del mod">
          <ac:chgData name="Pynbhalang Lyngdoh [Chillibreeze]" userId="6e6ab227-4ab6-4418-b5d2-56197c8246b7" providerId="ADAL" clId="{D1C4B54A-24EC-491D-84EF-73FA31E24FD0}" dt="2020-07-17T09:42:27.918" v="4187" actId="21"/>
          <ac:spMkLst>
            <pc:docMk/>
            <pc:sldMk cId="2753844860" sldId="1728"/>
            <ac:spMk id="44" creationId="{EB29E1AF-D99E-4824-BCBF-6E5F0C775530}"/>
          </ac:spMkLst>
        </pc:spChg>
        <pc:spChg chg="add del mod">
          <ac:chgData name="Pynbhalang Lyngdoh [Chillibreeze]" userId="6e6ab227-4ab6-4418-b5d2-56197c8246b7" providerId="ADAL" clId="{D1C4B54A-24EC-491D-84EF-73FA31E24FD0}" dt="2020-07-17T09:42:36.778" v="4193" actId="21"/>
          <ac:spMkLst>
            <pc:docMk/>
            <pc:sldMk cId="2753844860" sldId="1728"/>
            <ac:spMk id="46" creationId="{DA7467E5-C3B3-402C-AD32-765A0517B0E0}"/>
          </ac:spMkLst>
        </pc:spChg>
        <pc:spChg chg="add mod">
          <ac:chgData name="Pynbhalang Lyngdoh [Chillibreeze]" userId="6e6ab227-4ab6-4418-b5d2-56197c8246b7" providerId="ADAL" clId="{D1C4B54A-24EC-491D-84EF-73FA31E24FD0}" dt="2020-07-17T09:42:28.674" v="4188"/>
          <ac:spMkLst>
            <pc:docMk/>
            <pc:sldMk cId="2753844860" sldId="1728"/>
            <ac:spMk id="52" creationId="{714A1E6F-C0CC-4BD7-AAF2-29001BC7BAB2}"/>
          </ac:spMkLst>
        </pc:spChg>
        <pc:spChg chg="add mod">
          <ac:chgData name="Pynbhalang Lyngdoh [Chillibreeze]" userId="6e6ab227-4ab6-4418-b5d2-56197c8246b7" providerId="ADAL" clId="{D1C4B54A-24EC-491D-84EF-73FA31E24FD0}" dt="2020-07-17T09:42:37.474" v="4194"/>
          <ac:spMkLst>
            <pc:docMk/>
            <pc:sldMk cId="2753844860" sldId="1728"/>
            <ac:spMk id="55" creationId="{E1E955F1-2350-45B0-936F-76444D8D9AF3}"/>
          </ac:spMkLst>
        </pc:spChg>
        <pc:spChg chg="add mod">
          <ac:chgData name="Pynbhalang Lyngdoh [Chillibreeze]" userId="6e6ab227-4ab6-4418-b5d2-56197c8246b7" providerId="ADAL" clId="{D1C4B54A-24EC-491D-84EF-73FA31E24FD0}" dt="2020-07-17T09:42:45.356" v="4200"/>
          <ac:spMkLst>
            <pc:docMk/>
            <pc:sldMk cId="2753844860" sldId="1728"/>
            <ac:spMk id="58" creationId="{7DC17637-7624-42C5-906F-B7F4388BA8A5}"/>
          </ac:spMkLst>
        </pc:spChg>
        <pc:spChg chg="add mod">
          <ac:chgData name="Pynbhalang Lyngdoh [Chillibreeze]" userId="6e6ab227-4ab6-4418-b5d2-56197c8246b7" providerId="ADAL" clId="{D1C4B54A-24EC-491D-84EF-73FA31E24FD0}" dt="2020-07-17T09:42:53.028" v="4206"/>
          <ac:spMkLst>
            <pc:docMk/>
            <pc:sldMk cId="2753844860" sldId="1728"/>
            <ac:spMk id="61" creationId="{BA12F918-4C6A-4EA5-9520-CC026B3A6657}"/>
          </ac:spMkLst>
        </pc:spChg>
        <pc:spChg chg="add mod">
          <ac:chgData name="Pynbhalang Lyngdoh [Chillibreeze]" userId="6e6ab227-4ab6-4418-b5d2-56197c8246b7" providerId="ADAL" clId="{D1C4B54A-24EC-491D-84EF-73FA31E24FD0}" dt="2020-07-17T09:43:01.043" v="4212"/>
          <ac:spMkLst>
            <pc:docMk/>
            <pc:sldMk cId="2753844860" sldId="1728"/>
            <ac:spMk id="64" creationId="{6181E28F-971E-442E-83F3-C9D18B963A6C}"/>
          </ac:spMkLst>
        </pc:spChg>
        <pc:grpChg chg="add del mod">
          <ac:chgData name="Pynbhalang Lyngdoh [Chillibreeze]" userId="6e6ab227-4ab6-4418-b5d2-56197c8246b7" providerId="ADAL" clId="{D1C4B54A-24EC-491D-84EF-73FA31E24FD0}" dt="2020-07-17T09:38:32.132" v="4119" actId="478"/>
          <ac:grpSpMkLst>
            <pc:docMk/>
            <pc:sldMk cId="2753844860" sldId="1728"/>
            <ac:grpSpMk id="4" creationId="{1EB2347A-B900-4F75-8246-EB1C1A1FCE49}"/>
          </ac:grpSpMkLst>
        </pc:grpChg>
        <pc:grpChg chg="add del mod">
          <ac:chgData name="Pynbhalang Lyngdoh [Chillibreeze]" userId="6e6ab227-4ab6-4418-b5d2-56197c8246b7" providerId="ADAL" clId="{D1C4B54A-24EC-491D-84EF-73FA31E24FD0}" dt="2020-07-17T09:38:32.132" v="4119" actId="478"/>
          <ac:grpSpMkLst>
            <pc:docMk/>
            <pc:sldMk cId="2753844860" sldId="1728"/>
            <ac:grpSpMk id="8" creationId="{EACC282B-0C6C-4C35-8862-427DC9F50AB7}"/>
          </ac:grpSpMkLst>
        </pc:grpChg>
        <pc:grpChg chg="add del mod">
          <ac:chgData name="Pynbhalang Lyngdoh [Chillibreeze]" userId="6e6ab227-4ab6-4418-b5d2-56197c8246b7" providerId="ADAL" clId="{D1C4B54A-24EC-491D-84EF-73FA31E24FD0}" dt="2020-07-17T09:38:32.132" v="4119" actId="478"/>
          <ac:grpSpMkLst>
            <pc:docMk/>
            <pc:sldMk cId="2753844860" sldId="1728"/>
            <ac:grpSpMk id="11" creationId="{C19E89FB-FC69-4F14-832E-92F30EDB4FD8}"/>
          </ac:grpSpMkLst>
        </pc:grpChg>
        <pc:grpChg chg="add del mod">
          <ac:chgData name="Pynbhalang Lyngdoh [Chillibreeze]" userId="6e6ab227-4ab6-4418-b5d2-56197c8246b7" providerId="ADAL" clId="{D1C4B54A-24EC-491D-84EF-73FA31E24FD0}" dt="2020-07-17T09:38:32.132" v="4119" actId="478"/>
          <ac:grpSpMkLst>
            <pc:docMk/>
            <pc:sldMk cId="2753844860" sldId="1728"/>
            <ac:grpSpMk id="14" creationId="{839F21A6-FF4C-44BA-9CED-8ADA94F4270B}"/>
          </ac:grpSpMkLst>
        </pc:grpChg>
        <pc:grpChg chg="add del mod">
          <ac:chgData name="Pynbhalang Lyngdoh [Chillibreeze]" userId="6e6ab227-4ab6-4418-b5d2-56197c8246b7" providerId="ADAL" clId="{D1C4B54A-24EC-491D-84EF-73FA31E24FD0}" dt="2020-07-17T09:38:32.132" v="4119" actId="478"/>
          <ac:grpSpMkLst>
            <pc:docMk/>
            <pc:sldMk cId="2753844860" sldId="1728"/>
            <ac:grpSpMk id="18" creationId="{056C77EE-0A3E-4F91-9DF1-6687499F94C1}"/>
          </ac:grpSpMkLst>
        </pc:grpChg>
        <pc:picChg chg="add del mod">
          <ac:chgData name="Pynbhalang Lyngdoh [Chillibreeze]" userId="6e6ab227-4ab6-4418-b5d2-56197c8246b7" providerId="ADAL" clId="{D1C4B54A-24EC-491D-84EF-73FA31E24FD0}" dt="2020-07-17T09:39:19.517" v="4132" actId="478"/>
          <ac:picMkLst>
            <pc:docMk/>
            <pc:sldMk cId="2753844860" sldId="1728"/>
            <ac:picMk id="28" creationId="{6731E84A-516D-4C6C-B219-371815FCA8CD}"/>
          </ac:picMkLst>
        </pc:picChg>
        <pc:picChg chg="add del mod">
          <ac:chgData name="Pynbhalang Lyngdoh [Chillibreeze]" userId="6e6ab227-4ab6-4418-b5d2-56197c8246b7" providerId="ADAL" clId="{D1C4B54A-24EC-491D-84EF-73FA31E24FD0}" dt="2020-07-17T09:39:19.517" v="4132" actId="478"/>
          <ac:picMkLst>
            <pc:docMk/>
            <pc:sldMk cId="2753844860" sldId="1728"/>
            <ac:picMk id="29" creationId="{A650CF6C-7946-4054-AF47-EC166192866F}"/>
          </ac:picMkLst>
        </pc:picChg>
        <pc:picChg chg="add del mod">
          <ac:chgData name="Pynbhalang Lyngdoh [Chillibreeze]" userId="6e6ab227-4ab6-4418-b5d2-56197c8246b7" providerId="ADAL" clId="{D1C4B54A-24EC-491D-84EF-73FA31E24FD0}" dt="2020-07-17T09:39:19.517" v="4132" actId="478"/>
          <ac:picMkLst>
            <pc:docMk/>
            <pc:sldMk cId="2753844860" sldId="1728"/>
            <ac:picMk id="30" creationId="{3D57CD72-C3E7-4C07-9302-C7D7F6522518}"/>
          </ac:picMkLst>
        </pc:picChg>
        <pc:picChg chg="add del mod">
          <ac:chgData name="Pynbhalang Lyngdoh [Chillibreeze]" userId="6e6ab227-4ab6-4418-b5d2-56197c8246b7" providerId="ADAL" clId="{D1C4B54A-24EC-491D-84EF-73FA31E24FD0}" dt="2020-07-17T09:39:19.517" v="4132" actId="478"/>
          <ac:picMkLst>
            <pc:docMk/>
            <pc:sldMk cId="2753844860" sldId="1728"/>
            <ac:picMk id="31" creationId="{53C96DF5-7005-4A1B-AEBB-19113A18C48A}"/>
          </ac:picMkLst>
        </pc:picChg>
        <pc:picChg chg="add del mod">
          <ac:chgData name="Pynbhalang Lyngdoh [Chillibreeze]" userId="6e6ab227-4ab6-4418-b5d2-56197c8246b7" providerId="ADAL" clId="{D1C4B54A-24EC-491D-84EF-73FA31E24FD0}" dt="2020-07-17T09:39:19.517" v="4132" actId="478"/>
          <ac:picMkLst>
            <pc:docMk/>
            <pc:sldMk cId="2753844860" sldId="1728"/>
            <ac:picMk id="32" creationId="{6F846977-79B9-4001-A5F0-3F1EAB25BFE3}"/>
          </ac:picMkLst>
        </pc:picChg>
        <pc:picChg chg="del mod">
          <ac:chgData name="Pynbhalang Lyngdoh [Chillibreeze]" userId="6e6ab227-4ab6-4418-b5d2-56197c8246b7" providerId="ADAL" clId="{D1C4B54A-24EC-491D-84EF-73FA31E24FD0}" dt="2020-07-17T09:40:17.973" v="4139" actId="21"/>
          <ac:picMkLst>
            <pc:docMk/>
            <pc:sldMk cId="2753844860" sldId="1728"/>
            <ac:picMk id="33" creationId="{A2894C05-BD84-4218-940B-4BCD2FEC2596}"/>
          </ac:picMkLst>
        </pc:picChg>
        <pc:picChg chg="del mod">
          <ac:chgData name="Pynbhalang Lyngdoh [Chillibreeze]" userId="6e6ab227-4ab6-4418-b5d2-56197c8246b7" providerId="ADAL" clId="{D1C4B54A-24EC-491D-84EF-73FA31E24FD0}" dt="2020-07-17T09:40:24.148" v="4143" actId="21"/>
          <ac:picMkLst>
            <pc:docMk/>
            <pc:sldMk cId="2753844860" sldId="1728"/>
            <ac:picMk id="34" creationId="{113BC4F9-C1CF-4329-855E-03B66C1430AD}"/>
          </ac:picMkLst>
        </pc:picChg>
        <pc:picChg chg="del mod">
          <ac:chgData name="Pynbhalang Lyngdoh [Chillibreeze]" userId="6e6ab227-4ab6-4418-b5d2-56197c8246b7" providerId="ADAL" clId="{D1C4B54A-24EC-491D-84EF-73FA31E24FD0}" dt="2020-07-17T09:42:41.584" v="4197" actId="21"/>
          <ac:picMkLst>
            <pc:docMk/>
            <pc:sldMk cId="2753844860" sldId="1728"/>
            <ac:picMk id="35" creationId="{1CEFAAC3-7F66-46E7-B66E-FB644A3C31A1}"/>
          </ac:picMkLst>
        </pc:picChg>
        <pc:picChg chg="del mod">
          <ac:chgData name="Pynbhalang Lyngdoh [Chillibreeze]" userId="6e6ab227-4ab6-4418-b5d2-56197c8246b7" providerId="ADAL" clId="{D1C4B54A-24EC-491D-84EF-73FA31E24FD0}" dt="2020-07-17T09:42:49.364" v="4203" actId="21"/>
          <ac:picMkLst>
            <pc:docMk/>
            <pc:sldMk cId="2753844860" sldId="1728"/>
            <ac:picMk id="36" creationId="{B84D6F5D-1992-4D18-B978-5EFFE2B063E9}"/>
          </ac:picMkLst>
        </pc:picChg>
        <pc:picChg chg="del mod">
          <ac:chgData name="Pynbhalang Lyngdoh [Chillibreeze]" userId="6e6ab227-4ab6-4418-b5d2-56197c8246b7" providerId="ADAL" clId="{D1C4B54A-24EC-491D-84EF-73FA31E24FD0}" dt="2020-07-17T09:42:57.386" v="4209" actId="21"/>
          <ac:picMkLst>
            <pc:docMk/>
            <pc:sldMk cId="2753844860" sldId="1728"/>
            <ac:picMk id="37" creationId="{D6C68BE8-33D2-4BF5-A47C-5C4BEFBA9467}"/>
          </ac:picMkLst>
        </pc:picChg>
        <pc:picChg chg="add del mod">
          <ac:chgData name="Pynbhalang Lyngdoh [Chillibreeze]" userId="6e6ab227-4ab6-4418-b5d2-56197c8246b7" providerId="ADAL" clId="{D1C4B54A-24EC-491D-84EF-73FA31E24FD0}" dt="2020-07-17T09:40:29.030" v="4145" actId="21"/>
          <ac:picMkLst>
            <pc:docMk/>
            <pc:sldMk cId="2753844860" sldId="1728"/>
            <ac:picMk id="39" creationId="{FE88D458-EC10-4295-9A0E-C9501F91FCF5}"/>
          </ac:picMkLst>
        </pc:picChg>
        <pc:picChg chg="add del mod">
          <ac:chgData name="Pynbhalang Lyngdoh [Chillibreeze]" userId="6e6ab227-4ab6-4418-b5d2-56197c8246b7" providerId="ADAL" clId="{D1C4B54A-24EC-491D-84EF-73FA31E24FD0}" dt="2020-07-17T09:40:35.737" v="4149" actId="21"/>
          <ac:picMkLst>
            <pc:docMk/>
            <pc:sldMk cId="2753844860" sldId="1728"/>
            <ac:picMk id="41" creationId="{46330602-54E6-4D30-814E-2447EFDF658F}"/>
          </ac:picMkLst>
        </pc:picChg>
        <pc:picChg chg="add del mod">
          <ac:chgData name="Pynbhalang Lyngdoh [Chillibreeze]" userId="6e6ab227-4ab6-4418-b5d2-56197c8246b7" providerId="ADAL" clId="{D1C4B54A-24EC-491D-84EF-73FA31E24FD0}" dt="2020-07-17T09:42:25.457" v="4185" actId="21"/>
          <ac:picMkLst>
            <pc:docMk/>
            <pc:sldMk cId="2753844860" sldId="1728"/>
            <ac:picMk id="43" creationId="{204D3471-1BB7-45B1-ACAA-4E64AA99164D}"/>
          </ac:picMkLst>
        </pc:picChg>
        <pc:picChg chg="add del mod">
          <ac:chgData name="Pynbhalang Lyngdoh [Chillibreeze]" userId="6e6ab227-4ab6-4418-b5d2-56197c8246b7" providerId="ADAL" clId="{D1C4B54A-24EC-491D-84EF-73FA31E24FD0}" dt="2020-07-17T09:42:33.348" v="4191" actId="21"/>
          <ac:picMkLst>
            <pc:docMk/>
            <pc:sldMk cId="2753844860" sldId="1728"/>
            <ac:picMk id="45" creationId="{F60913CF-6309-4415-AF75-738CA1B4EF52}"/>
          </ac:picMkLst>
        </pc:picChg>
        <pc:picChg chg="add mod">
          <ac:chgData name="Pynbhalang Lyngdoh [Chillibreeze]" userId="6e6ab227-4ab6-4418-b5d2-56197c8246b7" providerId="ADAL" clId="{D1C4B54A-24EC-491D-84EF-73FA31E24FD0}" dt="2020-07-17T09:42:26.126" v="4186"/>
          <ac:picMkLst>
            <pc:docMk/>
            <pc:sldMk cId="2753844860" sldId="1728"/>
            <ac:picMk id="51" creationId="{6A58E0E1-A97A-43F2-B90D-73F90E0EDF01}"/>
          </ac:picMkLst>
        </pc:picChg>
        <pc:picChg chg="add mod">
          <ac:chgData name="Pynbhalang Lyngdoh [Chillibreeze]" userId="6e6ab227-4ab6-4418-b5d2-56197c8246b7" providerId="ADAL" clId="{D1C4B54A-24EC-491D-84EF-73FA31E24FD0}" dt="2020-07-17T09:42:34.029" v="4192"/>
          <ac:picMkLst>
            <pc:docMk/>
            <pc:sldMk cId="2753844860" sldId="1728"/>
            <ac:picMk id="54" creationId="{DCE3E8CA-F7AF-4EC2-9D50-E424FF7E2F5E}"/>
          </ac:picMkLst>
        </pc:picChg>
        <pc:picChg chg="add mod">
          <ac:chgData name="Pynbhalang Lyngdoh [Chillibreeze]" userId="6e6ab227-4ab6-4418-b5d2-56197c8246b7" providerId="ADAL" clId="{D1C4B54A-24EC-491D-84EF-73FA31E24FD0}" dt="2020-07-17T09:42:41.852" v="4198"/>
          <ac:picMkLst>
            <pc:docMk/>
            <pc:sldMk cId="2753844860" sldId="1728"/>
            <ac:picMk id="57" creationId="{FE8113F9-7186-49F0-99F6-7F79F8292CF9}"/>
          </ac:picMkLst>
        </pc:picChg>
        <pc:picChg chg="add mod">
          <ac:chgData name="Pynbhalang Lyngdoh [Chillibreeze]" userId="6e6ab227-4ab6-4418-b5d2-56197c8246b7" providerId="ADAL" clId="{D1C4B54A-24EC-491D-84EF-73FA31E24FD0}" dt="2020-07-17T09:42:50.166" v="4204"/>
          <ac:picMkLst>
            <pc:docMk/>
            <pc:sldMk cId="2753844860" sldId="1728"/>
            <ac:picMk id="60" creationId="{F1268F74-E856-44F7-8CBA-0826D142652D}"/>
          </ac:picMkLst>
        </pc:picChg>
        <pc:picChg chg="add mod">
          <ac:chgData name="Pynbhalang Lyngdoh [Chillibreeze]" userId="6e6ab227-4ab6-4418-b5d2-56197c8246b7" providerId="ADAL" clId="{D1C4B54A-24EC-491D-84EF-73FA31E24FD0}" dt="2020-07-17T09:42:58.098" v="4210"/>
          <ac:picMkLst>
            <pc:docMk/>
            <pc:sldMk cId="2753844860" sldId="1728"/>
            <ac:picMk id="63" creationId="{EC45A8DB-E820-4F4A-9A51-A66A5AA29075}"/>
          </ac:picMkLst>
        </pc:picChg>
        <pc:cxnChg chg="add del mod">
          <ac:chgData name="Pynbhalang Lyngdoh [Chillibreeze]" userId="6e6ab227-4ab6-4418-b5d2-56197c8246b7" providerId="ADAL" clId="{D1C4B54A-24EC-491D-84EF-73FA31E24FD0}" dt="2020-07-17T09:42:30.717" v="4189" actId="21"/>
          <ac:cxnSpMkLst>
            <pc:docMk/>
            <pc:sldMk cId="2753844860" sldId="1728"/>
            <ac:cxnSpMk id="47" creationId="{8E8C4EC3-1311-4D10-8F85-6316F0F201B3}"/>
          </ac:cxnSpMkLst>
        </pc:cxnChg>
        <pc:cxnChg chg="add del mod">
          <ac:chgData name="Pynbhalang Lyngdoh [Chillibreeze]" userId="6e6ab227-4ab6-4418-b5d2-56197c8246b7" providerId="ADAL" clId="{D1C4B54A-24EC-491D-84EF-73FA31E24FD0}" dt="2020-07-17T09:42:39.204" v="4195" actId="21"/>
          <ac:cxnSpMkLst>
            <pc:docMk/>
            <pc:sldMk cId="2753844860" sldId="1728"/>
            <ac:cxnSpMk id="48" creationId="{8500BDFF-F2FE-4AA6-9D03-7EA836DB0B62}"/>
          </ac:cxnSpMkLst>
        </pc:cxnChg>
        <pc:cxnChg chg="add del mod">
          <ac:chgData name="Pynbhalang Lyngdoh [Chillibreeze]" userId="6e6ab227-4ab6-4418-b5d2-56197c8246b7" providerId="ADAL" clId="{D1C4B54A-24EC-491D-84EF-73FA31E24FD0}" dt="2020-07-17T09:42:46.928" v="4201" actId="21"/>
          <ac:cxnSpMkLst>
            <pc:docMk/>
            <pc:sldMk cId="2753844860" sldId="1728"/>
            <ac:cxnSpMk id="49" creationId="{8826EE0B-F927-4803-8C05-4E76667A4770}"/>
          </ac:cxnSpMkLst>
        </pc:cxnChg>
        <pc:cxnChg chg="add del mod">
          <ac:chgData name="Pynbhalang Lyngdoh [Chillibreeze]" userId="6e6ab227-4ab6-4418-b5d2-56197c8246b7" providerId="ADAL" clId="{D1C4B54A-24EC-491D-84EF-73FA31E24FD0}" dt="2020-07-17T09:42:54.652" v="4207" actId="21"/>
          <ac:cxnSpMkLst>
            <pc:docMk/>
            <pc:sldMk cId="2753844860" sldId="1728"/>
            <ac:cxnSpMk id="50" creationId="{5441A28E-FD53-4A7E-82BA-826C440AA9F0}"/>
          </ac:cxnSpMkLst>
        </pc:cxnChg>
        <pc:cxnChg chg="add mod">
          <ac:chgData name="Pynbhalang Lyngdoh [Chillibreeze]" userId="6e6ab227-4ab6-4418-b5d2-56197c8246b7" providerId="ADAL" clId="{D1C4B54A-24EC-491D-84EF-73FA31E24FD0}" dt="2020-07-17T09:42:31.389" v="4190"/>
          <ac:cxnSpMkLst>
            <pc:docMk/>
            <pc:sldMk cId="2753844860" sldId="1728"/>
            <ac:cxnSpMk id="53" creationId="{AD5CAC59-B536-4D4F-B6C6-936FB813B8CC}"/>
          </ac:cxnSpMkLst>
        </pc:cxnChg>
        <pc:cxnChg chg="add mod">
          <ac:chgData name="Pynbhalang Lyngdoh [Chillibreeze]" userId="6e6ab227-4ab6-4418-b5d2-56197c8246b7" providerId="ADAL" clId="{D1C4B54A-24EC-491D-84EF-73FA31E24FD0}" dt="2020-07-17T09:42:39.924" v="4196"/>
          <ac:cxnSpMkLst>
            <pc:docMk/>
            <pc:sldMk cId="2753844860" sldId="1728"/>
            <ac:cxnSpMk id="56" creationId="{E4C9D919-9192-47F2-A5B6-0DFA28123F7C}"/>
          </ac:cxnSpMkLst>
        </pc:cxnChg>
        <pc:cxnChg chg="add mod">
          <ac:chgData name="Pynbhalang Lyngdoh [Chillibreeze]" userId="6e6ab227-4ab6-4418-b5d2-56197c8246b7" providerId="ADAL" clId="{D1C4B54A-24EC-491D-84EF-73FA31E24FD0}" dt="2020-07-17T09:42:47.611" v="4202"/>
          <ac:cxnSpMkLst>
            <pc:docMk/>
            <pc:sldMk cId="2753844860" sldId="1728"/>
            <ac:cxnSpMk id="59" creationId="{0888853C-63A7-4904-87CC-57E390E61C96}"/>
          </ac:cxnSpMkLst>
        </pc:cxnChg>
        <pc:cxnChg chg="add mod">
          <ac:chgData name="Pynbhalang Lyngdoh [Chillibreeze]" userId="6e6ab227-4ab6-4418-b5d2-56197c8246b7" providerId="ADAL" clId="{D1C4B54A-24EC-491D-84EF-73FA31E24FD0}" dt="2020-07-17T09:42:55.488" v="4208"/>
          <ac:cxnSpMkLst>
            <pc:docMk/>
            <pc:sldMk cId="2753844860" sldId="1728"/>
            <ac:cxnSpMk id="62" creationId="{1DC499FF-AEA4-420F-B213-25201661659C}"/>
          </ac:cxnSpMkLst>
        </pc:cxnChg>
      </pc:sldChg>
      <pc:sldChg chg="addSp delSp modSp add mod modClrScheme chgLayout">
        <pc:chgData name="Pynbhalang Lyngdoh [Chillibreeze]" userId="6e6ab227-4ab6-4418-b5d2-56197c8246b7" providerId="ADAL" clId="{D1C4B54A-24EC-491D-84EF-73FA31E24FD0}" dt="2020-07-17T17:22:46.819" v="5169" actId="165"/>
        <pc:sldMkLst>
          <pc:docMk/>
          <pc:sldMk cId="125839227" sldId="1731"/>
        </pc:sldMkLst>
        <pc:spChg chg="add del mod">
          <ac:chgData name="Pynbhalang Lyngdoh [Chillibreeze]" userId="6e6ab227-4ab6-4418-b5d2-56197c8246b7" providerId="ADAL" clId="{D1C4B54A-24EC-491D-84EF-73FA31E24FD0}" dt="2020-07-17T11:10:24.899" v="4511"/>
          <ac:spMkLst>
            <pc:docMk/>
            <pc:sldMk cId="125839227" sldId="1731"/>
            <ac:spMk id="2" creationId="{7145EAB6-D6E2-4AAC-930B-5313D9458EC7}"/>
          </ac:spMkLst>
        </pc:spChg>
        <pc:spChg chg="add del mod">
          <ac:chgData name="Pynbhalang Lyngdoh [Chillibreeze]" userId="6e6ab227-4ab6-4418-b5d2-56197c8246b7" providerId="ADAL" clId="{D1C4B54A-24EC-491D-84EF-73FA31E24FD0}" dt="2020-07-17T11:10:26.010" v="4512"/>
          <ac:spMkLst>
            <pc:docMk/>
            <pc:sldMk cId="125839227" sldId="1731"/>
            <ac:spMk id="3" creationId="{805FAA1D-1403-4232-AB7D-18DC608640F7}"/>
          </ac:spMkLst>
        </pc:spChg>
        <pc:spChg chg="add del mod">
          <ac:chgData name="Pynbhalang Lyngdoh [Chillibreeze]" userId="6e6ab227-4ab6-4418-b5d2-56197c8246b7" providerId="ADAL" clId="{D1C4B54A-24EC-491D-84EF-73FA31E24FD0}" dt="2020-07-17T11:10:26.209" v="4513"/>
          <ac:spMkLst>
            <pc:docMk/>
            <pc:sldMk cId="125839227" sldId="1731"/>
            <ac:spMk id="4" creationId="{D1D51E05-2774-486D-ADC0-F6636F6B8ABB}"/>
          </ac:spMkLst>
        </pc:spChg>
        <pc:spChg chg="add del mod">
          <ac:chgData name="Pynbhalang Lyngdoh [Chillibreeze]" userId="6e6ab227-4ab6-4418-b5d2-56197c8246b7" providerId="ADAL" clId="{D1C4B54A-24EC-491D-84EF-73FA31E24FD0}" dt="2020-07-17T11:10:26.371" v="4514"/>
          <ac:spMkLst>
            <pc:docMk/>
            <pc:sldMk cId="125839227" sldId="1731"/>
            <ac:spMk id="5" creationId="{A067B5A0-93E9-4E89-A7AB-8B0448BE9F4D}"/>
          </ac:spMkLst>
        </pc:spChg>
        <pc:spChg chg="del mod ord">
          <ac:chgData name="Pynbhalang Lyngdoh [Chillibreeze]" userId="6e6ab227-4ab6-4418-b5d2-56197c8246b7" providerId="ADAL" clId="{D1C4B54A-24EC-491D-84EF-73FA31E24FD0}" dt="2020-07-17T15:01:10.292" v="4635" actId="478"/>
          <ac:spMkLst>
            <pc:docMk/>
            <pc:sldMk cId="125839227" sldId="1731"/>
            <ac:spMk id="6" creationId="{00000000-0000-0000-0000-000000000000}"/>
          </ac:spMkLst>
        </pc:spChg>
        <pc:spChg chg="add del mod">
          <ac:chgData name="Pynbhalang Lyngdoh [Chillibreeze]" userId="6e6ab227-4ab6-4418-b5d2-56197c8246b7" providerId="ADAL" clId="{D1C4B54A-24EC-491D-84EF-73FA31E24FD0}" dt="2020-07-17T11:10:26.570" v="4515"/>
          <ac:spMkLst>
            <pc:docMk/>
            <pc:sldMk cId="125839227" sldId="1731"/>
            <ac:spMk id="7" creationId="{37921F3E-18BE-4E82-97C4-9E6EDBD76C29}"/>
          </ac:spMkLst>
        </pc:spChg>
        <pc:spChg chg="add mod">
          <ac:chgData name="Pynbhalang Lyngdoh [Chillibreeze]" userId="6e6ab227-4ab6-4418-b5d2-56197c8246b7" providerId="ADAL" clId="{D1C4B54A-24EC-491D-84EF-73FA31E24FD0}" dt="2020-07-17T15:36:08.500" v="4957" actId="1076"/>
          <ac:spMkLst>
            <pc:docMk/>
            <pc:sldMk cId="125839227" sldId="1731"/>
            <ac:spMk id="10" creationId="{F044B31A-E5FA-4233-903B-7A923801D912}"/>
          </ac:spMkLst>
        </pc:spChg>
        <pc:spChg chg="mod">
          <ac:chgData name="Pynbhalang Lyngdoh [Chillibreeze]" userId="6e6ab227-4ab6-4418-b5d2-56197c8246b7" providerId="ADAL" clId="{D1C4B54A-24EC-491D-84EF-73FA31E24FD0}" dt="2020-07-17T14:59:12.815" v="4616" actId="12789"/>
          <ac:spMkLst>
            <pc:docMk/>
            <pc:sldMk cId="125839227" sldId="1731"/>
            <ac:spMk id="12" creationId="{DBBC366C-96E2-49CC-9822-C6626A1E582A}"/>
          </ac:spMkLst>
        </pc:spChg>
        <pc:spChg chg="mod">
          <ac:chgData name="Pynbhalang Lyngdoh [Chillibreeze]" userId="6e6ab227-4ab6-4418-b5d2-56197c8246b7" providerId="ADAL" clId="{D1C4B54A-24EC-491D-84EF-73FA31E24FD0}" dt="2020-07-17T14:59:12.815" v="4616" actId="12789"/>
          <ac:spMkLst>
            <pc:docMk/>
            <pc:sldMk cId="125839227" sldId="1731"/>
            <ac:spMk id="13" creationId="{EF4B8882-DDE4-4AB8-8F23-74565819E91C}"/>
          </ac:spMkLst>
        </pc:spChg>
        <pc:spChg chg="mod">
          <ac:chgData name="Pynbhalang Lyngdoh [Chillibreeze]" userId="6e6ab227-4ab6-4418-b5d2-56197c8246b7" providerId="ADAL" clId="{D1C4B54A-24EC-491D-84EF-73FA31E24FD0}" dt="2020-07-17T14:59:16.957" v="4618" actId="12789"/>
          <ac:spMkLst>
            <pc:docMk/>
            <pc:sldMk cId="125839227" sldId="1731"/>
            <ac:spMk id="15" creationId="{74D9C3EF-CF69-4471-ACEE-04D94238A00A}"/>
          </ac:spMkLst>
        </pc:spChg>
        <pc:spChg chg="mod">
          <ac:chgData name="Pynbhalang Lyngdoh [Chillibreeze]" userId="6e6ab227-4ab6-4418-b5d2-56197c8246b7" providerId="ADAL" clId="{D1C4B54A-24EC-491D-84EF-73FA31E24FD0}" dt="2020-07-17T14:59:16.957" v="4618" actId="12789"/>
          <ac:spMkLst>
            <pc:docMk/>
            <pc:sldMk cId="125839227" sldId="1731"/>
            <ac:spMk id="16" creationId="{50D10D41-A98D-4A8D-8359-095082FB1F6B}"/>
          </ac:spMkLst>
        </pc:spChg>
        <pc:spChg chg="mod ord">
          <ac:chgData name="Pynbhalang Lyngdoh [Chillibreeze]" userId="6e6ab227-4ab6-4418-b5d2-56197c8246b7" providerId="ADAL" clId="{D1C4B54A-24EC-491D-84EF-73FA31E24FD0}" dt="2020-07-17T15:04:12.926" v="4686"/>
          <ac:spMkLst>
            <pc:docMk/>
            <pc:sldMk cId="125839227" sldId="1731"/>
            <ac:spMk id="17" creationId="{00000000-0000-0000-0000-000000000000}"/>
          </ac:spMkLst>
        </pc:spChg>
        <pc:spChg chg="mod">
          <ac:chgData name="Pynbhalang Lyngdoh [Chillibreeze]" userId="6e6ab227-4ab6-4418-b5d2-56197c8246b7" providerId="ADAL" clId="{D1C4B54A-24EC-491D-84EF-73FA31E24FD0}" dt="2020-07-17T14:59:20.246" v="4619" actId="12789"/>
          <ac:spMkLst>
            <pc:docMk/>
            <pc:sldMk cId="125839227" sldId="1731"/>
            <ac:spMk id="20" creationId="{9C559BFE-F7C7-4A79-B1F7-ECC3711F3C1C}"/>
          </ac:spMkLst>
        </pc:spChg>
        <pc:spChg chg="mod">
          <ac:chgData name="Pynbhalang Lyngdoh [Chillibreeze]" userId="6e6ab227-4ab6-4418-b5d2-56197c8246b7" providerId="ADAL" clId="{D1C4B54A-24EC-491D-84EF-73FA31E24FD0}" dt="2020-07-17T14:59:20.246" v="4619" actId="12789"/>
          <ac:spMkLst>
            <pc:docMk/>
            <pc:sldMk cId="125839227" sldId="1731"/>
            <ac:spMk id="21" creationId="{F3EB2054-1606-459F-8802-BC06B9E23B7D}"/>
          </ac:spMkLst>
        </pc:spChg>
        <pc:spChg chg="mod">
          <ac:chgData name="Pynbhalang Lyngdoh [Chillibreeze]" userId="6e6ab227-4ab6-4418-b5d2-56197c8246b7" providerId="ADAL" clId="{D1C4B54A-24EC-491D-84EF-73FA31E24FD0}" dt="2020-07-17T14:59:23.062" v="4621" actId="12789"/>
          <ac:spMkLst>
            <pc:docMk/>
            <pc:sldMk cId="125839227" sldId="1731"/>
            <ac:spMk id="23" creationId="{EE198C90-D55E-41B2-89AD-8E70A468FA56}"/>
          </ac:spMkLst>
        </pc:spChg>
        <pc:spChg chg="mod">
          <ac:chgData name="Pynbhalang Lyngdoh [Chillibreeze]" userId="6e6ab227-4ab6-4418-b5d2-56197c8246b7" providerId="ADAL" clId="{D1C4B54A-24EC-491D-84EF-73FA31E24FD0}" dt="2020-07-17T14:59:23.062" v="4621" actId="12789"/>
          <ac:spMkLst>
            <pc:docMk/>
            <pc:sldMk cId="125839227" sldId="1731"/>
            <ac:spMk id="24" creationId="{7165D918-A445-43FF-B801-3DF2DB6AE46E}"/>
          </ac:spMkLst>
        </pc:spChg>
        <pc:spChg chg="mod">
          <ac:chgData name="Pynbhalang Lyngdoh [Chillibreeze]" userId="6e6ab227-4ab6-4418-b5d2-56197c8246b7" providerId="ADAL" clId="{D1C4B54A-24EC-491D-84EF-73FA31E24FD0}" dt="2020-07-17T14:59:26.159" v="4623" actId="12789"/>
          <ac:spMkLst>
            <pc:docMk/>
            <pc:sldMk cId="125839227" sldId="1731"/>
            <ac:spMk id="26" creationId="{AF4DFC3E-64B3-4666-9EAF-C2597451DAD5}"/>
          </ac:spMkLst>
        </pc:spChg>
        <pc:spChg chg="mod">
          <ac:chgData name="Pynbhalang Lyngdoh [Chillibreeze]" userId="6e6ab227-4ab6-4418-b5d2-56197c8246b7" providerId="ADAL" clId="{D1C4B54A-24EC-491D-84EF-73FA31E24FD0}" dt="2020-07-17T14:59:26.159" v="4623" actId="12789"/>
          <ac:spMkLst>
            <pc:docMk/>
            <pc:sldMk cId="125839227" sldId="1731"/>
            <ac:spMk id="27" creationId="{D3E82277-229C-4E54-985C-C2D69CD4938B}"/>
          </ac:spMkLst>
        </pc:spChg>
        <pc:spChg chg="add mod">
          <ac:chgData name="Pynbhalang Lyngdoh [Chillibreeze]" userId="6e6ab227-4ab6-4418-b5d2-56197c8246b7" providerId="ADAL" clId="{D1C4B54A-24EC-491D-84EF-73FA31E24FD0}" dt="2020-07-17T17:22:05.745" v="5152" actId="552"/>
          <ac:spMkLst>
            <pc:docMk/>
            <pc:sldMk cId="125839227" sldId="1731"/>
            <ac:spMk id="28" creationId="{B4D42CB1-4168-4039-BD4F-E487CA500D54}"/>
          </ac:spMkLst>
        </pc:spChg>
        <pc:spChg chg="add mod">
          <ac:chgData name="Pynbhalang Lyngdoh [Chillibreeze]" userId="6e6ab227-4ab6-4418-b5d2-56197c8246b7" providerId="ADAL" clId="{D1C4B54A-24EC-491D-84EF-73FA31E24FD0}" dt="2020-07-17T14:59:16.957" v="4618" actId="12789"/>
          <ac:spMkLst>
            <pc:docMk/>
            <pc:sldMk cId="125839227" sldId="1731"/>
            <ac:spMk id="30" creationId="{7EF2CBDD-3480-4DD0-837A-BD732A193F76}"/>
          </ac:spMkLst>
        </pc:spChg>
        <pc:spChg chg="add mod">
          <ac:chgData name="Pynbhalang Lyngdoh [Chillibreeze]" userId="6e6ab227-4ab6-4418-b5d2-56197c8246b7" providerId="ADAL" clId="{D1C4B54A-24EC-491D-84EF-73FA31E24FD0}" dt="2020-07-17T15:02:59.273" v="4679" actId="20577"/>
          <ac:spMkLst>
            <pc:docMk/>
            <pc:sldMk cId="125839227" sldId="1731"/>
            <ac:spMk id="32" creationId="{C340B1F2-AF3B-4324-BBD9-317290F862D4}"/>
          </ac:spMkLst>
        </pc:spChg>
        <pc:spChg chg="add mod">
          <ac:chgData name="Pynbhalang Lyngdoh [Chillibreeze]" userId="6e6ab227-4ab6-4418-b5d2-56197c8246b7" providerId="ADAL" clId="{D1C4B54A-24EC-491D-84EF-73FA31E24FD0}" dt="2020-07-17T15:02:52.766" v="4677" actId="20577"/>
          <ac:spMkLst>
            <pc:docMk/>
            <pc:sldMk cId="125839227" sldId="1731"/>
            <ac:spMk id="34" creationId="{1E51B397-1ABD-43F7-878F-830CEBB68739}"/>
          </ac:spMkLst>
        </pc:spChg>
        <pc:spChg chg="add mod">
          <ac:chgData name="Pynbhalang Lyngdoh [Chillibreeze]" userId="6e6ab227-4ab6-4418-b5d2-56197c8246b7" providerId="ADAL" clId="{D1C4B54A-24EC-491D-84EF-73FA31E24FD0}" dt="2020-07-17T15:02:54.408" v="4678" actId="20577"/>
          <ac:spMkLst>
            <pc:docMk/>
            <pc:sldMk cId="125839227" sldId="1731"/>
            <ac:spMk id="36" creationId="{14268509-C2DF-4D54-A4D1-E151DFC19271}"/>
          </ac:spMkLst>
        </pc:spChg>
        <pc:spChg chg="mod">
          <ac:chgData name="Pynbhalang Lyngdoh [Chillibreeze]" userId="6e6ab227-4ab6-4418-b5d2-56197c8246b7" providerId="ADAL" clId="{D1C4B54A-24EC-491D-84EF-73FA31E24FD0}" dt="2020-07-17T15:01:54.247" v="4668" actId="12789"/>
          <ac:spMkLst>
            <pc:docMk/>
            <pc:sldMk cId="125839227" sldId="1731"/>
            <ac:spMk id="38" creationId="{446A533E-2372-453F-8EF8-22674875E83E}"/>
          </ac:spMkLst>
        </pc:spChg>
        <pc:spChg chg="mod">
          <ac:chgData name="Pynbhalang Lyngdoh [Chillibreeze]" userId="6e6ab227-4ab6-4418-b5d2-56197c8246b7" providerId="ADAL" clId="{D1C4B54A-24EC-491D-84EF-73FA31E24FD0}" dt="2020-07-17T15:01:54.247" v="4668" actId="12789"/>
          <ac:spMkLst>
            <pc:docMk/>
            <pc:sldMk cId="125839227" sldId="1731"/>
            <ac:spMk id="39" creationId="{1B0F46CE-41B6-476D-A8A8-15C2DC123318}"/>
          </ac:spMkLst>
        </pc:spChg>
        <pc:spChg chg="mod">
          <ac:chgData name="Pynbhalang Lyngdoh [Chillibreeze]" userId="6e6ab227-4ab6-4418-b5d2-56197c8246b7" providerId="ADAL" clId="{D1C4B54A-24EC-491D-84EF-73FA31E24FD0}" dt="2020-07-17T15:01:57.454" v="4669" actId="12789"/>
          <ac:spMkLst>
            <pc:docMk/>
            <pc:sldMk cId="125839227" sldId="1731"/>
            <ac:spMk id="41" creationId="{684B3D65-6C70-4594-900F-8EAC146A1F9F}"/>
          </ac:spMkLst>
        </pc:spChg>
        <pc:spChg chg="mod">
          <ac:chgData name="Pynbhalang Lyngdoh [Chillibreeze]" userId="6e6ab227-4ab6-4418-b5d2-56197c8246b7" providerId="ADAL" clId="{D1C4B54A-24EC-491D-84EF-73FA31E24FD0}" dt="2020-07-17T15:01:57.454" v="4669" actId="12789"/>
          <ac:spMkLst>
            <pc:docMk/>
            <pc:sldMk cId="125839227" sldId="1731"/>
            <ac:spMk id="42" creationId="{BD2FF754-7B94-43D6-9455-8B897D357AB3}"/>
          </ac:spMkLst>
        </pc:spChg>
        <pc:spChg chg="mod">
          <ac:chgData name="Pynbhalang Lyngdoh [Chillibreeze]" userId="6e6ab227-4ab6-4418-b5d2-56197c8246b7" providerId="ADAL" clId="{D1C4B54A-24EC-491D-84EF-73FA31E24FD0}" dt="2020-07-17T15:02:00.574" v="4671" actId="12789"/>
          <ac:spMkLst>
            <pc:docMk/>
            <pc:sldMk cId="125839227" sldId="1731"/>
            <ac:spMk id="44" creationId="{80D498EE-59FF-4D3E-A693-112E4B7D6789}"/>
          </ac:spMkLst>
        </pc:spChg>
        <pc:spChg chg="mod">
          <ac:chgData name="Pynbhalang Lyngdoh [Chillibreeze]" userId="6e6ab227-4ab6-4418-b5d2-56197c8246b7" providerId="ADAL" clId="{D1C4B54A-24EC-491D-84EF-73FA31E24FD0}" dt="2020-07-17T15:02:00.574" v="4671" actId="12789"/>
          <ac:spMkLst>
            <pc:docMk/>
            <pc:sldMk cId="125839227" sldId="1731"/>
            <ac:spMk id="45" creationId="{ED1D232A-247C-4D89-B50F-6BC08DFF7B3B}"/>
          </ac:spMkLst>
        </pc:spChg>
        <pc:spChg chg="mod">
          <ac:chgData name="Pynbhalang Lyngdoh [Chillibreeze]" userId="6e6ab227-4ab6-4418-b5d2-56197c8246b7" providerId="ADAL" clId="{D1C4B54A-24EC-491D-84EF-73FA31E24FD0}" dt="2020-07-17T15:02:04.806" v="4673" actId="12789"/>
          <ac:spMkLst>
            <pc:docMk/>
            <pc:sldMk cId="125839227" sldId="1731"/>
            <ac:spMk id="47" creationId="{5F14D9FA-CF93-4BE1-A72F-6C426CA2FC3A}"/>
          </ac:spMkLst>
        </pc:spChg>
        <pc:spChg chg="mod">
          <ac:chgData name="Pynbhalang Lyngdoh [Chillibreeze]" userId="6e6ab227-4ab6-4418-b5d2-56197c8246b7" providerId="ADAL" clId="{D1C4B54A-24EC-491D-84EF-73FA31E24FD0}" dt="2020-07-17T15:02:04.806" v="4673" actId="12789"/>
          <ac:spMkLst>
            <pc:docMk/>
            <pc:sldMk cId="125839227" sldId="1731"/>
            <ac:spMk id="48" creationId="{49E8CB26-4727-4197-9153-CF3B92CCFF20}"/>
          </ac:spMkLst>
        </pc:spChg>
        <pc:spChg chg="add mod">
          <ac:chgData name="Pynbhalang Lyngdoh [Chillibreeze]" userId="6e6ab227-4ab6-4418-b5d2-56197c8246b7" providerId="ADAL" clId="{D1C4B54A-24EC-491D-84EF-73FA31E24FD0}" dt="2020-07-17T15:01:54.247" v="4668" actId="12789"/>
          <ac:spMkLst>
            <pc:docMk/>
            <pc:sldMk cId="125839227" sldId="1731"/>
            <ac:spMk id="50" creationId="{19B2DD03-6389-4ED1-9964-809E6258EAD7}"/>
          </ac:spMkLst>
        </pc:spChg>
        <pc:spChg chg="add mod">
          <ac:chgData name="Pynbhalang Lyngdoh [Chillibreeze]" userId="6e6ab227-4ab6-4418-b5d2-56197c8246b7" providerId="ADAL" clId="{D1C4B54A-24EC-491D-84EF-73FA31E24FD0}" dt="2020-07-17T15:02:11.295" v="4675" actId="20577"/>
          <ac:spMkLst>
            <pc:docMk/>
            <pc:sldMk cId="125839227" sldId="1731"/>
            <ac:spMk id="52" creationId="{B412D6F3-0CC4-4F5F-8219-F845C5D50474}"/>
          </ac:spMkLst>
        </pc:spChg>
        <pc:spChg chg="add mod">
          <ac:chgData name="Pynbhalang Lyngdoh [Chillibreeze]" userId="6e6ab227-4ab6-4418-b5d2-56197c8246b7" providerId="ADAL" clId="{D1C4B54A-24EC-491D-84EF-73FA31E24FD0}" dt="2020-07-17T15:02:29.978" v="4676" actId="20577"/>
          <ac:spMkLst>
            <pc:docMk/>
            <pc:sldMk cId="125839227" sldId="1731"/>
            <ac:spMk id="54" creationId="{1D36942B-74DB-44BC-A753-350B4056ADC5}"/>
          </ac:spMkLst>
        </pc:spChg>
        <pc:spChg chg="add mod">
          <ac:chgData name="Pynbhalang Lyngdoh [Chillibreeze]" userId="6e6ab227-4ab6-4418-b5d2-56197c8246b7" providerId="ADAL" clId="{D1C4B54A-24EC-491D-84EF-73FA31E24FD0}" dt="2020-07-17T15:02:08.076" v="4674" actId="20577"/>
          <ac:spMkLst>
            <pc:docMk/>
            <pc:sldMk cId="125839227" sldId="1731"/>
            <ac:spMk id="56" creationId="{214A85CC-C708-4C00-9C6D-CD03E2812611}"/>
          </ac:spMkLst>
        </pc:spChg>
        <pc:spChg chg="add del mod">
          <ac:chgData name="Pynbhalang Lyngdoh [Chillibreeze]" userId="6e6ab227-4ab6-4418-b5d2-56197c8246b7" providerId="ADAL" clId="{D1C4B54A-24EC-491D-84EF-73FA31E24FD0}" dt="2020-07-17T15:04:12.415" v="4683"/>
          <ac:spMkLst>
            <pc:docMk/>
            <pc:sldMk cId="125839227" sldId="1731"/>
            <ac:spMk id="57" creationId="{B23128B1-8529-4247-B506-2CE8127213A6}"/>
          </ac:spMkLst>
        </pc:spChg>
        <pc:spChg chg="add del mod">
          <ac:chgData name="Pynbhalang Lyngdoh [Chillibreeze]" userId="6e6ab227-4ab6-4418-b5d2-56197c8246b7" providerId="ADAL" clId="{D1C4B54A-24EC-491D-84EF-73FA31E24FD0}" dt="2020-07-17T15:04:12.590" v="4684"/>
          <ac:spMkLst>
            <pc:docMk/>
            <pc:sldMk cId="125839227" sldId="1731"/>
            <ac:spMk id="58" creationId="{62A8DCD9-E847-4780-A6BB-469C7FA87958}"/>
          </ac:spMkLst>
        </pc:spChg>
        <pc:spChg chg="add del mod">
          <ac:chgData name="Pynbhalang Lyngdoh [Chillibreeze]" userId="6e6ab227-4ab6-4418-b5d2-56197c8246b7" providerId="ADAL" clId="{D1C4B54A-24EC-491D-84EF-73FA31E24FD0}" dt="2020-07-17T15:04:12.767" v="4685"/>
          <ac:spMkLst>
            <pc:docMk/>
            <pc:sldMk cId="125839227" sldId="1731"/>
            <ac:spMk id="59" creationId="{EB50ECA2-5B8E-4C56-BF73-DA85F323B13C}"/>
          </ac:spMkLst>
        </pc:spChg>
        <pc:spChg chg="add del mod">
          <ac:chgData name="Pynbhalang Lyngdoh [Chillibreeze]" userId="6e6ab227-4ab6-4418-b5d2-56197c8246b7" providerId="ADAL" clId="{D1C4B54A-24EC-491D-84EF-73FA31E24FD0}" dt="2020-07-17T15:04:12.926" v="4686"/>
          <ac:spMkLst>
            <pc:docMk/>
            <pc:sldMk cId="125839227" sldId="1731"/>
            <ac:spMk id="60" creationId="{98BD2E72-1B27-49BE-9048-673D231CD2CC}"/>
          </ac:spMkLst>
        </pc:spChg>
        <pc:grpChg chg="add mod">
          <ac:chgData name="Pynbhalang Lyngdoh [Chillibreeze]" userId="6e6ab227-4ab6-4418-b5d2-56197c8246b7" providerId="ADAL" clId="{D1C4B54A-24EC-491D-84EF-73FA31E24FD0}" dt="2020-07-17T14:59:12.815" v="4616" actId="12789"/>
          <ac:grpSpMkLst>
            <pc:docMk/>
            <pc:sldMk cId="125839227" sldId="1731"/>
            <ac:grpSpMk id="11" creationId="{5F5538DF-FA51-42BB-9B69-2179ACD3398A}"/>
          </ac:grpSpMkLst>
        </pc:grpChg>
        <pc:grpChg chg="add mod">
          <ac:chgData name="Pynbhalang Lyngdoh [Chillibreeze]" userId="6e6ab227-4ab6-4418-b5d2-56197c8246b7" providerId="ADAL" clId="{D1C4B54A-24EC-491D-84EF-73FA31E24FD0}" dt="2020-07-17T14:59:16.957" v="4618" actId="12789"/>
          <ac:grpSpMkLst>
            <pc:docMk/>
            <pc:sldMk cId="125839227" sldId="1731"/>
            <ac:grpSpMk id="14" creationId="{071FF193-03D0-49AA-BC7E-AC5A5216C4AA}"/>
          </ac:grpSpMkLst>
        </pc:grpChg>
        <pc:grpChg chg="add mod">
          <ac:chgData name="Pynbhalang Lyngdoh [Chillibreeze]" userId="6e6ab227-4ab6-4418-b5d2-56197c8246b7" providerId="ADAL" clId="{D1C4B54A-24EC-491D-84EF-73FA31E24FD0}" dt="2020-07-17T14:59:20.246" v="4619" actId="12789"/>
          <ac:grpSpMkLst>
            <pc:docMk/>
            <pc:sldMk cId="125839227" sldId="1731"/>
            <ac:grpSpMk id="19" creationId="{5C117011-E199-4D57-894D-211F1B919F52}"/>
          </ac:grpSpMkLst>
        </pc:grpChg>
        <pc:grpChg chg="add mod">
          <ac:chgData name="Pynbhalang Lyngdoh [Chillibreeze]" userId="6e6ab227-4ab6-4418-b5d2-56197c8246b7" providerId="ADAL" clId="{D1C4B54A-24EC-491D-84EF-73FA31E24FD0}" dt="2020-07-17T14:59:23.062" v="4621" actId="12789"/>
          <ac:grpSpMkLst>
            <pc:docMk/>
            <pc:sldMk cId="125839227" sldId="1731"/>
            <ac:grpSpMk id="22" creationId="{F169BA63-FF24-4F82-9DB6-FD5A869BC755}"/>
          </ac:grpSpMkLst>
        </pc:grpChg>
        <pc:grpChg chg="add mod">
          <ac:chgData name="Pynbhalang Lyngdoh [Chillibreeze]" userId="6e6ab227-4ab6-4418-b5d2-56197c8246b7" providerId="ADAL" clId="{D1C4B54A-24EC-491D-84EF-73FA31E24FD0}" dt="2020-07-17T14:59:26.159" v="4623" actId="12789"/>
          <ac:grpSpMkLst>
            <pc:docMk/>
            <pc:sldMk cId="125839227" sldId="1731"/>
            <ac:grpSpMk id="25" creationId="{7BAEE9E8-77A7-401A-86CC-873ED90F2B9F}"/>
          </ac:grpSpMkLst>
        </pc:grpChg>
        <pc:grpChg chg="add mod">
          <ac:chgData name="Pynbhalang Lyngdoh [Chillibreeze]" userId="6e6ab227-4ab6-4418-b5d2-56197c8246b7" providerId="ADAL" clId="{D1C4B54A-24EC-491D-84EF-73FA31E24FD0}" dt="2020-07-17T15:01:54.247" v="4668" actId="12789"/>
          <ac:grpSpMkLst>
            <pc:docMk/>
            <pc:sldMk cId="125839227" sldId="1731"/>
            <ac:grpSpMk id="37" creationId="{F3E7C8C8-D1EB-4C11-BD87-AB3C14EDFF1A}"/>
          </ac:grpSpMkLst>
        </pc:grpChg>
        <pc:grpChg chg="add mod">
          <ac:chgData name="Pynbhalang Lyngdoh [Chillibreeze]" userId="6e6ab227-4ab6-4418-b5d2-56197c8246b7" providerId="ADAL" clId="{D1C4B54A-24EC-491D-84EF-73FA31E24FD0}" dt="2020-07-17T15:01:57.454" v="4669" actId="12789"/>
          <ac:grpSpMkLst>
            <pc:docMk/>
            <pc:sldMk cId="125839227" sldId="1731"/>
            <ac:grpSpMk id="40" creationId="{3C8BCBE5-8DAB-46D6-94C6-4D47E8331608}"/>
          </ac:grpSpMkLst>
        </pc:grpChg>
        <pc:grpChg chg="add mod">
          <ac:chgData name="Pynbhalang Lyngdoh [Chillibreeze]" userId="6e6ab227-4ab6-4418-b5d2-56197c8246b7" providerId="ADAL" clId="{D1C4B54A-24EC-491D-84EF-73FA31E24FD0}" dt="2020-07-17T15:02:00.574" v="4671" actId="12789"/>
          <ac:grpSpMkLst>
            <pc:docMk/>
            <pc:sldMk cId="125839227" sldId="1731"/>
            <ac:grpSpMk id="43" creationId="{42B7D252-D420-4E50-A9D0-CE34B50281C0}"/>
          </ac:grpSpMkLst>
        </pc:grpChg>
        <pc:grpChg chg="add mod">
          <ac:chgData name="Pynbhalang Lyngdoh [Chillibreeze]" userId="6e6ab227-4ab6-4418-b5d2-56197c8246b7" providerId="ADAL" clId="{D1C4B54A-24EC-491D-84EF-73FA31E24FD0}" dt="2020-07-17T15:02:04.806" v="4673" actId="12789"/>
          <ac:grpSpMkLst>
            <pc:docMk/>
            <pc:sldMk cId="125839227" sldId="1731"/>
            <ac:grpSpMk id="46" creationId="{94FC371B-2002-4F71-8E67-595EF0421FEE}"/>
          </ac:grpSpMkLst>
        </pc:grpChg>
        <pc:grpChg chg="add del mod">
          <ac:chgData name="Pynbhalang Lyngdoh [Chillibreeze]" userId="6e6ab227-4ab6-4418-b5d2-56197c8246b7" providerId="ADAL" clId="{D1C4B54A-24EC-491D-84EF-73FA31E24FD0}" dt="2020-07-17T17:22:46.819" v="5169" actId="165"/>
          <ac:grpSpMkLst>
            <pc:docMk/>
            <pc:sldMk cId="125839227" sldId="1731"/>
            <ac:grpSpMk id="69" creationId="{3AC55CDC-9A73-42FA-8C34-22831DECAE3D}"/>
          </ac:grpSpMkLst>
        </pc:grpChg>
        <pc:picChg chg="add del mod">
          <ac:chgData name="Pynbhalang Lyngdoh [Chillibreeze]" userId="6e6ab227-4ab6-4418-b5d2-56197c8246b7" providerId="ADAL" clId="{D1C4B54A-24EC-491D-84EF-73FA31E24FD0}" dt="2020-07-17T11:24:25.770" v="4549" actId="478"/>
          <ac:picMkLst>
            <pc:docMk/>
            <pc:sldMk cId="125839227" sldId="1731"/>
            <ac:picMk id="18" creationId="{6AB73C34-0290-43AA-9664-6C12F8C38500}"/>
          </ac:picMkLst>
        </pc:picChg>
        <pc:cxnChg chg="add mod">
          <ac:chgData name="Pynbhalang Lyngdoh [Chillibreeze]" userId="6e6ab227-4ab6-4418-b5d2-56197c8246b7" providerId="ADAL" clId="{D1C4B54A-24EC-491D-84EF-73FA31E24FD0}" dt="2020-07-17T17:22:05.745" v="5152" actId="552"/>
          <ac:cxnSpMkLst>
            <pc:docMk/>
            <pc:sldMk cId="125839227" sldId="1731"/>
            <ac:cxnSpMk id="61" creationId="{839C0CB3-6064-4DD5-A864-34A3EFBCE021}"/>
          </ac:cxnSpMkLst>
        </pc:cxnChg>
        <pc:cxnChg chg="add mod">
          <ac:chgData name="Pynbhalang Lyngdoh [Chillibreeze]" userId="6e6ab227-4ab6-4418-b5d2-56197c8246b7" providerId="ADAL" clId="{D1C4B54A-24EC-491D-84EF-73FA31E24FD0}" dt="2020-07-17T17:22:05.745" v="5152" actId="552"/>
          <ac:cxnSpMkLst>
            <pc:docMk/>
            <pc:sldMk cId="125839227" sldId="1731"/>
            <ac:cxnSpMk id="62" creationId="{47576A2A-3D6F-4F77-98C6-CE84BD37E948}"/>
          </ac:cxnSpMkLst>
        </pc:cxnChg>
        <pc:cxnChg chg="add mod">
          <ac:chgData name="Pynbhalang Lyngdoh [Chillibreeze]" userId="6e6ab227-4ab6-4418-b5d2-56197c8246b7" providerId="ADAL" clId="{D1C4B54A-24EC-491D-84EF-73FA31E24FD0}" dt="2020-07-17T17:22:05.745" v="5152" actId="552"/>
          <ac:cxnSpMkLst>
            <pc:docMk/>
            <pc:sldMk cId="125839227" sldId="1731"/>
            <ac:cxnSpMk id="63" creationId="{2A64812D-2F67-4ACE-A5E7-DA4EEF03F50D}"/>
          </ac:cxnSpMkLst>
        </pc:cxnChg>
        <pc:cxnChg chg="add mod">
          <ac:chgData name="Pynbhalang Lyngdoh [Chillibreeze]" userId="6e6ab227-4ab6-4418-b5d2-56197c8246b7" providerId="ADAL" clId="{D1C4B54A-24EC-491D-84EF-73FA31E24FD0}" dt="2020-07-17T17:22:05.745" v="5152" actId="552"/>
          <ac:cxnSpMkLst>
            <pc:docMk/>
            <pc:sldMk cId="125839227" sldId="1731"/>
            <ac:cxnSpMk id="64" creationId="{8C025E79-9117-4748-963B-08FA2BD33701}"/>
          </ac:cxnSpMkLst>
        </pc:cxnChg>
        <pc:cxnChg chg="add mod topLvl">
          <ac:chgData name="Pynbhalang Lyngdoh [Chillibreeze]" userId="6e6ab227-4ab6-4418-b5d2-56197c8246b7" providerId="ADAL" clId="{D1C4B54A-24EC-491D-84EF-73FA31E24FD0}" dt="2020-07-17T17:22:46.819" v="5169" actId="165"/>
          <ac:cxnSpMkLst>
            <pc:docMk/>
            <pc:sldMk cId="125839227" sldId="1731"/>
            <ac:cxnSpMk id="65" creationId="{7E67005B-6947-465F-B4F3-CE13883D3B06}"/>
          </ac:cxnSpMkLst>
        </pc:cxnChg>
        <pc:cxnChg chg="add mod topLvl">
          <ac:chgData name="Pynbhalang Lyngdoh [Chillibreeze]" userId="6e6ab227-4ab6-4418-b5d2-56197c8246b7" providerId="ADAL" clId="{D1C4B54A-24EC-491D-84EF-73FA31E24FD0}" dt="2020-07-17T17:22:46.819" v="5169" actId="165"/>
          <ac:cxnSpMkLst>
            <pc:docMk/>
            <pc:sldMk cId="125839227" sldId="1731"/>
            <ac:cxnSpMk id="66" creationId="{F58F3949-DF43-4AF2-9ACE-A71966763E62}"/>
          </ac:cxnSpMkLst>
        </pc:cxnChg>
        <pc:cxnChg chg="add mod topLvl">
          <ac:chgData name="Pynbhalang Lyngdoh [Chillibreeze]" userId="6e6ab227-4ab6-4418-b5d2-56197c8246b7" providerId="ADAL" clId="{D1C4B54A-24EC-491D-84EF-73FA31E24FD0}" dt="2020-07-17T17:22:46.819" v="5169" actId="165"/>
          <ac:cxnSpMkLst>
            <pc:docMk/>
            <pc:sldMk cId="125839227" sldId="1731"/>
            <ac:cxnSpMk id="67" creationId="{1C8E4ED9-7266-4EE7-B93F-FFF91D527B30}"/>
          </ac:cxnSpMkLst>
        </pc:cxnChg>
      </pc:sldChg>
      <pc:sldChg chg="del">
        <pc:chgData name="Pynbhalang Lyngdoh [Chillibreeze]" userId="6e6ab227-4ab6-4418-b5d2-56197c8246b7" providerId="ADAL" clId="{D1C4B54A-24EC-491D-84EF-73FA31E24FD0}" dt="2020-07-17T03:59:57.838" v="0" actId="47"/>
        <pc:sldMkLst>
          <pc:docMk/>
          <pc:sldMk cId="1622630864" sldId="1736"/>
        </pc:sldMkLst>
      </pc:sldChg>
      <pc:sldChg chg="del">
        <pc:chgData name="Pynbhalang Lyngdoh [Chillibreeze]" userId="6e6ab227-4ab6-4418-b5d2-56197c8246b7" providerId="ADAL" clId="{D1C4B54A-24EC-491D-84EF-73FA31E24FD0}" dt="2020-07-17T03:59:57.838" v="0" actId="47"/>
        <pc:sldMkLst>
          <pc:docMk/>
          <pc:sldMk cId="579731772" sldId="1741"/>
        </pc:sldMkLst>
      </pc:sldChg>
      <pc:sldChg chg="del">
        <pc:chgData name="Pynbhalang Lyngdoh [Chillibreeze]" userId="6e6ab227-4ab6-4418-b5d2-56197c8246b7" providerId="ADAL" clId="{D1C4B54A-24EC-491D-84EF-73FA31E24FD0}" dt="2020-07-17T03:59:57.838" v="0" actId="47"/>
        <pc:sldMkLst>
          <pc:docMk/>
          <pc:sldMk cId="3202270184" sldId="1742"/>
        </pc:sldMkLst>
      </pc:sldChg>
      <pc:sldChg chg="del">
        <pc:chgData name="Pynbhalang Lyngdoh [Chillibreeze]" userId="6e6ab227-4ab6-4418-b5d2-56197c8246b7" providerId="ADAL" clId="{D1C4B54A-24EC-491D-84EF-73FA31E24FD0}" dt="2020-07-17T03:59:57.838" v="0" actId="47"/>
        <pc:sldMkLst>
          <pc:docMk/>
          <pc:sldMk cId="913923085" sldId="1743"/>
        </pc:sldMkLst>
      </pc:sldChg>
      <pc:sldChg chg="del">
        <pc:chgData name="Pynbhalang Lyngdoh [Chillibreeze]" userId="6e6ab227-4ab6-4418-b5d2-56197c8246b7" providerId="ADAL" clId="{D1C4B54A-24EC-491D-84EF-73FA31E24FD0}" dt="2020-07-17T03:59:57.838" v="0" actId="47"/>
        <pc:sldMkLst>
          <pc:docMk/>
          <pc:sldMk cId="2042306158" sldId="1744"/>
        </pc:sldMkLst>
      </pc:sldChg>
      <pc:sldChg chg="del">
        <pc:chgData name="Pynbhalang Lyngdoh [Chillibreeze]" userId="6e6ab227-4ab6-4418-b5d2-56197c8246b7" providerId="ADAL" clId="{D1C4B54A-24EC-491D-84EF-73FA31E24FD0}" dt="2020-07-17T03:59:57.838" v="0" actId="47"/>
        <pc:sldMkLst>
          <pc:docMk/>
          <pc:sldMk cId="2536542312" sldId="1745"/>
        </pc:sldMkLst>
      </pc:sldChg>
      <pc:sldChg chg="del">
        <pc:chgData name="Pynbhalang Lyngdoh [Chillibreeze]" userId="6e6ab227-4ab6-4418-b5d2-56197c8246b7" providerId="ADAL" clId="{D1C4B54A-24EC-491D-84EF-73FA31E24FD0}" dt="2020-07-17T03:59:57.838" v="0" actId="47"/>
        <pc:sldMkLst>
          <pc:docMk/>
          <pc:sldMk cId="3702529647" sldId="1746"/>
        </pc:sldMkLst>
      </pc:sldChg>
      <pc:sldChg chg="del">
        <pc:chgData name="Pynbhalang Lyngdoh [Chillibreeze]" userId="6e6ab227-4ab6-4418-b5d2-56197c8246b7" providerId="ADAL" clId="{D1C4B54A-24EC-491D-84EF-73FA31E24FD0}" dt="2020-07-17T03:59:57.838" v="0" actId="47"/>
        <pc:sldMkLst>
          <pc:docMk/>
          <pc:sldMk cId="3464843508" sldId="1748"/>
        </pc:sldMkLst>
      </pc:sldChg>
      <pc:sldChg chg="del">
        <pc:chgData name="Pynbhalang Lyngdoh [Chillibreeze]" userId="6e6ab227-4ab6-4418-b5d2-56197c8246b7" providerId="ADAL" clId="{D1C4B54A-24EC-491D-84EF-73FA31E24FD0}" dt="2020-07-17T03:59:57.838" v="0" actId="47"/>
        <pc:sldMkLst>
          <pc:docMk/>
          <pc:sldMk cId="613988932" sldId="1749"/>
        </pc:sldMkLst>
      </pc:sldChg>
      <pc:sldChg chg="del">
        <pc:chgData name="Pynbhalang Lyngdoh [Chillibreeze]" userId="6e6ab227-4ab6-4418-b5d2-56197c8246b7" providerId="ADAL" clId="{D1C4B54A-24EC-491D-84EF-73FA31E24FD0}" dt="2020-07-17T03:59:57.838" v="0" actId="47"/>
        <pc:sldMkLst>
          <pc:docMk/>
          <pc:sldMk cId="1816514905" sldId="1750"/>
        </pc:sldMkLst>
      </pc:sldChg>
      <pc:sldChg chg="del">
        <pc:chgData name="Pynbhalang Lyngdoh [Chillibreeze]" userId="6e6ab227-4ab6-4418-b5d2-56197c8246b7" providerId="ADAL" clId="{D1C4B54A-24EC-491D-84EF-73FA31E24FD0}" dt="2020-07-17T03:59:57.838" v="0" actId="47"/>
        <pc:sldMkLst>
          <pc:docMk/>
          <pc:sldMk cId="2192409755" sldId="1751"/>
        </pc:sldMkLst>
      </pc:sldChg>
      <pc:sldChg chg="del">
        <pc:chgData name="Pynbhalang Lyngdoh [Chillibreeze]" userId="6e6ab227-4ab6-4418-b5d2-56197c8246b7" providerId="ADAL" clId="{D1C4B54A-24EC-491D-84EF-73FA31E24FD0}" dt="2020-07-17T03:59:57.838" v="0" actId="47"/>
        <pc:sldMkLst>
          <pc:docMk/>
          <pc:sldMk cId="4109774663" sldId="1752"/>
        </pc:sldMkLst>
      </pc:sldChg>
      <pc:sldChg chg="del">
        <pc:chgData name="Pynbhalang Lyngdoh [Chillibreeze]" userId="6e6ab227-4ab6-4418-b5d2-56197c8246b7" providerId="ADAL" clId="{D1C4B54A-24EC-491D-84EF-73FA31E24FD0}" dt="2020-07-17T03:59:57.838" v="0" actId="47"/>
        <pc:sldMkLst>
          <pc:docMk/>
          <pc:sldMk cId="2701622465" sldId="1753"/>
        </pc:sldMkLst>
      </pc:sldChg>
      <pc:sldChg chg="del">
        <pc:chgData name="Pynbhalang Lyngdoh [Chillibreeze]" userId="6e6ab227-4ab6-4418-b5d2-56197c8246b7" providerId="ADAL" clId="{D1C4B54A-24EC-491D-84EF-73FA31E24FD0}" dt="2020-07-17T03:59:57.838" v="0" actId="47"/>
        <pc:sldMkLst>
          <pc:docMk/>
          <pc:sldMk cId="2316077022" sldId="1754"/>
        </pc:sldMkLst>
      </pc:sldChg>
      <pc:sldChg chg="del">
        <pc:chgData name="Pynbhalang Lyngdoh [Chillibreeze]" userId="6e6ab227-4ab6-4418-b5d2-56197c8246b7" providerId="ADAL" clId="{D1C4B54A-24EC-491D-84EF-73FA31E24FD0}" dt="2020-07-17T03:59:57.838" v="0" actId="47"/>
        <pc:sldMkLst>
          <pc:docMk/>
          <pc:sldMk cId="3590170110" sldId="1755"/>
        </pc:sldMkLst>
      </pc:sldChg>
      <pc:sldChg chg="del">
        <pc:chgData name="Pynbhalang Lyngdoh [Chillibreeze]" userId="6e6ab227-4ab6-4418-b5d2-56197c8246b7" providerId="ADAL" clId="{D1C4B54A-24EC-491D-84EF-73FA31E24FD0}" dt="2020-07-17T03:59:57.838" v="0" actId="47"/>
        <pc:sldMkLst>
          <pc:docMk/>
          <pc:sldMk cId="319424967" sldId="1756"/>
        </pc:sldMkLst>
      </pc:sldChg>
      <pc:sldChg chg="del">
        <pc:chgData name="Pynbhalang Lyngdoh [Chillibreeze]" userId="6e6ab227-4ab6-4418-b5d2-56197c8246b7" providerId="ADAL" clId="{D1C4B54A-24EC-491D-84EF-73FA31E24FD0}" dt="2020-07-17T03:59:57.838" v="0" actId="47"/>
        <pc:sldMkLst>
          <pc:docMk/>
          <pc:sldMk cId="776805234" sldId="1757"/>
        </pc:sldMkLst>
      </pc:sldChg>
      <pc:sldChg chg="del">
        <pc:chgData name="Pynbhalang Lyngdoh [Chillibreeze]" userId="6e6ab227-4ab6-4418-b5d2-56197c8246b7" providerId="ADAL" clId="{D1C4B54A-24EC-491D-84EF-73FA31E24FD0}" dt="2020-07-17T03:59:57.838" v="0" actId="47"/>
        <pc:sldMkLst>
          <pc:docMk/>
          <pc:sldMk cId="975543102" sldId="1758"/>
        </pc:sldMkLst>
      </pc:sldChg>
      <pc:sldChg chg="del">
        <pc:chgData name="Pynbhalang Lyngdoh [Chillibreeze]" userId="6e6ab227-4ab6-4418-b5d2-56197c8246b7" providerId="ADAL" clId="{D1C4B54A-24EC-491D-84EF-73FA31E24FD0}" dt="2020-07-17T03:59:57.838" v="0" actId="47"/>
        <pc:sldMkLst>
          <pc:docMk/>
          <pc:sldMk cId="259011472" sldId="1759"/>
        </pc:sldMkLst>
      </pc:sldChg>
      <pc:sldChg chg="modSp add mod modClrScheme chgLayout">
        <pc:chgData name="Pynbhalang Lyngdoh [Chillibreeze]" userId="6e6ab227-4ab6-4418-b5d2-56197c8246b7" providerId="ADAL" clId="{D1C4B54A-24EC-491D-84EF-73FA31E24FD0}" dt="2020-07-17T11:03:04.134" v="4498" actId="700"/>
        <pc:sldMkLst>
          <pc:docMk/>
          <pc:sldMk cId="3244468067" sldId="1760"/>
        </pc:sldMkLst>
        <pc:spChg chg="mod ord">
          <ac:chgData name="Pynbhalang Lyngdoh [Chillibreeze]" userId="6e6ab227-4ab6-4418-b5d2-56197c8246b7" providerId="ADAL" clId="{D1C4B54A-24EC-491D-84EF-73FA31E24FD0}" dt="2020-07-17T11:03:04.134" v="4498" actId="700"/>
          <ac:spMkLst>
            <pc:docMk/>
            <pc:sldMk cId="3244468067" sldId="1760"/>
            <ac:spMk id="6" creationId="{00000000-0000-0000-0000-000000000000}"/>
          </ac:spMkLst>
        </pc:spChg>
        <pc:spChg chg="mod ord">
          <ac:chgData name="Pynbhalang Lyngdoh [Chillibreeze]" userId="6e6ab227-4ab6-4418-b5d2-56197c8246b7" providerId="ADAL" clId="{D1C4B54A-24EC-491D-84EF-73FA31E24FD0}" dt="2020-07-17T11:03:04.134" v="4498" actId="700"/>
          <ac:spMkLst>
            <pc:docMk/>
            <pc:sldMk cId="3244468067" sldId="1760"/>
            <ac:spMk id="17" creationId="{00000000-0000-0000-0000-000000000000}"/>
          </ac:spMkLst>
        </pc:spChg>
      </pc:sldChg>
      <pc:sldChg chg="modSp add mod chgLayout">
        <pc:chgData name="Pynbhalang Lyngdoh [Chillibreeze]" userId="6e6ab227-4ab6-4418-b5d2-56197c8246b7" providerId="ADAL" clId="{D1C4B54A-24EC-491D-84EF-73FA31E24FD0}" dt="2020-07-17T11:05:24.422" v="4508" actId="255"/>
        <pc:sldMkLst>
          <pc:docMk/>
          <pc:sldMk cId="2867353121" sldId="1761"/>
        </pc:sldMkLst>
        <pc:spChg chg="mod ord">
          <ac:chgData name="Pynbhalang Lyngdoh [Chillibreeze]" userId="6e6ab227-4ab6-4418-b5d2-56197c8246b7" providerId="ADAL" clId="{D1C4B54A-24EC-491D-84EF-73FA31E24FD0}" dt="2020-07-17T11:05:24.422" v="4508" actId="255"/>
          <ac:spMkLst>
            <pc:docMk/>
            <pc:sldMk cId="2867353121" sldId="1761"/>
            <ac:spMk id="2" creationId="{00000000-0000-0000-0000-000000000000}"/>
          </ac:spMkLst>
        </pc:spChg>
      </pc:sldChg>
      <pc:sldChg chg="del">
        <pc:chgData name="Pynbhalang Lyngdoh [Chillibreeze]" userId="6e6ab227-4ab6-4418-b5d2-56197c8246b7" providerId="ADAL" clId="{D1C4B54A-24EC-491D-84EF-73FA31E24FD0}" dt="2020-07-17T03:59:57.838" v="0" actId="47"/>
        <pc:sldMkLst>
          <pc:docMk/>
          <pc:sldMk cId="3088007092" sldId="1761"/>
        </pc:sldMkLst>
      </pc:sldChg>
      <pc:sldChg chg="del">
        <pc:chgData name="Pynbhalang Lyngdoh [Chillibreeze]" userId="6e6ab227-4ab6-4418-b5d2-56197c8246b7" providerId="ADAL" clId="{D1C4B54A-24EC-491D-84EF-73FA31E24FD0}" dt="2020-07-17T03:59:57.838" v="0" actId="47"/>
        <pc:sldMkLst>
          <pc:docMk/>
          <pc:sldMk cId="1931139707" sldId="1764"/>
        </pc:sldMkLst>
      </pc:sldChg>
      <pc:sldChg chg="del">
        <pc:chgData name="Pynbhalang Lyngdoh [Chillibreeze]" userId="6e6ab227-4ab6-4418-b5d2-56197c8246b7" providerId="ADAL" clId="{D1C4B54A-24EC-491D-84EF-73FA31E24FD0}" dt="2020-07-17T03:59:57.838" v="0" actId="47"/>
        <pc:sldMkLst>
          <pc:docMk/>
          <pc:sldMk cId="868969503" sldId="1765"/>
        </pc:sldMkLst>
      </pc:sldChg>
      <pc:sldChg chg="del">
        <pc:chgData name="Pynbhalang Lyngdoh [Chillibreeze]" userId="6e6ab227-4ab6-4418-b5d2-56197c8246b7" providerId="ADAL" clId="{D1C4B54A-24EC-491D-84EF-73FA31E24FD0}" dt="2020-07-17T03:59:57.838" v="0" actId="47"/>
        <pc:sldMkLst>
          <pc:docMk/>
          <pc:sldMk cId="4150324358" sldId="1766"/>
        </pc:sldMkLst>
      </pc:sldChg>
      <pc:sldChg chg="addSp delSp modSp mod chgLayout">
        <pc:chgData name="Pynbhalang Lyngdoh [Chillibreeze]" userId="6e6ab227-4ab6-4418-b5d2-56197c8246b7" providerId="ADAL" clId="{D1C4B54A-24EC-491D-84EF-73FA31E24FD0}" dt="2020-07-17T09:01:18.973" v="3606" actId="14100"/>
        <pc:sldMkLst>
          <pc:docMk/>
          <pc:sldMk cId="2508624034" sldId="1767"/>
        </pc:sldMkLst>
        <pc:spChg chg="mod ord">
          <ac:chgData name="Pynbhalang Lyngdoh [Chillibreeze]" userId="6e6ab227-4ab6-4418-b5d2-56197c8246b7" providerId="ADAL" clId="{D1C4B54A-24EC-491D-84EF-73FA31E24FD0}" dt="2020-07-17T09:01:18.973" v="3606" actId="14100"/>
          <ac:spMkLst>
            <pc:docMk/>
            <pc:sldMk cId="2508624034" sldId="1767"/>
            <ac:spMk id="2" creationId="{00000000-0000-0000-0000-000000000000}"/>
          </ac:spMkLst>
        </pc:spChg>
        <pc:spChg chg="add del mod">
          <ac:chgData name="Pynbhalang Lyngdoh [Chillibreeze]" userId="6e6ab227-4ab6-4418-b5d2-56197c8246b7" providerId="ADAL" clId="{D1C4B54A-24EC-491D-84EF-73FA31E24FD0}" dt="2020-07-17T04:39:44.307" v="527"/>
          <ac:spMkLst>
            <pc:docMk/>
            <pc:sldMk cId="2508624034" sldId="1767"/>
            <ac:spMk id="3" creationId="{A335FC4E-140E-4E95-B56F-9967EDF14484}"/>
          </ac:spMkLst>
        </pc:spChg>
        <pc:spChg chg="add del mod">
          <ac:chgData name="Pynbhalang Lyngdoh [Chillibreeze]" userId="6e6ab227-4ab6-4418-b5d2-56197c8246b7" providerId="ADAL" clId="{D1C4B54A-24EC-491D-84EF-73FA31E24FD0}" dt="2020-07-17T04:39:44.548" v="528"/>
          <ac:spMkLst>
            <pc:docMk/>
            <pc:sldMk cId="2508624034" sldId="1767"/>
            <ac:spMk id="4" creationId="{449349FC-AA72-4860-94F1-CCC656E017C3}"/>
          </ac:spMkLst>
        </pc:spChg>
        <pc:spChg chg="add del mod">
          <ac:chgData name="Pynbhalang Lyngdoh [Chillibreeze]" userId="6e6ab227-4ab6-4418-b5d2-56197c8246b7" providerId="ADAL" clId="{D1C4B54A-24EC-491D-84EF-73FA31E24FD0}" dt="2020-07-17T04:39:45.173" v="529"/>
          <ac:spMkLst>
            <pc:docMk/>
            <pc:sldMk cId="2508624034" sldId="1767"/>
            <ac:spMk id="5" creationId="{B23CD20E-4C53-41FC-880C-3DA10032F769}"/>
          </ac:spMkLst>
        </pc:spChg>
        <pc:spChg chg="add del mod">
          <ac:chgData name="Pynbhalang Lyngdoh [Chillibreeze]" userId="6e6ab227-4ab6-4418-b5d2-56197c8246b7" providerId="ADAL" clId="{D1C4B54A-24EC-491D-84EF-73FA31E24FD0}" dt="2020-07-17T04:39:45.385" v="530"/>
          <ac:spMkLst>
            <pc:docMk/>
            <pc:sldMk cId="2508624034" sldId="1767"/>
            <ac:spMk id="6" creationId="{182F2252-F856-41FF-AFC5-1C95BD497E2D}"/>
          </ac:spMkLst>
        </pc:spChg>
        <pc:spChg chg="add del mod">
          <ac:chgData name="Pynbhalang Lyngdoh [Chillibreeze]" userId="6e6ab227-4ab6-4418-b5d2-56197c8246b7" providerId="ADAL" clId="{D1C4B54A-24EC-491D-84EF-73FA31E24FD0}" dt="2020-07-17T04:39:47.651" v="531"/>
          <ac:spMkLst>
            <pc:docMk/>
            <pc:sldMk cId="2508624034" sldId="1767"/>
            <ac:spMk id="7" creationId="{1AEDB7EC-B0C7-456E-BB7D-53979CE931EC}"/>
          </ac:spMkLst>
        </pc:spChg>
        <pc:spChg chg="add del mod">
          <ac:chgData name="Pynbhalang Lyngdoh [Chillibreeze]" userId="6e6ab227-4ab6-4418-b5d2-56197c8246b7" providerId="ADAL" clId="{D1C4B54A-24EC-491D-84EF-73FA31E24FD0}" dt="2020-07-17T04:39:47.852" v="532"/>
          <ac:spMkLst>
            <pc:docMk/>
            <pc:sldMk cId="2508624034" sldId="1767"/>
            <ac:spMk id="8" creationId="{323E3A88-CC30-4208-82CB-9AB16702BB35}"/>
          </ac:spMkLst>
        </pc:spChg>
      </pc:sldChg>
      <pc:sldChg chg="addSp delSp del mod">
        <pc:chgData name="Pynbhalang Lyngdoh [Chillibreeze]" userId="6e6ab227-4ab6-4418-b5d2-56197c8246b7" providerId="ADAL" clId="{D1C4B54A-24EC-491D-84EF-73FA31E24FD0}" dt="2020-07-17T04:04:52.269" v="101" actId="47"/>
        <pc:sldMkLst>
          <pc:docMk/>
          <pc:sldMk cId="1957043219" sldId="1768"/>
        </pc:sldMkLst>
        <pc:spChg chg="add del">
          <ac:chgData name="Pynbhalang Lyngdoh [Chillibreeze]" userId="6e6ab227-4ab6-4418-b5d2-56197c8246b7" providerId="ADAL" clId="{D1C4B54A-24EC-491D-84EF-73FA31E24FD0}" dt="2020-07-17T04:01:05.831" v="10" actId="478"/>
          <ac:spMkLst>
            <pc:docMk/>
            <pc:sldMk cId="1957043219" sldId="1768"/>
            <ac:spMk id="5" creationId="{3720D934-461B-4705-AAFA-8D401FAF8E6F}"/>
          </ac:spMkLst>
        </pc:spChg>
      </pc:sldChg>
      <pc:sldChg chg="addSp modSp mod chgLayout">
        <pc:chgData name="Pynbhalang Lyngdoh [Chillibreeze]" userId="6e6ab227-4ab6-4418-b5d2-56197c8246b7" providerId="ADAL" clId="{D1C4B54A-24EC-491D-84EF-73FA31E24FD0}" dt="2020-07-17T11:05:35.968" v="4509" actId="255"/>
        <pc:sldMkLst>
          <pc:docMk/>
          <pc:sldMk cId="3823405470" sldId="1769"/>
        </pc:sldMkLst>
        <pc:spChg chg="mod ord">
          <ac:chgData name="Pynbhalang Lyngdoh [Chillibreeze]" userId="6e6ab227-4ab6-4418-b5d2-56197c8246b7" providerId="ADAL" clId="{D1C4B54A-24EC-491D-84EF-73FA31E24FD0}" dt="2020-07-17T11:05:35.968" v="4509" actId="255"/>
          <ac:spMkLst>
            <pc:docMk/>
            <pc:sldMk cId="3823405470" sldId="1769"/>
            <ac:spMk id="2" creationId="{00000000-0000-0000-0000-000000000000}"/>
          </ac:spMkLst>
        </pc:spChg>
        <pc:picChg chg="add mod">
          <ac:chgData name="Pynbhalang Lyngdoh [Chillibreeze]" userId="6e6ab227-4ab6-4418-b5d2-56197c8246b7" providerId="ADAL" clId="{D1C4B54A-24EC-491D-84EF-73FA31E24FD0}" dt="2020-07-17T07:29:53.019" v="2886" actId="1037"/>
          <ac:picMkLst>
            <pc:docMk/>
            <pc:sldMk cId="3823405470" sldId="1769"/>
            <ac:picMk id="3" creationId="{04AF2CA4-CD3E-4AE8-B70C-0965E9034A1C}"/>
          </ac:picMkLst>
        </pc:picChg>
      </pc:sldChg>
      <pc:sldChg chg="addSp delSp modSp mod modClrScheme chgLayout">
        <pc:chgData name="Pynbhalang Lyngdoh [Chillibreeze]" userId="6e6ab227-4ab6-4418-b5d2-56197c8246b7" providerId="ADAL" clId="{D1C4B54A-24EC-491D-84EF-73FA31E24FD0}" dt="2020-07-17T09:32:55.028" v="4029" actId="20577"/>
        <pc:sldMkLst>
          <pc:docMk/>
          <pc:sldMk cId="788917443" sldId="1770"/>
        </pc:sldMkLst>
        <pc:spChg chg="del mod ord">
          <ac:chgData name="Pynbhalang Lyngdoh [Chillibreeze]" userId="6e6ab227-4ab6-4418-b5d2-56197c8246b7" providerId="ADAL" clId="{D1C4B54A-24EC-491D-84EF-73FA31E24FD0}" dt="2020-07-17T04:16:37.519" v="289" actId="478"/>
          <ac:spMkLst>
            <pc:docMk/>
            <pc:sldMk cId="788917443" sldId="1770"/>
            <ac:spMk id="6" creationId="{00000000-0000-0000-0000-000000000000}"/>
          </ac:spMkLst>
        </pc:spChg>
        <pc:spChg chg="mod">
          <ac:chgData name="Pynbhalang Lyngdoh [Chillibreeze]" userId="6e6ab227-4ab6-4418-b5d2-56197c8246b7" providerId="ADAL" clId="{D1C4B54A-24EC-491D-84EF-73FA31E24FD0}" dt="2020-07-17T09:09:13.340" v="3770"/>
          <ac:spMkLst>
            <pc:docMk/>
            <pc:sldMk cId="788917443" sldId="1770"/>
            <ac:spMk id="12" creationId="{4949C6D6-AAFE-4381-87EE-1BCDC54B9EEC}"/>
          </ac:spMkLst>
        </pc:spChg>
        <pc:spChg chg="mod">
          <ac:chgData name="Pynbhalang Lyngdoh [Chillibreeze]" userId="6e6ab227-4ab6-4418-b5d2-56197c8246b7" providerId="ADAL" clId="{D1C4B54A-24EC-491D-84EF-73FA31E24FD0}" dt="2020-07-17T09:09:13.340" v="3770"/>
          <ac:spMkLst>
            <pc:docMk/>
            <pc:sldMk cId="788917443" sldId="1770"/>
            <ac:spMk id="13" creationId="{3A425D62-0100-4F27-A05D-EEE77E59F049}"/>
          </ac:spMkLst>
        </pc:spChg>
        <pc:spChg chg="add mod ord">
          <ac:chgData name="Pynbhalang Lyngdoh [Chillibreeze]" userId="6e6ab227-4ab6-4418-b5d2-56197c8246b7" providerId="ADAL" clId="{D1C4B54A-24EC-491D-84EF-73FA31E24FD0}" dt="2020-07-17T09:10:21.071" v="3787" actId="167"/>
          <ac:spMkLst>
            <pc:docMk/>
            <pc:sldMk cId="788917443" sldId="1770"/>
            <ac:spMk id="14" creationId="{0DC84DCE-8FBB-4E13-916A-E1A7972D74FC}"/>
          </ac:spMkLst>
        </pc:spChg>
        <pc:spChg chg="mod">
          <ac:chgData name="Pynbhalang Lyngdoh [Chillibreeze]" userId="6e6ab227-4ab6-4418-b5d2-56197c8246b7" providerId="ADAL" clId="{D1C4B54A-24EC-491D-84EF-73FA31E24FD0}" dt="2020-07-17T09:09:09.995" v="3756"/>
          <ac:spMkLst>
            <pc:docMk/>
            <pc:sldMk cId="788917443" sldId="1770"/>
            <ac:spMk id="16" creationId="{FBEA8784-4A6F-46C5-811F-A44879A89F30}"/>
          </ac:spMkLst>
        </pc:spChg>
        <pc:spChg chg="mod ord">
          <ac:chgData name="Pynbhalang Lyngdoh [Chillibreeze]" userId="6e6ab227-4ab6-4418-b5d2-56197c8246b7" providerId="ADAL" clId="{D1C4B54A-24EC-491D-84EF-73FA31E24FD0}" dt="2020-07-17T09:32:55.028" v="4029" actId="20577"/>
          <ac:spMkLst>
            <pc:docMk/>
            <pc:sldMk cId="788917443" sldId="1770"/>
            <ac:spMk id="17" creationId="{00000000-0000-0000-0000-000000000000}"/>
          </ac:spMkLst>
        </pc:spChg>
        <pc:spChg chg="mod">
          <ac:chgData name="Pynbhalang Lyngdoh [Chillibreeze]" userId="6e6ab227-4ab6-4418-b5d2-56197c8246b7" providerId="ADAL" clId="{D1C4B54A-24EC-491D-84EF-73FA31E24FD0}" dt="2020-07-17T09:09:09.995" v="3756"/>
          <ac:spMkLst>
            <pc:docMk/>
            <pc:sldMk cId="788917443" sldId="1770"/>
            <ac:spMk id="18" creationId="{2A759957-F420-49CB-AE41-19CB20D80EF8}"/>
          </ac:spMkLst>
        </pc:spChg>
        <pc:spChg chg="mod">
          <ac:chgData name="Pynbhalang Lyngdoh [Chillibreeze]" userId="6e6ab227-4ab6-4418-b5d2-56197c8246b7" providerId="ADAL" clId="{D1C4B54A-24EC-491D-84EF-73FA31E24FD0}" dt="2020-07-17T09:09:04.569" v="3742"/>
          <ac:spMkLst>
            <pc:docMk/>
            <pc:sldMk cId="788917443" sldId="1770"/>
            <ac:spMk id="20" creationId="{A5B616E4-BC1F-41FA-ACDB-7C5E2D7CF202}"/>
          </ac:spMkLst>
        </pc:spChg>
        <pc:spChg chg="mod">
          <ac:chgData name="Pynbhalang Lyngdoh [Chillibreeze]" userId="6e6ab227-4ab6-4418-b5d2-56197c8246b7" providerId="ADAL" clId="{D1C4B54A-24EC-491D-84EF-73FA31E24FD0}" dt="2020-07-17T09:09:04.569" v="3742"/>
          <ac:spMkLst>
            <pc:docMk/>
            <pc:sldMk cId="788917443" sldId="1770"/>
            <ac:spMk id="21" creationId="{D7A3F289-90F0-47F0-80C1-AD0CDC95C49B}"/>
          </ac:spMkLst>
        </pc:spChg>
        <pc:spChg chg="mod">
          <ac:chgData name="Pynbhalang Lyngdoh [Chillibreeze]" userId="6e6ab227-4ab6-4418-b5d2-56197c8246b7" providerId="ADAL" clId="{D1C4B54A-24EC-491D-84EF-73FA31E24FD0}" dt="2020-07-17T09:09:02.099" v="3728"/>
          <ac:spMkLst>
            <pc:docMk/>
            <pc:sldMk cId="788917443" sldId="1770"/>
            <ac:spMk id="23" creationId="{E5FC1E33-5B29-43A5-9E60-5AFEF0E465CE}"/>
          </ac:spMkLst>
        </pc:spChg>
        <pc:spChg chg="mod">
          <ac:chgData name="Pynbhalang Lyngdoh [Chillibreeze]" userId="6e6ab227-4ab6-4418-b5d2-56197c8246b7" providerId="ADAL" clId="{D1C4B54A-24EC-491D-84EF-73FA31E24FD0}" dt="2020-07-17T09:09:02.099" v="3728"/>
          <ac:spMkLst>
            <pc:docMk/>
            <pc:sldMk cId="788917443" sldId="1770"/>
            <ac:spMk id="24" creationId="{A0BECECF-B188-4E53-A250-E73E0B0C3C40}"/>
          </ac:spMkLst>
        </pc:spChg>
        <pc:spChg chg="mod">
          <ac:chgData name="Pynbhalang Lyngdoh [Chillibreeze]" userId="6e6ab227-4ab6-4418-b5d2-56197c8246b7" providerId="ADAL" clId="{D1C4B54A-24EC-491D-84EF-73FA31E24FD0}" dt="2020-07-17T09:08:57.492" v="3714"/>
          <ac:spMkLst>
            <pc:docMk/>
            <pc:sldMk cId="788917443" sldId="1770"/>
            <ac:spMk id="26" creationId="{60016543-F9ED-4A46-AE48-55FA4D565636}"/>
          </ac:spMkLst>
        </pc:spChg>
        <pc:spChg chg="mod">
          <ac:chgData name="Pynbhalang Lyngdoh [Chillibreeze]" userId="6e6ab227-4ab6-4418-b5d2-56197c8246b7" providerId="ADAL" clId="{D1C4B54A-24EC-491D-84EF-73FA31E24FD0}" dt="2020-07-17T09:08:57.492" v="3714"/>
          <ac:spMkLst>
            <pc:docMk/>
            <pc:sldMk cId="788917443" sldId="1770"/>
            <ac:spMk id="27" creationId="{43A466DC-7E06-4A54-AADF-7841DD661B5A}"/>
          </ac:spMkLst>
        </pc:spChg>
        <pc:spChg chg="mod">
          <ac:chgData name="Pynbhalang Lyngdoh [Chillibreeze]" userId="6e6ab227-4ab6-4418-b5d2-56197c8246b7" providerId="ADAL" clId="{D1C4B54A-24EC-491D-84EF-73FA31E24FD0}" dt="2020-07-17T09:08:54.516" v="3700"/>
          <ac:spMkLst>
            <pc:docMk/>
            <pc:sldMk cId="788917443" sldId="1770"/>
            <ac:spMk id="29" creationId="{836FBC3C-F1FC-4C04-8605-E0F721CB7A8E}"/>
          </ac:spMkLst>
        </pc:spChg>
        <pc:spChg chg="mod">
          <ac:chgData name="Pynbhalang Lyngdoh [Chillibreeze]" userId="6e6ab227-4ab6-4418-b5d2-56197c8246b7" providerId="ADAL" clId="{D1C4B54A-24EC-491D-84EF-73FA31E24FD0}" dt="2020-07-17T09:08:54.516" v="3700"/>
          <ac:spMkLst>
            <pc:docMk/>
            <pc:sldMk cId="788917443" sldId="1770"/>
            <ac:spMk id="30" creationId="{E3F35F9C-E262-4ED0-9FD4-A526F18DBAA0}"/>
          </ac:spMkLst>
        </pc:spChg>
        <pc:spChg chg="add del mod">
          <ac:chgData name="Pynbhalang Lyngdoh [Chillibreeze]" userId="6e6ab227-4ab6-4418-b5d2-56197c8246b7" providerId="ADAL" clId="{D1C4B54A-24EC-491D-84EF-73FA31E24FD0}" dt="2020-07-17T09:11:55.322" v="3814" actId="21"/>
          <ac:spMkLst>
            <pc:docMk/>
            <pc:sldMk cId="788917443" sldId="1770"/>
            <ac:spMk id="31" creationId="{E3267D02-53F4-4DBC-893E-5E406813736A}"/>
          </ac:spMkLst>
        </pc:spChg>
        <pc:spChg chg="add del mod">
          <ac:chgData name="Pynbhalang Lyngdoh [Chillibreeze]" userId="6e6ab227-4ab6-4418-b5d2-56197c8246b7" providerId="ADAL" clId="{D1C4B54A-24EC-491D-84EF-73FA31E24FD0}" dt="2020-07-17T09:12:02.049" v="3820" actId="21"/>
          <ac:spMkLst>
            <pc:docMk/>
            <pc:sldMk cId="788917443" sldId="1770"/>
            <ac:spMk id="33" creationId="{22A61B82-8D8D-43D2-B142-A889A394EB19}"/>
          </ac:spMkLst>
        </pc:spChg>
        <pc:spChg chg="add del mod">
          <ac:chgData name="Pynbhalang Lyngdoh [Chillibreeze]" userId="6e6ab227-4ab6-4418-b5d2-56197c8246b7" providerId="ADAL" clId="{D1C4B54A-24EC-491D-84EF-73FA31E24FD0}" dt="2020-07-17T09:12:08.509" v="3826" actId="21"/>
          <ac:spMkLst>
            <pc:docMk/>
            <pc:sldMk cId="788917443" sldId="1770"/>
            <ac:spMk id="35" creationId="{6B866D7D-5A84-45B6-805A-59612505AF99}"/>
          </ac:spMkLst>
        </pc:spChg>
        <pc:spChg chg="add del mod">
          <ac:chgData name="Pynbhalang Lyngdoh [Chillibreeze]" userId="6e6ab227-4ab6-4418-b5d2-56197c8246b7" providerId="ADAL" clId="{D1C4B54A-24EC-491D-84EF-73FA31E24FD0}" dt="2020-07-17T09:12:15.007" v="3832" actId="21"/>
          <ac:spMkLst>
            <pc:docMk/>
            <pc:sldMk cId="788917443" sldId="1770"/>
            <ac:spMk id="37" creationId="{9C63A753-CB97-4235-9416-DD4B0C2BB062}"/>
          </ac:spMkLst>
        </pc:spChg>
        <pc:spChg chg="add del mod">
          <ac:chgData name="Pynbhalang Lyngdoh [Chillibreeze]" userId="6e6ab227-4ab6-4418-b5d2-56197c8246b7" providerId="ADAL" clId="{D1C4B54A-24EC-491D-84EF-73FA31E24FD0}" dt="2020-07-17T09:12:22.351" v="3838" actId="21"/>
          <ac:spMkLst>
            <pc:docMk/>
            <pc:sldMk cId="788917443" sldId="1770"/>
            <ac:spMk id="39" creationId="{7E1F7057-88B1-42BA-9F39-BEE8AFFF712A}"/>
          </ac:spMkLst>
        </pc:spChg>
        <pc:spChg chg="add del mod">
          <ac:chgData name="Pynbhalang Lyngdoh [Chillibreeze]" userId="6e6ab227-4ab6-4418-b5d2-56197c8246b7" providerId="ADAL" clId="{D1C4B54A-24EC-491D-84EF-73FA31E24FD0}" dt="2020-07-17T09:12:28.845" v="3844" actId="21"/>
          <ac:spMkLst>
            <pc:docMk/>
            <pc:sldMk cId="788917443" sldId="1770"/>
            <ac:spMk id="41" creationId="{22ECCACE-1168-47E8-9D47-ACEC78594EDC}"/>
          </ac:spMkLst>
        </pc:spChg>
        <pc:spChg chg="add del mod">
          <ac:chgData name="Pynbhalang Lyngdoh [Chillibreeze]" userId="6e6ab227-4ab6-4418-b5d2-56197c8246b7" providerId="ADAL" clId="{D1C4B54A-24EC-491D-84EF-73FA31E24FD0}" dt="2020-07-17T04:15:53.433" v="284"/>
          <ac:spMkLst>
            <pc:docMk/>
            <pc:sldMk cId="788917443" sldId="1770"/>
            <ac:spMk id="42" creationId="{402F66D1-A377-4092-835A-E8132D1F70DB}"/>
          </ac:spMkLst>
        </pc:spChg>
        <pc:spChg chg="add del mod">
          <ac:chgData name="Pynbhalang Lyngdoh [Chillibreeze]" userId="6e6ab227-4ab6-4418-b5d2-56197c8246b7" providerId="ADAL" clId="{D1C4B54A-24EC-491D-84EF-73FA31E24FD0}" dt="2020-07-17T04:15:53.614" v="285"/>
          <ac:spMkLst>
            <pc:docMk/>
            <pc:sldMk cId="788917443" sldId="1770"/>
            <ac:spMk id="43" creationId="{E5300ACA-6DF6-4C99-B2DB-52319A7FEDD9}"/>
          </ac:spMkLst>
        </pc:spChg>
        <pc:spChg chg="add del mod">
          <ac:chgData name="Pynbhalang Lyngdoh [Chillibreeze]" userId="6e6ab227-4ab6-4418-b5d2-56197c8246b7" providerId="ADAL" clId="{D1C4B54A-24EC-491D-84EF-73FA31E24FD0}" dt="2020-07-17T04:15:54.534" v="286"/>
          <ac:spMkLst>
            <pc:docMk/>
            <pc:sldMk cId="788917443" sldId="1770"/>
            <ac:spMk id="44" creationId="{E1D49657-212D-4333-B601-A0E90F71CC15}"/>
          </ac:spMkLst>
        </pc:spChg>
        <pc:spChg chg="add del mod">
          <ac:chgData name="Pynbhalang Lyngdoh [Chillibreeze]" userId="6e6ab227-4ab6-4418-b5d2-56197c8246b7" providerId="ADAL" clId="{D1C4B54A-24EC-491D-84EF-73FA31E24FD0}" dt="2020-07-17T04:15:54.718" v="287"/>
          <ac:spMkLst>
            <pc:docMk/>
            <pc:sldMk cId="788917443" sldId="1770"/>
            <ac:spMk id="45" creationId="{07DB9EC8-E81A-4102-953F-4971849E36BD}"/>
          </ac:spMkLst>
        </pc:spChg>
        <pc:spChg chg="add del mod">
          <ac:chgData name="Pynbhalang Lyngdoh [Chillibreeze]" userId="6e6ab227-4ab6-4418-b5d2-56197c8246b7" providerId="ADAL" clId="{D1C4B54A-24EC-491D-84EF-73FA31E24FD0}" dt="2020-07-17T04:15:55.046" v="288"/>
          <ac:spMkLst>
            <pc:docMk/>
            <pc:sldMk cId="788917443" sldId="1770"/>
            <ac:spMk id="46" creationId="{FB3255B6-C149-444C-A020-0E6C63A90A25}"/>
          </ac:spMkLst>
        </pc:spChg>
        <pc:spChg chg="add mod">
          <ac:chgData name="Pynbhalang Lyngdoh [Chillibreeze]" userId="6e6ab227-4ab6-4418-b5d2-56197c8246b7" providerId="ADAL" clId="{D1C4B54A-24EC-491D-84EF-73FA31E24FD0}" dt="2020-07-17T09:11:55.786" v="3815"/>
          <ac:spMkLst>
            <pc:docMk/>
            <pc:sldMk cId="788917443" sldId="1770"/>
            <ac:spMk id="71" creationId="{7B08B366-DB5E-4785-96A5-8F194722E356}"/>
          </ac:spMkLst>
        </pc:spChg>
        <pc:spChg chg="add mod">
          <ac:chgData name="Pynbhalang Lyngdoh [Chillibreeze]" userId="6e6ab227-4ab6-4418-b5d2-56197c8246b7" providerId="ADAL" clId="{D1C4B54A-24EC-491D-84EF-73FA31E24FD0}" dt="2020-07-17T09:12:02.592" v="3821"/>
          <ac:spMkLst>
            <pc:docMk/>
            <pc:sldMk cId="788917443" sldId="1770"/>
            <ac:spMk id="74" creationId="{B16B7BEE-52F1-4091-9A89-33B5AEDB4707}"/>
          </ac:spMkLst>
        </pc:spChg>
        <pc:spChg chg="add mod">
          <ac:chgData name="Pynbhalang Lyngdoh [Chillibreeze]" userId="6e6ab227-4ab6-4418-b5d2-56197c8246b7" providerId="ADAL" clId="{D1C4B54A-24EC-491D-84EF-73FA31E24FD0}" dt="2020-07-17T09:12:08.941" v="3827"/>
          <ac:spMkLst>
            <pc:docMk/>
            <pc:sldMk cId="788917443" sldId="1770"/>
            <ac:spMk id="77" creationId="{BCC6C625-B098-49EF-A29C-88F3DC7CFE1C}"/>
          </ac:spMkLst>
        </pc:spChg>
        <pc:spChg chg="add mod">
          <ac:chgData name="Pynbhalang Lyngdoh [Chillibreeze]" userId="6e6ab227-4ab6-4418-b5d2-56197c8246b7" providerId="ADAL" clId="{D1C4B54A-24EC-491D-84EF-73FA31E24FD0}" dt="2020-07-17T09:12:15.559" v="3833"/>
          <ac:spMkLst>
            <pc:docMk/>
            <pc:sldMk cId="788917443" sldId="1770"/>
            <ac:spMk id="80" creationId="{6E12F0EB-4A5F-422B-BE45-B4250AF05B44}"/>
          </ac:spMkLst>
        </pc:spChg>
        <pc:spChg chg="add mod">
          <ac:chgData name="Pynbhalang Lyngdoh [Chillibreeze]" userId="6e6ab227-4ab6-4418-b5d2-56197c8246b7" providerId="ADAL" clId="{D1C4B54A-24EC-491D-84EF-73FA31E24FD0}" dt="2020-07-17T09:12:22.910" v="3839"/>
          <ac:spMkLst>
            <pc:docMk/>
            <pc:sldMk cId="788917443" sldId="1770"/>
            <ac:spMk id="83" creationId="{D68D7441-4083-4B30-BD04-E5862B000CA7}"/>
          </ac:spMkLst>
        </pc:spChg>
        <pc:spChg chg="add mod">
          <ac:chgData name="Pynbhalang Lyngdoh [Chillibreeze]" userId="6e6ab227-4ab6-4418-b5d2-56197c8246b7" providerId="ADAL" clId="{D1C4B54A-24EC-491D-84EF-73FA31E24FD0}" dt="2020-07-17T09:12:29.412" v="3845"/>
          <ac:spMkLst>
            <pc:docMk/>
            <pc:sldMk cId="788917443" sldId="1770"/>
            <ac:spMk id="86" creationId="{E97FDEA8-7564-4D51-9CF4-4940AE020EF8}"/>
          </ac:spMkLst>
        </pc:spChg>
        <pc:grpChg chg="add del mod">
          <ac:chgData name="Pynbhalang Lyngdoh [Chillibreeze]" userId="6e6ab227-4ab6-4418-b5d2-56197c8246b7" providerId="ADAL" clId="{D1C4B54A-24EC-491D-84EF-73FA31E24FD0}" dt="2020-07-17T09:09:16.906" v="3771" actId="478"/>
          <ac:grpSpMkLst>
            <pc:docMk/>
            <pc:sldMk cId="788917443" sldId="1770"/>
            <ac:grpSpMk id="11" creationId="{6094F0BC-2BCC-4F2F-A7F0-6182FFD23BF6}"/>
          </ac:grpSpMkLst>
        </pc:grpChg>
        <pc:grpChg chg="add del mod">
          <ac:chgData name="Pynbhalang Lyngdoh [Chillibreeze]" userId="6e6ab227-4ab6-4418-b5d2-56197c8246b7" providerId="ADAL" clId="{D1C4B54A-24EC-491D-84EF-73FA31E24FD0}" dt="2020-07-17T09:09:16.906" v="3771" actId="478"/>
          <ac:grpSpMkLst>
            <pc:docMk/>
            <pc:sldMk cId="788917443" sldId="1770"/>
            <ac:grpSpMk id="15" creationId="{ED957885-8436-459A-99CC-472FAA0E2918}"/>
          </ac:grpSpMkLst>
        </pc:grpChg>
        <pc:grpChg chg="add del mod">
          <ac:chgData name="Pynbhalang Lyngdoh [Chillibreeze]" userId="6e6ab227-4ab6-4418-b5d2-56197c8246b7" providerId="ADAL" clId="{D1C4B54A-24EC-491D-84EF-73FA31E24FD0}" dt="2020-07-17T09:09:16.906" v="3771" actId="478"/>
          <ac:grpSpMkLst>
            <pc:docMk/>
            <pc:sldMk cId="788917443" sldId="1770"/>
            <ac:grpSpMk id="19" creationId="{CF979EB0-420D-4AF0-B8A6-664F2E4E4435}"/>
          </ac:grpSpMkLst>
        </pc:grpChg>
        <pc:grpChg chg="add del mod">
          <ac:chgData name="Pynbhalang Lyngdoh [Chillibreeze]" userId="6e6ab227-4ab6-4418-b5d2-56197c8246b7" providerId="ADAL" clId="{D1C4B54A-24EC-491D-84EF-73FA31E24FD0}" dt="2020-07-17T09:09:16.906" v="3771" actId="478"/>
          <ac:grpSpMkLst>
            <pc:docMk/>
            <pc:sldMk cId="788917443" sldId="1770"/>
            <ac:grpSpMk id="22" creationId="{048C71BD-2F23-4449-82FE-19786243F16C}"/>
          </ac:grpSpMkLst>
        </pc:grpChg>
        <pc:grpChg chg="add del mod">
          <ac:chgData name="Pynbhalang Lyngdoh [Chillibreeze]" userId="6e6ab227-4ab6-4418-b5d2-56197c8246b7" providerId="ADAL" clId="{D1C4B54A-24EC-491D-84EF-73FA31E24FD0}" dt="2020-07-17T09:09:16.906" v="3771" actId="478"/>
          <ac:grpSpMkLst>
            <pc:docMk/>
            <pc:sldMk cId="788917443" sldId="1770"/>
            <ac:grpSpMk id="25" creationId="{278A5812-397A-40C3-8E46-770EE28F078A}"/>
          </ac:grpSpMkLst>
        </pc:grpChg>
        <pc:grpChg chg="add del mod">
          <ac:chgData name="Pynbhalang Lyngdoh [Chillibreeze]" userId="6e6ab227-4ab6-4418-b5d2-56197c8246b7" providerId="ADAL" clId="{D1C4B54A-24EC-491D-84EF-73FA31E24FD0}" dt="2020-07-17T09:09:16.906" v="3771" actId="478"/>
          <ac:grpSpMkLst>
            <pc:docMk/>
            <pc:sldMk cId="788917443" sldId="1770"/>
            <ac:grpSpMk id="28" creationId="{6D7E39A9-C661-472A-A714-0E37A237F995}"/>
          </ac:grpSpMkLst>
        </pc:grpChg>
        <pc:picChg chg="add del mod">
          <ac:chgData name="Pynbhalang Lyngdoh [Chillibreeze]" userId="6e6ab227-4ab6-4418-b5d2-56197c8246b7" providerId="ADAL" clId="{D1C4B54A-24EC-491D-84EF-73FA31E24FD0}" dt="2020-07-17T04:14:29.591" v="268" actId="478"/>
          <ac:picMkLst>
            <pc:docMk/>
            <pc:sldMk cId="788917443" sldId="1770"/>
            <ac:picMk id="4" creationId="{86AEF5F1-A3C5-4706-989E-190E3EC0E0DC}"/>
          </ac:picMkLst>
        </pc:picChg>
        <pc:picChg chg="add del mod">
          <ac:chgData name="Pynbhalang Lyngdoh [Chillibreeze]" userId="6e6ab227-4ab6-4418-b5d2-56197c8246b7" providerId="ADAL" clId="{D1C4B54A-24EC-491D-84EF-73FA31E24FD0}" dt="2020-07-17T04:14:29.591" v="268" actId="478"/>
          <ac:picMkLst>
            <pc:docMk/>
            <pc:sldMk cId="788917443" sldId="1770"/>
            <ac:picMk id="5" creationId="{739E9B7D-EFA1-4D81-A75B-36366D09D729}"/>
          </ac:picMkLst>
        </pc:picChg>
        <pc:picChg chg="add del mod">
          <ac:chgData name="Pynbhalang Lyngdoh [Chillibreeze]" userId="6e6ab227-4ab6-4418-b5d2-56197c8246b7" providerId="ADAL" clId="{D1C4B54A-24EC-491D-84EF-73FA31E24FD0}" dt="2020-07-17T04:14:29.591" v="268" actId="478"/>
          <ac:picMkLst>
            <pc:docMk/>
            <pc:sldMk cId="788917443" sldId="1770"/>
            <ac:picMk id="7" creationId="{2EABFB52-0225-4479-A5A3-31CAFA6312FE}"/>
          </ac:picMkLst>
        </pc:picChg>
        <pc:picChg chg="add del mod">
          <ac:chgData name="Pynbhalang Lyngdoh [Chillibreeze]" userId="6e6ab227-4ab6-4418-b5d2-56197c8246b7" providerId="ADAL" clId="{D1C4B54A-24EC-491D-84EF-73FA31E24FD0}" dt="2020-07-17T04:14:29.591" v="268" actId="478"/>
          <ac:picMkLst>
            <pc:docMk/>
            <pc:sldMk cId="788917443" sldId="1770"/>
            <ac:picMk id="8" creationId="{2720D71F-15C9-4EBA-A70C-082E5F983D50}"/>
          </ac:picMkLst>
        </pc:picChg>
        <pc:picChg chg="add del mod">
          <ac:chgData name="Pynbhalang Lyngdoh [Chillibreeze]" userId="6e6ab227-4ab6-4418-b5d2-56197c8246b7" providerId="ADAL" clId="{D1C4B54A-24EC-491D-84EF-73FA31E24FD0}" dt="2020-07-17T04:14:29.591" v="268" actId="478"/>
          <ac:picMkLst>
            <pc:docMk/>
            <pc:sldMk cId="788917443" sldId="1770"/>
            <ac:picMk id="9" creationId="{8B015A2F-7A81-4BFD-8178-9FE125A7ECAE}"/>
          </ac:picMkLst>
        </pc:picChg>
        <pc:picChg chg="add del mod">
          <ac:chgData name="Pynbhalang Lyngdoh [Chillibreeze]" userId="6e6ab227-4ab6-4418-b5d2-56197c8246b7" providerId="ADAL" clId="{D1C4B54A-24EC-491D-84EF-73FA31E24FD0}" dt="2020-07-17T04:14:29.591" v="268" actId="478"/>
          <ac:picMkLst>
            <pc:docMk/>
            <pc:sldMk cId="788917443" sldId="1770"/>
            <ac:picMk id="10" creationId="{A2E3A4B1-5FFA-4A19-AC0C-682C708446E3}"/>
          </ac:picMkLst>
        </pc:picChg>
        <pc:picChg chg="add del mod">
          <ac:chgData name="Pynbhalang Lyngdoh [Chillibreeze]" userId="6e6ab227-4ab6-4418-b5d2-56197c8246b7" providerId="ADAL" clId="{D1C4B54A-24EC-491D-84EF-73FA31E24FD0}" dt="2020-07-17T09:10:15.451" v="3786" actId="478"/>
          <ac:picMkLst>
            <pc:docMk/>
            <pc:sldMk cId="788917443" sldId="1770"/>
            <ac:picMk id="47" creationId="{C74FFE89-2D18-4935-820C-FC46A95CAE0D}"/>
          </ac:picMkLst>
        </pc:picChg>
        <pc:picChg chg="add del mod">
          <ac:chgData name="Pynbhalang Lyngdoh [Chillibreeze]" userId="6e6ab227-4ab6-4418-b5d2-56197c8246b7" providerId="ADAL" clId="{D1C4B54A-24EC-491D-84EF-73FA31E24FD0}" dt="2020-07-17T09:10:15.451" v="3786" actId="478"/>
          <ac:picMkLst>
            <pc:docMk/>
            <pc:sldMk cId="788917443" sldId="1770"/>
            <ac:picMk id="48" creationId="{446E2DA3-0969-4D81-A254-0666FB67A3C0}"/>
          </ac:picMkLst>
        </pc:picChg>
        <pc:picChg chg="add del mod">
          <ac:chgData name="Pynbhalang Lyngdoh [Chillibreeze]" userId="6e6ab227-4ab6-4418-b5d2-56197c8246b7" providerId="ADAL" clId="{D1C4B54A-24EC-491D-84EF-73FA31E24FD0}" dt="2020-07-17T09:10:15.451" v="3786" actId="478"/>
          <ac:picMkLst>
            <pc:docMk/>
            <pc:sldMk cId="788917443" sldId="1770"/>
            <ac:picMk id="49" creationId="{878CD971-0003-4B1F-8274-0293C44590FA}"/>
          </ac:picMkLst>
        </pc:picChg>
        <pc:picChg chg="add del mod">
          <ac:chgData name="Pynbhalang Lyngdoh [Chillibreeze]" userId="6e6ab227-4ab6-4418-b5d2-56197c8246b7" providerId="ADAL" clId="{D1C4B54A-24EC-491D-84EF-73FA31E24FD0}" dt="2020-07-17T09:10:15.451" v="3786" actId="478"/>
          <ac:picMkLst>
            <pc:docMk/>
            <pc:sldMk cId="788917443" sldId="1770"/>
            <ac:picMk id="50" creationId="{35FD86F0-7583-4923-951E-48585337B161}"/>
          </ac:picMkLst>
        </pc:picChg>
        <pc:picChg chg="add del mod">
          <ac:chgData name="Pynbhalang Lyngdoh [Chillibreeze]" userId="6e6ab227-4ab6-4418-b5d2-56197c8246b7" providerId="ADAL" clId="{D1C4B54A-24EC-491D-84EF-73FA31E24FD0}" dt="2020-07-17T09:10:15.451" v="3786" actId="478"/>
          <ac:picMkLst>
            <pc:docMk/>
            <pc:sldMk cId="788917443" sldId="1770"/>
            <ac:picMk id="51" creationId="{6119F15A-CE65-4723-B3F4-6C33F5DF085B}"/>
          </ac:picMkLst>
        </pc:picChg>
        <pc:picChg chg="add del mod">
          <ac:chgData name="Pynbhalang Lyngdoh [Chillibreeze]" userId="6e6ab227-4ab6-4418-b5d2-56197c8246b7" providerId="ADAL" clId="{D1C4B54A-24EC-491D-84EF-73FA31E24FD0}" dt="2020-07-17T09:10:15.451" v="3786" actId="478"/>
          <ac:picMkLst>
            <pc:docMk/>
            <pc:sldMk cId="788917443" sldId="1770"/>
            <ac:picMk id="52" creationId="{906B222F-194A-4E6F-8E34-8930D7B1E5BE}"/>
          </ac:picMkLst>
        </pc:picChg>
        <pc:picChg chg="del mod">
          <ac:chgData name="Pynbhalang Lyngdoh [Chillibreeze]" userId="6e6ab227-4ab6-4418-b5d2-56197c8246b7" providerId="ADAL" clId="{D1C4B54A-24EC-491D-84EF-73FA31E24FD0}" dt="2020-07-17T09:10:23.929" v="3788" actId="21"/>
          <ac:picMkLst>
            <pc:docMk/>
            <pc:sldMk cId="788917443" sldId="1770"/>
            <ac:picMk id="53" creationId="{C49B53AD-E3B7-4405-809C-953DDAD02C8F}"/>
          </ac:picMkLst>
        </pc:picChg>
        <pc:picChg chg="del mod">
          <ac:chgData name="Pynbhalang Lyngdoh [Chillibreeze]" userId="6e6ab227-4ab6-4418-b5d2-56197c8246b7" providerId="ADAL" clId="{D1C4B54A-24EC-491D-84EF-73FA31E24FD0}" dt="2020-07-17T09:11:59.412" v="3818" actId="21"/>
          <ac:picMkLst>
            <pc:docMk/>
            <pc:sldMk cId="788917443" sldId="1770"/>
            <ac:picMk id="54" creationId="{595B63C7-128C-4FDB-9129-ABF8B668C93D}"/>
          </ac:picMkLst>
        </pc:picChg>
        <pc:picChg chg="del mod">
          <ac:chgData name="Pynbhalang Lyngdoh [Chillibreeze]" userId="6e6ab227-4ab6-4418-b5d2-56197c8246b7" providerId="ADAL" clId="{D1C4B54A-24EC-491D-84EF-73FA31E24FD0}" dt="2020-07-17T09:12:05.939" v="3824" actId="21"/>
          <ac:picMkLst>
            <pc:docMk/>
            <pc:sldMk cId="788917443" sldId="1770"/>
            <ac:picMk id="55" creationId="{53FFBADF-A400-411B-8BCB-9F7D06101D2A}"/>
          </ac:picMkLst>
        </pc:picChg>
        <pc:picChg chg="del mod">
          <ac:chgData name="Pynbhalang Lyngdoh [Chillibreeze]" userId="6e6ab227-4ab6-4418-b5d2-56197c8246b7" providerId="ADAL" clId="{D1C4B54A-24EC-491D-84EF-73FA31E24FD0}" dt="2020-07-17T09:12:12.765" v="3830" actId="21"/>
          <ac:picMkLst>
            <pc:docMk/>
            <pc:sldMk cId="788917443" sldId="1770"/>
            <ac:picMk id="56" creationId="{B3DEA2C2-1F10-416C-A935-406316F36772}"/>
          </ac:picMkLst>
        </pc:picChg>
        <pc:picChg chg="del mod">
          <ac:chgData name="Pynbhalang Lyngdoh [Chillibreeze]" userId="6e6ab227-4ab6-4418-b5d2-56197c8246b7" providerId="ADAL" clId="{D1C4B54A-24EC-491D-84EF-73FA31E24FD0}" dt="2020-07-17T09:12:19.570" v="3836" actId="21"/>
          <ac:picMkLst>
            <pc:docMk/>
            <pc:sldMk cId="788917443" sldId="1770"/>
            <ac:picMk id="57" creationId="{AAD90B21-224E-4E32-A223-B14DD9BA216E}"/>
          </ac:picMkLst>
        </pc:picChg>
        <pc:picChg chg="del mod">
          <ac:chgData name="Pynbhalang Lyngdoh [Chillibreeze]" userId="6e6ab227-4ab6-4418-b5d2-56197c8246b7" providerId="ADAL" clId="{D1C4B54A-24EC-491D-84EF-73FA31E24FD0}" dt="2020-07-17T09:12:26.452" v="3842" actId="21"/>
          <ac:picMkLst>
            <pc:docMk/>
            <pc:sldMk cId="788917443" sldId="1770"/>
            <ac:picMk id="58" creationId="{EA1A641E-C78B-44E8-80A1-E5DD24467325}"/>
          </ac:picMkLst>
        </pc:picChg>
        <pc:picChg chg="add del mod">
          <ac:chgData name="Pynbhalang Lyngdoh [Chillibreeze]" userId="6e6ab227-4ab6-4418-b5d2-56197c8246b7" providerId="ADAL" clId="{D1C4B54A-24EC-491D-84EF-73FA31E24FD0}" dt="2020-07-17T09:11:53.121" v="3812" actId="21"/>
          <ac:picMkLst>
            <pc:docMk/>
            <pc:sldMk cId="788917443" sldId="1770"/>
            <ac:picMk id="59" creationId="{4FBE4B93-209C-49CA-A899-0956B8513C6F}"/>
          </ac:picMkLst>
        </pc:picChg>
        <pc:picChg chg="add mod">
          <ac:chgData name="Pynbhalang Lyngdoh [Chillibreeze]" userId="6e6ab227-4ab6-4418-b5d2-56197c8246b7" providerId="ADAL" clId="{D1C4B54A-24EC-491D-84EF-73FA31E24FD0}" dt="2020-07-17T09:11:53.659" v="3813"/>
          <ac:picMkLst>
            <pc:docMk/>
            <pc:sldMk cId="788917443" sldId="1770"/>
            <ac:picMk id="70" creationId="{888DC16A-CCFF-42FC-A540-2BB6212EEC73}"/>
          </ac:picMkLst>
        </pc:picChg>
        <pc:picChg chg="add mod">
          <ac:chgData name="Pynbhalang Lyngdoh [Chillibreeze]" userId="6e6ab227-4ab6-4418-b5d2-56197c8246b7" providerId="ADAL" clId="{D1C4B54A-24EC-491D-84EF-73FA31E24FD0}" dt="2020-07-17T09:12:00.079" v="3819"/>
          <ac:picMkLst>
            <pc:docMk/>
            <pc:sldMk cId="788917443" sldId="1770"/>
            <ac:picMk id="73" creationId="{A2FDDC0A-5468-4711-8B58-924A5E499CD4}"/>
          </ac:picMkLst>
        </pc:picChg>
        <pc:picChg chg="add mod">
          <ac:chgData name="Pynbhalang Lyngdoh [Chillibreeze]" userId="6e6ab227-4ab6-4418-b5d2-56197c8246b7" providerId="ADAL" clId="{D1C4B54A-24EC-491D-84EF-73FA31E24FD0}" dt="2020-07-17T09:12:06.627" v="3825"/>
          <ac:picMkLst>
            <pc:docMk/>
            <pc:sldMk cId="788917443" sldId="1770"/>
            <ac:picMk id="76" creationId="{EC836C37-7455-4A99-9335-263B16B0D09A}"/>
          </ac:picMkLst>
        </pc:picChg>
        <pc:picChg chg="add mod">
          <ac:chgData name="Pynbhalang Lyngdoh [Chillibreeze]" userId="6e6ab227-4ab6-4418-b5d2-56197c8246b7" providerId="ADAL" clId="{D1C4B54A-24EC-491D-84EF-73FA31E24FD0}" dt="2020-07-17T09:12:13.291" v="3831"/>
          <ac:picMkLst>
            <pc:docMk/>
            <pc:sldMk cId="788917443" sldId="1770"/>
            <ac:picMk id="79" creationId="{88D5F8A8-45DD-4511-8273-DBC193AEC5EC}"/>
          </ac:picMkLst>
        </pc:picChg>
        <pc:picChg chg="add mod">
          <ac:chgData name="Pynbhalang Lyngdoh [Chillibreeze]" userId="6e6ab227-4ab6-4418-b5d2-56197c8246b7" providerId="ADAL" clId="{D1C4B54A-24EC-491D-84EF-73FA31E24FD0}" dt="2020-07-17T09:12:20.018" v="3837"/>
          <ac:picMkLst>
            <pc:docMk/>
            <pc:sldMk cId="788917443" sldId="1770"/>
            <ac:picMk id="82" creationId="{745027C5-931F-47CD-974E-9453B8966478}"/>
          </ac:picMkLst>
        </pc:picChg>
        <pc:picChg chg="add mod">
          <ac:chgData name="Pynbhalang Lyngdoh [Chillibreeze]" userId="6e6ab227-4ab6-4418-b5d2-56197c8246b7" providerId="ADAL" clId="{D1C4B54A-24EC-491D-84EF-73FA31E24FD0}" dt="2020-07-17T09:12:27.172" v="3843"/>
          <ac:picMkLst>
            <pc:docMk/>
            <pc:sldMk cId="788917443" sldId="1770"/>
            <ac:picMk id="85" creationId="{5669D33F-2E15-446A-AEAD-E8CB31D790CF}"/>
          </ac:picMkLst>
        </pc:picChg>
        <pc:cxnChg chg="add del mod">
          <ac:chgData name="Pynbhalang Lyngdoh [Chillibreeze]" userId="6e6ab227-4ab6-4418-b5d2-56197c8246b7" providerId="ADAL" clId="{D1C4B54A-24EC-491D-84EF-73FA31E24FD0}" dt="2020-07-17T09:11:03.872" v="3798" actId="478"/>
          <ac:cxnSpMkLst>
            <pc:docMk/>
            <pc:sldMk cId="788917443" sldId="1770"/>
            <ac:cxnSpMk id="60" creationId="{611B328D-B297-47E4-AD06-438C72D0DD6F}"/>
          </ac:cxnSpMkLst>
        </pc:cxnChg>
        <pc:cxnChg chg="add del mod">
          <ac:chgData name="Pynbhalang Lyngdoh [Chillibreeze]" userId="6e6ab227-4ab6-4418-b5d2-56197c8246b7" providerId="ADAL" clId="{D1C4B54A-24EC-491D-84EF-73FA31E24FD0}" dt="2020-07-17T09:11:57.456" v="3816" actId="21"/>
          <ac:cxnSpMkLst>
            <pc:docMk/>
            <pc:sldMk cId="788917443" sldId="1770"/>
            <ac:cxnSpMk id="61" creationId="{76D412DF-0E94-45F0-9559-52170A5BA06D}"/>
          </ac:cxnSpMkLst>
        </pc:cxnChg>
        <pc:cxnChg chg="add del mod">
          <ac:chgData name="Pynbhalang Lyngdoh [Chillibreeze]" userId="6e6ab227-4ab6-4418-b5d2-56197c8246b7" providerId="ADAL" clId="{D1C4B54A-24EC-491D-84EF-73FA31E24FD0}" dt="2020-07-17T09:11:03.872" v="3798" actId="478"/>
          <ac:cxnSpMkLst>
            <pc:docMk/>
            <pc:sldMk cId="788917443" sldId="1770"/>
            <ac:cxnSpMk id="62" creationId="{09277C09-DAEB-42CF-B6D1-DAD0282C4276}"/>
          </ac:cxnSpMkLst>
        </pc:cxnChg>
        <pc:cxnChg chg="add del mod">
          <ac:chgData name="Pynbhalang Lyngdoh [Chillibreeze]" userId="6e6ab227-4ab6-4418-b5d2-56197c8246b7" providerId="ADAL" clId="{D1C4B54A-24EC-491D-84EF-73FA31E24FD0}" dt="2020-07-17T09:11:03.872" v="3798" actId="478"/>
          <ac:cxnSpMkLst>
            <pc:docMk/>
            <pc:sldMk cId="788917443" sldId="1770"/>
            <ac:cxnSpMk id="63" creationId="{ADCEADF0-724F-4C0A-A426-37B35C5330BE}"/>
          </ac:cxnSpMkLst>
        </pc:cxnChg>
        <pc:cxnChg chg="add del mod">
          <ac:chgData name="Pynbhalang Lyngdoh [Chillibreeze]" userId="6e6ab227-4ab6-4418-b5d2-56197c8246b7" providerId="ADAL" clId="{D1C4B54A-24EC-491D-84EF-73FA31E24FD0}" dt="2020-07-17T09:11:03.872" v="3798" actId="478"/>
          <ac:cxnSpMkLst>
            <pc:docMk/>
            <pc:sldMk cId="788917443" sldId="1770"/>
            <ac:cxnSpMk id="64" creationId="{3DC172DE-1E53-452F-A47D-2B77DFF4A7E4}"/>
          </ac:cxnSpMkLst>
        </pc:cxnChg>
        <pc:cxnChg chg="add del mod">
          <ac:chgData name="Pynbhalang Lyngdoh [Chillibreeze]" userId="6e6ab227-4ab6-4418-b5d2-56197c8246b7" providerId="ADAL" clId="{D1C4B54A-24EC-491D-84EF-73FA31E24FD0}" dt="2020-07-17T09:12:03.956" v="3822" actId="21"/>
          <ac:cxnSpMkLst>
            <pc:docMk/>
            <pc:sldMk cId="788917443" sldId="1770"/>
            <ac:cxnSpMk id="66" creationId="{525824D4-0EA5-468C-9272-10E2F0A7E21D}"/>
          </ac:cxnSpMkLst>
        </pc:cxnChg>
        <pc:cxnChg chg="add del mod">
          <ac:chgData name="Pynbhalang Lyngdoh [Chillibreeze]" userId="6e6ab227-4ab6-4418-b5d2-56197c8246b7" providerId="ADAL" clId="{D1C4B54A-24EC-491D-84EF-73FA31E24FD0}" dt="2020-07-17T09:12:10.597" v="3828" actId="21"/>
          <ac:cxnSpMkLst>
            <pc:docMk/>
            <pc:sldMk cId="788917443" sldId="1770"/>
            <ac:cxnSpMk id="67" creationId="{77577189-74F3-4849-8963-928F289FFFCC}"/>
          </ac:cxnSpMkLst>
        </pc:cxnChg>
        <pc:cxnChg chg="add del mod">
          <ac:chgData name="Pynbhalang Lyngdoh [Chillibreeze]" userId="6e6ab227-4ab6-4418-b5d2-56197c8246b7" providerId="ADAL" clId="{D1C4B54A-24EC-491D-84EF-73FA31E24FD0}" dt="2020-07-17T09:12:16.870" v="3834" actId="21"/>
          <ac:cxnSpMkLst>
            <pc:docMk/>
            <pc:sldMk cId="788917443" sldId="1770"/>
            <ac:cxnSpMk id="68" creationId="{C3E9A6A7-76A6-4B2E-8AA5-F82580C1938F}"/>
          </ac:cxnSpMkLst>
        </pc:cxnChg>
        <pc:cxnChg chg="add del mod">
          <ac:chgData name="Pynbhalang Lyngdoh [Chillibreeze]" userId="6e6ab227-4ab6-4418-b5d2-56197c8246b7" providerId="ADAL" clId="{D1C4B54A-24EC-491D-84EF-73FA31E24FD0}" dt="2020-07-17T09:12:24.420" v="3840" actId="21"/>
          <ac:cxnSpMkLst>
            <pc:docMk/>
            <pc:sldMk cId="788917443" sldId="1770"/>
            <ac:cxnSpMk id="69" creationId="{7013DC6D-070C-4844-B756-464234576FA1}"/>
          </ac:cxnSpMkLst>
        </pc:cxnChg>
        <pc:cxnChg chg="add mod">
          <ac:chgData name="Pynbhalang Lyngdoh [Chillibreeze]" userId="6e6ab227-4ab6-4418-b5d2-56197c8246b7" providerId="ADAL" clId="{D1C4B54A-24EC-491D-84EF-73FA31E24FD0}" dt="2020-07-17T09:11:58.011" v="3817"/>
          <ac:cxnSpMkLst>
            <pc:docMk/>
            <pc:sldMk cId="788917443" sldId="1770"/>
            <ac:cxnSpMk id="72" creationId="{DDC6B79B-2B5F-4684-BE57-17815B6069F0}"/>
          </ac:cxnSpMkLst>
        </pc:cxnChg>
        <pc:cxnChg chg="add mod">
          <ac:chgData name="Pynbhalang Lyngdoh [Chillibreeze]" userId="6e6ab227-4ab6-4418-b5d2-56197c8246b7" providerId="ADAL" clId="{D1C4B54A-24EC-491D-84EF-73FA31E24FD0}" dt="2020-07-17T09:12:04.417" v="3823"/>
          <ac:cxnSpMkLst>
            <pc:docMk/>
            <pc:sldMk cId="788917443" sldId="1770"/>
            <ac:cxnSpMk id="75" creationId="{A0041232-D55F-43BD-A5D4-E2CCF7F62429}"/>
          </ac:cxnSpMkLst>
        </pc:cxnChg>
        <pc:cxnChg chg="add mod">
          <ac:chgData name="Pynbhalang Lyngdoh [Chillibreeze]" userId="6e6ab227-4ab6-4418-b5d2-56197c8246b7" providerId="ADAL" clId="{D1C4B54A-24EC-491D-84EF-73FA31E24FD0}" dt="2020-07-17T09:12:11.146" v="3829"/>
          <ac:cxnSpMkLst>
            <pc:docMk/>
            <pc:sldMk cId="788917443" sldId="1770"/>
            <ac:cxnSpMk id="78" creationId="{E8F56CBC-905F-4D48-9C41-DF108FCFBF6D}"/>
          </ac:cxnSpMkLst>
        </pc:cxnChg>
        <pc:cxnChg chg="add mod">
          <ac:chgData name="Pynbhalang Lyngdoh [Chillibreeze]" userId="6e6ab227-4ab6-4418-b5d2-56197c8246b7" providerId="ADAL" clId="{D1C4B54A-24EC-491D-84EF-73FA31E24FD0}" dt="2020-07-17T09:12:17.425" v="3835"/>
          <ac:cxnSpMkLst>
            <pc:docMk/>
            <pc:sldMk cId="788917443" sldId="1770"/>
            <ac:cxnSpMk id="81" creationId="{3098BA3A-96EA-4664-BC7F-D076F13D8578}"/>
          </ac:cxnSpMkLst>
        </pc:cxnChg>
        <pc:cxnChg chg="add mod">
          <ac:chgData name="Pynbhalang Lyngdoh [Chillibreeze]" userId="6e6ab227-4ab6-4418-b5d2-56197c8246b7" providerId="ADAL" clId="{D1C4B54A-24EC-491D-84EF-73FA31E24FD0}" dt="2020-07-17T09:12:24.975" v="3841"/>
          <ac:cxnSpMkLst>
            <pc:docMk/>
            <pc:sldMk cId="788917443" sldId="1770"/>
            <ac:cxnSpMk id="84" creationId="{2CD8C45D-550B-489B-B5A9-60D67BECB48A}"/>
          </ac:cxnSpMkLst>
        </pc:cxnChg>
      </pc:sldChg>
      <pc:sldChg chg="addSp delSp modSp mod modClrScheme chgLayout">
        <pc:chgData name="Pynbhalang Lyngdoh [Chillibreeze]" userId="6e6ab227-4ab6-4418-b5d2-56197c8246b7" providerId="ADAL" clId="{D1C4B54A-24EC-491D-84EF-73FA31E24FD0}" dt="2020-07-17T15:05:19.609" v="4697" actId="164"/>
        <pc:sldMkLst>
          <pc:docMk/>
          <pc:sldMk cId="1434704186" sldId="1786"/>
        </pc:sldMkLst>
        <pc:spChg chg="del mod ord">
          <ac:chgData name="Pynbhalang Lyngdoh [Chillibreeze]" userId="6e6ab227-4ab6-4418-b5d2-56197c8246b7" providerId="ADAL" clId="{D1C4B54A-24EC-491D-84EF-73FA31E24FD0}" dt="2020-07-17T05:32:40.203" v="1369" actId="478"/>
          <ac:spMkLst>
            <pc:docMk/>
            <pc:sldMk cId="1434704186" sldId="1786"/>
            <ac:spMk id="3" creationId="{B6ED48D6-C148-408A-8ADE-FEF713027368}"/>
          </ac:spMkLst>
        </pc:spChg>
        <pc:spChg chg="add del mod">
          <ac:chgData name="Pynbhalang Lyngdoh [Chillibreeze]" userId="6e6ab227-4ab6-4418-b5d2-56197c8246b7" providerId="ADAL" clId="{D1C4B54A-24EC-491D-84EF-73FA31E24FD0}" dt="2020-07-17T09:20:07.040" v="3984" actId="21"/>
          <ac:spMkLst>
            <pc:docMk/>
            <pc:sldMk cId="1434704186" sldId="1786"/>
            <ac:spMk id="7" creationId="{7E2A797D-B348-4474-B770-4E0F0A23B236}"/>
          </ac:spMkLst>
        </pc:spChg>
        <pc:spChg chg="add del mod">
          <ac:chgData name="Pynbhalang Lyngdoh [Chillibreeze]" userId="6e6ab227-4ab6-4418-b5d2-56197c8246b7" providerId="ADAL" clId="{D1C4B54A-24EC-491D-84EF-73FA31E24FD0}" dt="2020-07-17T09:20:09.112" v="3986" actId="21"/>
          <ac:spMkLst>
            <pc:docMk/>
            <pc:sldMk cId="1434704186" sldId="1786"/>
            <ac:spMk id="9" creationId="{7FC75686-06CB-4411-975E-0CFF9505833C}"/>
          </ac:spMkLst>
        </pc:spChg>
        <pc:spChg chg="add del mod">
          <ac:chgData name="Pynbhalang Lyngdoh [Chillibreeze]" userId="6e6ab227-4ab6-4418-b5d2-56197c8246b7" providerId="ADAL" clId="{D1C4B54A-24EC-491D-84EF-73FA31E24FD0}" dt="2020-07-17T09:20:11.574" v="3988" actId="21"/>
          <ac:spMkLst>
            <pc:docMk/>
            <pc:sldMk cId="1434704186" sldId="1786"/>
            <ac:spMk id="11" creationId="{A0623762-09C2-4E19-AAB7-17B9B66363AD}"/>
          </ac:spMkLst>
        </pc:spChg>
        <pc:spChg chg="add del mod">
          <ac:chgData name="Pynbhalang Lyngdoh [Chillibreeze]" userId="6e6ab227-4ab6-4418-b5d2-56197c8246b7" providerId="ADAL" clId="{D1C4B54A-24EC-491D-84EF-73FA31E24FD0}" dt="2020-07-17T09:20:22.347" v="3992" actId="21"/>
          <ac:spMkLst>
            <pc:docMk/>
            <pc:sldMk cId="1434704186" sldId="1786"/>
            <ac:spMk id="12" creationId="{C17DF097-FC03-45D3-AC26-9AD796A7C832}"/>
          </ac:spMkLst>
        </pc:spChg>
        <pc:spChg chg="add del mod">
          <ac:chgData name="Pynbhalang Lyngdoh [Chillibreeze]" userId="6e6ab227-4ab6-4418-b5d2-56197c8246b7" providerId="ADAL" clId="{D1C4B54A-24EC-491D-84EF-73FA31E24FD0}" dt="2020-07-17T09:20:17.843" v="3990" actId="21"/>
          <ac:spMkLst>
            <pc:docMk/>
            <pc:sldMk cId="1434704186" sldId="1786"/>
            <ac:spMk id="13" creationId="{1810E0AF-9626-482B-B718-2EA00977A688}"/>
          </ac:spMkLst>
        </pc:spChg>
        <pc:spChg chg="add del mod">
          <ac:chgData name="Pynbhalang Lyngdoh [Chillibreeze]" userId="6e6ab227-4ab6-4418-b5d2-56197c8246b7" providerId="ADAL" clId="{D1C4B54A-24EC-491D-84EF-73FA31E24FD0}" dt="2020-07-17T05:41:24.024" v="1475" actId="21"/>
          <ac:spMkLst>
            <pc:docMk/>
            <pc:sldMk cId="1434704186" sldId="1786"/>
            <ac:spMk id="15" creationId="{8856DB3D-6EB9-4283-843B-25E9C9ACFFA6}"/>
          </ac:spMkLst>
        </pc:spChg>
        <pc:spChg chg="add del">
          <ac:chgData name="Pynbhalang Lyngdoh [Chillibreeze]" userId="6e6ab227-4ab6-4418-b5d2-56197c8246b7" providerId="ADAL" clId="{D1C4B54A-24EC-491D-84EF-73FA31E24FD0}" dt="2020-07-17T05:53:42.345" v="1625" actId="21"/>
          <ac:spMkLst>
            <pc:docMk/>
            <pc:sldMk cId="1434704186" sldId="1786"/>
            <ac:spMk id="16" creationId="{1F3F64D8-705E-42ED-AD39-8EF5CC876BCB}"/>
          </ac:spMkLst>
        </pc:spChg>
        <pc:spChg chg="mod ord">
          <ac:chgData name="Pynbhalang Lyngdoh [Chillibreeze]" userId="6e6ab227-4ab6-4418-b5d2-56197c8246b7" providerId="ADAL" clId="{D1C4B54A-24EC-491D-84EF-73FA31E24FD0}" dt="2020-07-17T09:20:04.825" v="3983" actId="167"/>
          <ac:spMkLst>
            <pc:docMk/>
            <pc:sldMk cId="1434704186" sldId="1786"/>
            <ac:spMk id="17" creationId="{00000000-0000-0000-0000-000000000000}"/>
          </ac:spMkLst>
        </pc:spChg>
        <pc:spChg chg="add del mod">
          <ac:chgData name="Pynbhalang Lyngdoh [Chillibreeze]" userId="6e6ab227-4ab6-4418-b5d2-56197c8246b7" providerId="ADAL" clId="{D1C4B54A-24EC-491D-84EF-73FA31E24FD0}" dt="2020-07-17T05:43:17.199" v="1523" actId="478"/>
          <ac:spMkLst>
            <pc:docMk/>
            <pc:sldMk cId="1434704186" sldId="1786"/>
            <ac:spMk id="18" creationId="{D7F70917-B615-40F3-8B7B-DB2237CAAD30}"/>
          </ac:spMkLst>
        </pc:spChg>
        <pc:spChg chg="add del mod">
          <ac:chgData name="Pynbhalang Lyngdoh [Chillibreeze]" userId="6e6ab227-4ab6-4418-b5d2-56197c8246b7" providerId="ADAL" clId="{D1C4B54A-24EC-491D-84EF-73FA31E24FD0}" dt="2020-07-17T06:13:56.874" v="2045"/>
          <ac:spMkLst>
            <pc:docMk/>
            <pc:sldMk cId="1434704186" sldId="1786"/>
            <ac:spMk id="19" creationId="{394665A1-5E44-468A-8480-BEBC4D3C9A20}"/>
          </ac:spMkLst>
        </pc:spChg>
        <pc:spChg chg="add del mod">
          <ac:chgData name="Pynbhalang Lyngdoh [Chillibreeze]" userId="6e6ab227-4ab6-4418-b5d2-56197c8246b7" providerId="ADAL" clId="{D1C4B54A-24EC-491D-84EF-73FA31E24FD0}" dt="2020-07-17T06:13:57.089" v="2046"/>
          <ac:spMkLst>
            <pc:docMk/>
            <pc:sldMk cId="1434704186" sldId="1786"/>
            <ac:spMk id="20" creationId="{CFC02673-A7BA-4FDF-9CBE-8CB9B383EF0C}"/>
          </ac:spMkLst>
        </pc:spChg>
        <pc:spChg chg="add mod">
          <ac:chgData name="Pynbhalang Lyngdoh [Chillibreeze]" userId="6e6ab227-4ab6-4418-b5d2-56197c8246b7" providerId="ADAL" clId="{D1C4B54A-24EC-491D-84EF-73FA31E24FD0}" dt="2020-07-17T09:22:44.873" v="3998" actId="242"/>
          <ac:spMkLst>
            <pc:docMk/>
            <pc:sldMk cId="1434704186" sldId="1786"/>
            <ac:spMk id="21" creationId="{F72EA91C-568A-48E3-99AD-3C3808DB0938}"/>
          </ac:spMkLst>
        </pc:spChg>
        <pc:spChg chg="add mod">
          <ac:chgData name="Pynbhalang Lyngdoh [Chillibreeze]" userId="6e6ab227-4ab6-4418-b5d2-56197c8246b7" providerId="ADAL" clId="{D1C4B54A-24EC-491D-84EF-73FA31E24FD0}" dt="2020-07-17T09:25:29.394" v="4009" actId="20577"/>
          <ac:spMkLst>
            <pc:docMk/>
            <pc:sldMk cId="1434704186" sldId="1786"/>
            <ac:spMk id="22" creationId="{6E7B0A81-AB72-4C72-8424-ACAFDEC4402E}"/>
          </ac:spMkLst>
        </pc:spChg>
        <pc:spChg chg="add mod">
          <ac:chgData name="Pynbhalang Lyngdoh [Chillibreeze]" userId="6e6ab227-4ab6-4418-b5d2-56197c8246b7" providerId="ADAL" clId="{D1C4B54A-24EC-491D-84EF-73FA31E24FD0}" dt="2020-07-17T09:22:44.873" v="3998" actId="242"/>
          <ac:spMkLst>
            <pc:docMk/>
            <pc:sldMk cId="1434704186" sldId="1786"/>
            <ac:spMk id="23" creationId="{320699E3-66D7-41F7-9A5C-4612C3ACC824}"/>
          </ac:spMkLst>
        </pc:spChg>
        <pc:spChg chg="add mod">
          <ac:chgData name="Pynbhalang Lyngdoh [Chillibreeze]" userId="6e6ab227-4ab6-4418-b5d2-56197c8246b7" providerId="ADAL" clId="{D1C4B54A-24EC-491D-84EF-73FA31E24FD0}" dt="2020-07-17T09:22:44.873" v="3998" actId="242"/>
          <ac:spMkLst>
            <pc:docMk/>
            <pc:sldMk cId="1434704186" sldId="1786"/>
            <ac:spMk id="24" creationId="{9D9BE8FF-D0B9-41C5-BFA3-5D40E0783CB3}"/>
          </ac:spMkLst>
        </pc:spChg>
        <pc:spChg chg="add mod">
          <ac:chgData name="Pynbhalang Lyngdoh [Chillibreeze]" userId="6e6ab227-4ab6-4418-b5d2-56197c8246b7" providerId="ADAL" clId="{D1C4B54A-24EC-491D-84EF-73FA31E24FD0}" dt="2020-07-17T09:20:22.981" v="3993"/>
          <ac:spMkLst>
            <pc:docMk/>
            <pc:sldMk cId="1434704186" sldId="1786"/>
            <ac:spMk id="25" creationId="{35337257-380F-48D4-B8AD-F50AA2F7FB45}"/>
          </ac:spMkLst>
        </pc:spChg>
        <pc:grpChg chg="add mod">
          <ac:chgData name="Pynbhalang Lyngdoh [Chillibreeze]" userId="6e6ab227-4ab6-4418-b5d2-56197c8246b7" providerId="ADAL" clId="{D1C4B54A-24EC-491D-84EF-73FA31E24FD0}" dt="2020-07-17T15:05:19.609" v="4697" actId="164"/>
          <ac:grpSpMkLst>
            <pc:docMk/>
            <pc:sldMk cId="1434704186" sldId="1786"/>
            <ac:grpSpMk id="2" creationId="{6B0DD32F-7CFB-49A5-98A6-285334A1C1F1}"/>
          </ac:grpSpMkLst>
        </pc:grpChg>
        <pc:grpChg chg="add del mod">
          <ac:chgData name="Pynbhalang Lyngdoh [Chillibreeze]" userId="6e6ab227-4ab6-4418-b5d2-56197c8246b7" providerId="ADAL" clId="{D1C4B54A-24EC-491D-84EF-73FA31E24FD0}" dt="2020-07-17T09:20:25.285" v="3994" actId="21"/>
          <ac:grpSpMkLst>
            <pc:docMk/>
            <pc:sldMk cId="1434704186" sldId="1786"/>
            <ac:grpSpMk id="14" creationId="{B12E7100-456D-452B-A96C-7AE42B767C31}"/>
          </ac:grpSpMkLst>
        </pc:grpChg>
        <pc:grpChg chg="add del mod">
          <ac:chgData name="Pynbhalang Lyngdoh [Chillibreeze]" userId="6e6ab227-4ab6-4418-b5d2-56197c8246b7" providerId="ADAL" clId="{D1C4B54A-24EC-491D-84EF-73FA31E24FD0}" dt="2020-07-17T15:05:15.479" v="4695" actId="165"/>
          <ac:grpSpMkLst>
            <pc:docMk/>
            <pc:sldMk cId="1434704186" sldId="1786"/>
            <ac:grpSpMk id="26" creationId="{3D0856E6-BEE0-4B3B-A212-26E5C5AF4406}"/>
          </ac:grpSpMkLst>
        </pc:grpChg>
        <pc:picChg chg="mod">
          <ac:chgData name="Pynbhalang Lyngdoh [Chillibreeze]" userId="6e6ab227-4ab6-4418-b5d2-56197c8246b7" providerId="ADAL" clId="{D1C4B54A-24EC-491D-84EF-73FA31E24FD0}" dt="2020-07-17T05:40:01.384" v="1461" actId="164"/>
          <ac:picMkLst>
            <pc:docMk/>
            <pc:sldMk cId="1434704186" sldId="1786"/>
            <ac:picMk id="2" creationId="{3C9B35A5-48C5-4A89-BD25-CA683552F5F6}"/>
          </ac:picMkLst>
        </pc:picChg>
        <pc:picChg chg="mod">
          <ac:chgData name="Pynbhalang Lyngdoh [Chillibreeze]" userId="6e6ab227-4ab6-4418-b5d2-56197c8246b7" providerId="ADAL" clId="{D1C4B54A-24EC-491D-84EF-73FA31E24FD0}" dt="2020-07-17T05:40:01.384" v="1461" actId="164"/>
          <ac:picMkLst>
            <pc:docMk/>
            <pc:sldMk cId="1434704186" sldId="1786"/>
            <ac:picMk id="4" creationId="{882C6F3E-AF10-4820-B558-6F59521A1436}"/>
          </ac:picMkLst>
        </pc:picChg>
        <pc:picChg chg="mod topLvl">
          <ac:chgData name="Pynbhalang Lyngdoh [Chillibreeze]" userId="6e6ab227-4ab6-4418-b5d2-56197c8246b7" providerId="ADAL" clId="{D1C4B54A-24EC-491D-84EF-73FA31E24FD0}" dt="2020-07-17T15:05:19.609" v="4697" actId="164"/>
          <ac:picMkLst>
            <pc:docMk/>
            <pc:sldMk cId="1434704186" sldId="1786"/>
            <ac:picMk id="27" creationId="{E24B0674-36F1-49C2-8BB6-A7AA0A60A724}"/>
          </ac:picMkLst>
        </pc:picChg>
        <pc:picChg chg="mod topLvl">
          <ac:chgData name="Pynbhalang Lyngdoh [Chillibreeze]" userId="6e6ab227-4ab6-4418-b5d2-56197c8246b7" providerId="ADAL" clId="{D1C4B54A-24EC-491D-84EF-73FA31E24FD0}" dt="2020-07-17T15:05:19.609" v="4697" actId="164"/>
          <ac:picMkLst>
            <pc:docMk/>
            <pc:sldMk cId="1434704186" sldId="1786"/>
            <ac:picMk id="28" creationId="{697B4527-7DBD-49DE-9EBB-793E63A4AEA3}"/>
          </ac:picMkLst>
        </pc:picChg>
      </pc:sldChg>
      <pc:sldChg chg="addSp delSp modSp mod modClrScheme chgLayout">
        <pc:chgData name="Pynbhalang Lyngdoh [Chillibreeze]" userId="6e6ab227-4ab6-4418-b5d2-56197c8246b7" providerId="ADAL" clId="{D1C4B54A-24EC-491D-84EF-73FA31E24FD0}" dt="2020-07-17T09:34:46.200" v="4032" actId="255"/>
        <pc:sldMkLst>
          <pc:docMk/>
          <pc:sldMk cId="2537251026" sldId="1787"/>
        </pc:sldMkLst>
        <pc:spChg chg="mod ord">
          <ac:chgData name="Pynbhalang Lyngdoh [Chillibreeze]" userId="6e6ab227-4ab6-4418-b5d2-56197c8246b7" providerId="ADAL" clId="{D1C4B54A-24EC-491D-84EF-73FA31E24FD0}" dt="2020-07-17T09:34:46.200" v="4032" actId="255"/>
          <ac:spMkLst>
            <pc:docMk/>
            <pc:sldMk cId="2537251026" sldId="1787"/>
            <ac:spMk id="3" creationId="{B6ED48D6-C148-408A-8ADE-FEF713027368}"/>
          </ac:spMkLst>
        </pc:spChg>
        <pc:spChg chg="add mod">
          <ac:chgData name="Pynbhalang Lyngdoh [Chillibreeze]" userId="6e6ab227-4ab6-4418-b5d2-56197c8246b7" providerId="ADAL" clId="{D1C4B54A-24EC-491D-84EF-73FA31E24FD0}" dt="2020-07-17T09:23:26.333" v="4000" actId="255"/>
          <ac:spMkLst>
            <pc:docMk/>
            <pc:sldMk cId="2537251026" sldId="1787"/>
            <ac:spMk id="7" creationId="{9530F233-92B7-4997-939F-D39C3EC5C9DE}"/>
          </ac:spMkLst>
        </pc:spChg>
        <pc:spChg chg="add mod topLvl">
          <ac:chgData name="Pynbhalang Lyngdoh [Chillibreeze]" userId="6e6ab227-4ab6-4418-b5d2-56197c8246b7" providerId="ADAL" clId="{D1C4B54A-24EC-491D-84EF-73FA31E24FD0}" dt="2020-07-17T06:12:47.086" v="2032" actId="164"/>
          <ac:spMkLst>
            <pc:docMk/>
            <pc:sldMk cId="2537251026" sldId="1787"/>
            <ac:spMk id="8" creationId="{F8C99950-5E9D-432E-84E8-52BD2EE25997}"/>
          </ac:spMkLst>
        </pc:spChg>
        <pc:spChg chg="add mod">
          <ac:chgData name="Pynbhalang Lyngdoh [Chillibreeze]" userId="6e6ab227-4ab6-4418-b5d2-56197c8246b7" providerId="ADAL" clId="{D1C4B54A-24EC-491D-84EF-73FA31E24FD0}" dt="2020-07-17T09:34:46.200" v="4032" actId="255"/>
          <ac:spMkLst>
            <pc:docMk/>
            <pc:sldMk cId="2537251026" sldId="1787"/>
            <ac:spMk id="11" creationId="{9BBBA64A-DEAD-4B6A-9537-7886ADC58E3F}"/>
          </ac:spMkLst>
        </pc:spChg>
        <pc:spChg chg="add del mod topLvl">
          <ac:chgData name="Pynbhalang Lyngdoh [Chillibreeze]" userId="6e6ab227-4ab6-4418-b5d2-56197c8246b7" providerId="ADAL" clId="{D1C4B54A-24EC-491D-84EF-73FA31E24FD0}" dt="2020-07-17T05:59:45.779" v="1820" actId="478"/>
          <ac:spMkLst>
            <pc:docMk/>
            <pc:sldMk cId="2537251026" sldId="1787"/>
            <ac:spMk id="12" creationId="{7BC7D512-06C1-4BB0-B344-1F9DA883B05F}"/>
          </ac:spMkLst>
        </pc:spChg>
        <pc:spChg chg="add del">
          <ac:chgData name="Pynbhalang Lyngdoh [Chillibreeze]" userId="6e6ab227-4ab6-4418-b5d2-56197c8246b7" providerId="ADAL" clId="{D1C4B54A-24EC-491D-84EF-73FA31E24FD0}" dt="2020-07-17T06:06:19.518" v="1938" actId="21"/>
          <ac:spMkLst>
            <pc:docMk/>
            <pc:sldMk cId="2537251026" sldId="1787"/>
            <ac:spMk id="14" creationId="{22199D53-7FCB-4791-968E-5C6A0293CB47}"/>
          </ac:spMkLst>
        </pc:spChg>
        <pc:spChg chg="mod ord">
          <ac:chgData name="Pynbhalang Lyngdoh [Chillibreeze]" userId="6e6ab227-4ab6-4418-b5d2-56197c8246b7" providerId="ADAL" clId="{D1C4B54A-24EC-491D-84EF-73FA31E24FD0}" dt="2020-07-17T06:13:48.089" v="2043"/>
          <ac:spMkLst>
            <pc:docMk/>
            <pc:sldMk cId="2537251026" sldId="1787"/>
            <ac:spMk id="17" creationId="{00000000-0000-0000-0000-000000000000}"/>
          </ac:spMkLst>
        </pc:spChg>
        <pc:spChg chg="add del mod">
          <ac:chgData name="Pynbhalang Lyngdoh [Chillibreeze]" userId="6e6ab227-4ab6-4418-b5d2-56197c8246b7" providerId="ADAL" clId="{D1C4B54A-24EC-491D-84EF-73FA31E24FD0}" dt="2020-07-17T06:13:45.777" v="2039"/>
          <ac:spMkLst>
            <pc:docMk/>
            <pc:sldMk cId="2537251026" sldId="1787"/>
            <ac:spMk id="19" creationId="{9E9E2341-84FB-4994-A342-0C1A3F6558AE}"/>
          </ac:spMkLst>
        </pc:spChg>
        <pc:spChg chg="add del mod">
          <ac:chgData name="Pynbhalang Lyngdoh [Chillibreeze]" userId="6e6ab227-4ab6-4418-b5d2-56197c8246b7" providerId="ADAL" clId="{D1C4B54A-24EC-491D-84EF-73FA31E24FD0}" dt="2020-07-17T06:13:45.978" v="2040"/>
          <ac:spMkLst>
            <pc:docMk/>
            <pc:sldMk cId="2537251026" sldId="1787"/>
            <ac:spMk id="20" creationId="{CD2610A4-1B3F-4CD7-A5C8-DBAEBFFF2A81}"/>
          </ac:spMkLst>
        </pc:spChg>
        <pc:spChg chg="add del mod">
          <ac:chgData name="Pynbhalang Lyngdoh [Chillibreeze]" userId="6e6ab227-4ab6-4418-b5d2-56197c8246b7" providerId="ADAL" clId="{D1C4B54A-24EC-491D-84EF-73FA31E24FD0}" dt="2020-07-17T06:13:46.233" v="2041"/>
          <ac:spMkLst>
            <pc:docMk/>
            <pc:sldMk cId="2537251026" sldId="1787"/>
            <ac:spMk id="21" creationId="{CC4D0168-11FE-44C7-9E92-E99CCFA98799}"/>
          </ac:spMkLst>
        </pc:spChg>
        <pc:spChg chg="add del mod">
          <ac:chgData name="Pynbhalang Lyngdoh [Chillibreeze]" userId="6e6ab227-4ab6-4418-b5d2-56197c8246b7" providerId="ADAL" clId="{D1C4B54A-24EC-491D-84EF-73FA31E24FD0}" dt="2020-07-17T06:13:47.874" v="2042"/>
          <ac:spMkLst>
            <pc:docMk/>
            <pc:sldMk cId="2537251026" sldId="1787"/>
            <ac:spMk id="22" creationId="{70FA2FE0-3A04-4E61-A025-B038A541B92C}"/>
          </ac:spMkLst>
        </pc:spChg>
        <pc:spChg chg="add del mod">
          <ac:chgData name="Pynbhalang Lyngdoh [Chillibreeze]" userId="6e6ab227-4ab6-4418-b5d2-56197c8246b7" providerId="ADAL" clId="{D1C4B54A-24EC-491D-84EF-73FA31E24FD0}" dt="2020-07-17T06:13:48.089" v="2043"/>
          <ac:spMkLst>
            <pc:docMk/>
            <pc:sldMk cId="2537251026" sldId="1787"/>
            <ac:spMk id="23" creationId="{E7E8FF65-6451-48CF-BD44-DCBC3A9F7FF5}"/>
          </ac:spMkLst>
        </pc:spChg>
        <pc:grpChg chg="add del mod">
          <ac:chgData name="Pynbhalang Lyngdoh [Chillibreeze]" userId="6e6ab227-4ab6-4418-b5d2-56197c8246b7" providerId="ADAL" clId="{D1C4B54A-24EC-491D-84EF-73FA31E24FD0}" dt="2020-07-17T06:10:08.002" v="2017" actId="165"/>
          <ac:grpSpMkLst>
            <pc:docMk/>
            <pc:sldMk cId="2537251026" sldId="1787"/>
            <ac:grpSpMk id="6" creationId="{DB629D87-EE9C-4796-91FE-CD7A7E965BC9}"/>
          </ac:grpSpMkLst>
        </pc:grpChg>
        <pc:grpChg chg="add del mod">
          <ac:chgData name="Pynbhalang Lyngdoh [Chillibreeze]" userId="6e6ab227-4ab6-4418-b5d2-56197c8246b7" providerId="ADAL" clId="{D1C4B54A-24EC-491D-84EF-73FA31E24FD0}" dt="2020-07-17T05:57:45.896" v="1790" actId="165"/>
          <ac:grpSpMkLst>
            <pc:docMk/>
            <pc:sldMk cId="2537251026" sldId="1787"/>
            <ac:grpSpMk id="10" creationId="{5E75F085-650D-47FF-9A82-7FDDC01DEF85}"/>
          </ac:grpSpMkLst>
        </pc:grpChg>
        <pc:grpChg chg="add del mod">
          <ac:chgData name="Pynbhalang Lyngdoh [Chillibreeze]" userId="6e6ab227-4ab6-4418-b5d2-56197c8246b7" providerId="ADAL" clId="{D1C4B54A-24EC-491D-84EF-73FA31E24FD0}" dt="2020-07-17T05:59:08.019" v="1807" actId="165"/>
          <ac:grpSpMkLst>
            <pc:docMk/>
            <pc:sldMk cId="2537251026" sldId="1787"/>
            <ac:grpSpMk id="13" creationId="{E231AD7E-8133-40F3-9FC9-0E73D4D211CA}"/>
          </ac:grpSpMkLst>
        </pc:grpChg>
        <pc:grpChg chg="add del mod">
          <ac:chgData name="Pynbhalang Lyngdoh [Chillibreeze]" userId="6e6ab227-4ab6-4418-b5d2-56197c8246b7" providerId="ADAL" clId="{D1C4B54A-24EC-491D-84EF-73FA31E24FD0}" dt="2020-07-17T06:11:58.633" v="2028" actId="165"/>
          <ac:grpSpMkLst>
            <pc:docMk/>
            <pc:sldMk cId="2537251026" sldId="1787"/>
            <ac:grpSpMk id="15" creationId="{25853FB1-6E28-4FA4-9A41-44E155D2DCAE}"/>
          </ac:grpSpMkLst>
        </pc:grpChg>
        <pc:grpChg chg="add mod">
          <ac:chgData name="Pynbhalang Lyngdoh [Chillibreeze]" userId="6e6ab227-4ab6-4418-b5d2-56197c8246b7" providerId="ADAL" clId="{D1C4B54A-24EC-491D-84EF-73FA31E24FD0}" dt="2020-07-17T06:12:47.086" v="2032" actId="164"/>
          <ac:grpSpMkLst>
            <pc:docMk/>
            <pc:sldMk cId="2537251026" sldId="1787"/>
            <ac:grpSpMk id="16" creationId="{70B0F9B7-9063-4FCE-B23D-70EFEBCC7B85}"/>
          </ac:grpSpMkLst>
        </pc:grpChg>
        <pc:grpChg chg="add mod">
          <ac:chgData name="Pynbhalang Lyngdoh [Chillibreeze]" userId="6e6ab227-4ab6-4418-b5d2-56197c8246b7" providerId="ADAL" clId="{D1C4B54A-24EC-491D-84EF-73FA31E24FD0}" dt="2020-07-17T06:12:47.086" v="2032" actId="164"/>
          <ac:grpSpMkLst>
            <pc:docMk/>
            <pc:sldMk cId="2537251026" sldId="1787"/>
            <ac:grpSpMk id="18" creationId="{15D68F4F-B11C-4C77-9645-E369E9579CAD}"/>
          </ac:grpSpMkLst>
        </pc:grpChg>
        <pc:picChg chg="mod topLvl">
          <ac:chgData name="Pynbhalang Lyngdoh [Chillibreeze]" userId="6e6ab227-4ab6-4418-b5d2-56197c8246b7" providerId="ADAL" clId="{D1C4B54A-24EC-491D-84EF-73FA31E24FD0}" dt="2020-07-17T06:12:44.084" v="2031" actId="164"/>
          <ac:picMkLst>
            <pc:docMk/>
            <pc:sldMk cId="2537251026" sldId="1787"/>
            <ac:picMk id="4" creationId="{3736A29C-E999-48B7-A9E4-C6558B2E0BF1}"/>
          </ac:picMkLst>
        </pc:picChg>
        <pc:picChg chg="mod topLvl">
          <ac:chgData name="Pynbhalang Lyngdoh [Chillibreeze]" userId="6e6ab227-4ab6-4418-b5d2-56197c8246b7" providerId="ADAL" clId="{D1C4B54A-24EC-491D-84EF-73FA31E24FD0}" dt="2020-07-17T06:12:44.084" v="2031" actId="164"/>
          <ac:picMkLst>
            <pc:docMk/>
            <pc:sldMk cId="2537251026" sldId="1787"/>
            <ac:picMk id="5" creationId="{66462345-35B5-4748-AD3E-6D2E92F1E9EC}"/>
          </ac:picMkLst>
        </pc:picChg>
      </pc:sldChg>
      <pc:sldChg chg="addSp delSp modSp mod modClrScheme chgLayout">
        <pc:chgData name="Pynbhalang Lyngdoh [Chillibreeze]" userId="6e6ab227-4ab6-4418-b5d2-56197c8246b7" providerId="ADAL" clId="{D1C4B54A-24EC-491D-84EF-73FA31E24FD0}" dt="2020-07-17T09:36:04.689" v="4039"/>
        <pc:sldMkLst>
          <pc:docMk/>
          <pc:sldMk cId="95823551" sldId="1788"/>
        </pc:sldMkLst>
        <pc:spChg chg="del mod ord">
          <ac:chgData name="Pynbhalang Lyngdoh [Chillibreeze]" userId="6e6ab227-4ab6-4418-b5d2-56197c8246b7" providerId="ADAL" clId="{D1C4B54A-24EC-491D-84EF-73FA31E24FD0}" dt="2020-07-17T06:01:32.899" v="1878" actId="478"/>
          <ac:spMkLst>
            <pc:docMk/>
            <pc:sldMk cId="95823551" sldId="1788"/>
            <ac:spMk id="3" creationId="{B6ED48D6-C148-408A-8ADE-FEF713027368}"/>
          </ac:spMkLst>
        </pc:spChg>
        <pc:spChg chg="add mod">
          <ac:chgData name="Pynbhalang Lyngdoh [Chillibreeze]" userId="6e6ab227-4ab6-4418-b5d2-56197c8246b7" providerId="ADAL" clId="{D1C4B54A-24EC-491D-84EF-73FA31E24FD0}" dt="2020-07-17T09:31:21.292" v="4021" actId="255"/>
          <ac:spMkLst>
            <pc:docMk/>
            <pc:sldMk cId="95823551" sldId="1788"/>
            <ac:spMk id="8" creationId="{AC583432-391D-42B0-A682-4A95A1D043C9}"/>
          </ac:spMkLst>
        </pc:spChg>
        <pc:spChg chg="add mod">
          <ac:chgData name="Pynbhalang Lyngdoh [Chillibreeze]" userId="6e6ab227-4ab6-4418-b5d2-56197c8246b7" providerId="ADAL" clId="{D1C4B54A-24EC-491D-84EF-73FA31E24FD0}" dt="2020-07-17T09:35:48.436" v="4035" actId="255"/>
          <ac:spMkLst>
            <pc:docMk/>
            <pc:sldMk cId="95823551" sldId="1788"/>
            <ac:spMk id="9" creationId="{565D614F-FC6F-445F-ACCF-19B3C5EAD97C}"/>
          </ac:spMkLst>
        </pc:spChg>
        <pc:spChg chg="add mod">
          <ac:chgData name="Pynbhalang Lyngdoh [Chillibreeze]" userId="6e6ab227-4ab6-4418-b5d2-56197c8246b7" providerId="ADAL" clId="{D1C4B54A-24EC-491D-84EF-73FA31E24FD0}" dt="2020-07-17T09:35:48.436" v="4035" actId="255"/>
          <ac:spMkLst>
            <pc:docMk/>
            <pc:sldMk cId="95823551" sldId="1788"/>
            <ac:spMk id="11" creationId="{079D36A4-ED73-4F62-A426-4FCBE8E65151}"/>
          </ac:spMkLst>
        </pc:spChg>
        <pc:spChg chg="add del mod topLvl">
          <ac:chgData name="Pynbhalang Lyngdoh [Chillibreeze]" userId="6e6ab227-4ab6-4418-b5d2-56197c8246b7" providerId="ADAL" clId="{D1C4B54A-24EC-491D-84EF-73FA31E24FD0}" dt="2020-07-17T09:35:58.739" v="4036" actId="21"/>
          <ac:spMkLst>
            <pc:docMk/>
            <pc:sldMk cId="95823551" sldId="1788"/>
            <ac:spMk id="12" creationId="{50779441-F2EE-4B14-BA2D-8F2BE9F10922}"/>
          </ac:spMkLst>
        </pc:spChg>
        <pc:spChg chg="add del mod">
          <ac:chgData name="Pynbhalang Lyngdoh [Chillibreeze]" userId="6e6ab227-4ab6-4418-b5d2-56197c8246b7" providerId="ADAL" clId="{D1C4B54A-24EC-491D-84EF-73FA31E24FD0}" dt="2020-07-17T06:13:43.666" v="2036"/>
          <ac:spMkLst>
            <pc:docMk/>
            <pc:sldMk cId="95823551" sldId="1788"/>
            <ac:spMk id="15" creationId="{E4D41CAB-A460-4626-9F5B-41927FFB7C9E}"/>
          </ac:spMkLst>
        </pc:spChg>
        <pc:spChg chg="add del mod">
          <ac:chgData name="Pynbhalang Lyngdoh [Chillibreeze]" userId="6e6ab227-4ab6-4418-b5d2-56197c8246b7" providerId="ADAL" clId="{D1C4B54A-24EC-491D-84EF-73FA31E24FD0}" dt="2020-07-17T06:18:43.675" v="2112" actId="21"/>
          <ac:spMkLst>
            <pc:docMk/>
            <pc:sldMk cId="95823551" sldId="1788"/>
            <ac:spMk id="16" creationId="{72D05D14-A778-4D1B-A662-DF9448B48369}"/>
          </ac:spMkLst>
        </pc:spChg>
        <pc:spChg chg="mod ord">
          <ac:chgData name="Pynbhalang Lyngdoh [Chillibreeze]" userId="6e6ab227-4ab6-4418-b5d2-56197c8246b7" providerId="ADAL" clId="{D1C4B54A-24EC-491D-84EF-73FA31E24FD0}" dt="2020-07-17T06:13:44.106" v="2038"/>
          <ac:spMkLst>
            <pc:docMk/>
            <pc:sldMk cId="95823551" sldId="1788"/>
            <ac:spMk id="17" creationId="{00000000-0000-0000-0000-000000000000}"/>
          </ac:spMkLst>
        </pc:spChg>
        <pc:spChg chg="add del mod">
          <ac:chgData name="Pynbhalang Lyngdoh [Chillibreeze]" userId="6e6ab227-4ab6-4418-b5d2-56197c8246b7" providerId="ADAL" clId="{D1C4B54A-24EC-491D-84EF-73FA31E24FD0}" dt="2020-07-17T06:13:43.882" v="2037"/>
          <ac:spMkLst>
            <pc:docMk/>
            <pc:sldMk cId="95823551" sldId="1788"/>
            <ac:spMk id="18" creationId="{F3B7A526-F413-44C7-A783-EC7B1E9A5CA0}"/>
          </ac:spMkLst>
        </pc:spChg>
        <pc:spChg chg="add del mod">
          <ac:chgData name="Pynbhalang Lyngdoh [Chillibreeze]" userId="6e6ab227-4ab6-4418-b5d2-56197c8246b7" providerId="ADAL" clId="{D1C4B54A-24EC-491D-84EF-73FA31E24FD0}" dt="2020-07-17T06:13:44.106" v="2038"/>
          <ac:spMkLst>
            <pc:docMk/>
            <pc:sldMk cId="95823551" sldId="1788"/>
            <ac:spMk id="19" creationId="{721FAFA6-380F-4A46-AD81-B8481844C923}"/>
          </ac:spMkLst>
        </pc:spChg>
        <pc:spChg chg="add mod">
          <ac:chgData name="Pynbhalang Lyngdoh [Chillibreeze]" userId="6e6ab227-4ab6-4418-b5d2-56197c8246b7" providerId="ADAL" clId="{D1C4B54A-24EC-491D-84EF-73FA31E24FD0}" dt="2020-07-17T09:36:02.123" v="4037"/>
          <ac:spMkLst>
            <pc:docMk/>
            <pc:sldMk cId="95823551" sldId="1788"/>
            <ac:spMk id="20" creationId="{15D606E9-9874-4097-999E-B5FBA4249CAE}"/>
          </ac:spMkLst>
        </pc:spChg>
        <pc:grpChg chg="add del mod topLvl">
          <ac:chgData name="Pynbhalang Lyngdoh [Chillibreeze]" userId="6e6ab227-4ab6-4418-b5d2-56197c8246b7" providerId="ADAL" clId="{D1C4B54A-24EC-491D-84EF-73FA31E24FD0}" dt="2020-07-17T09:36:03.973" v="4038" actId="21"/>
          <ac:grpSpMkLst>
            <pc:docMk/>
            <pc:sldMk cId="95823551" sldId="1788"/>
            <ac:grpSpMk id="10" creationId="{46C101E7-6EB0-4C31-B0B1-6CE67A50830D}"/>
          </ac:grpSpMkLst>
        </pc:grpChg>
        <pc:grpChg chg="add del mod">
          <ac:chgData name="Pynbhalang Lyngdoh [Chillibreeze]" userId="6e6ab227-4ab6-4418-b5d2-56197c8246b7" providerId="ADAL" clId="{D1C4B54A-24EC-491D-84EF-73FA31E24FD0}" dt="2020-07-17T06:02:45.513" v="1901" actId="165"/>
          <ac:grpSpMkLst>
            <pc:docMk/>
            <pc:sldMk cId="95823551" sldId="1788"/>
            <ac:grpSpMk id="13" creationId="{D433EA10-FD74-4473-9C34-5121D8744164}"/>
          </ac:grpSpMkLst>
        </pc:grpChg>
        <pc:grpChg chg="add del mod">
          <ac:chgData name="Pynbhalang Lyngdoh [Chillibreeze]" userId="6e6ab227-4ab6-4418-b5d2-56197c8246b7" providerId="ADAL" clId="{D1C4B54A-24EC-491D-84EF-73FA31E24FD0}" dt="2020-07-17T06:03:17.629" v="1910" actId="165"/>
          <ac:grpSpMkLst>
            <pc:docMk/>
            <pc:sldMk cId="95823551" sldId="1788"/>
            <ac:grpSpMk id="14" creationId="{EAB909D9-0F35-419E-B0CE-9EC53364A2B8}"/>
          </ac:grpSpMkLst>
        </pc:grpChg>
        <pc:grpChg chg="add mod">
          <ac:chgData name="Pynbhalang Lyngdoh [Chillibreeze]" userId="6e6ab227-4ab6-4418-b5d2-56197c8246b7" providerId="ADAL" clId="{D1C4B54A-24EC-491D-84EF-73FA31E24FD0}" dt="2020-07-17T09:36:04.689" v="4039"/>
          <ac:grpSpMkLst>
            <pc:docMk/>
            <pc:sldMk cId="95823551" sldId="1788"/>
            <ac:grpSpMk id="21" creationId="{33581DC5-7188-43D6-BF1F-15A3FD55906A}"/>
          </ac:grpSpMkLst>
        </pc:grpChg>
        <pc:picChg chg="mod">
          <ac:chgData name="Pynbhalang Lyngdoh [Chillibreeze]" userId="6e6ab227-4ab6-4418-b5d2-56197c8246b7" providerId="ADAL" clId="{D1C4B54A-24EC-491D-84EF-73FA31E24FD0}" dt="2020-07-17T06:03:17.629" v="1910" actId="165"/>
          <ac:picMkLst>
            <pc:docMk/>
            <pc:sldMk cId="95823551" sldId="1788"/>
            <ac:picMk id="5" creationId="{8CD43B55-C5C1-475A-8AC2-9DA904266483}"/>
          </ac:picMkLst>
        </pc:picChg>
        <pc:picChg chg="mod">
          <ac:chgData name="Pynbhalang Lyngdoh [Chillibreeze]" userId="6e6ab227-4ab6-4418-b5d2-56197c8246b7" providerId="ADAL" clId="{D1C4B54A-24EC-491D-84EF-73FA31E24FD0}" dt="2020-07-17T06:03:17.629" v="1910" actId="165"/>
          <ac:picMkLst>
            <pc:docMk/>
            <pc:sldMk cId="95823551" sldId="1788"/>
            <ac:picMk id="7" creationId="{5C2B9AAB-D1BB-43ED-AA3E-743A08F87739}"/>
          </ac:picMkLst>
        </pc:picChg>
        <pc:picChg chg="mod">
          <ac:chgData name="Pynbhalang Lyngdoh [Chillibreeze]" userId="6e6ab227-4ab6-4418-b5d2-56197c8246b7" providerId="ADAL" clId="{D1C4B54A-24EC-491D-84EF-73FA31E24FD0}" dt="2020-07-17T09:36:04.689" v="4039"/>
          <ac:picMkLst>
            <pc:docMk/>
            <pc:sldMk cId="95823551" sldId="1788"/>
            <ac:picMk id="22" creationId="{EEEDD757-13DC-42EB-B445-68792C6D9F08}"/>
          </ac:picMkLst>
        </pc:picChg>
        <pc:picChg chg="mod">
          <ac:chgData name="Pynbhalang Lyngdoh [Chillibreeze]" userId="6e6ab227-4ab6-4418-b5d2-56197c8246b7" providerId="ADAL" clId="{D1C4B54A-24EC-491D-84EF-73FA31E24FD0}" dt="2020-07-17T09:36:04.689" v="4039"/>
          <ac:picMkLst>
            <pc:docMk/>
            <pc:sldMk cId="95823551" sldId="1788"/>
            <ac:picMk id="23" creationId="{CF77F0C8-E17C-44EE-8F5E-965695CAAC29}"/>
          </ac:picMkLst>
        </pc:picChg>
      </pc:sldChg>
      <pc:sldChg chg="addSp delSp modSp mod modClrScheme chgLayout">
        <pc:chgData name="Pynbhalang Lyngdoh [Chillibreeze]" userId="6e6ab227-4ab6-4418-b5d2-56197c8246b7" providerId="ADAL" clId="{D1C4B54A-24EC-491D-84EF-73FA31E24FD0}" dt="2020-07-17T10:05:08.596" v="4495" actId="20577"/>
        <pc:sldMkLst>
          <pc:docMk/>
          <pc:sldMk cId="21210242" sldId="1789"/>
        </pc:sldMkLst>
        <pc:spChg chg="del mod">
          <ac:chgData name="Pynbhalang Lyngdoh [Chillibreeze]" userId="6e6ab227-4ab6-4418-b5d2-56197c8246b7" providerId="ADAL" clId="{D1C4B54A-24EC-491D-84EF-73FA31E24FD0}" dt="2020-07-17T09:18:28.441" v="3948" actId="21"/>
          <ac:spMkLst>
            <pc:docMk/>
            <pc:sldMk cId="21210242" sldId="1789"/>
            <ac:spMk id="2" creationId="{38C51C7E-9313-4B9D-9D84-E50861326CB1}"/>
          </ac:spMkLst>
        </pc:spChg>
        <pc:spChg chg="mod">
          <ac:chgData name="Pynbhalang Lyngdoh [Chillibreeze]" userId="6e6ab227-4ab6-4418-b5d2-56197c8246b7" providerId="ADAL" clId="{D1C4B54A-24EC-491D-84EF-73FA31E24FD0}" dt="2020-07-17T09:17:18.281" v="3917"/>
          <ac:spMkLst>
            <pc:docMk/>
            <pc:sldMk cId="21210242" sldId="1789"/>
            <ac:spMk id="5" creationId="{DE33AAF5-BC0C-4BBB-A0A0-592A5B3FD016}"/>
          </ac:spMkLst>
        </pc:spChg>
        <pc:spChg chg="mod">
          <ac:chgData name="Pynbhalang Lyngdoh [Chillibreeze]" userId="6e6ab227-4ab6-4418-b5d2-56197c8246b7" providerId="ADAL" clId="{D1C4B54A-24EC-491D-84EF-73FA31E24FD0}" dt="2020-07-17T09:17:18.281" v="3917"/>
          <ac:spMkLst>
            <pc:docMk/>
            <pc:sldMk cId="21210242" sldId="1789"/>
            <ac:spMk id="6" creationId="{1DFBF386-1BB1-4CC3-8775-E440A323B512}"/>
          </ac:spMkLst>
        </pc:spChg>
        <pc:spChg chg="mod">
          <ac:chgData name="Pynbhalang Lyngdoh [Chillibreeze]" userId="6e6ab227-4ab6-4418-b5d2-56197c8246b7" providerId="ADAL" clId="{D1C4B54A-24EC-491D-84EF-73FA31E24FD0}" dt="2020-07-17T09:17:15.216" v="3903"/>
          <ac:spMkLst>
            <pc:docMk/>
            <pc:sldMk cId="21210242" sldId="1789"/>
            <ac:spMk id="8" creationId="{636DC248-92D7-4459-9A05-863043A55D70}"/>
          </ac:spMkLst>
        </pc:spChg>
        <pc:spChg chg="mod">
          <ac:chgData name="Pynbhalang Lyngdoh [Chillibreeze]" userId="6e6ab227-4ab6-4418-b5d2-56197c8246b7" providerId="ADAL" clId="{D1C4B54A-24EC-491D-84EF-73FA31E24FD0}" dt="2020-07-17T09:17:15.216" v="3903"/>
          <ac:spMkLst>
            <pc:docMk/>
            <pc:sldMk cId="21210242" sldId="1789"/>
            <ac:spMk id="9" creationId="{33D16D56-41D8-4E7F-BAA9-56AD52F38487}"/>
          </ac:spMkLst>
        </pc:spChg>
        <pc:spChg chg="mod">
          <ac:chgData name="Pynbhalang Lyngdoh [Chillibreeze]" userId="6e6ab227-4ab6-4418-b5d2-56197c8246b7" providerId="ADAL" clId="{D1C4B54A-24EC-491D-84EF-73FA31E24FD0}" dt="2020-07-17T09:17:12.607" v="3889"/>
          <ac:spMkLst>
            <pc:docMk/>
            <pc:sldMk cId="21210242" sldId="1789"/>
            <ac:spMk id="11" creationId="{3CB1AF59-A113-420C-90AB-0693B93C28AF}"/>
          </ac:spMkLst>
        </pc:spChg>
        <pc:spChg chg="mod">
          <ac:chgData name="Pynbhalang Lyngdoh [Chillibreeze]" userId="6e6ab227-4ab6-4418-b5d2-56197c8246b7" providerId="ADAL" clId="{D1C4B54A-24EC-491D-84EF-73FA31E24FD0}" dt="2020-07-17T09:17:12.607" v="3889"/>
          <ac:spMkLst>
            <pc:docMk/>
            <pc:sldMk cId="21210242" sldId="1789"/>
            <ac:spMk id="12" creationId="{C1622F7A-19BB-4FE2-AD99-DF899B884640}"/>
          </ac:spMkLst>
        </pc:spChg>
        <pc:spChg chg="mod">
          <ac:chgData name="Pynbhalang Lyngdoh [Chillibreeze]" userId="6e6ab227-4ab6-4418-b5d2-56197c8246b7" providerId="ADAL" clId="{D1C4B54A-24EC-491D-84EF-73FA31E24FD0}" dt="2020-07-17T09:17:09.568" v="3875"/>
          <ac:spMkLst>
            <pc:docMk/>
            <pc:sldMk cId="21210242" sldId="1789"/>
            <ac:spMk id="14" creationId="{EA8D3DBF-C665-4872-94D6-3804424043C7}"/>
          </ac:spMkLst>
        </pc:spChg>
        <pc:spChg chg="mod">
          <ac:chgData name="Pynbhalang Lyngdoh [Chillibreeze]" userId="6e6ab227-4ab6-4418-b5d2-56197c8246b7" providerId="ADAL" clId="{D1C4B54A-24EC-491D-84EF-73FA31E24FD0}" dt="2020-07-17T09:17:09.568" v="3875"/>
          <ac:spMkLst>
            <pc:docMk/>
            <pc:sldMk cId="21210242" sldId="1789"/>
            <ac:spMk id="15" creationId="{232D2394-EDA7-491B-85AB-DAE35097898E}"/>
          </ac:spMkLst>
        </pc:spChg>
        <pc:spChg chg="mod ord">
          <ac:chgData name="Pynbhalang Lyngdoh [Chillibreeze]" userId="6e6ab227-4ab6-4418-b5d2-56197c8246b7" providerId="ADAL" clId="{D1C4B54A-24EC-491D-84EF-73FA31E24FD0}" dt="2020-07-17T09:16:27.338" v="3860" actId="167"/>
          <ac:spMkLst>
            <pc:docMk/>
            <pc:sldMk cId="21210242" sldId="1789"/>
            <ac:spMk id="17" creationId="{00000000-0000-0000-0000-000000000000}"/>
          </ac:spMkLst>
        </pc:spChg>
        <pc:spChg chg="add del mod">
          <ac:chgData name="Pynbhalang Lyngdoh [Chillibreeze]" userId="6e6ab227-4ab6-4418-b5d2-56197c8246b7" providerId="ADAL" clId="{D1C4B54A-24EC-491D-84EF-73FA31E24FD0}" dt="2020-07-17T04:25:55.110" v="370" actId="22"/>
          <ac:spMkLst>
            <pc:docMk/>
            <pc:sldMk cId="21210242" sldId="1789"/>
            <ac:spMk id="18" creationId="{0121A326-3E7E-46D7-A329-D0768B40BC76}"/>
          </ac:spMkLst>
        </pc:spChg>
        <pc:spChg chg="add del mod">
          <ac:chgData name="Pynbhalang Lyngdoh [Chillibreeze]" userId="6e6ab227-4ab6-4418-b5d2-56197c8246b7" providerId="ADAL" clId="{D1C4B54A-24EC-491D-84EF-73FA31E24FD0}" dt="2020-07-17T09:18:04.041" v="3930" actId="21"/>
          <ac:spMkLst>
            <pc:docMk/>
            <pc:sldMk cId="21210242" sldId="1789"/>
            <ac:spMk id="19" creationId="{C0FB47AF-CC3F-4203-B6E8-7B47D3623E78}"/>
          </ac:spMkLst>
        </pc:spChg>
        <pc:spChg chg="add del mod">
          <ac:chgData name="Pynbhalang Lyngdoh [Chillibreeze]" userId="6e6ab227-4ab6-4418-b5d2-56197c8246b7" providerId="ADAL" clId="{D1C4B54A-24EC-491D-84EF-73FA31E24FD0}" dt="2020-07-17T09:18:12.631" v="3936" actId="21"/>
          <ac:spMkLst>
            <pc:docMk/>
            <pc:sldMk cId="21210242" sldId="1789"/>
            <ac:spMk id="21" creationId="{208A277E-0F2A-416F-A5FE-C2F9FCAA88F7}"/>
          </ac:spMkLst>
        </pc:spChg>
        <pc:spChg chg="add del mod">
          <ac:chgData name="Pynbhalang Lyngdoh [Chillibreeze]" userId="6e6ab227-4ab6-4418-b5d2-56197c8246b7" providerId="ADAL" clId="{D1C4B54A-24EC-491D-84EF-73FA31E24FD0}" dt="2020-07-17T09:18:19.997" v="3942" actId="21"/>
          <ac:spMkLst>
            <pc:docMk/>
            <pc:sldMk cId="21210242" sldId="1789"/>
            <ac:spMk id="23" creationId="{98877544-20E4-4BB5-A719-87BD27A84BA3}"/>
          </ac:spMkLst>
        </pc:spChg>
        <pc:spChg chg="add mod">
          <ac:chgData name="Pynbhalang Lyngdoh [Chillibreeze]" userId="6e6ab227-4ab6-4418-b5d2-56197c8246b7" providerId="ADAL" clId="{D1C4B54A-24EC-491D-84EF-73FA31E24FD0}" dt="2020-07-17T10:04:28.805" v="4493" actId="255"/>
          <ac:spMkLst>
            <pc:docMk/>
            <pc:sldMk cId="21210242" sldId="1789"/>
            <ac:spMk id="40" creationId="{2E29DAD2-6BBF-49CD-BD04-33E7A4FC5AC8}"/>
          </ac:spMkLst>
        </pc:spChg>
        <pc:spChg chg="add mod">
          <ac:chgData name="Pynbhalang Lyngdoh [Chillibreeze]" userId="6e6ab227-4ab6-4418-b5d2-56197c8246b7" providerId="ADAL" clId="{D1C4B54A-24EC-491D-84EF-73FA31E24FD0}" dt="2020-07-17T09:21:05.690" v="3997" actId="207"/>
          <ac:spMkLst>
            <pc:docMk/>
            <pc:sldMk cId="21210242" sldId="1789"/>
            <ac:spMk id="43" creationId="{DCB251A6-BDC3-40D0-B300-49EED9E53E24}"/>
          </ac:spMkLst>
        </pc:spChg>
        <pc:spChg chg="add mod">
          <ac:chgData name="Pynbhalang Lyngdoh [Chillibreeze]" userId="6e6ab227-4ab6-4418-b5d2-56197c8246b7" providerId="ADAL" clId="{D1C4B54A-24EC-491D-84EF-73FA31E24FD0}" dt="2020-07-17T10:05:08.596" v="4495" actId="20577"/>
          <ac:spMkLst>
            <pc:docMk/>
            <pc:sldMk cId="21210242" sldId="1789"/>
            <ac:spMk id="46" creationId="{82B4605E-E4B1-4C55-B246-86BBC898C956}"/>
          </ac:spMkLst>
        </pc:spChg>
        <pc:spChg chg="add mod">
          <ac:chgData name="Pynbhalang Lyngdoh [Chillibreeze]" userId="6e6ab227-4ab6-4418-b5d2-56197c8246b7" providerId="ADAL" clId="{D1C4B54A-24EC-491D-84EF-73FA31E24FD0}" dt="2020-07-17T09:21:05.690" v="3997" actId="207"/>
          <ac:spMkLst>
            <pc:docMk/>
            <pc:sldMk cId="21210242" sldId="1789"/>
            <ac:spMk id="49" creationId="{E75CCDAE-463A-4532-B36A-D39DA211640C}"/>
          </ac:spMkLst>
        </pc:spChg>
        <pc:grpChg chg="add del mod">
          <ac:chgData name="Pynbhalang Lyngdoh [Chillibreeze]" userId="6e6ab227-4ab6-4418-b5d2-56197c8246b7" providerId="ADAL" clId="{D1C4B54A-24EC-491D-84EF-73FA31E24FD0}" dt="2020-07-17T09:17:21.040" v="3918" actId="478"/>
          <ac:grpSpMkLst>
            <pc:docMk/>
            <pc:sldMk cId="21210242" sldId="1789"/>
            <ac:grpSpMk id="4" creationId="{B1EEED55-FC9C-4D39-A9BC-25E424FD2AEB}"/>
          </ac:grpSpMkLst>
        </pc:grpChg>
        <pc:grpChg chg="add del mod">
          <ac:chgData name="Pynbhalang Lyngdoh [Chillibreeze]" userId="6e6ab227-4ab6-4418-b5d2-56197c8246b7" providerId="ADAL" clId="{D1C4B54A-24EC-491D-84EF-73FA31E24FD0}" dt="2020-07-17T09:17:21.040" v="3918" actId="478"/>
          <ac:grpSpMkLst>
            <pc:docMk/>
            <pc:sldMk cId="21210242" sldId="1789"/>
            <ac:grpSpMk id="7" creationId="{14C0C658-1350-4854-9B0B-C41309C78433}"/>
          </ac:grpSpMkLst>
        </pc:grpChg>
        <pc:grpChg chg="add del mod">
          <ac:chgData name="Pynbhalang Lyngdoh [Chillibreeze]" userId="6e6ab227-4ab6-4418-b5d2-56197c8246b7" providerId="ADAL" clId="{D1C4B54A-24EC-491D-84EF-73FA31E24FD0}" dt="2020-07-17T09:17:21.040" v="3918" actId="478"/>
          <ac:grpSpMkLst>
            <pc:docMk/>
            <pc:sldMk cId="21210242" sldId="1789"/>
            <ac:grpSpMk id="10" creationId="{B0CF277B-6EF8-420F-A4A7-02184B12AD82}"/>
          </ac:grpSpMkLst>
        </pc:grpChg>
        <pc:grpChg chg="add del mod">
          <ac:chgData name="Pynbhalang Lyngdoh [Chillibreeze]" userId="6e6ab227-4ab6-4418-b5d2-56197c8246b7" providerId="ADAL" clId="{D1C4B54A-24EC-491D-84EF-73FA31E24FD0}" dt="2020-07-17T09:17:21.040" v="3918" actId="478"/>
          <ac:grpSpMkLst>
            <pc:docMk/>
            <pc:sldMk cId="21210242" sldId="1789"/>
            <ac:grpSpMk id="13" creationId="{06548F87-0DD3-425D-92C8-07525337434C}"/>
          </ac:grpSpMkLst>
        </pc:grpChg>
        <pc:picChg chg="add del mod">
          <ac:chgData name="Pynbhalang Lyngdoh [Chillibreeze]" userId="6e6ab227-4ab6-4418-b5d2-56197c8246b7" providerId="ADAL" clId="{D1C4B54A-24EC-491D-84EF-73FA31E24FD0}" dt="2020-07-17T09:17:56.112" v="3927" actId="478"/>
          <ac:picMkLst>
            <pc:docMk/>
            <pc:sldMk cId="21210242" sldId="1789"/>
            <ac:picMk id="31" creationId="{E12E4637-FACA-4B9F-892D-3AB348A3696B}"/>
          </ac:picMkLst>
        </pc:picChg>
        <pc:picChg chg="add del mod">
          <ac:chgData name="Pynbhalang Lyngdoh [Chillibreeze]" userId="6e6ab227-4ab6-4418-b5d2-56197c8246b7" providerId="ADAL" clId="{D1C4B54A-24EC-491D-84EF-73FA31E24FD0}" dt="2020-07-17T09:17:56.112" v="3927" actId="478"/>
          <ac:picMkLst>
            <pc:docMk/>
            <pc:sldMk cId="21210242" sldId="1789"/>
            <ac:picMk id="32" creationId="{67CCBFD8-52C6-474B-9325-E9FD0DC256F0}"/>
          </ac:picMkLst>
        </pc:picChg>
        <pc:picChg chg="add del mod">
          <ac:chgData name="Pynbhalang Lyngdoh [Chillibreeze]" userId="6e6ab227-4ab6-4418-b5d2-56197c8246b7" providerId="ADAL" clId="{D1C4B54A-24EC-491D-84EF-73FA31E24FD0}" dt="2020-07-17T09:17:56.112" v="3927" actId="478"/>
          <ac:picMkLst>
            <pc:docMk/>
            <pc:sldMk cId="21210242" sldId="1789"/>
            <ac:picMk id="33" creationId="{40B0276C-8738-493C-AA8C-79EFD3C526BF}"/>
          </ac:picMkLst>
        </pc:picChg>
        <pc:picChg chg="add del mod">
          <ac:chgData name="Pynbhalang Lyngdoh [Chillibreeze]" userId="6e6ab227-4ab6-4418-b5d2-56197c8246b7" providerId="ADAL" clId="{D1C4B54A-24EC-491D-84EF-73FA31E24FD0}" dt="2020-07-17T09:17:56.112" v="3927" actId="478"/>
          <ac:picMkLst>
            <pc:docMk/>
            <pc:sldMk cId="21210242" sldId="1789"/>
            <ac:picMk id="34" creationId="{1386AD5E-309C-426D-887E-BF8FB574240F}"/>
          </ac:picMkLst>
        </pc:picChg>
        <pc:picChg chg="del mod">
          <ac:chgData name="Pynbhalang Lyngdoh [Chillibreeze]" userId="6e6ab227-4ab6-4418-b5d2-56197c8246b7" providerId="ADAL" clId="{D1C4B54A-24EC-491D-84EF-73FA31E24FD0}" dt="2020-07-17T09:17:58.610" v="3928" actId="21"/>
          <ac:picMkLst>
            <pc:docMk/>
            <pc:sldMk cId="21210242" sldId="1789"/>
            <ac:picMk id="35" creationId="{814AF640-1A6B-4C23-AD66-F8E4506880C1}"/>
          </ac:picMkLst>
        </pc:picChg>
        <pc:picChg chg="del mod">
          <ac:chgData name="Pynbhalang Lyngdoh [Chillibreeze]" userId="6e6ab227-4ab6-4418-b5d2-56197c8246b7" providerId="ADAL" clId="{D1C4B54A-24EC-491D-84EF-73FA31E24FD0}" dt="2020-07-17T09:18:09.957" v="3934" actId="21"/>
          <ac:picMkLst>
            <pc:docMk/>
            <pc:sldMk cId="21210242" sldId="1789"/>
            <ac:picMk id="36" creationId="{977448DE-911A-420C-884F-C792ED319785}"/>
          </ac:picMkLst>
        </pc:picChg>
        <pc:picChg chg="del mod">
          <ac:chgData name="Pynbhalang Lyngdoh [Chillibreeze]" userId="6e6ab227-4ab6-4418-b5d2-56197c8246b7" providerId="ADAL" clId="{D1C4B54A-24EC-491D-84EF-73FA31E24FD0}" dt="2020-07-17T09:18:17.167" v="3940" actId="21"/>
          <ac:picMkLst>
            <pc:docMk/>
            <pc:sldMk cId="21210242" sldId="1789"/>
            <ac:picMk id="37" creationId="{5BA6A748-7CF7-4474-BC3C-3A9F18DCD582}"/>
          </ac:picMkLst>
        </pc:picChg>
        <pc:picChg chg="del mod">
          <ac:chgData name="Pynbhalang Lyngdoh [Chillibreeze]" userId="6e6ab227-4ab6-4418-b5d2-56197c8246b7" providerId="ADAL" clId="{D1C4B54A-24EC-491D-84EF-73FA31E24FD0}" dt="2020-07-17T09:18:24.735" v="3946" actId="21"/>
          <ac:picMkLst>
            <pc:docMk/>
            <pc:sldMk cId="21210242" sldId="1789"/>
            <ac:picMk id="38" creationId="{A113D6F4-559E-4D7F-988E-8277CC1D887F}"/>
          </ac:picMkLst>
        </pc:picChg>
        <pc:picChg chg="add mod">
          <ac:chgData name="Pynbhalang Lyngdoh [Chillibreeze]" userId="6e6ab227-4ab6-4418-b5d2-56197c8246b7" providerId="ADAL" clId="{D1C4B54A-24EC-491D-84EF-73FA31E24FD0}" dt="2020-07-17T09:17:59.263" v="3929"/>
          <ac:picMkLst>
            <pc:docMk/>
            <pc:sldMk cId="21210242" sldId="1789"/>
            <ac:picMk id="39" creationId="{106F9175-634C-46EA-8016-2EE4385342CB}"/>
          </ac:picMkLst>
        </pc:picChg>
        <pc:picChg chg="add mod">
          <ac:chgData name="Pynbhalang Lyngdoh [Chillibreeze]" userId="6e6ab227-4ab6-4418-b5d2-56197c8246b7" providerId="ADAL" clId="{D1C4B54A-24EC-491D-84EF-73FA31E24FD0}" dt="2020-07-17T09:18:10.620" v="3935"/>
          <ac:picMkLst>
            <pc:docMk/>
            <pc:sldMk cId="21210242" sldId="1789"/>
            <ac:picMk id="42" creationId="{0E146775-0490-4F69-B763-FA06D4B2B8B4}"/>
          </ac:picMkLst>
        </pc:picChg>
        <pc:picChg chg="add mod">
          <ac:chgData name="Pynbhalang Lyngdoh [Chillibreeze]" userId="6e6ab227-4ab6-4418-b5d2-56197c8246b7" providerId="ADAL" clId="{D1C4B54A-24EC-491D-84EF-73FA31E24FD0}" dt="2020-07-17T09:18:18.051" v="3941"/>
          <ac:picMkLst>
            <pc:docMk/>
            <pc:sldMk cId="21210242" sldId="1789"/>
            <ac:picMk id="45" creationId="{C16B3813-51EB-4C8B-9624-8F18174D29AA}"/>
          </ac:picMkLst>
        </pc:picChg>
        <pc:picChg chg="add mod">
          <ac:chgData name="Pynbhalang Lyngdoh [Chillibreeze]" userId="6e6ab227-4ab6-4418-b5d2-56197c8246b7" providerId="ADAL" clId="{D1C4B54A-24EC-491D-84EF-73FA31E24FD0}" dt="2020-07-17T09:18:25.601" v="3947"/>
          <ac:picMkLst>
            <pc:docMk/>
            <pc:sldMk cId="21210242" sldId="1789"/>
            <ac:picMk id="48" creationId="{BF7DDFF6-B4EB-45AF-A3E7-D6CCDAEE3D2A}"/>
          </ac:picMkLst>
        </pc:picChg>
        <pc:cxnChg chg="add del mod">
          <ac:chgData name="Pynbhalang Lyngdoh [Chillibreeze]" userId="6e6ab227-4ab6-4418-b5d2-56197c8246b7" providerId="ADAL" clId="{D1C4B54A-24EC-491D-84EF-73FA31E24FD0}" dt="2020-07-17T09:18:07.070" v="3932" actId="21"/>
          <ac:cxnSpMkLst>
            <pc:docMk/>
            <pc:sldMk cId="21210242" sldId="1789"/>
            <ac:cxnSpMk id="24" creationId="{21D28B4A-7708-4C72-853F-06AD86F5F0C5}"/>
          </ac:cxnSpMkLst>
        </pc:cxnChg>
        <pc:cxnChg chg="add del mod">
          <ac:chgData name="Pynbhalang Lyngdoh [Chillibreeze]" userId="6e6ab227-4ab6-4418-b5d2-56197c8246b7" providerId="ADAL" clId="{D1C4B54A-24EC-491D-84EF-73FA31E24FD0}" dt="2020-07-17T09:18:14.881" v="3938" actId="21"/>
          <ac:cxnSpMkLst>
            <pc:docMk/>
            <pc:sldMk cId="21210242" sldId="1789"/>
            <ac:cxnSpMk id="26" creationId="{F60939E3-1EAA-4822-8112-7E6326B47B10}"/>
          </ac:cxnSpMkLst>
        </pc:cxnChg>
        <pc:cxnChg chg="add del mod">
          <ac:chgData name="Pynbhalang Lyngdoh [Chillibreeze]" userId="6e6ab227-4ab6-4418-b5d2-56197c8246b7" providerId="ADAL" clId="{D1C4B54A-24EC-491D-84EF-73FA31E24FD0}" dt="2020-07-17T09:18:22.365" v="3944" actId="21"/>
          <ac:cxnSpMkLst>
            <pc:docMk/>
            <pc:sldMk cId="21210242" sldId="1789"/>
            <ac:cxnSpMk id="27" creationId="{DC461ECA-8B3B-42B6-8496-2C8B67A9A696}"/>
          </ac:cxnSpMkLst>
        </pc:cxnChg>
        <pc:cxnChg chg="add mod">
          <ac:chgData name="Pynbhalang Lyngdoh [Chillibreeze]" userId="6e6ab227-4ab6-4418-b5d2-56197c8246b7" providerId="ADAL" clId="{D1C4B54A-24EC-491D-84EF-73FA31E24FD0}" dt="2020-07-17T09:18:07.690" v="3933"/>
          <ac:cxnSpMkLst>
            <pc:docMk/>
            <pc:sldMk cId="21210242" sldId="1789"/>
            <ac:cxnSpMk id="41" creationId="{91A90F8F-80DA-4E10-82A0-3D204E92AB0C}"/>
          </ac:cxnSpMkLst>
        </pc:cxnChg>
        <pc:cxnChg chg="add mod">
          <ac:chgData name="Pynbhalang Lyngdoh [Chillibreeze]" userId="6e6ab227-4ab6-4418-b5d2-56197c8246b7" providerId="ADAL" clId="{D1C4B54A-24EC-491D-84EF-73FA31E24FD0}" dt="2020-07-17T09:18:15.553" v="3939"/>
          <ac:cxnSpMkLst>
            <pc:docMk/>
            <pc:sldMk cId="21210242" sldId="1789"/>
            <ac:cxnSpMk id="44" creationId="{19029FE2-FC46-4245-892A-F7BC248CFE5F}"/>
          </ac:cxnSpMkLst>
        </pc:cxnChg>
        <pc:cxnChg chg="add mod">
          <ac:chgData name="Pynbhalang Lyngdoh [Chillibreeze]" userId="6e6ab227-4ab6-4418-b5d2-56197c8246b7" providerId="ADAL" clId="{D1C4B54A-24EC-491D-84EF-73FA31E24FD0}" dt="2020-07-17T09:18:23.105" v="3945"/>
          <ac:cxnSpMkLst>
            <pc:docMk/>
            <pc:sldMk cId="21210242" sldId="1789"/>
            <ac:cxnSpMk id="47" creationId="{14DEE24E-7E8E-4528-9B80-57C2EA137A70}"/>
          </ac:cxnSpMkLst>
        </pc:cxnChg>
      </pc:sldChg>
      <pc:sldChg chg="addSp delSp modSp mod modClrScheme chgLayout">
        <pc:chgData name="Pynbhalang Lyngdoh [Chillibreeze]" userId="6e6ab227-4ab6-4418-b5d2-56197c8246b7" providerId="ADAL" clId="{D1C4B54A-24EC-491D-84EF-73FA31E24FD0}" dt="2020-07-17T09:25:21.453" v="4008" actId="20577"/>
        <pc:sldMkLst>
          <pc:docMk/>
          <pc:sldMk cId="221038346" sldId="1790"/>
        </pc:sldMkLst>
        <pc:spChg chg="add del">
          <ac:chgData name="Pynbhalang Lyngdoh [Chillibreeze]" userId="6e6ab227-4ab6-4418-b5d2-56197c8246b7" providerId="ADAL" clId="{D1C4B54A-24EC-491D-84EF-73FA31E24FD0}" dt="2020-07-17T05:10:33.820" v="993" actId="11529"/>
          <ac:spMkLst>
            <pc:docMk/>
            <pc:sldMk cId="221038346" sldId="1790"/>
            <ac:spMk id="2" creationId="{12BE477A-D604-4D94-80B5-AA4EA59C7280}"/>
          </ac:spMkLst>
        </pc:spChg>
        <pc:spChg chg="add del mod">
          <ac:chgData name="Pynbhalang Lyngdoh [Chillibreeze]" userId="6e6ab227-4ab6-4418-b5d2-56197c8246b7" providerId="ADAL" clId="{D1C4B54A-24EC-491D-84EF-73FA31E24FD0}" dt="2020-07-17T09:19:04.318" v="3960" actId="21"/>
          <ac:spMkLst>
            <pc:docMk/>
            <pc:sldMk cId="221038346" sldId="1790"/>
            <ac:spMk id="4" creationId="{ACE34C56-2913-423D-BBE7-74A67925AEA4}"/>
          </ac:spMkLst>
        </pc:spChg>
        <pc:spChg chg="add del mod">
          <ac:chgData name="Pynbhalang Lyngdoh [Chillibreeze]" userId="6e6ab227-4ab6-4418-b5d2-56197c8246b7" providerId="ADAL" clId="{D1C4B54A-24EC-491D-84EF-73FA31E24FD0}" dt="2020-07-17T09:19:01.305" v="3958" actId="21"/>
          <ac:spMkLst>
            <pc:docMk/>
            <pc:sldMk cId="221038346" sldId="1790"/>
            <ac:spMk id="5" creationId="{0D90E621-3DA5-4AA8-BAF6-4D5196AF8D11}"/>
          </ac:spMkLst>
        </pc:spChg>
        <pc:spChg chg="del mod ord">
          <ac:chgData name="Pynbhalang Lyngdoh [Chillibreeze]" userId="6e6ab227-4ab6-4418-b5d2-56197c8246b7" providerId="ADAL" clId="{D1C4B54A-24EC-491D-84EF-73FA31E24FD0}" dt="2020-07-17T05:08:08.955" v="928" actId="478"/>
          <ac:spMkLst>
            <pc:docMk/>
            <pc:sldMk cId="221038346" sldId="1790"/>
            <ac:spMk id="6" creationId="{00000000-0000-0000-0000-000000000000}"/>
          </ac:spMkLst>
        </pc:spChg>
        <pc:spChg chg="mod">
          <ac:chgData name="Pynbhalang Lyngdoh [Chillibreeze]" userId="6e6ab227-4ab6-4418-b5d2-56197c8246b7" providerId="ADAL" clId="{D1C4B54A-24EC-491D-84EF-73FA31E24FD0}" dt="2020-07-17T05:06:51.945" v="910"/>
          <ac:spMkLst>
            <pc:docMk/>
            <pc:sldMk cId="221038346" sldId="1790"/>
            <ac:spMk id="8" creationId="{2AA92D8B-20BA-40BD-82FB-9FDF10766327}"/>
          </ac:spMkLst>
        </pc:spChg>
        <pc:spChg chg="mod">
          <ac:chgData name="Pynbhalang Lyngdoh [Chillibreeze]" userId="6e6ab227-4ab6-4418-b5d2-56197c8246b7" providerId="ADAL" clId="{D1C4B54A-24EC-491D-84EF-73FA31E24FD0}" dt="2020-07-17T05:06:51.945" v="910"/>
          <ac:spMkLst>
            <pc:docMk/>
            <pc:sldMk cId="221038346" sldId="1790"/>
            <ac:spMk id="9" creationId="{0FE4083F-7F0C-4C49-BE83-1ADF67D12718}"/>
          </ac:spMkLst>
        </pc:spChg>
        <pc:spChg chg="mod">
          <ac:chgData name="Pynbhalang Lyngdoh [Chillibreeze]" userId="6e6ab227-4ab6-4418-b5d2-56197c8246b7" providerId="ADAL" clId="{D1C4B54A-24EC-491D-84EF-73FA31E24FD0}" dt="2020-07-17T05:06:51.945" v="910"/>
          <ac:spMkLst>
            <pc:docMk/>
            <pc:sldMk cId="221038346" sldId="1790"/>
            <ac:spMk id="11" creationId="{B95E8C82-55F0-48D4-AC65-AB7C54C65D24}"/>
          </ac:spMkLst>
        </pc:spChg>
        <pc:spChg chg="mod">
          <ac:chgData name="Pynbhalang Lyngdoh [Chillibreeze]" userId="6e6ab227-4ab6-4418-b5d2-56197c8246b7" providerId="ADAL" clId="{D1C4B54A-24EC-491D-84EF-73FA31E24FD0}" dt="2020-07-17T05:06:51.945" v="910"/>
          <ac:spMkLst>
            <pc:docMk/>
            <pc:sldMk cId="221038346" sldId="1790"/>
            <ac:spMk id="12" creationId="{7246DFE8-C562-4C0D-8275-1E3B85867214}"/>
          </ac:spMkLst>
        </pc:spChg>
        <pc:spChg chg="mod">
          <ac:chgData name="Pynbhalang Lyngdoh [Chillibreeze]" userId="6e6ab227-4ab6-4418-b5d2-56197c8246b7" providerId="ADAL" clId="{D1C4B54A-24EC-491D-84EF-73FA31E24FD0}" dt="2020-07-17T05:06:51.945" v="910"/>
          <ac:spMkLst>
            <pc:docMk/>
            <pc:sldMk cId="221038346" sldId="1790"/>
            <ac:spMk id="14" creationId="{F12B9303-BCB3-4C19-B4E7-FAD1D97256BC}"/>
          </ac:spMkLst>
        </pc:spChg>
        <pc:spChg chg="mod">
          <ac:chgData name="Pynbhalang Lyngdoh [Chillibreeze]" userId="6e6ab227-4ab6-4418-b5d2-56197c8246b7" providerId="ADAL" clId="{D1C4B54A-24EC-491D-84EF-73FA31E24FD0}" dt="2020-07-17T05:06:51.945" v="910"/>
          <ac:spMkLst>
            <pc:docMk/>
            <pc:sldMk cId="221038346" sldId="1790"/>
            <ac:spMk id="15" creationId="{F0F20D02-B79D-495F-9429-BF501C3047BE}"/>
          </ac:spMkLst>
        </pc:spChg>
        <pc:spChg chg="add del mod">
          <ac:chgData name="Pynbhalang Lyngdoh [Chillibreeze]" userId="6e6ab227-4ab6-4418-b5d2-56197c8246b7" providerId="ADAL" clId="{D1C4B54A-24EC-491D-84EF-73FA31E24FD0}" dt="2020-07-17T09:18:48.870" v="3950" actId="21"/>
          <ac:spMkLst>
            <pc:docMk/>
            <pc:sldMk cId="221038346" sldId="1790"/>
            <ac:spMk id="16" creationId="{39DFDB2D-4D8F-4680-9D0A-42083C7C4695}"/>
          </ac:spMkLst>
        </pc:spChg>
        <pc:spChg chg="mod ord">
          <ac:chgData name="Pynbhalang Lyngdoh [Chillibreeze]" userId="6e6ab227-4ab6-4418-b5d2-56197c8246b7" providerId="ADAL" clId="{D1C4B54A-24EC-491D-84EF-73FA31E24FD0}" dt="2020-07-17T05:04:49.778" v="902" actId="700"/>
          <ac:spMkLst>
            <pc:docMk/>
            <pc:sldMk cId="221038346" sldId="1790"/>
            <ac:spMk id="17" creationId="{00000000-0000-0000-0000-000000000000}"/>
          </ac:spMkLst>
        </pc:spChg>
        <pc:spChg chg="add del mod">
          <ac:chgData name="Pynbhalang Lyngdoh [Chillibreeze]" userId="6e6ab227-4ab6-4418-b5d2-56197c8246b7" providerId="ADAL" clId="{D1C4B54A-24EC-491D-84EF-73FA31E24FD0}" dt="2020-07-17T09:18:59.265" v="3956" actId="21"/>
          <ac:spMkLst>
            <pc:docMk/>
            <pc:sldMk cId="221038346" sldId="1790"/>
            <ac:spMk id="18" creationId="{8BE232D4-F518-4E65-B229-6C358BD424E4}"/>
          </ac:spMkLst>
        </pc:spChg>
        <pc:spChg chg="add del mod">
          <ac:chgData name="Pynbhalang Lyngdoh [Chillibreeze]" userId="6e6ab227-4ab6-4418-b5d2-56197c8246b7" providerId="ADAL" clId="{D1C4B54A-24EC-491D-84EF-73FA31E24FD0}" dt="2020-07-17T05:18:39.577" v="1108" actId="478"/>
          <ac:spMkLst>
            <pc:docMk/>
            <pc:sldMk cId="221038346" sldId="1790"/>
            <ac:spMk id="19" creationId="{F6BBCC20-5879-4C74-A9B6-1F73140468C8}"/>
          </ac:spMkLst>
        </pc:spChg>
        <pc:spChg chg="add del mod">
          <ac:chgData name="Pynbhalang Lyngdoh [Chillibreeze]" userId="6e6ab227-4ab6-4418-b5d2-56197c8246b7" providerId="ADAL" clId="{D1C4B54A-24EC-491D-84EF-73FA31E24FD0}" dt="2020-07-17T05:18:00.703" v="1098" actId="478"/>
          <ac:spMkLst>
            <pc:docMk/>
            <pc:sldMk cId="221038346" sldId="1790"/>
            <ac:spMk id="20" creationId="{6F0039CE-E489-4368-9EF3-36008B00405F}"/>
          </ac:spMkLst>
        </pc:spChg>
        <pc:spChg chg="add del mod">
          <ac:chgData name="Pynbhalang Lyngdoh [Chillibreeze]" userId="6e6ab227-4ab6-4418-b5d2-56197c8246b7" providerId="ADAL" clId="{D1C4B54A-24EC-491D-84EF-73FA31E24FD0}" dt="2020-07-17T05:20:44.877" v="1126" actId="478"/>
          <ac:spMkLst>
            <pc:docMk/>
            <pc:sldMk cId="221038346" sldId="1790"/>
            <ac:spMk id="21" creationId="{633834AC-3846-4FD9-BD64-6178262FE967}"/>
          </ac:spMkLst>
        </pc:spChg>
        <pc:spChg chg="add del mod">
          <ac:chgData name="Pynbhalang Lyngdoh [Chillibreeze]" userId="6e6ab227-4ab6-4418-b5d2-56197c8246b7" providerId="ADAL" clId="{D1C4B54A-24EC-491D-84EF-73FA31E24FD0}" dt="2020-07-17T05:41:47.671" v="1481" actId="21"/>
          <ac:spMkLst>
            <pc:docMk/>
            <pc:sldMk cId="221038346" sldId="1790"/>
            <ac:spMk id="22" creationId="{00F1AE62-111F-41D8-B73E-4482E77CBA2C}"/>
          </ac:spMkLst>
        </pc:spChg>
        <pc:spChg chg="add del mod">
          <ac:chgData name="Pynbhalang Lyngdoh [Chillibreeze]" userId="6e6ab227-4ab6-4418-b5d2-56197c8246b7" providerId="ADAL" clId="{D1C4B54A-24EC-491D-84EF-73FA31E24FD0}" dt="2020-07-17T09:18:56.570" v="3954" actId="21"/>
          <ac:spMkLst>
            <pc:docMk/>
            <pc:sldMk cId="221038346" sldId="1790"/>
            <ac:spMk id="23" creationId="{C2C8FA58-94B2-434B-A0C3-1723EA8F1B17}"/>
          </ac:spMkLst>
        </pc:spChg>
        <pc:spChg chg="add mod">
          <ac:chgData name="Pynbhalang Lyngdoh [Chillibreeze]" userId="6e6ab227-4ab6-4418-b5d2-56197c8246b7" providerId="ADAL" clId="{D1C4B54A-24EC-491D-84EF-73FA31E24FD0}" dt="2020-07-17T09:25:17.869" v="4006" actId="20577"/>
          <ac:spMkLst>
            <pc:docMk/>
            <pc:sldMk cId="221038346" sldId="1790"/>
            <ac:spMk id="24" creationId="{BA1BA885-E4C9-4647-B0AF-540DC7870A7A}"/>
          </ac:spMkLst>
        </pc:spChg>
        <pc:spChg chg="add del mod">
          <ac:chgData name="Pynbhalang Lyngdoh [Chillibreeze]" userId="6e6ab227-4ab6-4418-b5d2-56197c8246b7" providerId="ADAL" clId="{D1C4B54A-24EC-491D-84EF-73FA31E24FD0}" dt="2020-07-17T09:19:01.305" v="3958" actId="21"/>
          <ac:spMkLst>
            <pc:docMk/>
            <pc:sldMk cId="221038346" sldId="1790"/>
            <ac:spMk id="25" creationId="{5F7C4920-D962-4B3F-A636-C95396914B99}"/>
          </ac:spMkLst>
        </pc:spChg>
        <pc:spChg chg="add del mod">
          <ac:chgData name="Pynbhalang Lyngdoh [Chillibreeze]" userId="6e6ab227-4ab6-4418-b5d2-56197c8246b7" providerId="ADAL" clId="{D1C4B54A-24EC-491D-84EF-73FA31E24FD0}" dt="2020-07-17T09:19:20.341" v="3966" actId="21"/>
          <ac:spMkLst>
            <pc:docMk/>
            <pc:sldMk cId="221038346" sldId="1790"/>
            <ac:spMk id="26" creationId="{474C867A-CBD5-4200-8314-29AB4E9815D4}"/>
          </ac:spMkLst>
        </pc:spChg>
        <pc:spChg chg="add del mod">
          <ac:chgData name="Pynbhalang Lyngdoh [Chillibreeze]" userId="6e6ab227-4ab6-4418-b5d2-56197c8246b7" providerId="ADAL" clId="{D1C4B54A-24EC-491D-84EF-73FA31E24FD0}" dt="2020-07-17T09:19:17.783" v="3964" actId="21"/>
          <ac:spMkLst>
            <pc:docMk/>
            <pc:sldMk cId="221038346" sldId="1790"/>
            <ac:spMk id="27" creationId="{982CF737-F0E8-4725-95EC-3B70A2373A4D}"/>
          </ac:spMkLst>
        </pc:spChg>
        <pc:spChg chg="add del mod">
          <ac:chgData name="Pynbhalang Lyngdoh [Chillibreeze]" userId="6e6ab227-4ab6-4418-b5d2-56197c8246b7" providerId="ADAL" clId="{D1C4B54A-24EC-491D-84EF-73FA31E24FD0}" dt="2020-07-17T09:19:22.948" v="3968" actId="21"/>
          <ac:spMkLst>
            <pc:docMk/>
            <pc:sldMk cId="221038346" sldId="1790"/>
            <ac:spMk id="28" creationId="{6FE9E0DA-12A3-40BC-8210-5C11F7A90C8B}"/>
          </ac:spMkLst>
        </pc:spChg>
        <pc:spChg chg="add mod">
          <ac:chgData name="Pynbhalang Lyngdoh [Chillibreeze]" userId="6e6ab227-4ab6-4418-b5d2-56197c8246b7" providerId="ADAL" clId="{D1C4B54A-24EC-491D-84EF-73FA31E24FD0}" dt="2020-07-17T09:25:21.453" v="4008" actId="20577"/>
          <ac:spMkLst>
            <pc:docMk/>
            <pc:sldMk cId="221038346" sldId="1790"/>
            <ac:spMk id="30" creationId="{3DD96B72-364E-4547-ABA1-E1A0A4B6BFB5}"/>
          </ac:spMkLst>
        </pc:spChg>
        <pc:spChg chg="add mod">
          <ac:chgData name="Pynbhalang Lyngdoh [Chillibreeze]" userId="6e6ab227-4ab6-4418-b5d2-56197c8246b7" providerId="ADAL" clId="{D1C4B54A-24EC-491D-84EF-73FA31E24FD0}" dt="2020-07-17T09:19:21.049" v="3967"/>
          <ac:spMkLst>
            <pc:docMk/>
            <pc:sldMk cId="221038346" sldId="1790"/>
            <ac:spMk id="31" creationId="{E4250EF6-99B6-4B27-88F4-008F13F13746}"/>
          </ac:spMkLst>
        </pc:spChg>
        <pc:spChg chg="add mod">
          <ac:chgData name="Pynbhalang Lyngdoh [Chillibreeze]" userId="6e6ab227-4ab6-4418-b5d2-56197c8246b7" providerId="ADAL" clId="{D1C4B54A-24EC-491D-84EF-73FA31E24FD0}" dt="2020-07-17T09:19:23.582" v="3969"/>
          <ac:spMkLst>
            <pc:docMk/>
            <pc:sldMk cId="221038346" sldId="1790"/>
            <ac:spMk id="32" creationId="{B76B5720-FD39-4C1A-9417-ABAA58D2234F}"/>
          </ac:spMkLst>
        </pc:spChg>
        <pc:grpChg chg="add del mod">
          <ac:chgData name="Pynbhalang Lyngdoh [Chillibreeze]" userId="6e6ab227-4ab6-4418-b5d2-56197c8246b7" providerId="ADAL" clId="{D1C4B54A-24EC-491D-84EF-73FA31E24FD0}" dt="2020-07-17T05:08:34.731" v="930" actId="478"/>
          <ac:grpSpMkLst>
            <pc:docMk/>
            <pc:sldMk cId="221038346" sldId="1790"/>
            <ac:grpSpMk id="7" creationId="{6ABB88C6-2E80-47B4-B24A-11C7D7E1B8D2}"/>
          </ac:grpSpMkLst>
        </pc:grpChg>
        <pc:grpChg chg="add del mod">
          <ac:chgData name="Pynbhalang Lyngdoh [Chillibreeze]" userId="6e6ab227-4ab6-4418-b5d2-56197c8246b7" providerId="ADAL" clId="{D1C4B54A-24EC-491D-84EF-73FA31E24FD0}" dt="2020-07-17T05:08:34.731" v="930" actId="478"/>
          <ac:grpSpMkLst>
            <pc:docMk/>
            <pc:sldMk cId="221038346" sldId="1790"/>
            <ac:grpSpMk id="10" creationId="{0789C5B8-F68B-4F56-A88A-58BC39C4F273}"/>
          </ac:grpSpMkLst>
        </pc:grpChg>
        <pc:grpChg chg="add del mod">
          <ac:chgData name="Pynbhalang Lyngdoh [Chillibreeze]" userId="6e6ab227-4ab6-4418-b5d2-56197c8246b7" providerId="ADAL" clId="{D1C4B54A-24EC-491D-84EF-73FA31E24FD0}" dt="2020-07-17T05:08:34.731" v="930" actId="478"/>
          <ac:grpSpMkLst>
            <pc:docMk/>
            <pc:sldMk cId="221038346" sldId="1790"/>
            <ac:grpSpMk id="13" creationId="{73EA1A26-B64E-4623-84BB-53E692FAAD34}"/>
          </ac:grpSpMkLst>
        </pc:grpChg>
        <pc:picChg chg="del mod">
          <ac:chgData name="Pynbhalang Lyngdoh [Chillibreeze]" userId="6e6ab227-4ab6-4418-b5d2-56197c8246b7" providerId="ADAL" clId="{D1C4B54A-24EC-491D-84EF-73FA31E24FD0}" dt="2020-07-17T09:19:06.866" v="3962" actId="21"/>
          <ac:picMkLst>
            <pc:docMk/>
            <pc:sldMk cId="221038346" sldId="1790"/>
            <ac:picMk id="3" creationId="{19C8721D-D474-44E5-A844-1F8C778B8818}"/>
          </ac:picMkLst>
        </pc:picChg>
        <pc:picChg chg="add del mod">
          <ac:chgData name="Pynbhalang Lyngdoh [Chillibreeze]" userId="6e6ab227-4ab6-4418-b5d2-56197c8246b7" providerId="ADAL" clId="{D1C4B54A-24EC-491D-84EF-73FA31E24FD0}" dt="2020-07-17T09:19:25.682" v="3970" actId="21"/>
          <ac:picMkLst>
            <pc:docMk/>
            <pc:sldMk cId="221038346" sldId="1790"/>
            <ac:picMk id="29" creationId="{89D54345-2497-47D3-994B-F320BE6321B7}"/>
          </ac:picMkLst>
        </pc:picChg>
        <pc:picChg chg="add mod">
          <ac:chgData name="Pynbhalang Lyngdoh [Chillibreeze]" userId="6e6ab227-4ab6-4418-b5d2-56197c8246b7" providerId="ADAL" clId="{D1C4B54A-24EC-491D-84EF-73FA31E24FD0}" dt="2020-07-17T09:19:26.358" v="3971"/>
          <ac:picMkLst>
            <pc:docMk/>
            <pc:sldMk cId="221038346" sldId="1790"/>
            <ac:picMk id="33" creationId="{D5825091-3027-40E0-BD75-A59751CAA4FC}"/>
          </ac:picMkLst>
        </pc:picChg>
      </pc:sldChg>
      <pc:sldChg chg="addSp delSp modSp mod modClrScheme chgLayout">
        <pc:chgData name="Pynbhalang Lyngdoh [Chillibreeze]" userId="6e6ab227-4ab6-4418-b5d2-56197c8246b7" providerId="ADAL" clId="{D1C4B54A-24EC-491D-84EF-73FA31E24FD0}" dt="2020-07-17T09:19:53.251" v="3982"/>
        <pc:sldMkLst>
          <pc:docMk/>
          <pc:sldMk cId="2636063433" sldId="1791"/>
        </pc:sldMkLst>
        <pc:spChg chg="del mod ord">
          <ac:chgData name="Pynbhalang Lyngdoh [Chillibreeze]" userId="6e6ab227-4ab6-4418-b5d2-56197c8246b7" providerId="ADAL" clId="{D1C4B54A-24EC-491D-84EF-73FA31E24FD0}" dt="2020-07-17T05:22:57.954" v="1171" actId="478"/>
          <ac:spMkLst>
            <pc:docMk/>
            <pc:sldMk cId="2636063433" sldId="1791"/>
            <ac:spMk id="3" creationId="{B6ED48D6-C148-408A-8ADE-FEF713027368}"/>
          </ac:spMkLst>
        </pc:spChg>
        <pc:spChg chg="del mod">
          <ac:chgData name="Pynbhalang Lyngdoh [Chillibreeze]" userId="6e6ab227-4ab6-4418-b5d2-56197c8246b7" providerId="ADAL" clId="{D1C4B54A-24EC-491D-84EF-73FA31E24FD0}" dt="2020-07-17T05:23:20.342" v="1178" actId="478"/>
          <ac:spMkLst>
            <pc:docMk/>
            <pc:sldMk cId="2636063433" sldId="1791"/>
            <ac:spMk id="4" creationId="{EA6888EC-7605-4EAA-AB0E-EB87C14B6ABC}"/>
          </ac:spMkLst>
        </pc:spChg>
        <pc:spChg chg="mod">
          <ac:chgData name="Pynbhalang Lyngdoh [Chillibreeze]" userId="6e6ab227-4ab6-4418-b5d2-56197c8246b7" providerId="ADAL" clId="{D1C4B54A-24EC-491D-84EF-73FA31E24FD0}" dt="2020-07-17T05:26:14.342" v="1254" actId="12789"/>
          <ac:spMkLst>
            <pc:docMk/>
            <pc:sldMk cId="2636063433" sldId="1791"/>
            <ac:spMk id="8" creationId="{AF716354-AC24-4F05-A022-A186FF3B0290}"/>
          </ac:spMkLst>
        </pc:spChg>
        <pc:spChg chg="mod">
          <ac:chgData name="Pynbhalang Lyngdoh [Chillibreeze]" userId="6e6ab227-4ab6-4418-b5d2-56197c8246b7" providerId="ADAL" clId="{D1C4B54A-24EC-491D-84EF-73FA31E24FD0}" dt="2020-07-17T05:26:14.342" v="1254" actId="12789"/>
          <ac:spMkLst>
            <pc:docMk/>
            <pc:sldMk cId="2636063433" sldId="1791"/>
            <ac:spMk id="9" creationId="{AB0641C7-02EE-4B03-816B-4F270463C0F2}"/>
          </ac:spMkLst>
        </pc:spChg>
        <pc:spChg chg="mod">
          <ac:chgData name="Pynbhalang Lyngdoh [Chillibreeze]" userId="6e6ab227-4ab6-4418-b5d2-56197c8246b7" providerId="ADAL" clId="{D1C4B54A-24EC-491D-84EF-73FA31E24FD0}" dt="2020-07-17T05:26:17.199" v="1256" actId="12789"/>
          <ac:spMkLst>
            <pc:docMk/>
            <pc:sldMk cId="2636063433" sldId="1791"/>
            <ac:spMk id="11" creationId="{490EF378-AEE5-46F5-AF0F-AB26661BFDEC}"/>
          </ac:spMkLst>
        </pc:spChg>
        <pc:spChg chg="mod">
          <ac:chgData name="Pynbhalang Lyngdoh [Chillibreeze]" userId="6e6ab227-4ab6-4418-b5d2-56197c8246b7" providerId="ADAL" clId="{D1C4B54A-24EC-491D-84EF-73FA31E24FD0}" dt="2020-07-17T05:26:17.199" v="1256" actId="12789"/>
          <ac:spMkLst>
            <pc:docMk/>
            <pc:sldMk cId="2636063433" sldId="1791"/>
            <ac:spMk id="12" creationId="{3134BE2E-6EB9-4109-8A6E-9A98EA8B4BCB}"/>
          </ac:spMkLst>
        </pc:spChg>
        <pc:spChg chg="mod">
          <ac:chgData name="Pynbhalang Lyngdoh [Chillibreeze]" userId="6e6ab227-4ab6-4418-b5d2-56197c8246b7" providerId="ADAL" clId="{D1C4B54A-24EC-491D-84EF-73FA31E24FD0}" dt="2020-07-17T05:26:20.677" v="1259" actId="12789"/>
          <ac:spMkLst>
            <pc:docMk/>
            <pc:sldMk cId="2636063433" sldId="1791"/>
            <ac:spMk id="14" creationId="{601C8B91-8E84-479E-860C-756AF9D40650}"/>
          </ac:spMkLst>
        </pc:spChg>
        <pc:spChg chg="mod">
          <ac:chgData name="Pynbhalang Lyngdoh [Chillibreeze]" userId="6e6ab227-4ab6-4418-b5d2-56197c8246b7" providerId="ADAL" clId="{D1C4B54A-24EC-491D-84EF-73FA31E24FD0}" dt="2020-07-17T05:26:20.677" v="1259" actId="12789"/>
          <ac:spMkLst>
            <pc:docMk/>
            <pc:sldMk cId="2636063433" sldId="1791"/>
            <ac:spMk id="15" creationId="{44219AD1-C57F-48A1-9DE4-9CE472AC254E}"/>
          </ac:spMkLst>
        </pc:spChg>
        <pc:spChg chg="add del mod">
          <ac:chgData name="Pynbhalang Lyngdoh [Chillibreeze]" userId="6e6ab227-4ab6-4418-b5d2-56197c8246b7" providerId="ADAL" clId="{D1C4B54A-24EC-491D-84EF-73FA31E24FD0}" dt="2020-07-17T09:19:41.149" v="3973" actId="21"/>
          <ac:spMkLst>
            <pc:docMk/>
            <pc:sldMk cId="2636063433" sldId="1791"/>
            <ac:spMk id="16" creationId="{CD4624ED-36B5-4BAA-89D6-1329DF02D649}"/>
          </ac:spMkLst>
        </pc:spChg>
        <pc:spChg chg="mod ord">
          <ac:chgData name="Pynbhalang Lyngdoh [Chillibreeze]" userId="6e6ab227-4ab6-4418-b5d2-56197c8246b7" providerId="ADAL" clId="{D1C4B54A-24EC-491D-84EF-73FA31E24FD0}" dt="2020-07-17T09:19:37.636" v="3972" actId="167"/>
          <ac:spMkLst>
            <pc:docMk/>
            <pc:sldMk cId="2636063433" sldId="1791"/>
            <ac:spMk id="17" creationId="{00000000-0000-0000-0000-000000000000}"/>
          </ac:spMkLst>
        </pc:spChg>
        <pc:spChg chg="add del mod">
          <ac:chgData name="Pynbhalang Lyngdoh [Chillibreeze]" userId="6e6ab227-4ab6-4418-b5d2-56197c8246b7" providerId="ADAL" clId="{D1C4B54A-24EC-491D-84EF-73FA31E24FD0}" dt="2020-07-17T09:19:43.285" v="3975" actId="21"/>
          <ac:spMkLst>
            <pc:docMk/>
            <pc:sldMk cId="2636063433" sldId="1791"/>
            <ac:spMk id="18" creationId="{989FBF60-262A-4BCF-BB6A-9E41BFE92FCD}"/>
          </ac:spMkLst>
        </pc:spChg>
        <pc:spChg chg="add del mod">
          <ac:chgData name="Pynbhalang Lyngdoh [Chillibreeze]" userId="6e6ab227-4ab6-4418-b5d2-56197c8246b7" providerId="ADAL" clId="{D1C4B54A-24EC-491D-84EF-73FA31E24FD0}" dt="2020-07-17T09:19:46.202" v="3977" actId="21"/>
          <ac:spMkLst>
            <pc:docMk/>
            <pc:sldMk cId="2636063433" sldId="1791"/>
            <ac:spMk id="20" creationId="{4C12804E-0A73-45CF-A9DE-009130E0C64A}"/>
          </ac:spMkLst>
        </pc:spChg>
        <pc:spChg chg="add del mod">
          <ac:chgData name="Pynbhalang Lyngdoh [Chillibreeze]" userId="6e6ab227-4ab6-4418-b5d2-56197c8246b7" providerId="ADAL" clId="{D1C4B54A-24EC-491D-84EF-73FA31E24FD0}" dt="2020-07-17T09:19:49.988" v="3979" actId="21"/>
          <ac:spMkLst>
            <pc:docMk/>
            <pc:sldMk cId="2636063433" sldId="1791"/>
            <ac:spMk id="21" creationId="{A26EB8C6-0AD6-40E7-B14D-1C05EDF10560}"/>
          </ac:spMkLst>
        </pc:spChg>
        <pc:spChg chg="add mod">
          <ac:chgData name="Pynbhalang Lyngdoh [Chillibreeze]" userId="6e6ab227-4ab6-4418-b5d2-56197c8246b7" providerId="ADAL" clId="{D1C4B54A-24EC-491D-84EF-73FA31E24FD0}" dt="2020-07-17T09:19:41.661" v="3974"/>
          <ac:spMkLst>
            <pc:docMk/>
            <pc:sldMk cId="2636063433" sldId="1791"/>
            <ac:spMk id="22" creationId="{952902E2-0C31-4F00-B799-6AC3190C796C}"/>
          </ac:spMkLst>
        </pc:spChg>
        <pc:spChg chg="add mod">
          <ac:chgData name="Pynbhalang Lyngdoh [Chillibreeze]" userId="6e6ab227-4ab6-4418-b5d2-56197c8246b7" providerId="ADAL" clId="{D1C4B54A-24EC-491D-84EF-73FA31E24FD0}" dt="2020-07-17T09:19:43.950" v="3976"/>
          <ac:spMkLst>
            <pc:docMk/>
            <pc:sldMk cId="2636063433" sldId="1791"/>
            <ac:spMk id="23" creationId="{448726BA-C293-4702-8FD1-DFE8DA77FF3E}"/>
          </ac:spMkLst>
        </pc:spChg>
        <pc:spChg chg="add mod">
          <ac:chgData name="Pynbhalang Lyngdoh [Chillibreeze]" userId="6e6ab227-4ab6-4418-b5d2-56197c8246b7" providerId="ADAL" clId="{D1C4B54A-24EC-491D-84EF-73FA31E24FD0}" dt="2020-07-17T09:19:46.849" v="3978"/>
          <ac:spMkLst>
            <pc:docMk/>
            <pc:sldMk cId="2636063433" sldId="1791"/>
            <ac:spMk id="24" creationId="{4FBF1646-2C07-4190-81D8-6C82F79FBE33}"/>
          </ac:spMkLst>
        </pc:spChg>
        <pc:spChg chg="add mod">
          <ac:chgData name="Pynbhalang Lyngdoh [Chillibreeze]" userId="6e6ab227-4ab6-4418-b5d2-56197c8246b7" providerId="ADAL" clId="{D1C4B54A-24EC-491D-84EF-73FA31E24FD0}" dt="2020-07-17T09:19:50.649" v="3980"/>
          <ac:spMkLst>
            <pc:docMk/>
            <pc:sldMk cId="2636063433" sldId="1791"/>
            <ac:spMk id="25" creationId="{92F695DD-18CD-43F7-9560-EB96F79E2571}"/>
          </ac:spMkLst>
        </pc:spChg>
        <pc:grpChg chg="add del mod">
          <ac:chgData name="Pynbhalang Lyngdoh [Chillibreeze]" userId="6e6ab227-4ab6-4418-b5d2-56197c8246b7" providerId="ADAL" clId="{D1C4B54A-24EC-491D-84EF-73FA31E24FD0}" dt="2020-07-17T05:27:14.226" v="1272" actId="478"/>
          <ac:grpSpMkLst>
            <pc:docMk/>
            <pc:sldMk cId="2636063433" sldId="1791"/>
            <ac:grpSpMk id="6" creationId="{EEC2612A-D1F8-4049-B2A8-D2890A0881D0}"/>
          </ac:grpSpMkLst>
        </pc:grpChg>
        <pc:grpChg chg="add del mod">
          <ac:chgData name="Pynbhalang Lyngdoh [Chillibreeze]" userId="6e6ab227-4ab6-4418-b5d2-56197c8246b7" providerId="ADAL" clId="{D1C4B54A-24EC-491D-84EF-73FA31E24FD0}" dt="2020-07-17T05:27:14.226" v="1272" actId="478"/>
          <ac:grpSpMkLst>
            <pc:docMk/>
            <pc:sldMk cId="2636063433" sldId="1791"/>
            <ac:grpSpMk id="10" creationId="{5CFE67E6-0C44-4D6C-98FC-00DE31A32377}"/>
          </ac:grpSpMkLst>
        </pc:grpChg>
        <pc:grpChg chg="add del mod">
          <ac:chgData name="Pynbhalang Lyngdoh [Chillibreeze]" userId="6e6ab227-4ab6-4418-b5d2-56197c8246b7" providerId="ADAL" clId="{D1C4B54A-24EC-491D-84EF-73FA31E24FD0}" dt="2020-07-17T05:27:14.226" v="1272" actId="478"/>
          <ac:grpSpMkLst>
            <pc:docMk/>
            <pc:sldMk cId="2636063433" sldId="1791"/>
            <ac:grpSpMk id="13" creationId="{8DACD306-1D4D-42A3-841E-1ABB50AF1E83}"/>
          </ac:grpSpMkLst>
        </pc:grpChg>
        <pc:picChg chg="del mod">
          <ac:chgData name="Pynbhalang Lyngdoh [Chillibreeze]" userId="6e6ab227-4ab6-4418-b5d2-56197c8246b7" providerId="ADAL" clId="{D1C4B54A-24EC-491D-84EF-73FA31E24FD0}" dt="2020-07-17T09:19:52.607" v="3981" actId="21"/>
          <ac:picMkLst>
            <pc:docMk/>
            <pc:sldMk cId="2636063433" sldId="1791"/>
            <ac:picMk id="7" creationId="{17C3FA5D-03C1-4801-AB7B-FA5F45A6AF86}"/>
          </ac:picMkLst>
        </pc:picChg>
        <pc:picChg chg="add mod">
          <ac:chgData name="Pynbhalang Lyngdoh [Chillibreeze]" userId="6e6ab227-4ab6-4418-b5d2-56197c8246b7" providerId="ADAL" clId="{D1C4B54A-24EC-491D-84EF-73FA31E24FD0}" dt="2020-07-17T09:19:53.251" v="3982"/>
          <ac:picMkLst>
            <pc:docMk/>
            <pc:sldMk cId="2636063433" sldId="1791"/>
            <ac:picMk id="26" creationId="{64A5190A-C807-4E19-B04A-3A23E90D297A}"/>
          </ac:picMkLst>
        </pc:picChg>
      </pc:sldChg>
      <pc:sldChg chg="addSp delSp modSp mod chgLayout">
        <pc:chgData name="Pynbhalang Lyngdoh [Chillibreeze]" userId="6e6ab227-4ab6-4418-b5d2-56197c8246b7" providerId="ADAL" clId="{D1C4B54A-24EC-491D-84EF-73FA31E24FD0}" dt="2020-07-17T09:32:35.117" v="4027"/>
        <pc:sldMkLst>
          <pc:docMk/>
          <pc:sldMk cId="4177500245" sldId="1792"/>
        </pc:sldMkLst>
        <pc:spChg chg="mod ord">
          <ac:chgData name="Pynbhalang Lyngdoh [Chillibreeze]" userId="6e6ab227-4ab6-4418-b5d2-56197c8246b7" providerId="ADAL" clId="{D1C4B54A-24EC-491D-84EF-73FA31E24FD0}" dt="2020-07-17T09:32:35.117" v="4027"/>
          <ac:spMkLst>
            <pc:docMk/>
            <pc:sldMk cId="4177500245" sldId="1792"/>
            <ac:spMk id="2" creationId="{00000000-0000-0000-0000-000000000000}"/>
          </ac:spMkLst>
        </pc:spChg>
        <pc:spChg chg="add del mod">
          <ac:chgData name="Pynbhalang Lyngdoh [Chillibreeze]" userId="6e6ab227-4ab6-4418-b5d2-56197c8246b7" providerId="ADAL" clId="{D1C4B54A-24EC-491D-84EF-73FA31E24FD0}" dt="2020-07-17T06:14:00.818" v="2047"/>
          <ac:spMkLst>
            <pc:docMk/>
            <pc:sldMk cId="4177500245" sldId="1792"/>
            <ac:spMk id="3" creationId="{FBCBFEFD-A848-4C3D-991D-CBC128380791}"/>
          </ac:spMkLst>
        </pc:spChg>
        <pc:spChg chg="add del mod">
          <ac:chgData name="Pynbhalang Lyngdoh [Chillibreeze]" userId="6e6ab227-4ab6-4418-b5d2-56197c8246b7" providerId="ADAL" clId="{D1C4B54A-24EC-491D-84EF-73FA31E24FD0}" dt="2020-07-17T06:14:01.042" v="2048"/>
          <ac:spMkLst>
            <pc:docMk/>
            <pc:sldMk cId="4177500245" sldId="1792"/>
            <ac:spMk id="4" creationId="{3DDB2850-F5B6-4F55-8A17-51612F67F196}"/>
          </ac:spMkLst>
        </pc:spChg>
        <pc:spChg chg="add del mod">
          <ac:chgData name="Pynbhalang Lyngdoh [Chillibreeze]" userId="6e6ab227-4ab6-4418-b5d2-56197c8246b7" providerId="ADAL" clId="{D1C4B54A-24EC-491D-84EF-73FA31E24FD0}" dt="2020-07-17T06:14:02.242" v="2049"/>
          <ac:spMkLst>
            <pc:docMk/>
            <pc:sldMk cId="4177500245" sldId="1792"/>
            <ac:spMk id="5" creationId="{E19A3C37-5817-4BE0-9EB0-23C272F83BE1}"/>
          </ac:spMkLst>
        </pc:spChg>
        <pc:spChg chg="add del mod">
          <ac:chgData name="Pynbhalang Lyngdoh [Chillibreeze]" userId="6e6ab227-4ab6-4418-b5d2-56197c8246b7" providerId="ADAL" clId="{D1C4B54A-24EC-491D-84EF-73FA31E24FD0}" dt="2020-07-17T06:14:02.481" v="2050"/>
          <ac:spMkLst>
            <pc:docMk/>
            <pc:sldMk cId="4177500245" sldId="1792"/>
            <ac:spMk id="6" creationId="{5C514C49-80A8-4459-B102-CFA5ADCFD054}"/>
          </ac:spMkLst>
        </pc:spChg>
        <pc:picChg chg="add mod">
          <ac:chgData name="Pynbhalang Lyngdoh [Chillibreeze]" userId="6e6ab227-4ab6-4418-b5d2-56197c8246b7" providerId="ADAL" clId="{D1C4B54A-24EC-491D-84EF-73FA31E24FD0}" dt="2020-07-17T07:41:45.556" v="2940" actId="1076"/>
          <ac:picMkLst>
            <pc:docMk/>
            <pc:sldMk cId="4177500245" sldId="1792"/>
            <ac:picMk id="7" creationId="{AF64093F-0169-44C8-86EF-5638D32BC074}"/>
          </ac:picMkLst>
        </pc:picChg>
      </pc:sldChg>
      <pc:sldChg chg="addSp delSp modSp mod modClrScheme chgLayout">
        <pc:chgData name="Pynbhalang Lyngdoh [Chillibreeze]" userId="6e6ab227-4ab6-4418-b5d2-56197c8246b7" providerId="ADAL" clId="{D1C4B54A-24EC-491D-84EF-73FA31E24FD0}" dt="2020-07-17T09:46:24.813" v="4293"/>
        <pc:sldMkLst>
          <pc:docMk/>
          <pc:sldMk cId="4248138994" sldId="1793"/>
        </pc:sldMkLst>
        <pc:spChg chg="mod">
          <ac:chgData name="Pynbhalang Lyngdoh [Chillibreeze]" userId="6e6ab227-4ab6-4418-b5d2-56197c8246b7" providerId="ADAL" clId="{D1C4B54A-24EC-491D-84EF-73FA31E24FD0}" dt="2020-07-17T04:52:05.561" v="664"/>
          <ac:spMkLst>
            <pc:docMk/>
            <pc:sldMk cId="4248138994" sldId="1793"/>
            <ac:spMk id="5" creationId="{570E02DB-C070-4222-814D-E0C67E12D8F1}"/>
          </ac:spMkLst>
        </pc:spChg>
        <pc:spChg chg="del mod ord">
          <ac:chgData name="Pynbhalang Lyngdoh [Chillibreeze]" userId="6e6ab227-4ab6-4418-b5d2-56197c8246b7" providerId="ADAL" clId="{D1C4B54A-24EC-491D-84EF-73FA31E24FD0}" dt="2020-07-17T09:46:24.053" v="4292" actId="21"/>
          <ac:spMkLst>
            <pc:docMk/>
            <pc:sldMk cId="4248138994" sldId="1793"/>
            <ac:spMk id="6" creationId="{00000000-0000-0000-0000-000000000000}"/>
          </ac:spMkLst>
        </pc:spChg>
        <pc:spChg chg="mod">
          <ac:chgData name="Pynbhalang Lyngdoh [Chillibreeze]" userId="6e6ab227-4ab6-4418-b5d2-56197c8246b7" providerId="ADAL" clId="{D1C4B54A-24EC-491D-84EF-73FA31E24FD0}" dt="2020-07-17T04:52:05.561" v="664"/>
          <ac:spMkLst>
            <pc:docMk/>
            <pc:sldMk cId="4248138994" sldId="1793"/>
            <ac:spMk id="7" creationId="{8F17AEAF-408A-42A3-B260-F6AB05AAEFC8}"/>
          </ac:spMkLst>
        </pc:spChg>
        <pc:spChg chg="mod">
          <ac:chgData name="Pynbhalang Lyngdoh [Chillibreeze]" userId="6e6ab227-4ab6-4418-b5d2-56197c8246b7" providerId="ADAL" clId="{D1C4B54A-24EC-491D-84EF-73FA31E24FD0}" dt="2020-07-17T04:52:05.561" v="664"/>
          <ac:spMkLst>
            <pc:docMk/>
            <pc:sldMk cId="4248138994" sldId="1793"/>
            <ac:spMk id="9" creationId="{1EE57CA8-8975-4D1F-8F89-0ED7704AD77C}"/>
          </ac:spMkLst>
        </pc:spChg>
        <pc:spChg chg="mod">
          <ac:chgData name="Pynbhalang Lyngdoh [Chillibreeze]" userId="6e6ab227-4ab6-4418-b5d2-56197c8246b7" providerId="ADAL" clId="{D1C4B54A-24EC-491D-84EF-73FA31E24FD0}" dt="2020-07-17T04:52:05.561" v="664"/>
          <ac:spMkLst>
            <pc:docMk/>
            <pc:sldMk cId="4248138994" sldId="1793"/>
            <ac:spMk id="10" creationId="{6111A1D1-A36A-44C5-A667-06B0766388C7}"/>
          </ac:spMkLst>
        </pc:spChg>
        <pc:spChg chg="mod">
          <ac:chgData name="Pynbhalang Lyngdoh [Chillibreeze]" userId="6e6ab227-4ab6-4418-b5d2-56197c8246b7" providerId="ADAL" clId="{D1C4B54A-24EC-491D-84EF-73FA31E24FD0}" dt="2020-07-17T04:52:05.561" v="664"/>
          <ac:spMkLst>
            <pc:docMk/>
            <pc:sldMk cId="4248138994" sldId="1793"/>
            <ac:spMk id="12" creationId="{33BF7A06-37BC-47FD-A5F1-879B8046DBA7}"/>
          </ac:spMkLst>
        </pc:spChg>
        <pc:spChg chg="mod">
          <ac:chgData name="Pynbhalang Lyngdoh [Chillibreeze]" userId="6e6ab227-4ab6-4418-b5d2-56197c8246b7" providerId="ADAL" clId="{D1C4B54A-24EC-491D-84EF-73FA31E24FD0}" dt="2020-07-17T04:52:05.561" v="664"/>
          <ac:spMkLst>
            <pc:docMk/>
            <pc:sldMk cId="4248138994" sldId="1793"/>
            <ac:spMk id="13" creationId="{C2B98C5D-E18B-4EDC-A98C-83C666D0C38F}"/>
          </ac:spMkLst>
        </pc:spChg>
        <pc:spChg chg="mod">
          <ac:chgData name="Pynbhalang Lyngdoh [Chillibreeze]" userId="6e6ab227-4ab6-4418-b5d2-56197c8246b7" providerId="ADAL" clId="{D1C4B54A-24EC-491D-84EF-73FA31E24FD0}" dt="2020-07-17T09:45:26.219" v="4268"/>
          <ac:spMkLst>
            <pc:docMk/>
            <pc:sldMk cId="4248138994" sldId="1793"/>
            <ac:spMk id="15" creationId="{CBB4B408-3B0B-4D39-B7A8-C98B031CD655}"/>
          </ac:spMkLst>
        </pc:spChg>
        <pc:spChg chg="mod">
          <ac:chgData name="Pynbhalang Lyngdoh [Chillibreeze]" userId="6e6ab227-4ab6-4418-b5d2-56197c8246b7" providerId="ADAL" clId="{D1C4B54A-24EC-491D-84EF-73FA31E24FD0}" dt="2020-07-17T09:45:26.219" v="4268"/>
          <ac:spMkLst>
            <pc:docMk/>
            <pc:sldMk cId="4248138994" sldId="1793"/>
            <ac:spMk id="16" creationId="{6FC0603A-388E-4C82-97C8-695E535DA1C0}"/>
          </ac:spMkLst>
        </pc:spChg>
        <pc:spChg chg="mod ord">
          <ac:chgData name="Pynbhalang Lyngdoh [Chillibreeze]" userId="6e6ab227-4ab6-4418-b5d2-56197c8246b7" providerId="ADAL" clId="{D1C4B54A-24EC-491D-84EF-73FA31E24FD0}" dt="2020-07-17T09:45:58.486" v="4277" actId="167"/>
          <ac:spMkLst>
            <pc:docMk/>
            <pc:sldMk cId="4248138994" sldId="1793"/>
            <ac:spMk id="17" creationId="{00000000-0000-0000-0000-000000000000}"/>
          </ac:spMkLst>
        </pc:spChg>
        <pc:spChg chg="mod">
          <ac:chgData name="Pynbhalang Lyngdoh [Chillibreeze]" userId="6e6ab227-4ab6-4418-b5d2-56197c8246b7" providerId="ADAL" clId="{D1C4B54A-24EC-491D-84EF-73FA31E24FD0}" dt="2020-07-17T09:45:23.059" v="4254"/>
          <ac:spMkLst>
            <pc:docMk/>
            <pc:sldMk cId="4248138994" sldId="1793"/>
            <ac:spMk id="19" creationId="{4E7CE78C-2870-4A5A-8D81-341C8B217219}"/>
          </ac:spMkLst>
        </pc:spChg>
        <pc:spChg chg="mod">
          <ac:chgData name="Pynbhalang Lyngdoh [Chillibreeze]" userId="6e6ab227-4ab6-4418-b5d2-56197c8246b7" providerId="ADAL" clId="{D1C4B54A-24EC-491D-84EF-73FA31E24FD0}" dt="2020-07-17T09:45:23.059" v="4254"/>
          <ac:spMkLst>
            <pc:docMk/>
            <pc:sldMk cId="4248138994" sldId="1793"/>
            <ac:spMk id="20" creationId="{8765A9D7-19A6-43D3-9C65-EC8F567B3975}"/>
          </ac:spMkLst>
        </pc:spChg>
        <pc:spChg chg="mod">
          <ac:chgData name="Pynbhalang Lyngdoh [Chillibreeze]" userId="6e6ab227-4ab6-4418-b5d2-56197c8246b7" providerId="ADAL" clId="{D1C4B54A-24EC-491D-84EF-73FA31E24FD0}" dt="2020-07-17T09:45:19.833" v="4240"/>
          <ac:spMkLst>
            <pc:docMk/>
            <pc:sldMk cId="4248138994" sldId="1793"/>
            <ac:spMk id="22" creationId="{C3AFE151-5D6D-443E-B2C1-C5DC63D94BA5}"/>
          </ac:spMkLst>
        </pc:spChg>
        <pc:spChg chg="mod">
          <ac:chgData name="Pynbhalang Lyngdoh [Chillibreeze]" userId="6e6ab227-4ab6-4418-b5d2-56197c8246b7" providerId="ADAL" clId="{D1C4B54A-24EC-491D-84EF-73FA31E24FD0}" dt="2020-07-17T09:45:19.833" v="4240"/>
          <ac:spMkLst>
            <pc:docMk/>
            <pc:sldMk cId="4248138994" sldId="1793"/>
            <ac:spMk id="23" creationId="{47E1CB37-C2F0-40A7-9BAC-E0EF5A5F019A}"/>
          </ac:spMkLst>
        </pc:spChg>
        <pc:spChg chg="add del mod">
          <ac:chgData name="Pynbhalang Lyngdoh [Chillibreeze]" userId="6e6ab227-4ab6-4418-b5d2-56197c8246b7" providerId="ADAL" clId="{D1C4B54A-24EC-491D-84EF-73FA31E24FD0}" dt="2020-07-17T09:46:07.631" v="4280" actId="21"/>
          <ac:spMkLst>
            <pc:docMk/>
            <pc:sldMk cId="4248138994" sldId="1793"/>
            <ac:spMk id="24" creationId="{0672085D-A29B-47EC-9CD4-0340DD3F59C2}"/>
          </ac:spMkLst>
        </pc:spChg>
        <pc:spChg chg="add del mod">
          <ac:chgData name="Pynbhalang Lyngdoh [Chillibreeze]" userId="6e6ab227-4ab6-4418-b5d2-56197c8246b7" providerId="ADAL" clId="{D1C4B54A-24EC-491D-84EF-73FA31E24FD0}" dt="2020-07-17T09:46:15.856" v="4286" actId="21"/>
          <ac:spMkLst>
            <pc:docMk/>
            <pc:sldMk cId="4248138994" sldId="1793"/>
            <ac:spMk id="25" creationId="{77C52DF1-C34A-43FE-9D8F-E441FD3A67F3}"/>
          </ac:spMkLst>
        </pc:spChg>
        <pc:spChg chg="add del mod">
          <ac:chgData name="Pynbhalang Lyngdoh [Chillibreeze]" userId="6e6ab227-4ab6-4418-b5d2-56197c8246b7" providerId="ADAL" clId="{D1C4B54A-24EC-491D-84EF-73FA31E24FD0}" dt="2020-07-17T04:56:16.528" v="730"/>
          <ac:spMkLst>
            <pc:docMk/>
            <pc:sldMk cId="4248138994" sldId="1793"/>
            <ac:spMk id="26" creationId="{8F18D5E8-DA77-4C3C-AF90-EC29E4D51B4F}"/>
          </ac:spMkLst>
        </pc:spChg>
        <pc:spChg chg="add del mod">
          <ac:chgData name="Pynbhalang Lyngdoh [Chillibreeze]" userId="6e6ab227-4ab6-4418-b5d2-56197c8246b7" providerId="ADAL" clId="{D1C4B54A-24EC-491D-84EF-73FA31E24FD0}" dt="2020-07-17T06:14:16.906" v="2054"/>
          <ac:spMkLst>
            <pc:docMk/>
            <pc:sldMk cId="4248138994" sldId="1793"/>
            <ac:spMk id="27" creationId="{9104D653-6AAD-414A-8FEB-616916F4A080}"/>
          </ac:spMkLst>
        </pc:spChg>
        <pc:spChg chg="add del mod">
          <ac:chgData name="Pynbhalang Lyngdoh [Chillibreeze]" userId="6e6ab227-4ab6-4418-b5d2-56197c8246b7" providerId="ADAL" clId="{D1C4B54A-24EC-491D-84EF-73FA31E24FD0}" dt="2020-07-17T06:14:17.074" v="2055"/>
          <ac:spMkLst>
            <pc:docMk/>
            <pc:sldMk cId="4248138994" sldId="1793"/>
            <ac:spMk id="28" creationId="{2D26E1B6-B829-484E-AEDA-682436E261DE}"/>
          </ac:spMkLst>
        </pc:spChg>
        <pc:spChg chg="add del mod">
          <ac:chgData name="Pynbhalang Lyngdoh [Chillibreeze]" userId="6e6ab227-4ab6-4418-b5d2-56197c8246b7" providerId="ADAL" clId="{D1C4B54A-24EC-491D-84EF-73FA31E24FD0}" dt="2020-07-17T06:14:17.281" v="2056"/>
          <ac:spMkLst>
            <pc:docMk/>
            <pc:sldMk cId="4248138994" sldId="1793"/>
            <ac:spMk id="29" creationId="{81026F29-67A0-45F4-8443-B3C7D345DE20}"/>
          </ac:spMkLst>
        </pc:spChg>
        <pc:spChg chg="add mod">
          <ac:chgData name="Pynbhalang Lyngdoh [Chillibreeze]" userId="6e6ab227-4ab6-4418-b5d2-56197c8246b7" providerId="ADAL" clId="{D1C4B54A-24EC-491D-84EF-73FA31E24FD0}" dt="2020-07-17T09:46:08.336" v="4281"/>
          <ac:spMkLst>
            <pc:docMk/>
            <pc:sldMk cId="4248138994" sldId="1793"/>
            <ac:spMk id="41" creationId="{840ADF34-7FE9-4C78-AB51-771FFD458FDB}"/>
          </ac:spMkLst>
        </pc:spChg>
        <pc:spChg chg="add mod">
          <ac:chgData name="Pynbhalang Lyngdoh [Chillibreeze]" userId="6e6ab227-4ab6-4418-b5d2-56197c8246b7" providerId="ADAL" clId="{D1C4B54A-24EC-491D-84EF-73FA31E24FD0}" dt="2020-07-17T09:46:16.547" v="4287"/>
          <ac:spMkLst>
            <pc:docMk/>
            <pc:sldMk cId="4248138994" sldId="1793"/>
            <ac:spMk id="44" creationId="{1EEF3AC9-1B3A-4234-A705-2809D88A0DF5}"/>
          </ac:spMkLst>
        </pc:spChg>
        <pc:spChg chg="add mod">
          <ac:chgData name="Pynbhalang Lyngdoh [Chillibreeze]" userId="6e6ab227-4ab6-4418-b5d2-56197c8246b7" providerId="ADAL" clId="{D1C4B54A-24EC-491D-84EF-73FA31E24FD0}" dt="2020-07-17T09:46:24.813" v="4293"/>
          <ac:spMkLst>
            <pc:docMk/>
            <pc:sldMk cId="4248138994" sldId="1793"/>
            <ac:spMk id="47" creationId="{3B62A950-CCB5-4AAB-AAC8-644099AD3D99}"/>
          </ac:spMkLst>
        </pc:spChg>
        <pc:grpChg chg="add del mod">
          <ac:chgData name="Pynbhalang Lyngdoh [Chillibreeze]" userId="6e6ab227-4ab6-4418-b5d2-56197c8246b7" providerId="ADAL" clId="{D1C4B54A-24EC-491D-84EF-73FA31E24FD0}" dt="2020-07-17T04:52:08.570" v="665" actId="478"/>
          <ac:grpSpMkLst>
            <pc:docMk/>
            <pc:sldMk cId="4248138994" sldId="1793"/>
            <ac:grpSpMk id="4" creationId="{C9464560-C750-4312-97D5-81522BB6BB77}"/>
          </ac:grpSpMkLst>
        </pc:grpChg>
        <pc:grpChg chg="add del mod">
          <ac:chgData name="Pynbhalang Lyngdoh [Chillibreeze]" userId="6e6ab227-4ab6-4418-b5d2-56197c8246b7" providerId="ADAL" clId="{D1C4B54A-24EC-491D-84EF-73FA31E24FD0}" dt="2020-07-17T04:52:08.570" v="665" actId="478"/>
          <ac:grpSpMkLst>
            <pc:docMk/>
            <pc:sldMk cId="4248138994" sldId="1793"/>
            <ac:grpSpMk id="8" creationId="{DD0F4B83-62CB-407C-9225-384E2CAA67F6}"/>
          </ac:grpSpMkLst>
        </pc:grpChg>
        <pc:grpChg chg="add del mod">
          <ac:chgData name="Pynbhalang Lyngdoh [Chillibreeze]" userId="6e6ab227-4ab6-4418-b5d2-56197c8246b7" providerId="ADAL" clId="{D1C4B54A-24EC-491D-84EF-73FA31E24FD0}" dt="2020-07-17T04:52:08.570" v="665" actId="478"/>
          <ac:grpSpMkLst>
            <pc:docMk/>
            <pc:sldMk cId="4248138994" sldId="1793"/>
            <ac:grpSpMk id="11" creationId="{5BECCF26-D468-4248-B973-A5CD85B9CD6A}"/>
          </ac:grpSpMkLst>
        </pc:grpChg>
        <pc:grpChg chg="add del mod">
          <ac:chgData name="Pynbhalang Lyngdoh [Chillibreeze]" userId="6e6ab227-4ab6-4418-b5d2-56197c8246b7" providerId="ADAL" clId="{D1C4B54A-24EC-491D-84EF-73FA31E24FD0}" dt="2020-07-17T09:45:29.179" v="4269" actId="478"/>
          <ac:grpSpMkLst>
            <pc:docMk/>
            <pc:sldMk cId="4248138994" sldId="1793"/>
            <ac:grpSpMk id="14" creationId="{FB5090F9-F28E-405C-92E1-A22DF7C017D7}"/>
          </ac:grpSpMkLst>
        </pc:grpChg>
        <pc:grpChg chg="add del mod">
          <ac:chgData name="Pynbhalang Lyngdoh [Chillibreeze]" userId="6e6ab227-4ab6-4418-b5d2-56197c8246b7" providerId="ADAL" clId="{D1C4B54A-24EC-491D-84EF-73FA31E24FD0}" dt="2020-07-17T09:45:29.179" v="4269" actId="478"/>
          <ac:grpSpMkLst>
            <pc:docMk/>
            <pc:sldMk cId="4248138994" sldId="1793"/>
            <ac:grpSpMk id="18" creationId="{1EEC75EC-1A6A-40CD-81EF-4FB13B77A78A}"/>
          </ac:grpSpMkLst>
        </pc:grpChg>
        <pc:grpChg chg="add del mod">
          <ac:chgData name="Pynbhalang Lyngdoh [Chillibreeze]" userId="6e6ab227-4ab6-4418-b5d2-56197c8246b7" providerId="ADAL" clId="{D1C4B54A-24EC-491D-84EF-73FA31E24FD0}" dt="2020-07-17T09:45:29.179" v="4269" actId="478"/>
          <ac:grpSpMkLst>
            <pc:docMk/>
            <pc:sldMk cId="4248138994" sldId="1793"/>
            <ac:grpSpMk id="21" creationId="{BACBE74C-D6F8-4AB6-88CB-D309C482E613}"/>
          </ac:grpSpMkLst>
        </pc:grpChg>
        <pc:picChg chg="add del mod">
          <ac:chgData name="Pynbhalang Lyngdoh [Chillibreeze]" userId="6e6ab227-4ab6-4418-b5d2-56197c8246b7" providerId="ADAL" clId="{D1C4B54A-24EC-491D-84EF-73FA31E24FD0}" dt="2020-07-17T09:45:53.993" v="4276" actId="478"/>
          <ac:picMkLst>
            <pc:docMk/>
            <pc:sldMk cId="4248138994" sldId="1793"/>
            <ac:picMk id="30" creationId="{7E0926AE-D45F-4D87-ACE3-278600C5029C}"/>
          </ac:picMkLst>
        </pc:picChg>
        <pc:picChg chg="add del mod">
          <ac:chgData name="Pynbhalang Lyngdoh [Chillibreeze]" userId="6e6ab227-4ab6-4418-b5d2-56197c8246b7" providerId="ADAL" clId="{D1C4B54A-24EC-491D-84EF-73FA31E24FD0}" dt="2020-07-17T09:45:53.993" v="4276" actId="478"/>
          <ac:picMkLst>
            <pc:docMk/>
            <pc:sldMk cId="4248138994" sldId="1793"/>
            <ac:picMk id="31" creationId="{127BCE8E-8E5F-4C12-9751-C92D9BD2A799}"/>
          </ac:picMkLst>
        </pc:picChg>
        <pc:picChg chg="add del mod">
          <ac:chgData name="Pynbhalang Lyngdoh [Chillibreeze]" userId="6e6ab227-4ab6-4418-b5d2-56197c8246b7" providerId="ADAL" clId="{D1C4B54A-24EC-491D-84EF-73FA31E24FD0}" dt="2020-07-17T09:45:53.993" v="4276" actId="478"/>
          <ac:picMkLst>
            <pc:docMk/>
            <pc:sldMk cId="4248138994" sldId="1793"/>
            <ac:picMk id="32" creationId="{EC9BD8EE-BDE8-4792-95BA-26199130EB70}"/>
          </ac:picMkLst>
        </pc:picChg>
        <pc:picChg chg="del mod">
          <ac:chgData name="Pynbhalang Lyngdoh [Chillibreeze]" userId="6e6ab227-4ab6-4418-b5d2-56197c8246b7" providerId="ADAL" clId="{D1C4B54A-24EC-491D-84EF-73FA31E24FD0}" dt="2020-07-17T09:46:05.057" v="4278" actId="21"/>
          <ac:picMkLst>
            <pc:docMk/>
            <pc:sldMk cId="4248138994" sldId="1793"/>
            <ac:picMk id="37" creationId="{B20ADB5B-2C67-4A4B-BB1F-2CD9DDB9AF7A}"/>
          </ac:picMkLst>
        </pc:picChg>
        <pc:picChg chg="del mod">
          <ac:chgData name="Pynbhalang Lyngdoh [Chillibreeze]" userId="6e6ab227-4ab6-4418-b5d2-56197c8246b7" providerId="ADAL" clId="{D1C4B54A-24EC-491D-84EF-73FA31E24FD0}" dt="2020-07-17T09:46:13.150" v="4284" actId="21"/>
          <ac:picMkLst>
            <pc:docMk/>
            <pc:sldMk cId="4248138994" sldId="1793"/>
            <ac:picMk id="38" creationId="{532B5978-0900-4FD3-82B0-3A458E03018D}"/>
          </ac:picMkLst>
        </pc:picChg>
        <pc:picChg chg="del mod">
          <ac:chgData name="Pynbhalang Lyngdoh [Chillibreeze]" userId="6e6ab227-4ab6-4418-b5d2-56197c8246b7" providerId="ADAL" clId="{D1C4B54A-24EC-491D-84EF-73FA31E24FD0}" dt="2020-07-17T09:46:21.045" v="4290" actId="21"/>
          <ac:picMkLst>
            <pc:docMk/>
            <pc:sldMk cId="4248138994" sldId="1793"/>
            <ac:picMk id="39" creationId="{CC2E24E9-B61B-4DDA-9B17-DAACE05D23E6}"/>
          </ac:picMkLst>
        </pc:picChg>
        <pc:picChg chg="add mod">
          <ac:chgData name="Pynbhalang Lyngdoh [Chillibreeze]" userId="6e6ab227-4ab6-4418-b5d2-56197c8246b7" providerId="ADAL" clId="{D1C4B54A-24EC-491D-84EF-73FA31E24FD0}" dt="2020-07-17T09:46:05.613" v="4279"/>
          <ac:picMkLst>
            <pc:docMk/>
            <pc:sldMk cId="4248138994" sldId="1793"/>
            <ac:picMk id="40" creationId="{7074FB73-C5E8-49CE-849E-EBF0950885E1}"/>
          </ac:picMkLst>
        </pc:picChg>
        <pc:picChg chg="add mod">
          <ac:chgData name="Pynbhalang Lyngdoh [Chillibreeze]" userId="6e6ab227-4ab6-4418-b5d2-56197c8246b7" providerId="ADAL" clId="{D1C4B54A-24EC-491D-84EF-73FA31E24FD0}" dt="2020-07-17T09:46:13.826" v="4285"/>
          <ac:picMkLst>
            <pc:docMk/>
            <pc:sldMk cId="4248138994" sldId="1793"/>
            <ac:picMk id="43" creationId="{B2604965-3323-416C-8877-5D3E02FB9BD1}"/>
          </ac:picMkLst>
        </pc:picChg>
        <pc:picChg chg="add mod">
          <ac:chgData name="Pynbhalang Lyngdoh [Chillibreeze]" userId="6e6ab227-4ab6-4418-b5d2-56197c8246b7" providerId="ADAL" clId="{D1C4B54A-24EC-491D-84EF-73FA31E24FD0}" dt="2020-07-17T09:46:21.961" v="4291"/>
          <ac:picMkLst>
            <pc:docMk/>
            <pc:sldMk cId="4248138994" sldId="1793"/>
            <ac:picMk id="46" creationId="{965DA590-E198-4E5E-B0CB-DBA1FA5E4D0C}"/>
          </ac:picMkLst>
        </pc:picChg>
        <pc:cxnChg chg="add del mod">
          <ac:chgData name="Pynbhalang Lyngdoh [Chillibreeze]" userId="6e6ab227-4ab6-4418-b5d2-56197c8246b7" providerId="ADAL" clId="{D1C4B54A-24EC-491D-84EF-73FA31E24FD0}" dt="2020-07-17T09:46:10.425" v="4282" actId="21"/>
          <ac:cxnSpMkLst>
            <pc:docMk/>
            <pc:sldMk cId="4248138994" sldId="1793"/>
            <ac:cxnSpMk id="33" creationId="{6A3FB1A7-3D76-4BD8-B62A-3A34C3E5B768}"/>
          </ac:cxnSpMkLst>
        </pc:cxnChg>
        <pc:cxnChg chg="add del mod">
          <ac:chgData name="Pynbhalang Lyngdoh [Chillibreeze]" userId="6e6ab227-4ab6-4418-b5d2-56197c8246b7" providerId="ADAL" clId="{D1C4B54A-24EC-491D-84EF-73FA31E24FD0}" dt="2020-07-17T09:46:18.734" v="4288" actId="21"/>
          <ac:cxnSpMkLst>
            <pc:docMk/>
            <pc:sldMk cId="4248138994" sldId="1793"/>
            <ac:cxnSpMk id="34" creationId="{4ABB22EF-DF5F-4512-9868-8CFE6122DA72}"/>
          </ac:cxnSpMkLst>
        </pc:cxnChg>
        <pc:cxnChg chg="add mod">
          <ac:chgData name="Pynbhalang Lyngdoh [Chillibreeze]" userId="6e6ab227-4ab6-4418-b5d2-56197c8246b7" providerId="ADAL" clId="{D1C4B54A-24EC-491D-84EF-73FA31E24FD0}" dt="2020-07-17T09:46:11.129" v="4283"/>
          <ac:cxnSpMkLst>
            <pc:docMk/>
            <pc:sldMk cId="4248138994" sldId="1793"/>
            <ac:cxnSpMk id="42" creationId="{BF8A8E34-2FE0-4F72-A4CC-F283B181FEB3}"/>
          </ac:cxnSpMkLst>
        </pc:cxnChg>
        <pc:cxnChg chg="add mod">
          <ac:chgData name="Pynbhalang Lyngdoh [Chillibreeze]" userId="6e6ab227-4ab6-4418-b5d2-56197c8246b7" providerId="ADAL" clId="{D1C4B54A-24EC-491D-84EF-73FA31E24FD0}" dt="2020-07-17T09:46:19.401" v="4289"/>
          <ac:cxnSpMkLst>
            <pc:docMk/>
            <pc:sldMk cId="4248138994" sldId="1793"/>
            <ac:cxnSpMk id="45" creationId="{53C8BD8F-9EE7-41BD-ABE6-964B1E2F2445}"/>
          </ac:cxnSpMkLst>
        </pc:cxnChg>
      </pc:sldChg>
      <pc:sldChg chg="addSp delSp modSp mod modClrScheme chgLayout">
        <pc:chgData name="Pynbhalang Lyngdoh [Chillibreeze]" userId="6e6ab227-4ab6-4418-b5d2-56197c8246b7" providerId="ADAL" clId="{D1C4B54A-24EC-491D-84EF-73FA31E24FD0}" dt="2020-07-17T09:48:06.821" v="4315"/>
        <pc:sldMkLst>
          <pc:docMk/>
          <pc:sldMk cId="3849905263" sldId="1794"/>
        </pc:sldMkLst>
        <pc:spChg chg="add del mod">
          <ac:chgData name="Pynbhalang Lyngdoh [Chillibreeze]" userId="6e6ab227-4ab6-4418-b5d2-56197c8246b7" providerId="ADAL" clId="{D1C4B54A-24EC-491D-84EF-73FA31E24FD0}" dt="2020-07-17T06:14:40.392" v="2058"/>
          <ac:spMkLst>
            <pc:docMk/>
            <pc:sldMk cId="3849905263" sldId="1794"/>
            <ac:spMk id="2" creationId="{6DF2FFE7-6AF5-43A7-B6C4-94765B889841}"/>
          </ac:spMkLst>
        </pc:spChg>
        <pc:spChg chg="add del mod">
          <ac:chgData name="Pynbhalang Lyngdoh [Chillibreeze]" userId="6e6ab227-4ab6-4418-b5d2-56197c8246b7" providerId="ADAL" clId="{D1C4B54A-24EC-491D-84EF-73FA31E24FD0}" dt="2020-07-17T06:14:40.618" v="2059"/>
          <ac:spMkLst>
            <pc:docMk/>
            <pc:sldMk cId="3849905263" sldId="1794"/>
            <ac:spMk id="4" creationId="{8DE035A6-EEDE-47A6-BC20-FF37CB332A9A}"/>
          </ac:spMkLst>
        </pc:spChg>
        <pc:spChg chg="add del mod">
          <ac:chgData name="Pynbhalang Lyngdoh [Chillibreeze]" userId="6e6ab227-4ab6-4418-b5d2-56197c8246b7" providerId="ADAL" clId="{D1C4B54A-24EC-491D-84EF-73FA31E24FD0}" dt="2020-07-17T06:14:40.826" v="2060"/>
          <ac:spMkLst>
            <pc:docMk/>
            <pc:sldMk cId="3849905263" sldId="1794"/>
            <ac:spMk id="5" creationId="{55E43458-4899-48DD-8E04-515EEEF894BD}"/>
          </ac:spMkLst>
        </pc:spChg>
        <pc:spChg chg="del mod ord">
          <ac:chgData name="Pynbhalang Lyngdoh [Chillibreeze]" userId="6e6ab227-4ab6-4418-b5d2-56197c8246b7" providerId="ADAL" clId="{D1C4B54A-24EC-491D-84EF-73FA31E24FD0}" dt="2020-07-17T06:15:00.129" v="2064" actId="478"/>
          <ac:spMkLst>
            <pc:docMk/>
            <pc:sldMk cId="3849905263" sldId="1794"/>
            <ac:spMk id="6" creationId="{00000000-0000-0000-0000-000000000000}"/>
          </ac:spMkLst>
        </pc:spChg>
        <pc:spChg chg="add del mod">
          <ac:chgData name="Pynbhalang Lyngdoh [Chillibreeze]" userId="6e6ab227-4ab6-4418-b5d2-56197c8246b7" providerId="ADAL" clId="{D1C4B54A-24EC-491D-84EF-73FA31E24FD0}" dt="2020-07-17T06:14:41.010" v="2061"/>
          <ac:spMkLst>
            <pc:docMk/>
            <pc:sldMk cId="3849905263" sldId="1794"/>
            <ac:spMk id="7" creationId="{B27EE659-70A4-4F7C-8467-4B7488109231}"/>
          </ac:spMkLst>
        </pc:spChg>
        <pc:spChg chg="add del mod">
          <ac:chgData name="Pynbhalang Lyngdoh [Chillibreeze]" userId="6e6ab227-4ab6-4418-b5d2-56197c8246b7" providerId="ADAL" clId="{D1C4B54A-24EC-491D-84EF-73FA31E24FD0}" dt="2020-07-17T06:15:02.609" v="2065"/>
          <ac:spMkLst>
            <pc:docMk/>
            <pc:sldMk cId="3849905263" sldId="1794"/>
            <ac:spMk id="9" creationId="{69B5F61C-D117-4F20-8C22-419050A6D054}"/>
          </ac:spMkLst>
        </pc:spChg>
        <pc:spChg chg="add del mod">
          <ac:chgData name="Pynbhalang Lyngdoh [Chillibreeze]" userId="6e6ab227-4ab6-4418-b5d2-56197c8246b7" providerId="ADAL" clId="{D1C4B54A-24EC-491D-84EF-73FA31E24FD0}" dt="2020-07-17T06:17:59.821" v="2103" actId="478"/>
          <ac:spMkLst>
            <pc:docMk/>
            <pc:sldMk cId="3849905263" sldId="1794"/>
            <ac:spMk id="10" creationId="{EFB903AB-1356-49FF-A1B8-A0E233EC7377}"/>
          </ac:spMkLst>
        </pc:spChg>
        <pc:spChg chg="add del mod">
          <ac:chgData name="Pynbhalang Lyngdoh [Chillibreeze]" userId="6e6ab227-4ab6-4418-b5d2-56197c8246b7" providerId="ADAL" clId="{D1C4B54A-24EC-491D-84EF-73FA31E24FD0}" dt="2020-07-17T06:15:02.818" v="2066"/>
          <ac:spMkLst>
            <pc:docMk/>
            <pc:sldMk cId="3849905263" sldId="1794"/>
            <ac:spMk id="11" creationId="{014FBA7A-42A6-481E-A306-1C5F333D8068}"/>
          </ac:spMkLst>
        </pc:spChg>
        <pc:spChg chg="add del mod topLvl">
          <ac:chgData name="Pynbhalang Lyngdoh [Chillibreeze]" userId="6e6ab227-4ab6-4418-b5d2-56197c8246b7" providerId="ADAL" clId="{D1C4B54A-24EC-491D-84EF-73FA31E24FD0}" dt="2020-07-17T09:48:03.612" v="4312" actId="21"/>
          <ac:spMkLst>
            <pc:docMk/>
            <pc:sldMk cId="3849905263" sldId="1794"/>
            <ac:spMk id="13" creationId="{29F2332A-F16F-4BD0-88F8-F86B98BEED82}"/>
          </ac:spMkLst>
        </pc:spChg>
        <pc:spChg chg="add del mod">
          <ac:chgData name="Pynbhalang Lyngdoh [Chillibreeze]" userId="6e6ab227-4ab6-4418-b5d2-56197c8246b7" providerId="ADAL" clId="{D1C4B54A-24EC-491D-84EF-73FA31E24FD0}" dt="2020-07-17T09:47:43.984" v="4300" actId="21"/>
          <ac:spMkLst>
            <pc:docMk/>
            <pc:sldMk cId="3849905263" sldId="1794"/>
            <ac:spMk id="15" creationId="{2B88D0CE-10CB-4AD0-B00E-3E2231A33E91}"/>
          </ac:spMkLst>
        </pc:spChg>
        <pc:spChg chg="add del mod ord">
          <ac:chgData name="Pynbhalang Lyngdoh [Chillibreeze]" userId="6e6ab227-4ab6-4418-b5d2-56197c8246b7" providerId="ADAL" clId="{D1C4B54A-24EC-491D-84EF-73FA31E24FD0}" dt="2020-07-17T09:47:39.445" v="4299" actId="167"/>
          <ac:spMkLst>
            <pc:docMk/>
            <pc:sldMk cId="3849905263" sldId="1794"/>
            <ac:spMk id="17" creationId="{00000000-0000-0000-0000-000000000000}"/>
          </ac:spMkLst>
        </pc:spChg>
        <pc:spChg chg="add del mod">
          <ac:chgData name="Pynbhalang Lyngdoh [Chillibreeze]" userId="6e6ab227-4ab6-4418-b5d2-56197c8246b7" providerId="ADAL" clId="{D1C4B54A-24EC-491D-84EF-73FA31E24FD0}" dt="2020-07-17T09:47:46.362" v="4302" actId="21"/>
          <ac:spMkLst>
            <pc:docMk/>
            <pc:sldMk cId="3849905263" sldId="1794"/>
            <ac:spMk id="18" creationId="{5540A4BF-458B-4087-BF82-68CEF8C9AAD4}"/>
          </ac:spMkLst>
        </pc:spChg>
        <pc:spChg chg="add del mod">
          <ac:chgData name="Pynbhalang Lyngdoh [Chillibreeze]" userId="6e6ab227-4ab6-4418-b5d2-56197c8246b7" providerId="ADAL" clId="{D1C4B54A-24EC-491D-84EF-73FA31E24FD0}" dt="2020-07-17T09:47:57.902" v="4308" actId="21"/>
          <ac:spMkLst>
            <pc:docMk/>
            <pc:sldMk cId="3849905263" sldId="1794"/>
            <ac:spMk id="19" creationId="{DFF2C22A-8523-4791-8BB2-6637EF62C3D9}"/>
          </ac:spMkLst>
        </pc:spChg>
        <pc:spChg chg="add del mod">
          <ac:chgData name="Pynbhalang Lyngdoh [Chillibreeze]" userId="6e6ab227-4ab6-4418-b5d2-56197c8246b7" providerId="ADAL" clId="{D1C4B54A-24EC-491D-84EF-73FA31E24FD0}" dt="2020-07-17T09:48:00.471" v="4310" actId="21"/>
          <ac:spMkLst>
            <pc:docMk/>
            <pc:sldMk cId="3849905263" sldId="1794"/>
            <ac:spMk id="21" creationId="{91D91F5B-A230-4770-A17C-54BDDD0CA28D}"/>
          </ac:spMkLst>
        </pc:spChg>
        <pc:spChg chg="add del mod">
          <ac:chgData name="Pynbhalang Lyngdoh [Chillibreeze]" userId="6e6ab227-4ab6-4418-b5d2-56197c8246b7" providerId="ADAL" clId="{D1C4B54A-24EC-491D-84EF-73FA31E24FD0}" dt="2020-07-17T06:55:47.457" v="2645" actId="21"/>
          <ac:spMkLst>
            <pc:docMk/>
            <pc:sldMk cId="3849905263" sldId="1794"/>
            <ac:spMk id="22" creationId="{2BA8F28A-A5A8-477F-B7AB-74112E984241}"/>
          </ac:spMkLst>
        </pc:spChg>
        <pc:spChg chg="add del mod">
          <ac:chgData name="Pynbhalang Lyngdoh [Chillibreeze]" userId="6e6ab227-4ab6-4418-b5d2-56197c8246b7" providerId="ADAL" clId="{D1C4B54A-24EC-491D-84EF-73FA31E24FD0}" dt="2020-07-17T06:23:11.641" v="2275"/>
          <ac:spMkLst>
            <pc:docMk/>
            <pc:sldMk cId="3849905263" sldId="1794"/>
            <ac:spMk id="23" creationId="{82DF726E-5F6E-4D7A-80D4-EA4609FEC5E3}"/>
          </ac:spMkLst>
        </pc:spChg>
        <pc:spChg chg="add del mod">
          <ac:chgData name="Pynbhalang Lyngdoh [Chillibreeze]" userId="6e6ab227-4ab6-4418-b5d2-56197c8246b7" providerId="ADAL" clId="{D1C4B54A-24EC-491D-84EF-73FA31E24FD0}" dt="2020-07-17T06:23:11.873" v="2276"/>
          <ac:spMkLst>
            <pc:docMk/>
            <pc:sldMk cId="3849905263" sldId="1794"/>
            <ac:spMk id="24" creationId="{C882A491-E1CA-42B8-BA80-22E4F388E1FD}"/>
          </ac:spMkLst>
        </pc:spChg>
        <pc:spChg chg="add del mod">
          <ac:chgData name="Pynbhalang Lyngdoh [Chillibreeze]" userId="6e6ab227-4ab6-4418-b5d2-56197c8246b7" providerId="ADAL" clId="{D1C4B54A-24EC-491D-84EF-73FA31E24FD0}" dt="2020-07-17T09:47:34.288" v="4298" actId="21"/>
          <ac:spMkLst>
            <pc:docMk/>
            <pc:sldMk cId="3849905263" sldId="1794"/>
            <ac:spMk id="27" creationId="{51AA6D4E-66C0-48CE-B7A3-3F520B36C42F}"/>
          </ac:spMkLst>
        </pc:spChg>
        <pc:spChg chg="add del mod">
          <ac:chgData name="Pynbhalang Lyngdoh [Chillibreeze]" userId="6e6ab227-4ab6-4418-b5d2-56197c8246b7" providerId="ADAL" clId="{D1C4B54A-24EC-491D-84EF-73FA31E24FD0}" dt="2020-07-17T09:47:33.591" v="4297"/>
          <ac:spMkLst>
            <pc:docMk/>
            <pc:sldMk cId="3849905263" sldId="1794"/>
            <ac:spMk id="28" creationId="{E901B59A-F4F6-4195-986C-57A1980AFED6}"/>
          </ac:spMkLst>
        </pc:spChg>
        <pc:spChg chg="add mod">
          <ac:chgData name="Pynbhalang Lyngdoh [Chillibreeze]" userId="6e6ab227-4ab6-4418-b5d2-56197c8246b7" providerId="ADAL" clId="{D1C4B54A-24EC-491D-84EF-73FA31E24FD0}" dt="2020-07-17T09:47:44.661" v="4301"/>
          <ac:spMkLst>
            <pc:docMk/>
            <pc:sldMk cId="3849905263" sldId="1794"/>
            <ac:spMk id="29" creationId="{34F6158C-633F-4E8D-BF92-72D0C7325199}"/>
          </ac:spMkLst>
        </pc:spChg>
        <pc:spChg chg="add del mod">
          <ac:chgData name="Pynbhalang Lyngdoh [Chillibreeze]" userId="6e6ab227-4ab6-4418-b5d2-56197c8246b7" providerId="ADAL" clId="{D1C4B54A-24EC-491D-84EF-73FA31E24FD0}" dt="2020-07-17T09:47:55.450" v="4306" actId="21"/>
          <ac:spMkLst>
            <pc:docMk/>
            <pc:sldMk cId="3849905263" sldId="1794"/>
            <ac:spMk id="30" creationId="{7A28B9C5-4714-4B25-97DA-5EFBCF424050}"/>
          </ac:spMkLst>
        </pc:spChg>
        <pc:spChg chg="add mod">
          <ac:chgData name="Pynbhalang Lyngdoh [Chillibreeze]" userId="6e6ab227-4ab6-4418-b5d2-56197c8246b7" providerId="ADAL" clId="{D1C4B54A-24EC-491D-84EF-73FA31E24FD0}" dt="2020-07-17T09:47:56.155" v="4307"/>
          <ac:spMkLst>
            <pc:docMk/>
            <pc:sldMk cId="3849905263" sldId="1794"/>
            <ac:spMk id="31" creationId="{3614B244-DAC6-4368-BCFB-93C22A3E0E96}"/>
          </ac:spMkLst>
        </pc:spChg>
        <pc:spChg chg="add mod">
          <ac:chgData name="Pynbhalang Lyngdoh [Chillibreeze]" userId="6e6ab227-4ab6-4418-b5d2-56197c8246b7" providerId="ADAL" clId="{D1C4B54A-24EC-491D-84EF-73FA31E24FD0}" dt="2020-07-17T09:47:58.683" v="4309"/>
          <ac:spMkLst>
            <pc:docMk/>
            <pc:sldMk cId="3849905263" sldId="1794"/>
            <ac:spMk id="32" creationId="{CD686C45-5D0D-49B7-8730-E7DA631BE153}"/>
          </ac:spMkLst>
        </pc:spChg>
        <pc:spChg chg="add mod">
          <ac:chgData name="Pynbhalang Lyngdoh [Chillibreeze]" userId="6e6ab227-4ab6-4418-b5d2-56197c8246b7" providerId="ADAL" clId="{D1C4B54A-24EC-491D-84EF-73FA31E24FD0}" dt="2020-07-17T09:48:01.179" v="4311"/>
          <ac:spMkLst>
            <pc:docMk/>
            <pc:sldMk cId="3849905263" sldId="1794"/>
            <ac:spMk id="33" creationId="{ABC50A5F-04CA-44A9-B66D-5131D450A0BA}"/>
          </ac:spMkLst>
        </pc:spChg>
        <pc:spChg chg="add mod">
          <ac:chgData name="Pynbhalang Lyngdoh [Chillibreeze]" userId="6e6ab227-4ab6-4418-b5d2-56197c8246b7" providerId="ADAL" clId="{D1C4B54A-24EC-491D-84EF-73FA31E24FD0}" dt="2020-07-17T09:48:04.283" v="4313"/>
          <ac:spMkLst>
            <pc:docMk/>
            <pc:sldMk cId="3849905263" sldId="1794"/>
            <ac:spMk id="34" creationId="{BB5BA351-1874-4981-92F7-93FD36F385AB}"/>
          </ac:spMkLst>
        </pc:spChg>
        <pc:grpChg chg="add del mod">
          <ac:chgData name="Pynbhalang Lyngdoh [Chillibreeze]" userId="6e6ab227-4ab6-4418-b5d2-56197c8246b7" providerId="ADAL" clId="{D1C4B54A-24EC-491D-84EF-73FA31E24FD0}" dt="2020-07-17T06:44:37.948" v="2588" actId="165"/>
          <ac:grpSpMkLst>
            <pc:docMk/>
            <pc:sldMk cId="3849905263" sldId="1794"/>
            <ac:grpSpMk id="25" creationId="{82B8B875-1FB6-4CA1-B8EF-48EFDEBA47F4}"/>
          </ac:grpSpMkLst>
        </pc:grpChg>
        <pc:picChg chg="del mod topLvl">
          <ac:chgData name="Pynbhalang Lyngdoh [Chillibreeze]" userId="6e6ab227-4ab6-4418-b5d2-56197c8246b7" providerId="ADAL" clId="{D1C4B54A-24EC-491D-84EF-73FA31E24FD0}" dt="2020-07-17T09:48:06.099" v="4314" actId="21"/>
          <ac:picMkLst>
            <pc:docMk/>
            <pc:sldMk cId="3849905263" sldId="1794"/>
            <ac:picMk id="3" creationId="{CB2D49F5-D7D0-4135-B44A-20569BB172C1}"/>
          </ac:picMkLst>
        </pc:picChg>
        <pc:picChg chg="add mod">
          <ac:chgData name="Pynbhalang Lyngdoh [Chillibreeze]" userId="6e6ab227-4ab6-4418-b5d2-56197c8246b7" providerId="ADAL" clId="{D1C4B54A-24EC-491D-84EF-73FA31E24FD0}" dt="2020-07-17T09:48:06.821" v="4315"/>
          <ac:picMkLst>
            <pc:docMk/>
            <pc:sldMk cId="3849905263" sldId="1794"/>
            <ac:picMk id="35" creationId="{2A0A75EA-DF47-41EE-B987-89B64898B249}"/>
          </ac:picMkLst>
        </pc:picChg>
      </pc:sldChg>
      <pc:sldChg chg="addSp delSp modSp mod modClrScheme chgLayout">
        <pc:chgData name="Pynbhalang Lyngdoh [Chillibreeze]" userId="6e6ab227-4ab6-4418-b5d2-56197c8246b7" providerId="ADAL" clId="{D1C4B54A-24EC-491D-84EF-73FA31E24FD0}" dt="2020-07-17T09:51:40.393" v="4361"/>
        <pc:sldMkLst>
          <pc:docMk/>
          <pc:sldMk cId="1847783953" sldId="1795"/>
        </pc:sldMkLst>
        <pc:spChg chg="add del mod">
          <ac:chgData name="Pynbhalang Lyngdoh [Chillibreeze]" userId="6e6ab227-4ab6-4418-b5d2-56197c8246b7" providerId="ADAL" clId="{D1C4B54A-24EC-491D-84EF-73FA31E24FD0}" dt="2020-07-17T06:23:15.721" v="2277"/>
          <ac:spMkLst>
            <pc:docMk/>
            <pc:sldMk cId="1847783953" sldId="1795"/>
            <ac:spMk id="2" creationId="{E96F486C-A0A2-4901-AE51-66F064C7710B}"/>
          </ac:spMkLst>
        </pc:spChg>
        <pc:spChg chg="add del mod">
          <ac:chgData name="Pynbhalang Lyngdoh [Chillibreeze]" userId="6e6ab227-4ab6-4418-b5d2-56197c8246b7" providerId="ADAL" clId="{D1C4B54A-24EC-491D-84EF-73FA31E24FD0}" dt="2020-07-17T06:23:15.921" v="2278"/>
          <ac:spMkLst>
            <pc:docMk/>
            <pc:sldMk cId="1847783953" sldId="1795"/>
            <ac:spMk id="4" creationId="{FCC51984-7879-4E97-BF98-E670180749ED}"/>
          </ac:spMkLst>
        </pc:spChg>
        <pc:spChg chg="add del mod">
          <ac:chgData name="Pynbhalang Lyngdoh [Chillibreeze]" userId="6e6ab227-4ab6-4418-b5d2-56197c8246b7" providerId="ADAL" clId="{D1C4B54A-24EC-491D-84EF-73FA31E24FD0}" dt="2020-07-17T06:23:16.113" v="2279"/>
          <ac:spMkLst>
            <pc:docMk/>
            <pc:sldMk cId="1847783953" sldId="1795"/>
            <ac:spMk id="5" creationId="{E94F651C-3099-4A55-BFA3-C37D30332874}"/>
          </ac:spMkLst>
        </pc:spChg>
        <pc:spChg chg="del mod ord">
          <ac:chgData name="Pynbhalang Lyngdoh [Chillibreeze]" userId="6e6ab227-4ab6-4418-b5d2-56197c8246b7" providerId="ADAL" clId="{D1C4B54A-24EC-491D-84EF-73FA31E24FD0}" dt="2020-07-17T06:23:29.171" v="2282" actId="478"/>
          <ac:spMkLst>
            <pc:docMk/>
            <pc:sldMk cId="1847783953" sldId="1795"/>
            <ac:spMk id="6" creationId="{00000000-0000-0000-0000-000000000000}"/>
          </ac:spMkLst>
        </pc:spChg>
        <pc:spChg chg="add del mod">
          <ac:chgData name="Pynbhalang Lyngdoh [Chillibreeze]" userId="6e6ab227-4ab6-4418-b5d2-56197c8246b7" providerId="ADAL" clId="{D1C4B54A-24EC-491D-84EF-73FA31E24FD0}" dt="2020-07-17T06:23:16.326" v="2280"/>
          <ac:spMkLst>
            <pc:docMk/>
            <pc:sldMk cId="1847783953" sldId="1795"/>
            <ac:spMk id="7" creationId="{71CBE59C-C3B6-4337-9E69-0F9DAD343F75}"/>
          </ac:spMkLst>
        </pc:spChg>
        <pc:spChg chg="del mod">
          <ac:chgData name="Pynbhalang Lyngdoh [Chillibreeze]" userId="6e6ab227-4ab6-4418-b5d2-56197c8246b7" providerId="ADAL" clId="{D1C4B54A-24EC-491D-84EF-73FA31E24FD0}" dt="2020-07-17T09:51:39.975" v="4360" actId="21"/>
          <ac:spMkLst>
            <pc:docMk/>
            <pc:sldMk cId="1847783953" sldId="1795"/>
            <ac:spMk id="8" creationId="{10054D65-5989-4D52-A125-19CF14D8A932}"/>
          </ac:spMkLst>
        </pc:spChg>
        <pc:spChg chg="add del mod">
          <ac:chgData name="Pynbhalang Lyngdoh [Chillibreeze]" userId="6e6ab227-4ab6-4418-b5d2-56197c8246b7" providerId="ADAL" clId="{D1C4B54A-24EC-491D-84EF-73FA31E24FD0}" dt="2020-07-17T06:23:34.754" v="2285"/>
          <ac:spMkLst>
            <pc:docMk/>
            <pc:sldMk cId="1847783953" sldId="1795"/>
            <ac:spMk id="10" creationId="{828346EE-09D6-466A-BD5C-AAAE1322A501}"/>
          </ac:spMkLst>
        </pc:spChg>
        <pc:spChg chg="add del mod">
          <ac:chgData name="Pynbhalang Lyngdoh [Chillibreeze]" userId="6e6ab227-4ab6-4418-b5d2-56197c8246b7" providerId="ADAL" clId="{D1C4B54A-24EC-491D-84EF-73FA31E24FD0}" dt="2020-07-17T06:27:37.617" v="2327" actId="478"/>
          <ac:spMkLst>
            <pc:docMk/>
            <pc:sldMk cId="1847783953" sldId="1795"/>
            <ac:spMk id="11" creationId="{3F8B53FC-202E-40D7-87AA-A37B23F5047F}"/>
          </ac:spMkLst>
        </pc:spChg>
        <pc:spChg chg="add del mod">
          <ac:chgData name="Pynbhalang Lyngdoh [Chillibreeze]" userId="6e6ab227-4ab6-4418-b5d2-56197c8246b7" providerId="ADAL" clId="{D1C4B54A-24EC-491D-84EF-73FA31E24FD0}" dt="2020-07-17T06:23:34.953" v="2286"/>
          <ac:spMkLst>
            <pc:docMk/>
            <pc:sldMk cId="1847783953" sldId="1795"/>
            <ac:spMk id="12" creationId="{6BAF8B46-6C29-4A0D-A770-FAFAC1E1AA62}"/>
          </ac:spMkLst>
        </pc:spChg>
        <pc:spChg chg="add del mod">
          <ac:chgData name="Pynbhalang Lyngdoh [Chillibreeze]" userId="6e6ab227-4ab6-4418-b5d2-56197c8246b7" providerId="ADAL" clId="{D1C4B54A-24EC-491D-84EF-73FA31E24FD0}" dt="2020-07-17T09:51:27.759" v="4350" actId="21"/>
          <ac:spMkLst>
            <pc:docMk/>
            <pc:sldMk cId="1847783953" sldId="1795"/>
            <ac:spMk id="14" creationId="{2184BEDB-4129-4679-9DBC-023A4E0B4A21}"/>
          </ac:spMkLst>
        </pc:spChg>
        <pc:spChg chg="add del mod">
          <ac:chgData name="Pynbhalang Lyngdoh [Chillibreeze]" userId="6e6ab227-4ab6-4418-b5d2-56197c8246b7" providerId="ADAL" clId="{D1C4B54A-24EC-491D-84EF-73FA31E24FD0}" dt="2020-07-17T09:51:29.680" v="4352" actId="21"/>
          <ac:spMkLst>
            <pc:docMk/>
            <pc:sldMk cId="1847783953" sldId="1795"/>
            <ac:spMk id="15" creationId="{A3DDEE4E-5315-42CC-A3F0-90A0B927FC72}"/>
          </ac:spMkLst>
        </pc:spChg>
        <pc:spChg chg="add del mod">
          <ac:chgData name="Pynbhalang Lyngdoh [Chillibreeze]" userId="6e6ab227-4ab6-4418-b5d2-56197c8246b7" providerId="ADAL" clId="{D1C4B54A-24EC-491D-84EF-73FA31E24FD0}" dt="2020-07-17T09:51:31.487" v="4354" actId="21"/>
          <ac:spMkLst>
            <pc:docMk/>
            <pc:sldMk cId="1847783953" sldId="1795"/>
            <ac:spMk id="16" creationId="{B83B001E-4257-463E-8249-E392EF73F648}"/>
          </ac:spMkLst>
        </pc:spChg>
        <pc:spChg chg="mod ord">
          <ac:chgData name="Pynbhalang Lyngdoh [Chillibreeze]" userId="6e6ab227-4ab6-4418-b5d2-56197c8246b7" providerId="ADAL" clId="{D1C4B54A-24EC-491D-84EF-73FA31E24FD0}" dt="2020-07-17T09:48:23.813" v="4316" actId="167"/>
          <ac:spMkLst>
            <pc:docMk/>
            <pc:sldMk cId="1847783953" sldId="1795"/>
            <ac:spMk id="17" creationId="{00000000-0000-0000-0000-000000000000}"/>
          </ac:spMkLst>
        </pc:spChg>
        <pc:spChg chg="add del mod">
          <ac:chgData name="Pynbhalang Lyngdoh [Chillibreeze]" userId="6e6ab227-4ab6-4418-b5d2-56197c8246b7" providerId="ADAL" clId="{D1C4B54A-24EC-491D-84EF-73FA31E24FD0}" dt="2020-07-17T09:51:33.938" v="4356" actId="21"/>
          <ac:spMkLst>
            <pc:docMk/>
            <pc:sldMk cId="1847783953" sldId="1795"/>
            <ac:spMk id="18" creationId="{C4973A14-7857-493D-86AB-843C043D067B}"/>
          </ac:spMkLst>
        </pc:spChg>
        <pc:spChg chg="add del mod">
          <ac:chgData name="Pynbhalang Lyngdoh [Chillibreeze]" userId="6e6ab227-4ab6-4418-b5d2-56197c8246b7" providerId="ADAL" clId="{D1C4B54A-24EC-491D-84EF-73FA31E24FD0}" dt="2020-07-17T09:48:54.824" v="4318" actId="21"/>
          <ac:spMkLst>
            <pc:docMk/>
            <pc:sldMk cId="1847783953" sldId="1795"/>
            <ac:spMk id="19" creationId="{4738E573-3BBE-4C1D-9391-0F39E6364F78}"/>
          </ac:spMkLst>
        </pc:spChg>
        <pc:spChg chg="add del mod">
          <ac:chgData name="Pynbhalang Lyngdoh [Chillibreeze]" userId="6e6ab227-4ab6-4418-b5d2-56197c8246b7" providerId="ADAL" clId="{D1C4B54A-24EC-491D-84EF-73FA31E24FD0}" dt="2020-07-17T09:49:44.774" v="4320" actId="21"/>
          <ac:spMkLst>
            <pc:docMk/>
            <pc:sldMk cId="1847783953" sldId="1795"/>
            <ac:spMk id="20" creationId="{DC4015ED-042F-4972-AE5F-F75D513BEDF9}"/>
          </ac:spMkLst>
        </pc:spChg>
        <pc:spChg chg="add del mod">
          <ac:chgData name="Pynbhalang Lyngdoh [Chillibreeze]" userId="6e6ab227-4ab6-4418-b5d2-56197c8246b7" providerId="ADAL" clId="{D1C4B54A-24EC-491D-84EF-73FA31E24FD0}" dt="2020-07-17T09:51:25.722" v="4348" actId="21"/>
          <ac:spMkLst>
            <pc:docMk/>
            <pc:sldMk cId="1847783953" sldId="1795"/>
            <ac:spMk id="21" creationId="{27345690-9EC9-4AA1-937D-673F040B4100}"/>
          </ac:spMkLst>
        </pc:spChg>
        <pc:spChg chg="add del mod">
          <ac:chgData name="Pynbhalang Lyngdoh [Chillibreeze]" userId="6e6ab227-4ab6-4418-b5d2-56197c8246b7" providerId="ADAL" clId="{D1C4B54A-24EC-491D-84EF-73FA31E24FD0}" dt="2020-07-17T09:51:20.500" v="4347" actId="478"/>
          <ac:spMkLst>
            <pc:docMk/>
            <pc:sldMk cId="1847783953" sldId="1795"/>
            <ac:spMk id="22" creationId="{8FA30DD2-125B-4005-B4FC-C2F70AD6338E}"/>
          </ac:spMkLst>
        </pc:spChg>
        <pc:spChg chg="add mod">
          <ac:chgData name="Pynbhalang Lyngdoh [Chillibreeze]" userId="6e6ab227-4ab6-4418-b5d2-56197c8246b7" providerId="ADAL" clId="{D1C4B54A-24EC-491D-84EF-73FA31E24FD0}" dt="2020-07-17T09:51:26.181" v="4349"/>
          <ac:spMkLst>
            <pc:docMk/>
            <pc:sldMk cId="1847783953" sldId="1795"/>
            <ac:spMk id="23" creationId="{83E4AFD4-F023-426B-97D7-30B386AE0CA1}"/>
          </ac:spMkLst>
        </pc:spChg>
        <pc:spChg chg="add mod">
          <ac:chgData name="Pynbhalang Lyngdoh [Chillibreeze]" userId="6e6ab227-4ab6-4418-b5d2-56197c8246b7" providerId="ADAL" clId="{D1C4B54A-24EC-491D-84EF-73FA31E24FD0}" dt="2020-07-17T09:51:28.202" v="4351"/>
          <ac:spMkLst>
            <pc:docMk/>
            <pc:sldMk cId="1847783953" sldId="1795"/>
            <ac:spMk id="24" creationId="{080993AF-7DDA-4964-8A6A-F6A72FA0D09B}"/>
          </ac:spMkLst>
        </pc:spChg>
        <pc:spChg chg="add mod">
          <ac:chgData name="Pynbhalang Lyngdoh [Chillibreeze]" userId="6e6ab227-4ab6-4418-b5d2-56197c8246b7" providerId="ADAL" clId="{D1C4B54A-24EC-491D-84EF-73FA31E24FD0}" dt="2020-07-17T09:51:30.090" v="4353"/>
          <ac:spMkLst>
            <pc:docMk/>
            <pc:sldMk cId="1847783953" sldId="1795"/>
            <ac:spMk id="25" creationId="{EB9A6F00-DA5E-4C25-AB32-00623303ED38}"/>
          </ac:spMkLst>
        </pc:spChg>
        <pc:spChg chg="add mod">
          <ac:chgData name="Pynbhalang Lyngdoh [Chillibreeze]" userId="6e6ab227-4ab6-4418-b5d2-56197c8246b7" providerId="ADAL" clId="{D1C4B54A-24EC-491D-84EF-73FA31E24FD0}" dt="2020-07-17T09:51:31.871" v="4355"/>
          <ac:spMkLst>
            <pc:docMk/>
            <pc:sldMk cId="1847783953" sldId="1795"/>
            <ac:spMk id="26" creationId="{926A9636-16DB-41CA-A79D-595C1881EA63}"/>
          </ac:spMkLst>
        </pc:spChg>
        <pc:spChg chg="add mod">
          <ac:chgData name="Pynbhalang Lyngdoh [Chillibreeze]" userId="6e6ab227-4ab6-4418-b5d2-56197c8246b7" providerId="ADAL" clId="{D1C4B54A-24EC-491D-84EF-73FA31E24FD0}" dt="2020-07-17T09:51:34.353" v="4357"/>
          <ac:spMkLst>
            <pc:docMk/>
            <pc:sldMk cId="1847783953" sldId="1795"/>
            <ac:spMk id="27" creationId="{B4C32CEC-F300-4428-A471-B1EAAC6FAD46}"/>
          </ac:spMkLst>
        </pc:spChg>
        <pc:spChg chg="add mod">
          <ac:chgData name="Pynbhalang Lyngdoh [Chillibreeze]" userId="6e6ab227-4ab6-4418-b5d2-56197c8246b7" providerId="ADAL" clId="{D1C4B54A-24EC-491D-84EF-73FA31E24FD0}" dt="2020-07-17T09:51:40.393" v="4361"/>
          <ac:spMkLst>
            <pc:docMk/>
            <pc:sldMk cId="1847783953" sldId="1795"/>
            <ac:spMk id="29" creationId="{038492E5-7390-4179-A0B8-C978F05D9CE8}"/>
          </ac:spMkLst>
        </pc:spChg>
        <pc:picChg chg="del mod">
          <ac:chgData name="Pynbhalang Lyngdoh [Chillibreeze]" userId="6e6ab227-4ab6-4418-b5d2-56197c8246b7" providerId="ADAL" clId="{D1C4B54A-24EC-491D-84EF-73FA31E24FD0}" dt="2020-07-17T09:51:36.204" v="4358" actId="21"/>
          <ac:picMkLst>
            <pc:docMk/>
            <pc:sldMk cId="1847783953" sldId="1795"/>
            <ac:picMk id="3" creationId="{4139CD05-4A4B-42FC-B6FC-C234E0DF35EE}"/>
          </ac:picMkLst>
        </pc:picChg>
        <pc:picChg chg="add mod">
          <ac:chgData name="Pynbhalang Lyngdoh [Chillibreeze]" userId="6e6ab227-4ab6-4418-b5d2-56197c8246b7" providerId="ADAL" clId="{D1C4B54A-24EC-491D-84EF-73FA31E24FD0}" dt="2020-07-17T09:51:36.575" v="4359"/>
          <ac:picMkLst>
            <pc:docMk/>
            <pc:sldMk cId="1847783953" sldId="1795"/>
            <ac:picMk id="28" creationId="{5274CC06-CF0B-43F3-B495-94CC2A573995}"/>
          </ac:picMkLst>
        </pc:picChg>
      </pc:sldChg>
      <pc:sldChg chg="addSp delSp modSp mod modClrScheme chgLayout">
        <pc:chgData name="Pynbhalang Lyngdoh [Chillibreeze]" userId="6e6ab227-4ab6-4418-b5d2-56197c8246b7" providerId="ADAL" clId="{D1C4B54A-24EC-491D-84EF-73FA31E24FD0}" dt="2020-07-17T09:54:17.996" v="4376"/>
        <pc:sldMkLst>
          <pc:docMk/>
          <pc:sldMk cId="271856399" sldId="1796"/>
        </pc:sldMkLst>
        <pc:spChg chg="add del mod">
          <ac:chgData name="Pynbhalang Lyngdoh [Chillibreeze]" userId="6e6ab227-4ab6-4418-b5d2-56197c8246b7" providerId="ADAL" clId="{D1C4B54A-24EC-491D-84EF-73FA31E24FD0}" dt="2020-07-17T06:30:11.432" v="2467"/>
          <ac:spMkLst>
            <pc:docMk/>
            <pc:sldMk cId="271856399" sldId="1796"/>
            <ac:spMk id="2" creationId="{62604C47-BE7A-4C3E-BEFD-50E8AA1C781C}"/>
          </ac:spMkLst>
        </pc:spChg>
        <pc:spChg chg="add del mod">
          <ac:chgData name="Pynbhalang Lyngdoh [Chillibreeze]" userId="6e6ab227-4ab6-4418-b5d2-56197c8246b7" providerId="ADAL" clId="{D1C4B54A-24EC-491D-84EF-73FA31E24FD0}" dt="2020-07-17T06:30:11.640" v="2468"/>
          <ac:spMkLst>
            <pc:docMk/>
            <pc:sldMk cId="271856399" sldId="1796"/>
            <ac:spMk id="4" creationId="{3F31FEA5-9E41-4215-AA0B-4C22332ED00C}"/>
          </ac:spMkLst>
        </pc:spChg>
        <pc:spChg chg="add del mod">
          <ac:chgData name="Pynbhalang Lyngdoh [Chillibreeze]" userId="6e6ab227-4ab6-4418-b5d2-56197c8246b7" providerId="ADAL" clId="{D1C4B54A-24EC-491D-84EF-73FA31E24FD0}" dt="2020-07-17T06:30:11.871" v="2469"/>
          <ac:spMkLst>
            <pc:docMk/>
            <pc:sldMk cId="271856399" sldId="1796"/>
            <ac:spMk id="5" creationId="{7E640EE8-3E98-4565-9E7E-6915E27265FF}"/>
          </ac:spMkLst>
        </pc:spChg>
        <pc:spChg chg="del mod ord">
          <ac:chgData name="Pynbhalang Lyngdoh [Chillibreeze]" userId="6e6ab227-4ab6-4418-b5d2-56197c8246b7" providerId="ADAL" clId="{D1C4B54A-24EC-491D-84EF-73FA31E24FD0}" dt="2020-07-17T06:31:18.495" v="2472" actId="478"/>
          <ac:spMkLst>
            <pc:docMk/>
            <pc:sldMk cId="271856399" sldId="1796"/>
            <ac:spMk id="6" creationId="{00000000-0000-0000-0000-000000000000}"/>
          </ac:spMkLst>
        </pc:spChg>
        <pc:spChg chg="add del mod">
          <ac:chgData name="Pynbhalang Lyngdoh [Chillibreeze]" userId="6e6ab227-4ab6-4418-b5d2-56197c8246b7" providerId="ADAL" clId="{D1C4B54A-24EC-491D-84EF-73FA31E24FD0}" dt="2020-07-17T06:30:12.112" v="2470"/>
          <ac:spMkLst>
            <pc:docMk/>
            <pc:sldMk cId="271856399" sldId="1796"/>
            <ac:spMk id="7" creationId="{E47832A8-6C7D-49FF-8E10-0156D9E1AAD4}"/>
          </ac:spMkLst>
        </pc:spChg>
        <pc:spChg chg="add del mod">
          <ac:chgData name="Pynbhalang Lyngdoh [Chillibreeze]" userId="6e6ab227-4ab6-4418-b5d2-56197c8246b7" providerId="ADAL" clId="{D1C4B54A-24EC-491D-84EF-73FA31E24FD0}" dt="2020-07-17T06:35:22.884" v="2496" actId="478"/>
          <ac:spMkLst>
            <pc:docMk/>
            <pc:sldMk cId="271856399" sldId="1796"/>
            <ac:spMk id="10" creationId="{266A67ED-5596-49AD-B241-6ECE9F71446C}"/>
          </ac:spMkLst>
        </pc:spChg>
        <pc:spChg chg="add del mod">
          <ac:chgData name="Pynbhalang Lyngdoh [Chillibreeze]" userId="6e6ab227-4ab6-4418-b5d2-56197c8246b7" providerId="ADAL" clId="{D1C4B54A-24EC-491D-84EF-73FA31E24FD0}" dt="2020-07-17T06:38:50.506" v="2544" actId="478"/>
          <ac:spMkLst>
            <pc:docMk/>
            <pc:sldMk cId="271856399" sldId="1796"/>
            <ac:spMk id="11" creationId="{D2014EDD-1364-4831-B60E-B5961CE263DE}"/>
          </ac:spMkLst>
        </pc:spChg>
        <pc:spChg chg="add del mod">
          <ac:chgData name="Pynbhalang Lyngdoh [Chillibreeze]" userId="6e6ab227-4ab6-4418-b5d2-56197c8246b7" providerId="ADAL" clId="{D1C4B54A-24EC-491D-84EF-73FA31E24FD0}" dt="2020-07-17T09:54:11.451" v="4371" actId="21"/>
          <ac:spMkLst>
            <pc:docMk/>
            <pc:sldMk cId="271856399" sldId="1796"/>
            <ac:spMk id="13" creationId="{C7151FA2-E44C-40D5-B4D3-9E583137E814}"/>
          </ac:spMkLst>
        </pc:spChg>
        <pc:spChg chg="add del mod">
          <ac:chgData name="Pynbhalang Lyngdoh [Chillibreeze]" userId="6e6ab227-4ab6-4418-b5d2-56197c8246b7" providerId="ADAL" clId="{D1C4B54A-24EC-491D-84EF-73FA31E24FD0}" dt="2020-07-17T06:35:28.409" v="2498"/>
          <ac:spMkLst>
            <pc:docMk/>
            <pc:sldMk cId="271856399" sldId="1796"/>
            <ac:spMk id="14" creationId="{3DC3488B-0E7F-453C-A984-2B061C164CAE}"/>
          </ac:spMkLst>
        </pc:spChg>
        <pc:spChg chg="add del mod">
          <ac:chgData name="Pynbhalang Lyngdoh [Chillibreeze]" userId="6e6ab227-4ab6-4418-b5d2-56197c8246b7" providerId="ADAL" clId="{D1C4B54A-24EC-491D-84EF-73FA31E24FD0}" dt="2020-07-17T06:40:04.514" v="2560" actId="478"/>
          <ac:spMkLst>
            <pc:docMk/>
            <pc:sldMk cId="271856399" sldId="1796"/>
            <ac:spMk id="15" creationId="{FB4C0E9F-89DC-43C8-ADC7-36212BA7BEF5}"/>
          </ac:spMkLst>
        </pc:spChg>
        <pc:spChg chg="add del mod">
          <ac:chgData name="Pynbhalang Lyngdoh [Chillibreeze]" userId="6e6ab227-4ab6-4418-b5d2-56197c8246b7" providerId="ADAL" clId="{D1C4B54A-24EC-491D-84EF-73FA31E24FD0}" dt="2020-07-17T06:35:28.624" v="2499"/>
          <ac:spMkLst>
            <pc:docMk/>
            <pc:sldMk cId="271856399" sldId="1796"/>
            <ac:spMk id="16" creationId="{FC671C50-7C4A-493F-B27B-27AE3457F895}"/>
          </ac:spMkLst>
        </pc:spChg>
        <pc:spChg chg="mod ord">
          <ac:chgData name="Pynbhalang Lyngdoh [Chillibreeze]" userId="6e6ab227-4ab6-4418-b5d2-56197c8246b7" providerId="ADAL" clId="{D1C4B54A-24EC-491D-84EF-73FA31E24FD0}" dt="2020-07-17T09:54:07.406" v="4370" actId="167"/>
          <ac:spMkLst>
            <pc:docMk/>
            <pc:sldMk cId="271856399" sldId="1796"/>
            <ac:spMk id="17" creationId="{00000000-0000-0000-0000-000000000000}"/>
          </ac:spMkLst>
        </pc:spChg>
        <pc:spChg chg="add del mod">
          <ac:chgData name="Pynbhalang Lyngdoh [Chillibreeze]" userId="6e6ab227-4ab6-4418-b5d2-56197c8246b7" providerId="ADAL" clId="{D1C4B54A-24EC-491D-84EF-73FA31E24FD0}" dt="2020-07-17T06:35:28.823" v="2500"/>
          <ac:spMkLst>
            <pc:docMk/>
            <pc:sldMk cId="271856399" sldId="1796"/>
            <ac:spMk id="18" creationId="{4D5ECC0B-BDDC-4349-9E28-8778640FC2DB}"/>
          </ac:spMkLst>
        </pc:spChg>
        <pc:spChg chg="add del mod">
          <ac:chgData name="Pynbhalang Lyngdoh [Chillibreeze]" userId="6e6ab227-4ab6-4418-b5d2-56197c8246b7" providerId="ADAL" clId="{D1C4B54A-24EC-491D-84EF-73FA31E24FD0}" dt="2020-07-17T09:54:14.788" v="4373" actId="21"/>
          <ac:spMkLst>
            <pc:docMk/>
            <pc:sldMk cId="271856399" sldId="1796"/>
            <ac:spMk id="19" creationId="{DDAA12B3-898D-4521-BE48-7AE8C0DC589C}"/>
          </ac:spMkLst>
        </pc:spChg>
        <pc:spChg chg="add mod">
          <ac:chgData name="Pynbhalang Lyngdoh [Chillibreeze]" userId="6e6ab227-4ab6-4418-b5d2-56197c8246b7" providerId="ADAL" clId="{D1C4B54A-24EC-491D-84EF-73FA31E24FD0}" dt="2020-07-17T09:54:12.423" v="4372"/>
          <ac:spMkLst>
            <pc:docMk/>
            <pc:sldMk cId="271856399" sldId="1796"/>
            <ac:spMk id="20" creationId="{AAB00A97-FFA2-4922-A2A2-8562F96AB2D5}"/>
          </ac:spMkLst>
        </pc:spChg>
        <pc:spChg chg="add mod">
          <ac:chgData name="Pynbhalang Lyngdoh [Chillibreeze]" userId="6e6ab227-4ab6-4418-b5d2-56197c8246b7" providerId="ADAL" clId="{D1C4B54A-24EC-491D-84EF-73FA31E24FD0}" dt="2020-07-17T09:54:15.222" v="4374"/>
          <ac:spMkLst>
            <pc:docMk/>
            <pc:sldMk cId="271856399" sldId="1796"/>
            <ac:spMk id="21" creationId="{5EFCB053-4593-4F5F-89A6-BC955BE80F77}"/>
          </ac:spMkLst>
        </pc:spChg>
        <pc:picChg chg="del mod">
          <ac:chgData name="Pynbhalang Lyngdoh [Chillibreeze]" userId="6e6ab227-4ab6-4418-b5d2-56197c8246b7" providerId="ADAL" clId="{D1C4B54A-24EC-491D-84EF-73FA31E24FD0}" dt="2020-07-17T09:54:17.551" v="4375" actId="21"/>
          <ac:picMkLst>
            <pc:docMk/>
            <pc:sldMk cId="271856399" sldId="1796"/>
            <ac:picMk id="3" creationId="{60F3711B-B53D-42AD-81F8-74E63DDDDB9F}"/>
          </ac:picMkLst>
        </pc:picChg>
        <pc:picChg chg="add mod">
          <ac:chgData name="Pynbhalang Lyngdoh [Chillibreeze]" userId="6e6ab227-4ab6-4418-b5d2-56197c8246b7" providerId="ADAL" clId="{D1C4B54A-24EC-491D-84EF-73FA31E24FD0}" dt="2020-07-17T09:54:17.996" v="4376"/>
          <ac:picMkLst>
            <pc:docMk/>
            <pc:sldMk cId="271856399" sldId="1796"/>
            <ac:picMk id="22" creationId="{11B2D58B-8EED-46B2-A6AB-25224B5A22B6}"/>
          </ac:picMkLst>
        </pc:picChg>
      </pc:sldChg>
      <pc:sldChg chg="addSp delSp modSp mod modClrScheme chgLayout">
        <pc:chgData name="Pynbhalang Lyngdoh [Chillibreeze]" userId="6e6ab227-4ab6-4418-b5d2-56197c8246b7" providerId="ADAL" clId="{D1C4B54A-24EC-491D-84EF-73FA31E24FD0}" dt="2020-07-17T15:21:32.366" v="4842" actId="21"/>
        <pc:sldMkLst>
          <pc:docMk/>
          <pc:sldMk cId="1171351343" sldId="1797"/>
        </pc:sldMkLst>
        <pc:spChg chg="add del">
          <ac:chgData name="Pynbhalang Lyngdoh [Chillibreeze]" userId="6e6ab227-4ab6-4418-b5d2-56197c8246b7" providerId="ADAL" clId="{D1C4B54A-24EC-491D-84EF-73FA31E24FD0}" dt="2020-07-17T15:09:39.741" v="4739" actId="21"/>
          <ac:spMkLst>
            <pc:docMk/>
            <pc:sldMk cId="1171351343" sldId="1797"/>
            <ac:spMk id="2" creationId="{BEE419FB-B976-4B50-9111-64333D548698}"/>
          </ac:spMkLst>
        </pc:spChg>
        <pc:spChg chg="del mod ord">
          <ac:chgData name="Pynbhalang Lyngdoh [Chillibreeze]" userId="6e6ab227-4ab6-4418-b5d2-56197c8246b7" providerId="ADAL" clId="{D1C4B54A-24EC-491D-84EF-73FA31E24FD0}" dt="2020-07-17T06:43:27.112" v="2572" actId="478"/>
          <ac:spMkLst>
            <pc:docMk/>
            <pc:sldMk cId="1171351343" sldId="1797"/>
            <ac:spMk id="6" creationId="{00000000-0000-0000-0000-000000000000}"/>
          </ac:spMkLst>
        </pc:spChg>
        <pc:spChg chg="add del mod">
          <ac:chgData name="Pynbhalang Lyngdoh [Chillibreeze]" userId="6e6ab227-4ab6-4418-b5d2-56197c8246b7" providerId="ADAL" clId="{D1C4B54A-24EC-491D-84EF-73FA31E24FD0}" dt="2020-07-17T09:55:18.133" v="4379" actId="21"/>
          <ac:spMkLst>
            <pc:docMk/>
            <pc:sldMk cId="1171351343" sldId="1797"/>
            <ac:spMk id="7" creationId="{41805168-B1B7-4168-AED1-32B104CDDED4}"/>
          </ac:spMkLst>
        </pc:spChg>
        <pc:spChg chg="add del mod">
          <ac:chgData name="Pynbhalang Lyngdoh [Chillibreeze]" userId="6e6ab227-4ab6-4418-b5d2-56197c8246b7" providerId="ADAL" clId="{D1C4B54A-24EC-491D-84EF-73FA31E24FD0}" dt="2020-07-17T06:43:57.254" v="2580" actId="478"/>
          <ac:spMkLst>
            <pc:docMk/>
            <pc:sldMk cId="1171351343" sldId="1797"/>
            <ac:spMk id="8" creationId="{CBF087A6-EF09-4C38-A315-3CF8C3DF1EF8}"/>
          </ac:spMkLst>
        </pc:spChg>
        <pc:spChg chg="add del mod">
          <ac:chgData name="Pynbhalang Lyngdoh [Chillibreeze]" userId="6e6ab227-4ab6-4418-b5d2-56197c8246b7" providerId="ADAL" clId="{D1C4B54A-24EC-491D-84EF-73FA31E24FD0}" dt="2020-07-17T15:21:32.366" v="4842" actId="21"/>
          <ac:spMkLst>
            <pc:docMk/>
            <pc:sldMk cId="1171351343" sldId="1797"/>
            <ac:spMk id="9" creationId="{FA3AE62E-376B-4F92-A872-C03C5FD241F3}"/>
          </ac:spMkLst>
        </pc:spChg>
        <pc:spChg chg="add del mod topLvl">
          <ac:chgData name="Pynbhalang Lyngdoh [Chillibreeze]" userId="6e6ab227-4ab6-4418-b5d2-56197c8246b7" providerId="ADAL" clId="{D1C4B54A-24EC-491D-84EF-73FA31E24FD0}" dt="2020-07-17T09:55:20.298" v="4381" actId="21"/>
          <ac:spMkLst>
            <pc:docMk/>
            <pc:sldMk cId="1171351343" sldId="1797"/>
            <ac:spMk id="10" creationId="{8BE33BE7-7361-4534-B31B-49B08378935C}"/>
          </ac:spMkLst>
        </pc:spChg>
        <pc:spChg chg="add del mod">
          <ac:chgData name="Pynbhalang Lyngdoh [Chillibreeze]" userId="6e6ab227-4ab6-4418-b5d2-56197c8246b7" providerId="ADAL" clId="{D1C4B54A-24EC-491D-84EF-73FA31E24FD0}" dt="2020-07-17T06:44:06.501" v="2583"/>
          <ac:spMkLst>
            <pc:docMk/>
            <pc:sldMk cId="1171351343" sldId="1797"/>
            <ac:spMk id="11" creationId="{417342AE-5CB6-44BD-9C67-5169C7D79034}"/>
          </ac:spMkLst>
        </pc:spChg>
        <pc:spChg chg="add del mod topLvl">
          <ac:chgData name="Pynbhalang Lyngdoh [Chillibreeze]" userId="6e6ab227-4ab6-4418-b5d2-56197c8246b7" providerId="ADAL" clId="{D1C4B54A-24EC-491D-84EF-73FA31E24FD0}" dt="2020-07-17T09:55:25.187" v="4383" actId="21"/>
          <ac:spMkLst>
            <pc:docMk/>
            <pc:sldMk cId="1171351343" sldId="1797"/>
            <ac:spMk id="12" creationId="{FC961507-0B4A-4549-814E-C42D825A514C}"/>
          </ac:spMkLst>
        </pc:spChg>
        <pc:spChg chg="add del mod">
          <ac:chgData name="Pynbhalang Lyngdoh [Chillibreeze]" userId="6e6ab227-4ab6-4418-b5d2-56197c8246b7" providerId="ADAL" clId="{D1C4B54A-24EC-491D-84EF-73FA31E24FD0}" dt="2020-07-17T06:44:06.727" v="2584"/>
          <ac:spMkLst>
            <pc:docMk/>
            <pc:sldMk cId="1171351343" sldId="1797"/>
            <ac:spMk id="13" creationId="{3ADDD30E-8312-4176-8BDA-033721D3F21A}"/>
          </ac:spMkLst>
        </pc:spChg>
        <pc:spChg chg="add del mod">
          <ac:chgData name="Pynbhalang Lyngdoh [Chillibreeze]" userId="6e6ab227-4ab6-4418-b5d2-56197c8246b7" providerId="ADAL" clId="{D1C4B54A-24EC-491D-84EF-73FA31E24FD0}" dt="2020-07-17T06:44:06.927" v="2585"/>
          <ac:spMkLst>
            <pc:docMk/>
            <pc:sldMk cId="1171351343" sldId="1797"/>
            <ac:spMk id="14" creationId="{EA20B1BF-772C-4E0C-B7AA-2AF11E0D28DB}"/>
          </ac:spMkLst>
        </pc:spChg>
        <pc:spChg chg="add del mod">
          <ac:chgData name="Pynbhalang Lyngdoh [Chillibreeze]" userId="6e6ab227-4ab6-4418-b5d2-56197c8246b7" providerId="ADAL" clId="{D1C4B54A-24EC-491D-84EF-73FA31E24FD0}" dt="2020-07-17T06:44:07.126" v="2586"/>
          <ac:spMkLst>
            <pc:docMk/>
            <pc:sldMk cId="1171351343" sldId="1797"/>
            <ac:spMk id="15" creationId="{2B50B474-C0D8-4B6B-9235-DC67853CF241}"/>
          </ac:spMkLst>
        </pc:spChg>
        <pc:spChg chg="mod ord">
          <ac:chgData name="Pynbhalang Lyngdoh [Chillibreeze]" userId="6e6ab227-4ab6-4418-b5d2-56197c8246b7" providerId="ADAL" clId="{D1C4B54A-24EC-491D-84EF-73FA31E24FD0}" dt="2020-07-17T09:55:15.763" v="4378" actId="167"/>
          <ac:spMkLst>
            <pc:docMk/>
            <pc:sldMk cId="1171351343" sldId="1797"/>
            <ac:spMk id="17" creationId="{00000000-0000-0000-0000-000000000000}"/>
          </ac:spMkLst>
        </pc:spChg>
        <pc:spChg chg="add del mod">
          <ac:chgData name="Pynbhalang Lyngdoh [Chillibreeze]" userId="6e6ab227-4ab6-4418-b5d2-56197c8246b7" providerId="ADAL" clId="{D1C4B54A-24EC-491D-84EF-73FA31E24FD0}" dt="2020-07-17T09:55:28.228" v="4385" actId="21"/>
          <ac:spMkLst>
            <pc:docMk/>
            <pc:sldMk cId="1171351343" sldId="1797"/>
            <ac:spMk id="18" creationId="{E4517DD3-A5C2-47F1-9EF5-9CF3AA677F24}"/>
          </ac:spMkLst>
        </pc:spChg>
        <pc:spChg chg="add del mod">
          <ac:chgData name="Pynbhalang Lyngdoh [Chillibreeze]" userId="6e6ab227-4ab6-4418-b5d2-56197c8246b7" providerId="ADAL" clId="{D1C4B54A-24EC-491D-84EF-73FA31E24FD0}" dt="2020-07-17T07:52:37.540" v="2990" actId="478"/>
          <ac:spMkLst>
            <pc:docMk/>
            <pc:sldMk cId="1171351343" sldId="1797"/>
            <ac:spMk id="19" creationId="{24E922F4-1FAA-481D-88B5-E21FF06BA0E5}"/>
          </ac:spMkLst>
        </pc:spChg>
        <pc:spChg chg="add mod">
          <ac:chgData name="Pynbhalang Lyngdoh [Chillibreeze]" userId="6e6ab227-4ab6-4418-b5d2-56197c8246b7" providerId="ADAL" clId="{D1C4B54A-24EC-491D-84EF-73FA31E24FD0}" dt="2020-07-17T15:20:54.675" v="4829" actId="14100"/>
          <ac:spMkLst>
            <pc:docMk/>
            <pc:sldMk cId="1171351343" sldId="1797"/>
            <ac:spMk id="20" creationId="{C86661E3-0F29-44A8-95A5-A0F945F7E292}"/>
          </ac:spMkLst>
        </pc:spChg>
        <pc:spChg chg="add mod">
          <ac:chgData name="Pynbhalang Lyngdoh [Chillibreeze]" userId="6e6ab227-4ab6-4418-b5d2-56197c8246b7" providerId="ADAL" clId="{D1C4B54A-24EC-491D-84EF-73FA31E24FD0}" dt="2020-07-17T15:20:54.675" v="4829" actId="14100"/>
          <ac:spMkLst>
            <pc:docMk/>
            <pc:sldMk cId="1171351343" sldId="1797"/>
            <ac:spMk id="21" creationId="{457A0C3C-0E21-4167-A28E-186DC4AF7809}"/>
          </ac:spMkLst>
        </pc:spChg>
        <pc:spChg chg="add mod">
          <ac:chgData name="Pynbhalang Lyngdoh [Chillibreeze]" userId="6e6ab227-4ab6-4418-b5d2-56197c8246b7" providerId="ADAL" clId="{D1C4B54A-24EC-491D-84EF-73FA31E24FD0}" dt="2020-07-17T15:20:54.675" v="4829" actId="14100"/>
          <ac:spMkLst>
            <pc:docMk/>
            <pc:sldMk cId="1171351343" sldId="1797"/>
            <ac:spMk id="22" creationId="{8840F6FD-45FA-41EC-B83E-7EA3C1E77729}"/>
          </ac:spMkLst>
        </pc:spChg>
        <pc:spChg chg="add mod">
          <ac:chgData name="Pynbhalang Lyngdoh [Chillibreeze]" userId="6e6ab227-4ab6-4418-b5d2-56197c8246b7" providerId="ADAL" clId="{D1C4B54A-24EC-491D-84EF-73FA31E24FD0}" dt="2020-07-17T15:21:27.660" v="4841" actId="12788"/>
          <ac:spMkLst>
            <pc:docMk/>
            <pc:sldMk cId="1171351343" sldId="1797"/>
            <ac:spMk id="23" creationId="{2DA7C8D4-22B7-4A1F-BFC4-09E5F2EB4347}"/>
          </ac:spMkLst>
        </pc:spChg>
        <pc:grpChg chg="add del mod">
          <ac:chgData name="Pynbhalang Lyngdoh [Chillibreeze]" userId="6e6ab227-4ab6-4418-b5d2-56197c8246b7" providerId="ADAL" clId="{D1C4B54A-24EC-491D-84EF-73FA31E24FD0}" dt="2020-07-17T06:58:01.999" v="2690" actId="165"/>
          <ac:grpSpMkLst>
            <pc:docMk/>
            <pc:sldMk cId="1171351343" sldId="1797"/>
            <ac:grpSpMk id="16" creationId="{16DDB92A-237C-4171-8456-FB2305661144}"/>
          </ac:grpSpMkLst>
        </pc:grpChg>
        <pc:picChg chg="del mod">
          <ac:chgData name="Pynbhalang Lyngdoh [Chillibreeze]" userId="6e6ab227-4ab6-4418-b5d2-56197c8246b7" providerId="ADAL" clId="{D1C4B54A-24EC-491D-84EF-73FA31E24FD0}" dt="2020-07-17T09:55:30.242" v="4387" actId="21"/>
          <ac:picMkLst>
            <pc:docMk/>
            <pc:sldMk cId="1171351343" sldId="1797"/>
            <ac:picMk id="2" creationId="{3D085F15-4151-421C-99D7-6E3AEB2729F3}"/>
          </ac:picMkLst>
        </pc:picChg>
        <pc:picChg chg="add mod">
          <ac:chgData name="Pynbhalang Lyngdoh [Chillibreeze]" userId="6e6ab227-4ab6-4418-b5d2-56197c8246b7" providerId="ADAL" clId="{D1C4B54A-24EC-491D-84EF-73FA31E24FD0}" dt="2020-07-17T15:21:27.660" v="4841" actId="12788"/>
          <ac:picMkLst>
            <pc:docMk/>
            <pc:sldMk cId="1171351343" sldId="1797"/>
            <ac:picMk id="24" creationId="{1F8E2012-C115-40DA-8C39-914D59764D7E}"/>
          </ac:picMkLst>
        </pc:picChg>
      </pc:sldChg>
      <pc:sldChg chg="addSp delSp modSp add mod">
        <pc:chgData name="Pynbhalang Lyngdoh [Chillibreeze]" userId="6e6ab227-4ab6-4418-b5d2-56197c8246b7" providerId="ADAL" clId="{D1C4B54A-24EC-491D-84EF-73FA31E24FD0}" dt="2020-07-17T09:07:07.206" v="3685"/>
        <pc:sldMkLst>
          <pc:docMk/>
          <pc:sldMk cId="1622630864" sldId="1798"/>
        </pc:sldMkLst>
        <pc:spChg chg="mod">
          <ac:chgData name="Pynbhalang Lyngdoh [Chillibreeze]" userId="6e6ab227-4ab6-4418-b5d2-56197c8246b7" providerId="ADAL" clId="{D1C4B54A-24EC-491D-84EF-73FA31E24FD0}" dt="2020-07-17T09:06:13.716" v="3665"/>
          <ac:spMkLst>
            <pc:docMk/>
            <pc:sldMk cId="1622630864" sldId="1798"/>
            <ac:spMk id="14" creationId="{7F3296D5-985B-4F0D-AD3D-547E5A461AB5}"/>
          </ac:spMkLst>
        </pc:spChg>
        <pc:spChg chg="mod">
          <ac:chgData name="Pynbhalang Lyngdoh [Chillibreeze]" userId="6e6ab227-4ab6-4418-b5d2-56197c8246b7" providerId="ADAL" clId="{D1C4B54A-24EC-491D-84EF-73FA31E24FD0}" dt="2020-07-17T09:06:13.716" v="3665"/>
          <ac:spMkLst>
            <pc:docMk/>
            <pc:sldMk cId="1622630864" sldId="1798"/>
            <ac:spMk id="15" creationId="{96DA9D02-20C9-40AE-91EB-D4E1A351165D}"/>
          </ac:spMkLst>
        </pc:spChg>
        <pc:spChg chg="mod">
          <ac:chgData name="Pynbhalang Lyngdoh [Chillibreeze]" userId="6e6ab227-4ab6-4418-b5d2-56197c8246b7" providerId="ADAL" clId="{D1C4B54A-24EC-491D-84EF-73FA31E24FD0}" dt="2020-07-17T09:02:19.694" v="3616" actId="20577"/>
          <ac:spMkLst>
            <pc:docMk/>
            <pc:sldMk cId="1622630864" sldId="1798"/>
            <ac:spMk id="17" creationId="{00000000-0000-0000-0000-000000000000}"/>
          </ac:spMkLst>
        </pc:spChg>
        <pc:spChg chg="mod">
          <ac:chgData name="Pynbhalang Lyngdoh [Chillibreeze]" userId="6e6ab227-4ab6-4418-b5d2-56197c8246b7" providerId="ADAL" clId="{D1C4B54A-24EC-491D-84EF-73FA31E24FD0}" dt="2020-07-17T09:06:10.869" v="3651"/>
          <ac:spMkLst>
            <pc:docMk/>
            <pc:sldMk cId="1622630864" sldId="1798"/>
            <ac:spMk id="18" creationId="{F12A4D16-8527-4B0A-ADE1-910ECD5C7EB0}"/>
          </ac:spMkLst>
        </pc:spChg>
        <pc:spChg chg="mod">
          <ac:chgData name="Pynbhalang Lyngdoh [Chillibreeze]" userId="6e6ab227-4ab6-4418-b5d2-56197c8246b7" providerId="ADAL" clId="{D1C4B54A-24EC-491D-84EF-73FA31E24FD0}" dt="2020-07-17T09:06:10.869" v="3651"/>
          <ac:spMkLst>
            <pc:docMk/>
            <pc:sldMk cId="1622630864" sldId="1798"/>
            <ac:spMk id="19" creationId="{C8E5A074-EDCF-4177-85E9-3A7F45D10546}"/>
          </ac:spMkLst>
        </pc:spChg>
        <pc:spChg chg="mod">
          <ac:chgData name="Pynbhalang Lyngdoh [Chillibreeze]" userId="6e6ab227-4ab6-4418-b5d2-56197c8246b7" providerId="ADAL" clId="{D1C4B54A-24EC-491D-84EF-73FA31E24FD0}" dt="2020-07-17T09:06:07.668" v="3637"/>
          <ac:spMkLst>
            <pc:docMk/>
            <pc:sldMk cId="1622630864" sldId="1798"/>
            <ac:spMk id="21" creationId="{6410ECD9-2038-4ECD-A6DD-72A1604E3613}"/>
          </ac:spMkLst>
        </pc:spChg>
        <pc:spChg chg="mod">
          <ac:chgData name="Pynbhalang Lyngdoh [Chillibreeze]" userId="6e6ab227-4ab6-4418-b5d2-56197c8246b7" providerId="ADAL" clId="{D1C4B54A-24EC-491D-84EF-73FA31E24FD0}" dt="2020-07-17T09:06:07.668" v="3637"/>
          <ac:spMkLst>
            <pc:docMk/>
            <pc:sldMk cId="1622630864" sldId="1798"/>
            <ac:spMk id="22" creationId="{347F3486-EB94-416A-8636-ADD80C691184}"/>
          </ac:spMkLst>
        </pc:spChg>
        <pc:spChg chg="del">
          <ac:chgData name="Pynbhalang Lyngdoh [Chillibreeze]" userId="6e6ab227-4ab6-4418-b5d2-56197c8246b7" providerId="ADAL" clId="{D1C4B54A-24EC-491D-84EF-73FA31E24FD0}" dt="2020-07-17T04:01:25.751" v="12" actId="478"/>
          <ac:spMkLst>
            <pc:docMk/>
            <pc:sldMk cId="1622630864" sldId="1798"/>
            <ac:spMk id="28" creationId="{788968FD-AFB0-4166-9986-E8B5466FD6B6}"/>
          </ac:spMkLst>
        </pc:spChg>
        <pc:spChg chg="add mod">
          <ac:chgData name="Pynbhalang Lyngdoh [Chillibreeze]" userId="6e6ab227-4ab6-4418-b5d2-56197c8246b7" providerId="ADAL" clId="{D1C4B54A-24EC-491D-84EF-73FA31E24FD0}" dt="2020-07-17T09:06:55.026" v="3677"/>
          <ac:spMkLst>
            <pc:docMk/>
            <pc:sldMk cId="1622630864" sldId="1798"/>
            <ac:spMk id="30" creationId="{72FC01EE-A2D5-4B41-8698-6965472DE8CB}"/>
          </ac:spMkLst>
        </pc:spChg>
        <pc:spChg chg="add mod">
          <ac:chgData name="Pynbhalang Lyngdoh [Chillibreeze]" userId="6e6ab227-4ab6-4418-b5d2-56197c8246b7" providerId="ADAL" clId="{D1C4B54A-24EC-491D-84EF-73FA31E24FD0}" dt="2020-07-17T09:07:02.791" v="3681"/>
          <ac:spMkLst>
            <pc:docMk/>
            <pc:sldMk cId="1622630864" sldId="1798"/>
            <ac:spMk id="32" creationId="{A1156DAF-8025-414D-A93C-9E029790B119}"/>
          </ac:spMkLst>
        </pc:spChg>
        <pc:spChg chg="del mod">
          <ac:chgData name="Pynbhalang Lyngdoh [Chillibreeze]" userId="6e6ab227-4ab6-4418-b5d2-56197c8246b7" providerId="ADAL" clId="{D1C4B54A-24EC-491D-84EF-73FA31E24FD0}" dt="2020-07-17T09:06:54.481" v="3676" actId="21"/>
          <ac:spMkLst>
            <pc:docMk/>
            <pc:sldMk cId="1622630864" sldId="1798"/>
            <ac:spMk id="34" creationId="{01884906-A663-4035-983E-F9261A6A6047}"/>
          </ac:spMkLst>
        </pc:spChg>
        <pc:spChg chg="add mod">
          <ac:chgData name="Pynbhalang Lyngdoh [Chillibreeze]" userId="6e6ab227-4ab6-4418-b5d2-56197c8246b7" providerId="ADAL" clId="{D1C4B54A-24EC-491D-84EF-73FA31E24FD0}" dt="2020-07-17T09:07:07.206" v="3685"/>
          <ac:spMkLst>
            <pc:docMk/>
            <pc:sldMk cId="1622630864" sldId="1798"/>
            <ac:spMk id="35" creationId="{C2C1BC57-372B-4F60-8900-6020D4345020}"/>
          </ac:spMkLst>
        </pc:spChg>
        <pc:spChg chg="del mod">
          <ac:chgData name="Pynbhalang Lyngdoh [Chillibreeze]" userId="6e6ab227-4ab6-4418-b5d2-56197c8246b7" providerId="ADAL" clId="{D1C4B54A-24EC-491D-84EF-73FA31E24FD0}" dt="2020-07-17T09:07:02.247" v="3680" actId="21"/>
          <ac:spMkLst>
            <pc:docMk/>
            <pc:sldMk cId="1622630864" sldId="1798"/>
            <ac:spMk id="42" creationId="{04F6652E-0AC2-4B67-8694-C99EBD2E6081}"/>
          </ac:spMkLst>
        </pc:spChg>
        <pc:spChg chg="del mod">
          <ac:chgData name="Pynbhalang Lyngdoh [Chillibreeze]" userId="6e6ab227-4ab6-4418-b5d2-56197c8246b7" providerId="ADAL" clId="{D1C4B54A-24EC-491D-84EF-73FA31E24FD0}" dt="2020-07-17T09:07:06.562" v="3684" actId="21"/>
          <ac:spMkLst>
            <pc:docMk/>
            <pc:sldMk cId="1622630864" sldId="1798"/>
            <ac:spMk id="59" creationId="{7E471279-F15A-4FA5-908C-E63E9AC14B68}"/>
          </ac:spMkLst>
        </pc:spChg>
        <pc:spChg chg="del">
          <ac:chgData name="Pynbhalang Lyngdoh [Chillibreeze]" userId="6e6ab227-4ab6-4418-b5d2-56197c8246b7" providerId="ADAL" clId="{D1C4B54A-24EC-491D-84EF-73FA31E24FD0}" dt="2020-07-17T04:01:25.751" v="12" actId="478"/>
          <ac:spMkLst>
            <pc:docMk/>
            <pc:sldMk cId="1622630864" sldId="1798"/>
            <ac:spMk id="69" creationId="{FF5C0EDD-3612-41F3-955D-4BBDEDA40E53}"/>
          </ac:spMkLst>
        </pc:spChg>
        <pc:grpChg chg="add del mod">
          <ac:chgData name="Pynbhalang Lyngdoh [Chillibreeze]" userId="6e6ab227-4ab6-4418-b5d2-56197c8246b7" providerId="ADAL" clId="{D1C4B54A-24EC-491D-84EF-73FA31E24FD0}" dt="2020-07-17T09:06:16.788" v="3666" actId="478"/>
          <ac:grpSpMkLst>
            <pc:docMk/>
            <pc:sldMk cId="1622630864" sldId="1798"/>
            <ac:grpSpMk id="13" creationId="{535878DA-7A06-4061-871A-FC945901034B}"/>
          </ac:grpSpMkLst>
        </pc:grpChg>
        <pc:grpChg chg="add del mod">
          <ac:chgData name="Pynbhalang Lyngdoh [Chillibreeze]" userId="6e6ab227-4ab6-4418-b5d2-56197c8246b7" providerId="ADAL" clId="{D1C4B54A-24EC-491D-84EF-73FA31E24FD0}" dt="2020-07-17T09:06:16.788" v="3666" actId="478"/>
          <ac:grpSpMkLst>
            <pc:docMk/>
            <pc:sldMk cId="1622630864" sldId="1798"/>
            <ac:grpSpMk id="16" creationId="{A72C3454-1458-4B7E-B227-7981CC6440AF}"/>
          </ac:grpSpMkLst>
        </pc:grpChg>
        <pc:grpChg chg="add del mod">
          <ac:chgData name="Pynbhalang Lyngdoh [Chillibreeze]" userId="6e6ab227-4ab6-4418-b5d2-56197c8246b7" providerId="ADAL" clId="{D1C4B54A-24EC-491D-84EF-73FA31E24FD0}" dt="2020-07-17T09:06:16.788" v="3666" actId="478"/>
          <ac:grpSpMkLst>
            <pc:docMk/>
            <pc:sldMk cId="1622630864" sldId="1798"/>
            <ac:grpSpMk id="20" creationId="{8D895D30-48AF-4ED3-A181-73F56897963F}"/>
          </ac:grpSpMkLst>
        </pc:grpChg>
        <pc:picChg chg="del">
          <ac:chgData name="Pynbhalang Lyngdoh [Chillibreeze]" userId="6e6ab227-4ab6-4418-b5d2-56197c8246b7" providerId="ADAL" clId="{D1C4B54A-24EC-491D-84EF-73FA31E24FD0}" dt="2020-07-17T04:01:25.751" v="12" actId="478"/>
          <ac:picMkLst>
            <pc:docMk/>
            <pc:sldMk cId="1622630864" sldId="1798"/>
            <ac:picMk id="2" creationId="{7D4A4411-2552-47D2-A499-0B74D66CC83A}"/>
          </ac:picMkLst>
        </pc:picChg>
        <pc:picChg chg="del mod">
          <ac:chgData name="Pynbhalang Lyngdoh [Chillibreeze]" userId="6e6ab227-4ab6-4418-b5d2-56197c8246b7" providerId="ADAL" clId="{D1C4B54A-24EC-491D-84EF-73FA31E24FD0}" dt="2020-07-17T04:02:22.366" v="61" actId="478"/>
          <ac:picMkLst>
            <pc:docMk/>
            <pc:sldMk cId="1622630864" sldId="1798"/>
            <ac:picMk id="3" creationId="{93945453-4574-4602-B608-D17C266A3444}"/>
          </ac:picMkLst>
        </pc:picChg>
        <pc:picChg chg="del mod">
          <ac:chgData name="Pynbhalang Lyngdoh [Chillibreeze]" userId="6e6ab227-4ab6-4418-b5d2-56197c8246b7" providerId="ADAL" clId="{D1C4B54A-24EC-491D-84EF-73FA31E24FD0}" dt="2020-07-17T04:02:22.366" v="61" actId="478"/>
          <ac:picMkLst>
            <pc:docMk/>
            <pc:sldMk cId="1622630864" sldId="1798"/>
            <ac:picMk id="4" creationId="{8333611F-CA15-4A4C-8580-BE3C7895B72C}"/>
          </ac:picMkLst>
        </pc:picChg>
        <pc:picChg chg="del mod">
          <ac:chgData name="Pynbhalang Lyngdoh [Chillibreeze]" userId="6e6ab227-4ab6-4418-b5d2-56197c8246b7" providerId="ADAL" clId="{D1C4B54A-24EC-491D-84EF-73FA31E24FD0}" dt="2020-07-17T04:02:22.366" v="61" actId="478"/>
          <ac:picMkLst>
            <pc:docMk/>
            <pc:sldMk cId="1622630864" sldId="1798"/>
            <ac:picMk id="5" creationId="{12D95C8A-9E3A-4B2F-9DEA-2CE1C863710C}"/>
          </ac:picMkLst>
        </pc:picChg>
        <pc:picChg chg="del">
          <ac:chgData name="Pynbhalang Lyngdoh [Chillibreeze]" userId="6e6ab227-4ab6-4418-b5d2-56197c8246b7" providerId="ADAL" clId="{D1C4B54A-24EC-491D-84EF-73FA31E24FD0}" dt="2020-07-17T04:01:25.751" v="12" actId="478"/>
          <ac:picMkLst>
            <pc:docMk/>
            <pc:sldMk cId="1622630864" sldId="1798"/>
            <ac:picMk id="6" creationId="{056A6DC0-EFCC-407C-85FD-342F6367CAB2}"/>
          </ac:picMkLst>
        </pc:picChg>
        <pc:picChg chg="del mod">
          <ac:chgData name="Pynbhalang Lyngdoh [Chillibreeze]" userId="6e6ab227-4ab6-4418-b5d2-56197c8246b7" providerId="ADAL" clId="{D1C4B54A-24EC-491D-84EF-73FA31E24FD0}" dt="2020-07-17T09:06:52.201" v="3674" actId="21"/>
          <ac:picMkLst>
            <pc:docMk/>
            <pc:sldMk cId="1622630864" sldId="1798"/>
            <ac:picMk id="7" creationId="{610B3B4E-398B-42AE-86D5-C6555619E7C7}"/>
          </ac:picMkLst>
        </pc:picChg>
        <pc:picChg chg="del mod">
          <ac:chgData name="Pynbhalang Lyngdoh [Chillibreeze]" userId="6e6ab227-4ab6-4418-b5d2-56197c8246b7" providerId="ADAL" clId="{D1C4B54A-24EC-491D-84EF-73FA31E24FD0}" dt="2020-07-17T09:06:56.593" v="3678" actId="21"/>
          <ac:picMkLst>
            <pc:docMk/>
            <pc:sldMk cId="1622630864" sldId="1798"/>
            <ac:picMk id="8" creationId="{32D5869A-D296-4E30-A346-A714E42DC8F8}"/>
          </ac:picMkLst>
        </pc:picChg>
        <pc:picChg chg="del mod">
          <ac:chgData name="Pynbhalang Lyngdoh [Chillibreeze]" userId="6e6ab227-4ab6-4418-b5d2-56197c8246b7" providerId="ADAL" clId="{D1C4B54A-24EC-491D-84EF-73FA31E24FD0}" dt="2020-07-17T09:07:04.508" v="3682" actId="21"/>
          <ac:picMkLst>
            <pc:docMk/>
            <pc:sldMk cId="1622630864" sldId="1798"/>
            <ac:picMk id="9" creationId="{28E7B640-0966-4D2C-B10F-BC2D744FF136}"/>
          </ac:picMkLst>
        </pc:picChg>
        <pc:picChg chg="add del mod">
          <ac:chgData name="Pynbhalang Lyngdoh [Chillibreeze]" userId="6e6ab227-4ab6-4418-b5d2-56197c8246b7" providerId="ADAL" clId="{D1C4B54A-24EC-491D-84EF-73FA31E24FD0}" dt="2020-07-17T09:06:43.714" v="3673" actId="478"/>
          <ac:picMkLst>
            <pc:docMk/>
            <pc:sldMk cId="1622630864" sldId="1798"/>
            <ac:picMk id="23" creationId="{0D550898-3078-401E-8A0F-F850CBFA7C0D}"/>
          </ac:picMkLst>
        </pc:picChg>
        <pc:picChg chg="add del mod">
          <ac:chgData name="Pynbhalang Lyngdoh [Chillibreeze]" userId="6e6ab227-4ab6-4418-b5d2-56197c8246b7" providerId="ADAL" clId="{D1C4B54A-24EC-491D-84EF-73FA31E24FD0}" dt="2020-07-17T09:06:43.714" v="3673" actId="478"/>
          <ac:picMkLst>
            <pc:docMk/>
            <pc:sldMk cId="1622630864" sldId="1798"/>
            <ac:picMk id="24" creationId="{ACB6A080-44F8-48ED-94C7-EF6504B13AD0}"/>
          </ac:picMkLst>
        </pc:picChg>
        <pc:picChg chg="add del mod">
          <ac:chgData name="Pynbhalang Lyngdoh [Chillibreeze]" userId="6e6ab227-4ab6-4418-b5d2-56197c8246b7" providerId="ADAL" clId="{D1C4B54A-24EC-491D-84EF-73FA31E24FD0}" dt="2020-07-17T07:28:39.486" v="2860" actId="478"/>
          <ac:picMkLst>
            <pc:docMk/>
            <pc:sldMk cId="1622630864" sldId="1798"/>
            <ac:picMk id="25" creationId="{C7972A42-43AF-49D9-938B-6D86B66F971D}"/>
          </ac:picMkLst>
        </pc:picChg>
        <pc:picChg chg="add del mod">
          <ac:chgData name="Pynbhalang Lyngdoh [Chillibreeze]" userId="6e6ab227-4ab6-4418-b5d2-56197c8246b7" providerId="ADAL" clId="{D1C4B54A-24EC-491D-84EF-73FA31E24FD0}" dt="2020-07-17T09:06:43.714" v="3673" actId="478"/>
          <ac:picMkLst>
            <pc:docMk/>
            <pc:sldMk cId="1622630864" sldId="1798"/>
            <ac:picMk id="26" creationId="{9A06D144-61AA-45F4-8CE3-B2981E03FBD0}"/>
          </ac:picMkLst>
        </pc:picChg>
        <pc:picChg chg="add mod">
          <ac:chgData name="Pynbhalang Lyngdoh [Chillibreeze]" userId="6e6ab227-4ab6-4418-b5d2-56197c8246b7" providerId="ADAL" clId="{D1C4B54A-24EC-491D-84EF-73FA31E24FD0}" dt="2020-07-17T09:06:52.645" v="3675"/>
          <ac:picMkLst>
            <pc:docMk/>
            <pc:sldMk cId="1622630864" sldId="1798"/>
            <ac:picMk id="29" creationId="{19D90742-40AE-4453-87CE-83BB2469C259}"/>
          </ac:picMkLst>
        </pc:picChg>
        <pc:picChg chg="add mod">
          <ac:chgData name="Pynbhalang Lyngdoh [Chillibreeze]" userId="6e6ab227-4ab6-4418-b5d2-56197c8246b7" providerId="ADAL" clId="{D1C4B54A-24EC-491D-84EF-73FA31E24FD0}" dt="2020-07-17T09:06:57.105" v="3679"/>
          <ac:picMkLst>
            <pc:docMk/>
            <pc:sldMk cId="1622630864" sldId="1798"/>
            <ac:picMk id="31" creationId="{9B4F4174-6BAF-4C3F-A708-95D1AC129851}"/>
          </ac:picMkLst>
        </pc:picChg>
        <pc:picChg chg="add mod">
          <ac:chgData name="Pynbhalang Lyngdoh [Chillibreeze]" userId="6e6ab227-4ab6-4418-b5d2-56197c8246b7" providerId="ADAL" clId="{D1C4B54A-24EC-491D-84EF-73FA31E24FD0}" dt="2020-07-17T09:07:05.039" v="3683"/>
          <ac:picMkLst>
            <pc:docMk/>
            <pc:sldMk cId="1622630864" sldId="1798"/>
            <ac:picMk id="33" creationId="{6979CB0A-4425-42E9-8637-A6D0E6C57889}"/>
          </ac:picMkLst>
        </pc:picChg>
      </pc:sldChg>
      <pc:sldChg chg="addSp delSp modSp add mod modClrScheme chgLayout">
        <pc:chgData name="Pynbhalang Lyngdoh [Chillibreeze]" userId="6e6ab227-4ab6-4418-b5d2-56197c8246b7" providerId="ADAL" clId="{D1C4B54A-24EC-491D-84EF-73FA31E24FD0}" dt="2020-07-17T15:14:57.587" v="4785" actId="21"/>
        <pc:sldMkLst>
          <pc:docMk/>
          <pc:sldMk cId="2400216117" sldId="1799"/>
        </pc:sldMkLst>
        <pc:spChg chg="add del mod">
          <ac:chgData name="Pynbhalang Lyngdoh [Chillibreeze]" userId="6e6ab227-4ab6-4418-b5d2-56197c8246b7" providerId="ADAL" clId="{D1C4B54A-24EC-491D-84EF-73FA31E24FD0}" dt="2020-07-17T15:04:18.528" v="4688"/>
          <ac:spMkLst>
            <pc:docMk/>
            <pc:sldMk cId="2400216117" sldId="1799"/>
            <ac:spMk id="2" creationId="{220648A3-9D0C-421E-83FA-B76CA1E2C9AE}"/>
          </ac:spMkLst>
        </pc:spChg>
        <pc:spChg chg="add del mod">
          <ac:chgData name="Pynbhalang Lyngdoh [Chillibreeze]" userId="6e6ab227-4ab6-4418-b5d2-56197c8246b7" providerId="ADAL" clId="{D1C4B54A-24EC-491D-84EF-73FA31E24FD0}" dt="2020-07-17T15:04:18.695" v="4689"/>
          <ac:spMkLst>
            <pc:docMk/>
            <pc:sldMk cId="2400216117" sldId="1799"/>
            <ac:spMk id="3" creationId="{ED3D4471-6AC1-409B-AD5B-CB76B8E6A293}"/>
          </ac:spMkLst>
        </pc:spChg>
        <pc:spChg chg="add del mod">
          <ac:chgData name="Pynbhalang Lyngdoh [Chillibreeze]" userId="6e6ab227-4ab6-4418-b5d2-56197c8246b7" providerId="ADAL" clId="{D1C4B54A-24EC-491D-84EF-73FA31E24FD0}" dt="2020-07-17T15:04:18.854" v="4690"/>
          <ac:spMkLst>
            <pc:docMk/>
            <pc:sldMk cId="2400216117" sldId="1799"/>
            <ac:spMk id="4" creationId="{920214A2-AA39-4755-B6A1-4577CE2F4CAA}"/>
          </ac:spMkLst>
        </pc:spChg>
        <pc:spChg chg="add del mod">
          <ac:chgData name="Pynbhalang Lyngdoh [Chillibreeze]" userId="6e6ab227-4ab6-4418-b5d2-56197c8246b7" providerId="ADAL" clId="{D1C4B54A-24EC-491D-84EF-73FA31E24FD0}" dt="2020-07-17T15:04:19.014" v="4691"/>
          <ac:spMkLst>
            <pc:docMk/>
            <pc:sldMk cId="2400216117" sldId="1799"/>
            <ac:spMk id="5" creationId="{C47AEA37-C804-4B41-B358-804293CD3A61}"/>
          </ac:spMkLst>
        </pc:spChg>
        <pc:spChg chg="del mod ord">
          <ac:chgData name="Pynbhalang Lyngdoh [Chillibreeze]" userId="6e6ab227-4ab6-4418-b5d2-56197c8246b7" providerId="ADAL" clId="{D1C4B54A-24EC-491D-84EF-73FA31E24FD0}" dt="2020-07-17T15:06:52.503" v="4720" actId="478"/>
          <ac:spMkLst>
            <pc:docMk/>
            <pc:sldMk cId="2400216117" sldId="1799"/>
            <ac:spMk id="6" creationId="{00000000-0000-0000-0000-000000000000}"/>
          </ac:spMkLst>
        </pc:spChg>
        <pc:spChg chg="add mod topLvl">
          <ac:chgData name="Pynbhalang Lyngdoh [Chillibreeze]" userId="6e6ab227-4ab6-4418-b5d2-56197c8246b7" providerId="ADAL" clId="{D1C4B54A-24EC-491D-84EF-73FA31E24FD0}" dt="2020-07-17T15:11:10.707" v="4758" actId="14100"/>
          <ac:spMkLst>
            <pc:docMk/>
            <pc:sldMk cId="2400216117" sldId="1799"/>
            <ac:spMk id="9" creationId="{26133340-9D6C-4981-9412-02602553397C}"/>
          </ac:spMkLst>
        </pc:spChg>
        <pc:spChg chg="add mod topLvl">
          <ac:chgData name="Pynbhalang Lyngdoh [Chillibreeze]" userId="6e6ab227-4ab6-4418-b5d2-56197c8246b7" providerId="ADAL" clId="{D1C4B54A-24EC-491D-84EF-73FA31E24FD0}" dt="2020-07-17T15:11:21.876" v="4761" actId="14100"/>
          <ac:spMkLst>
            <pc:docMk/>
            <pc:sldMk cId="2400216117" sldId="1799"/>
            <ac:spMk id="10" creationId="{2196F66F-9BEF-4D90-B81E-31E9EB38A7DD}"/>
          </ac:spMkLst>
        </pc:spChg>
        <pc:spChg chg="add mod">
          <ac:chgData name="Pynbhalang Lyngdoh [Chillibreeze]" userId="6e6ab227-4ab6-4418-b5d2-56197c8246b7" providerId="ADAL" clId="{D1C4B54A-24EC-491D-84EF-73FA31E24FD0}" dt="2020-07-17T15:10:33.213" v="4753" actId="554"/>
          <ac:spMkLst>
            <pc:docMk/>
            <pc:sldMk cId="2400216117" sldId="1799"/>
            <ac:spMk id="11" creationId="{A6407D5D-EFDA-4CD2-92FA-86A5BD4B744E}"/>
          </ac:spMkLst>
        </pc:spChg>
        <pc:spChg chg="add del mod">
          <ac:chgData name="Pynbhalang Lyngdoh [Chillibreeze]" userId="6e6ab227-4ab6-4418-b5d2-56197c8246b7" providerId="ADAL" clId="{D1C4B54A-24EC-491D-84EF-73FA31E24FD0}" dt="2020-07-17T15:13:17.527" v="4770"/>
          <ac:spMkLst>
            <pc:docMk/>
            <pc:sldMk cId="2400216117" sldId="1799"/>
            <ac:spMk id="12" creationId="{6E0E3FBD-EED0-4E39-A111-DD737369457C}"/>
          </ac:spMkLst>
        </pc:spChg>
        <pc:spChg chg="add del mod">
          <ac:chgData name="Pynbhalang Lyngdoh [Chillibreeze]" userId="6e6ab227-4ab6-4418-b5d2-56197c8246b7" providerId="ADAL" clId="{D1C4B54A-24EC-491D-84EF-73FA31E24FD0}" dt="2020-07-17T15:14:57.587" v="4785" actId="21"/>
          <ac:spMkLst>
            <pc:docMk/>
            <pc:sldMk cId="2400216117" sldId="1799"/>
            <ac:spMk id="13" creationId="{62714D1E-F2B6-4596-B6DA-46EDBA5E0A81}"/>
          </ac:spMkLst>
        </pc:spChg>
        <pc:spChg chg="add del mod">
          <ac:chgData name="Pynbhalang Lyngdoh [Chillibreeze]" userId="6e6ab227-4ab6-4418-b5d2-56197c8246b7" providerId="ADAL" clId="{D1C4B54A-24EC-491D-84EF-73FA31E24FD0}" dt="2020-07-17T15:13:17.717" v="4771"/>
          <ac:spMkLst>
            <pc:docMk/>
            <pc:sldMk cId="2400216117" sldId="1799"/>
            <ac:spMk id="14" creationId="{A58EBFFB-7707-45ED-A842-37A20532A2E5}"/>
          </ac:spMkLst>
        </pc:spChg>
        <pc:spChg chg="add del mod">
          <ac:chgData name="Pynbhalang Lyngdoh [Chillibreeze]" userId="6e6ab227-4ab6-4418-b5d2-56197c8246b7" providerId="ADAL" clId="{D1C4B54A-24EC-491D-84EF-73FA31E24FD0}" dt="2020-07-17T15:13:17.925" v="4772"/>
          <ac:spMkLst>
            <pc:docMk/>
            <pc:sldMk cId="2400216117" sldId="1799"/>
            <ac:spMk id="15" creationId="{35099E1A-8595-4ED9-AD21-077AD14DFA7F}"/>
          </ac:spMkLst>
        </pc:spChg>
        <pc:spChg chg="mod ord">
          <ac:chgData name="Pynbhalang Lyngdoh [Chillibreeze]" userId="6e6ab227-4ab6-4418-b5d2-56197c8246b7" providerId="ADAL" clId="{D1C4B54A-24EC-491D-84EF-73FA31E24FD0}" dt="2020-07-17T15:13:17.925" v="4772"/>
          <ac:spMkLst>
            <pc:docMk/>
            <pc:sldMk cId="2400216117" sldId="1799"/>
            <ac:spMk id="17" creationId="{00000000-0000-0000-0000-000000000000}"/>
          </ac:spMkLst>
        </pc:spChg>
        <pc:grpChg chg="add del mod">
          <ac:chgData name="Pynbhalang Lyngdoh [Chillibreeze]" userId="6e6ab227-4ab6-4418-b5d2-56197c8246b7" providerId="ADAL" clId="{D1C4B54A-24EC-491D-84EF-73FA31E24FD0}" dt="2020-07-17T15:06:23.808" v="4711" actId="165"/>
          <ac:grpSpMkLst>
            <pc:docMk/>
            <pc:sldMk cId="2400216117" sldId="1799"/>
            <ac:grpSpMk id="8" creationId="{3EB8F7E3-BAC8-4274-A77E-ED9F18CAEEF4}"/>
          </ac:grpSpMkLst>
        </pc:grpChg>
        <pc:picChg chg="mod">
          <ac:chgData name="Pynbhalang Lyngdoh [Chillibreeze]" userId="6e6ab227-4ab6-4418-b5d2-56197c8246b7" providerId="ADAL" clId="{D1C4B54A-24EC-491D-84EF-73FA31E24FD0}" dt="2020-07-17T15:07:22.594" v="4728" actId="12789"/>
          <ac:picMkLst>
            <pc:docMk/>
            <pc:sldMk cId="2400216117" sldId="1799"/>
            <ac:picMk id="7" creationId="{35C78DCA-ECAC-434E-942C-77C2B9C1BC74}"/>
          </ac:picMkLst>
        </pc:picChg>
      </pc:sldChg>
      <pc:sldChg chg="addSp delSp modSp add mod modClrScheme chgLayout">
        <pc:chgData name="Pynbhalang Lyngdoh [Chillibreeze]" userId="6e6ab227-4ab6-4418-b5d2-56197c8246b7" providerId="ADAL" clId="{D1C4B54A-24EC-491D-84EF-73FA31E24FD0}" dt="2020-07-17T15:21:46.716" v="4846"/>
        <pc:sldMkLst>
          <pc:docMk/>
          <pc:sldMk cId="3852628480" sldId="1800"/>
        </pc:sldMkLst>
        <pc:spChg chg="add del mod">
          <ac:chgData name="Pynbhalang Lyngdoh [Chillibreeze]" userId="6e6ab227-4ab6-4418-b5d2-56197c8246b7" providerId="ADAL" clId="{D1C4B54A-24EC-491D-84EF-73FA31E24FD0}" dt="2020-07-17T15:13:14.774" v="4767"/>
          <ac:spMkLst>
            <pc:docMk/>
            <pc:sldMk cId="3852628480" sldId="1800"/>
            <ac:spMk id="2" creationId="{AA0444C2-8608-4F7D-8B21-0B7B7F7E711A}"/>
          </ac:spMkLst>
        </pc:spChg>
        <pc:spChg chg="add del mod">
          <ac:chgData name="Pynbhalang Lyngdoh [Chillibreeze]" userId="6e6ab227-4ab6-4418-b5d2-56197c8246b7" providerId="ADAL" clId="{D1C4B54A-24EC-491D-84EF-73FA31E24FD0}" dt="2020-07-17T15:13:14.974" v="4768"/>
          <ac:spMkLst>
            <pc:docMk/>
            <pc:sldMk cId="3852628480" sldId="1800"/>
            <ac:spMk id="3" creationId="{3FBAABCB-4FC8-4B03-B598-5C1A8F5CABBC}"/>
          </ac:spMkLst>
        </pc:spChg>
        <pc:spChg chg="add del mod">
          <ac:chgData name="Pynbhalang Lyngdoh [Chillibreeze]" userId="6e6ab227-4ab6-4418-b5d2-56197c8246b7" providerId="ADAL" clId="{D1C4B54A-24EC-491D-84EF-73FA31E24FD0}" dt="2020-07-17T15:13:15.244" v="4769"/>
          <ac:spMkLst>
            <pc:docMk/>
            <pc:sldMk cId="3852628480" sldId="1800"/>
            <ac:spMk id="4" creationId="{E087967B-850F-4A89-8F04-A50AB608FF13}"/>
          </ac:spMkLst>
        </pc:spChg>
        <pc:spChg chg="del mod ord">
          <ac:chgData name="Pynbhalang Lyngdoh [Chillibreeze]" userId="6e6ab227-4ab6-4418-b5d2-56197c8246b7" providerId="ADAL" clId="{D1C4B54A-24EC-491D-84EF-73FA31E24FD0}" dt="2020-07-17T15:14:27.431" v="4779" actId="478"/>
          <ac:spMkLst>
            <pc:docMk/>
            <pc:sldMk cId="3852628480" sldId="1800"/>
            <ac:spMk id="6" creationId="{00000000-0000-0000-0000-000000000000}"/>
          </ac:spMkLst>
        </pc:spChg>
        <pc:spChg chg="add mod">
          <ac:chgData name="Pynbhalang Lyngdoh [Chillibreeze]" userId="6e6ab227-4ab6-4418-b5d2-56197c8246b7" providerId="ADAL" clId="{D1C4B54A-24EC-491D-84EF-73FA31E24FD0}" dt="2020-07-17T15:17:42.843" v="4817" actId="14100"/>
          <ac:spMkLst>
            <pc:docMk/>
            <pc:sldMk cId="3852628480" sldId="1800"/>
            <ac:spMk id="7" creationId="{3A097DF1-4884-4FC0-B876-A88B8B59DFA8}"/>
          </ac:spMkLst>
        </pc:spChg>
        <pc:spChg chg="add mod">
          <ac:chgData name="Pynbhalang Lyngdoh [Chillibreeze]" userId="6e6ab227-4ab6-4418-b5d2-56197c8246b7" providerId="ADAL" clId="{D1C4B54A-24EC-491D-84EF-73FA31E24FD0}" dt="2020-07-17T15:19:15.108" v="4825" actId="12788"/>
          <ac:spMkLst>
            <pc:docMk/>
            <pc:sldMk cId="3852628480" sldId="1800"/>
            <ac:spMk id="8" creationId="{21B995B9-C163-4D1F-8262-D15966B514A8}"/>
          </ac:spMkLst>
        </pc:spChg>
        <pc:spChg chg="add del mod">
          <ac:chgData name="Pynbhalang Lyngdoh [Chillibreeze]" userId="6e6ab227-4ab6-4418-b5d2-56197c8246b7" providerId="ADAL" clId="{D1C4B54A-24EC-491D-84EF-73FA31E24FD0}" dt="2020-07-17T15:21:46.324" v="4844"/>
          <ac:spMkLst>
            <pc:docMk/>
            <pc:sldMk cId="3852628480" sldId="1800"/>
            <ac:spMk id="9" creationId="{1582DA89-9465-439D-AC69-F1C0D5BAA2DF}"/>
          </ac:spMkLst>
        </pc:spChg>
        <pc:spChg chg="add mod">
          <ac:chgData name="Pynbhalang Lyngdoh [Chillibreeze]" userId="6e6ab227-4ab6-4418-b5d2-56197c8246b7" providerId="ADAL" clId="{D1C4B54A-24EC-491D-84EF-73FA31E24FD0}" dt="2020-07-17T15:19:46.101" v="4828" actId="20577"/>
          <ac:spMkLst>
            <pc:docMk/>
            <pc:sldMk cId="3852628480" sldId="1800"/>
            <ac:spMk id="10" creationId="{BA7756C1-8EDC-43A6-ADCC-E8CBFDBF4C0C}"/>
          </ac:spMkLst>
        </pc:spChg>
        <pc:spChg chg="add del mod">
          <ac:chgData name="Pynbhalang Lyngdoh [Chillibreeze]" userId="6e6ab227-4ab6-4418-b5d2-56197c8246b7" providerId="ADAL" clId="{D1C4B54A-24EC-491D-84EF-73FA31E24FD0}" dt="2020-07-17T15:21:03.325" v="4830" actId="21"/>
          <ac:spMkLst>
            <pc:docMk/>
            <pc:sldMk cId="3852628480" sldId="1800"/>
            <ac:spMk id="11" creationId="{11F89609-9A96-436D-AEEB-8E9B23A685B5}"/>
          </ac:spMkLst>
        </pc:spChg>
        <pc:spChg chg="add del mod">
          <ac:chgData name="Pynbhalang Lyngdoh [Chillibreeze]" userId="6e6ab227-4ab6-4418-b5d2-56197c8246b7" providerId="ADAL" clId="{D1C4B54A-24EC-491D-84EF-73FA31E24FD0}" dt="2020-07-17T15:21:46.516" v="4845"/>
          <ac:spMkLst>
            <pc:docMk/>
            <pc:sldMk cId="3852628480" sldId="1800"/>
            <ac:spMk id="12" creationId="{D6BC1C39-41FC-4695-B941-25D7C8436410}"/>
          </ac:spMkLst>
        </pc:spChg>
        <pc:spChg chg="add del mod">
          <ac:chgData name="Pynbhalang Lyngdoh [Chillibreeze]" userId="6e6ab227-4ab6-4418-b5d2-56197c8246b7" providerId="ADAL" clId="{D1C4B54A-24EC-491D-84EF-73FA31E24FD0}" dt="2020-07-17T15:21:46.716" v="4846"/>
          <ac:spMkLst>
            <pc:docMk/>
            <pc:sldMk cId="3852628480" sldId="1800"/>
            <ac:spMk id="13" creationId="{44194965-7689-409A-ACA1-5744D98B519D}"/>
          </ac:spMkLst>
        </pc:spChg>
        <pc:spChg chg="mod ord">
          <ac:chgData name="Pynbhalang Lyngdoh [Chillibreeze]" userId="6e6ab227-4ab6-4418-b5d2-56197c8246b7" providerId="ADAL" clId="{D1C4B54A-24EC-491D-84EF-73FA31E24FD0}" dt="2020-07-17T15:21:46.716" v="4846"/>
          <ac:spMkLst>
            <pc:docMk/>
            <pc:sldMk cId="3852628480" sldId="1800"/>
            <ac:spMk id="17" creationId="{00000000-0000-0000-0000-000000000000}"/>
          </ac:spMkLst>
        </pc:spChg>
        <pc:picChg chg="mod">
          <ac:chgData name="Pynbhalang Lyngdoh [Chillibreeze]" userId="6e6ab227-4ab6-4418-b5d2-56197c8246b7" providerId="ADAL" clId="{D1C4B54A-24EC-491D-84EF-73FA31E24FD0}" dt="2020-07-17T15:19:35.187" v="4827" actId="208"/>
          <ac:picMkLst>
            <pc:docMk/>
            <pc:sldMk cId="3852628480" sldId="1800"/>
            <ac:picMk id="5" creationId="{C904E7F1-589E-4EAC-B676-D28A46FB4956}"/>
          </ac:picMkLst>
        </pc:picChg>
      </pc:sldChg>
      <pc:sldChg chg="addSp delSp modSp add mod modClrScheme chgLayout">
        <pc:chgData name="Pynbhalang Lyngdoh [Chillibreeze]" userId="6e6ab227-4ab6-4418-b5d2-56197c8246b7" providerId="ADAL" clId="{D1C4B54A-24EC-491D-84EF-73FA31E24FD0}" dt="2020-07-17T15:31:41.967" v="4929" actId="21"/>
        <pc:sldMkLst>
          <pc:docMk/>
          <pc:sldMk cId="754805508" sldId="1801"/>
        </pc:sldMkLst>
        <pc:spChg chg="add del mod">
          <ac:chgData name="Pynbhalang Lyngdoh [Chillibreeze]" userId="6e6ab227-4ab6-4418-b5d2-56197c8246b7" providerId="ADAL" clId="{D1C4B54A-24EC-491D-84EF-73FA31E24FD0}" dt="2020-07-17T15:21:51.350" v="4847"/>
          <ac:spMkLst>
            <pc:docMk/>
            <pc:sldMk cId="754805508" sldId="1801"/>
            <ac:spMk id="2" creationId="{C6415D7B-9BE0-4E8E-8C2A-26331DC9D017}"/>
          </ac:spMkLst>
        </pc:spChg>
        <pc:spChg chg="add del mod">
          <ac:chgData name="Pynbhalang Lyngdoh [Chillibreeze]" userId="6e6ab227-4ab6-4418-b5d2-56197c8246b7" providerId="ADAL" clId="{D1C4B54A-24EC-491D-84EF-73FA31E24FD0}" dt="2020-07-17T15:21:51.350" v="4847"/>
          <ac:spMkLst>
            <pc:docMk/>
            <pc:sldMk cId="754805508" sldId="1801"/>
            <ac:spMk id="3" creationId="{08A53BDF-6ED7-4407-ACA7-A7285C7B52A9}"/>
          </ac:spMkLst>
        </pc:spChg>
        <pc:spChg chg="add del mod">
          <ac:chgData name="Pynbhalang Lyngdoh [Chillibreeze]" userId="6e6ab227-4ab6-4418-b5d2-56197c8246b7" providerId="ADAL" clId="{D1C4B54A-24EC-491D-84EF-73FA31E24FD0}" dt="2020-07-17T15:31:41.967" v="4929" actId="21"/>
          <ac:spMkLst>
            <pc:docMk/>
            <pc:sldMk cId="754805508" sldId="1801"/>
            <ac:spMk id="5" creationId="{BBBA2ED9-E44D-425A-BD7C-81CBA2D5FE79}"/>
          </ac:spMkLst>
        </pc:spChg>
        <pc:spChg chg="add del mod ord">
          <ac:chgData name="Pynbhalang Lyngdoh [Chillibreeze]" userId="6e6ab227-4ab6-4418-b5d2-56197c8246b7" providerId="ADAL" clId="{D1C4B54A-24EC-491D-84EF-73FA31E24FD0}" dt="2020-07-17T15:22:58.735" v="4868" actId="478"/>
          <ac:spMkLst>
            <pc:docMk/>
            <pc:sldMk cId="754805508" sldId="1801"/>
            <ac:spMk id="6" creationId="{00000000-0000-0000-0000-000000000000}"/>
          </ac:spMkLst>
        </pc:spChg>
        <pc:spChg chg="add del mod">
          <ac:chgData name="Pynbhalang Lyngdoh [Chillibreeze]" userId="6e6ab227-4ab6-4418-b5d2-56197c8246b7" providerId="ADAL" clId="{D1C4B54A-24EC-491D-84EF-73FA31E24FD0}" dt="2020-07-17T15:21:51.566" v="4848"/>
          <ac:spMkLst>
            <pc:docMk/>
            <pc:sldMk cId="754805508" sldId="1801"/>
            <ac:spMk id="7" creationId="{5B7800CB-AEA6-4290-ACFC-175A042DB131}"/>
          </ac:spMkLst>
        </pc:spChg>
        <pc:spChg chg="add del mod">
          <ac:chgData name="Pynbhalang Lyngdoh [Chillibreeze]" userId="6e6ab227-4ab6-4418-b5d2-56197c8246b7" providerId="ADAL" clId="{D1C4B54A-24EC-491D-84EF-73FA31E24FD0}" dt="2020-07-17T15:21:51.566" v="4848"/>
          <ac:spMkLst>
            <pc:docMk/>
            <pc:sldMk cId="754805508" sldId="1801"/>
            <ac:spMk id="8" creationId="{06C87DDC-9753-4157-8B32-A48E89809C6D}"/>
          </ac:spMkLst>
        </pc:spChg>
        <pc:spChg chg="add del mod">
          <ac:chgData name="Pynbhalang Lyngdoh [Chillibreeze]" userId="6e6ab227-4ab6-4418-b5d2-56197c8246b7" providerId="ADAL" clId="{D1C4B54A-24EC-491D-84EF-73FA31E24FD0}" dt="2020-07-17T15:21:53.094" v="4849"/>
          <ac:spMkLst>
            <pc:docMk/>
            <pc:sldMk cId="754805508" sldId="1801"/>
            <ac:spMk id="9" creationId="{2193A58F-33FD-44B8-AE30-BCBE9FF6970B}"/>
          </ac:spMkLst>
        </pc:spChg>
        <pc:spChg chg="add del mod">
          <ac:chgData name="Pynbhalang Lyngdoh [Chillibreeze]" userId="6e6ab227-4ab6-4418-b5d2-56197c8246b7" providerId="ADAL" clId="{D1C4B54A-24EC-491D-84EF-73FA31E24FD0}" dt="2020-07-17T15:21:53.094" v="4849"/>
          <ac:spMkLst>
            <pc:docMk/>
            <pc:sldMk cId="754805508" sldId="1801"/>
            <ac:spMk id="10" creationId="{D7655994-13B2-4997-AF62-49C5E56588D5}"/>
          </ac:spMkLst>
        </pc:spChg>
        <pc:spChg chg="add del mod">
          <ac:chgData name="Pynbhalang Lyngdoh [Chillibreeze]" userId="6e6ab227-4ab6-4418-b5d2-56197c8246b7" providerId="ADAL" clId="{D1C4B54A-24EC-491D-84EF-73FA31E24FD0}" dt="2020-07-17T15:21:58.827" v="4851"/>
          <ac:spMkLst>
            <pc:docMk/>
            <pc:sldMk cId="754805508" sldId="1801"/>
            <ac:spMk id="11" creationId="{EFDF9C41-DD54-4B2F-9AB3-6BB97B2C9790}"/>
          </ac:spMkLst>
        </pc:spChg>
        <pc:spChg chg="add del mod">
          <ac:chgData name="Pynbhalang Lyngdoh [Chillibreeze]" userId="6e6ab227-4ab6-4418-b5d2-56197c8246b7" providerId="ADAL" clId="{D1C4B54A-24EC-491D-84EF-73FA31E24FD0}" dt="2020-07-17T15:21:59.044" v="4852"/>
          <ac:spMkLst>
            <pc:docMk/>
            <pc:sldMk cId="754805508" sldId="1801"/>
            <ac:spMk id="12" creationId="{6CD2D325-1792-4FA3-AB52-632EAF46F3D0}"/>
          </ac:spMkLst>
        </pc:spChg>
        <pc:spChg chg="add del mod">
          <ac:chgData name="Pynbhalang Lyngdoh [Chillibreeze]" userId="6e6ab227-4ab6-4418-b5d2-56197c8246b7" providerId="ADAL" clId="{D1C4B54A-24EC-491D-84EF-73FA31E24FD0}" dt="2020-07-17T15:21:59.259" v="4853"/>
          <ac:spMkLst>
            <pc:docMk/>
            <pc:sldMk cId="754805508" sldId="1801"/>
            <ac:spMk id="13" creationId="{F0EC81B8-077B-46E7-B2E7-60E8187D379B}"/>
          </ac:spMkLst>
        </pc:spChg>
        <pc:spChg chg="add mod">
          <ac:chgData name="Pynbhalang Lyngdoh [Chillibreeze]" userId="6e6ab227-4ab6-4418-b5d2-56197c8246b7" providerId="ADAL" clId="{D1C4B54A-24EC-491D-84EF-73FA31E24FD0}" dt="2020-07-17T15:27:08.793" v="4907" actId="255"/>
          <ac:spMkLst>
            <pc:docMk/>
            <pc:sldMk cId="754805508" sldId="1801"/>
            <ac:spMk id="15" creationId="{FC25D547-53B1-4AB0-BBA5-9F8A58EC14D1}"/>
          </ac:spMkLst>
        </pc:spChg>
        <pc:spChg chg="add mod">
          <ac:chgData name="Pynbhalang Lyngdoh [Chillibreeze]" userId="6e6ab227-4ab6-4418-b5d2-56197c8246b7" providerId="ADAL" clId="{D1C4B54A-24EC-491D-84EF-73FA31E24FD0}" dt="2020-07-17T15:26:30.668" v="4903" actId="255"/>
          <ac:spMkLst>
            <pc:docMk/>
            <pc:sldMk cId="754805508" sldId="1801"/>
            <ac:spMk id="16" creationId="{2E367C9C-96B7-4E71-A2BD-176A360ABF6A}"/>
          </ac:spMkLst>
        </pc:spChg>
        <pc:spChg chg="mod ord">
          <ac:chgData name="Pynbhalang Lyngdoh [Chillibreeze]" userId="6e6ab227-4ab6-4418-b5d2-56197c8246b7" providerId="ADAL" clId="{D1C4B54A-24EC-491D-84EF-73FA31E24FD0}" dt="2020-07-17T15:30:27.627" v="4918"/>
          <ac:spMkLst>
            <pc:docMk/>
            <pc:sldMk cId="754805508" sldId="1801"/>
            <ac:spMk id="17" creationId="{00000000-0000-0000-0000-000000000000}"/>
          </ac:spMkLst>
        </pc:spChg>
        <pc:spChg chg="add mod">
          <ac:chgData name="Pynbhalang Lyngdoh [Chillibreeze]" userId="6e6ab227-4ab6-4418-b5d2-56197c8246b7" providerId="ADAL" clId="{D1C4B54A-24EC-491D-84EF-73FA31E24FD0}" dt="2020-07-17T15:30:10.874" v="4915" actId="14100"/>
          <ac:spMkLst>
            <pc:docMk/>
            <pc:sldMk cId="754805508" sldId="1801"/>
            <ac:spMk id="18" creationId="{37BEEA94-196F-46AC-B5B9-528105F81620}"/>
          </ac:spMkLst>
        </pc:spChg>
        <pc:spChg chg="add mod">
          <ac:chgData name="Pynbhalang Lyngdoh [Chillibreeze]" userId="6e6ab227-4ab6-4418-b5d2-56197c8246b7" providerId="ADAL" clId="{D1C4B54A-24EC-491D-84EF-73FA31E24FD0}" dt="2020-07-17T15:29:22.507" v="4911" actId="12788"/>
          <ac:spMkLst>
            <pc:docMk/>
            <pc:sldMk cId="754805508" sldId="1801"/>
            <ac:spMk id="19" creationId="{4A67978B-387F-4DDA-8EEA-20A81D9BF21A}"/>
          </ac:spMkLst>
        </pc:spChg>
        <pc:spChg chg="add del">
          <ac:chgData name="Pynbhalang Lyngdoh [Chillibreeze]" userId="6e6ab227-4ab6-4418-b5d2-56197c8246b7" providerId="ADAL" clId="{D1C4B54A-24EC-491D-84EF-73FA31E24FD0}" dt="2020-07-17T15:22:52.498" v="4864" actId="22"/>
          <ac:spMkLst>
            <pc:docMk/>
            <pc:sldMk cId="754805508" sldId="1801"/>
            <ac:spMk id="20" creationId="{B44D5FBD-0B72-4AC3-812F-A30837A326ED}"/>
          </ac:spMkLst>
        </pc:spChg>
        <pc:spChg chg="add del mod">
          <ac:chgData name="Pynbhalang Lyngdoh [Chillibreeze]" userId="6e6ab227-4ab6-4418-b5d2-56197c8246b7" providerId="ADAL" clId="{D1C4B54A-24EC-491D-84EF-73FA31E24FD0}" dt="2020-07-17T15:30:27.115" v="4916"/>
          <ac:spMkLst>
            <pc:docMk/>
            <pc:sldMk cId="754805508" sldId="1801"/>
            <ac:spMk id="21" creationId="{00903A4C-5578-4788-941E-BEE2E632B0D5}"/>
          </ac:spMkLst>
        </pc:spChg>
        <pc:spChg chg="add del mod">
          <ac:chgData name="Pynbhalang Lyngdoh [Chillibreeze]" userId="6e6ab227-4ab6-4418-b5d2-56197c8246b7" providerId="ADAL" clId="{D1C4B54A-24EC-491D-84EF-73FA31E24FD0}" dt="2020-07-17T15:30:27.434" v="4917"/>
          <ac:spMkLst>
            <pc:docMk/>
            <pc:sldMk cId="754805508" sldId="1801"/>
            <ac:spMk id="22" creationId="{1CD7E5BB-2BCE-4302-A2BE-B46547537FA2}"/>
          </ac:spMkLst>
        </pc:spChg>
        <pc:spChg chg="add del mod">
          <ac:chgData name="Pynbhalang Lyngdoh [Chillibreeze]" userId="6e6ab227-4ab6-4418-b5d2-56197c8246b7" providerId="ADAL" clId="{D1C4B54A-24EC-491D-84EF-73FA31E24FD0}" dt="2020-07-17T15:30:27.627" v="4918"/>
          <ac:spMkLst>
            <pc:docMk/>
            <pc:sldMk cId="754805508" sldId="1801"/>
            <ac:spMk id="23" creationId="{E9959D2E-D801-4B6E-9397-05E51C758E9F}"/>
          </ac:spMkLst>
        </pc:spChg>
        <pc:picChg chg="mod">
          <ac:chgData name="Pynbhalang Lyngdoh [Chillibreeze]" userId="6e6ab227-4ab6-4418-b5d2-56197c8246b7" providerId="ADAL" clId="{D1C4B54A-24EC-491D-84EF-73FA31E24FD0}" dt="2020-07-17T15:29:31.440" v="4913" actId="208"/>
          <ac:picMkLst>
            <pc:docMk/>
            <pc:sldMk cId="754805508" sldId="1801"/>
            <ac:picMk id="4" creationId="{85D23610-05D7-4A30-99DC-E912DE2D341C}"/>
          </ac:picMkLst>
        </pc:picChg>
      </pc:sldChg>
      <pc:sldChg chg="addSp delSp modSp add mod modClrScheme chgLayout">
        <pc:chgData name="Pynbhalang Lyngdoh [Chillibreeze]" userId="6e6ab227-4ab6-4418-b5d2-56197c8246b7" providerId="ADAL" clId="{D1C4B54A-24EC-491D-84EF-73FA31E24FD0}" dt="2020-07-17T16:55:25.937" v="5103" actId="478"/>
        <pc:sldMkLst>
          <pc:docMk/>
          <pc:sldMk cId="4187418024" sldId="1802"/>
        </pc:sldMkLst>
        <pc:spChg chg="add del mod">
          <ac:chgData name="Pynbhalang Lyngdoh [Chillibreeze]" userId="6e6ab227-4ab6-4418-b5d2-56197c8246b7" providerId="ADAL" clId="{D1C4B54A-24EC-491D-84EF-73FA31E24FD0}" dt="2020-07-17T15:30:30.389" v="4919"/>
          <ac:spMkLst>
            <pc:docMk/>
            <pc:sldMk cId="4187418024" sldId="1802"/>
            <ac:spMk id="2" creationId="{C463BD8B-0E80-4659-B129-4D35E74162C6}"/>
          </ac:spMkLst>
        </pc:spChg>
        <pc:spChg chg="add del mod">
          <ac:chgData name="Pynbhalang Lyngdoh [Chillibreeze]" userId="6e6ab227-4ab6-4418-b5d2-56197c8246b7" providerId="ADAL" clId="{D1C4B54A-24EC-491D-84EF-73FA31E24FD0}" dt="2020-07-17T15:30:30.389" v="4919"/>
          <ac:spMkLst>
            <pc:docMk/>
            <pc:sldMk cId="4187418024" sldId="1802"/>
            <ac:spMk id="3" creationId="{D684A843-F282-4A21-BB0F-5958DCB6A040}"/>
          </ac:spMkLst>
        </pc:spChg>
        <pc:spChg chg="add del mod">
          <ac:chgData name="Pynbhalang Lyngdoh [Chillibreeze]" userId="6e6ab227-4ab6-4418-b5d2-56197c8246b7" providerId="ADAL" clId="{D1C4B54A-24EC-491D-84EF-73FA31E24FD0}" dt="2020-07-17T15:30:32.083" v="4920"/>
          <ac:spMkLst>
            <pc:docMk/>
            <pc:sldMk cId="4187418024" sldId="1802"/>
            <ac:spMk id="5" creationId="{09667FBD-00F4-4FA9-ACC1-38A735F6E489}"/>
          </ac:spMkLst>
        </pc:spChg>
        <pc:spChg chg="del mod ord">
          <ac:chgData name="Pynbhalang Lyngdoh [Chillibreeze]" userId="6e6ab227-4ab6-4418-b5d2-56197c8246b7" providerId="ADAL" clId="{D1C4B54A-24EC-491D-84EF-73FA31E24FD0}" dt="2020-07-17T15:32:07.949" v="4938" actId="478"/>
          <ac:spMkLst>
            <pc:docMk/>
            <pc:sldMk cId="4187418024" sldId="1802"/>
            <ac:spMk id="6" creationId="{00000000-0000-0000-0000-000000000000}"/>
          </ac:spMkLst>
        </pc:spChg>
        <pc:spChg chg="add del mod">
          <ac:chgData name="Pynbhalang Lyngdoh [Chillibreeze]" userId="6e6ab227-4ab6-4418-b5d2-56197c8246b7" providerId="ADAL" clId="{D1C4B54A-24EC-491D-84EF-73FA31E24FD0}" dt="2020-07-17T15:30:32.083" v="4920"/>
          <ac:spMkLst>
            <pc:docMk/>
            <pc:sldMk cId="4187418024" sldId="1802"/>
            <ac:spMk id="7" creationId="{0770984B-302E-40CC-B0BC-5449F41C75A0}"/>
          </ac:spMkLst>
        </pc:spChg>
        <pc:spChg chg="add del mod">
          <ac:chgData name="Pynbhalang Lyngdoh [Chillibreeze]" userId="6e6ab227-4ab6-4418-b5d2-56197c8246b7" providerId="ADAL" clId="{D1C4B54A-24EC-491D-84EF-73FA31E24FD0}" dt="2020-07-17T15:30:32.330" v="4921"/>
          <ac:spMkLst>
            <pc:docMk/>
            <pc:sldMk cId="4187418024" sldId="1802"/>
            <ac:spMk id="8" creationId="{B03CDE7B-0653-4BEB-AD0F-DFDF794387BD}"/>
          </ac:spMkLst>
        </pc:spChg>
        <pc:spChg chg="add del mod">
          <ac:chgData name="Pynbhalang Lyngdoh [Chillibreeze]" userId="6e6ab227-4ab6-4418-b5d2-56197c8246b7" providerId="ADAL" clId="{D1C4B54A-24EC-491D-84EF-73FA31E24FD0}" dt="2020-07-17T15:30:32.330" v="4921"/>
          <ac:spMkLst>
            <pc:docMk/>
            <pc:sldMk cId="4187418024" sldId="1802"/>
            <ac:spMk id="9" creationId="{30069506-5DF2-45DE-BC24-CCE1E33A5405}"/>
          </ac:spMkLst>
        </pc:spChg>
        <pc:spChg chg="add mod">
          <ac:chgData name="Pynbhalang Lyngdoh [Chillibreeze]" userId="6e6ab227-4ab6-4418-b5d2-56197c8246b7" providerId="ADAL" clId="{D1C4B54A-24EC-491D-84EF-73FA31E24FD0}" dt="2020-07-17T15:34:17.017" v="4952" actId="20577"/>
          <ac:spMkLst>
            <pc:docMk/>
            <pc:sldMk cId="4187418024" sldId="1802"/>
            <ac:spMk id="11" creationId="{6F79C2AB-38EF-4A01-8BEB-0CE26A760FE2}"/>
          </ac:spMkLst>
        </pc:spChg>
        <pc:spChg chg="add mod">
          <ac:chgData name="Pynbhalang Lyngdoh [Chillibreeze]" userId="6e6ab227-4ab6-4418-b5d2-56197c8246b7" providerId="ADAL" clId="{D1C4B54A-24EC-491D-84EF-73FA31E24FD0}" dt="2020-07-17T15:33:05.266" v="4947" actId="12788"/>
          <ac:spMkLst>
            <pc:docMk/>
            <pc:sldMk cId="4187418024" sldId="1802"/>
            <ac:spMk id="12" creationId="{B7463453-895E-4095-AFE9-83B6E0507613}"/>
          </ac:spMkLst>
        </pc:spChg>
        <pc:spChg chg="add del mod">
          <ac:chgData name="Pynbhalang Lyngdoh [Chillibreeze]" userId="6e6ab227-4ab6-4418-b5d2-56197c8246b7" providerId="ADAL" clId="{D1C4B54A-24EC-491D-84EF-73FA31E24FD0}" dt="2020-07-17T16:55:25.937" v="5103" actId="478"/>
          <ac:spMkLst>
            <pc:docMk/>
            <pc:sldMk cId="4187418024" sldId="1802"/>
            <ac:spMk id="13" creationId="{FBD86F8E-0B35-4B85-9727-9078327B6AD3}"/>
          </ac:spMkLst>
        </pc:spChg>
        <pc:spChg chg="mod ord">
          <ac:chgData name="Pynbhalang Lyngdoh [Chillibreeze]" userId="6e6ab227-4ab6-4418-b5d2-56197c8246b7" providerId="ADAL" clId="{D1C4B54A-24EC-491D-84EF-73FA31E24FD0}" dt="2020-07-17T15:30:34.414" v="4922" actId="700"/>
          <ac:spMkLst>
            <pc:docMk/>
            <pc:sldMk cId="4187418024" sldId="1802"/>
            <ac:spMk id="17" creationId="{00000000-0000-0000-0000-000000000000}"/>
          </ac:spMkLst>
        </pc:spChg>
        <pc:picChg chg="mod">
          <ac:chgData name="Pynbhalang Lyngdoh [Chillibreeze]" userId="6e6ab227-4ab6-4418-b5d2-56197c8246b7" providerId="ADAL" clId="{D1C4B54A-24EC-491D-84EF-73FA31E24FD0}" dt="2020-07-17T15:33:15.197" v="4949" actId="208"/>
          <ac:picMkLst>
            <pc:docMk/>
            <pc:sldMk cId="4187418024" sldId="1802"/>
            <ac:picMk id="4" creationId="{8D8E4874-E16F-4F93-B504-BFFD64D07160}"/>
          </ac:picMkLst>
        </pc:picChg>
      </pc:sldChg>
      <pc:sldChg chg="addSp delSp modSp add mod modClrScheme chgLayout">
        <pc:chgData name="Pynbhalang Lyngdoh [Chillibreeze]" userId="6e6ab227-4ab6-4418-b5d2-56197c8246b7" providerId="ADAL" clId="{D1C4B54A-24EC-491D-84EF-73FA31E24FD0}" dt="2020-07-17T17:25:25.905" v="5256" actId="1036"/>
        <pc:sldMkLst>
          <pc:docMk/>
          <pc:sldMk cId="2066019206" sldId="1803"/>
        </pc:sldMkLst>
        <pc:spChg chg="add del mod">
          <ac:chgData name="Pynbhalang Lyngdoh [Chillibreeze]" userId="6e6ab227-4ab6-4418-b5d2-56197c8246b7" providerId="ADAL" clId="{D1C4B54A-24EC-491D-84EF-73FA31E24FD0}" dt="2020-07-17T15:35:08.146" v="4953"/>
          <ac:spMkLst>
            <pc:docMk/>
            <pc:sldMk cId="2066019206" sldId="1803"/>
            <ac:spMk id="2" creationId="{FEE6DFAC-F0A2-4B49-BBB9-62DDC32758DD}"/>
          </ac:spMkLst>
        </pc:spChg>
        <pc:spChg chg="add del mod">
          <ac:chgData name="Pynbhalang Lyngdoh [Chillibreeze]" userId="6e6ab227-4ab6-4418-b5d2-56197c8246b7" providerId="ADAL" clId="{D1C4B54A-24EC-491D-84EF-73FA31E24FD0}" dt="2020-07-17T15:35:08.146" v="4953"/>
          <ac:spMkLst>
            <pc:docMk/>
            <pc:sldMk cId="2066019206" sldId="1803"/>
            <ac:spMk id="3" creationId="{EF78E7A2-3961-4AE6-BA9B-9DD0FAD7725F}"/>
          </ac:spMkLst>
        </pc:spChg>
        <pc:spChg chg="add del mod">
          <ac:chgData name="Pynbhalang Lyngdoh [Chillibreeze]" userId="6e6ab227-4ab6-4418-b5d2-56197c8246b7" providerId="ADAL" clId="{D1C4B54A-24EC-491D-84EF-73FA31E24FD0}" dt="2020-07-17T15:35:08.875" v="4954"/>
          <ac:spMkLst>
            <pc:docMk/>
            <pc:sldMk cId="2066019206" sldId="1803"/>
            <ac:spMk id="4" creationId="{AFC53C07-9366-443D-B7BF-A8BDBA062492}"/>
          </ac:spMkLst>
        </pc:spChg>
        <pc:spChg chg="add del mod">
          <ac:chgData name="Pynbhalang Lyngdoh [Chillibreeze]" userId="6e6ab227-4ab6-4418-b5d2-56197c8246b7" providerId="ADAL" clId="{D1C4B54A-24EC-491D-84EF-73FA31E24FD0}" dt="2020-07-17T15:35:08.875" v="4954"/>
          <ac:spMkLst>
            <pc:docMk/>
            <pc:sldMk cId="2066019206" sldId="1803"/>
            <ac:spMk id="5" creationId="{75C082C7-AE12-4582-A717-F2C0F3601DA3}"/>
          </ac:spMkLst>
        </pc:spChg>
        <pc:spChg chg="del mod ord">
          <ac:chgData name="Pynbhalang Lyngdoh [Chillibreeze]" userId="6e6ab227-4ab6-4418-b5d2-56197c8246b7" providerId="ADAL" clId="{D1C4B54A-24EC-491D-84EF-73FA31E24FD0}" dt="2020-07-17T15:38:49.133" v="5004" actId="478"/>
          <ac:spMkLst>
            <pc:docMk/>
            <pc:sldMk cId="2066019206" sldId="1803"/>
            <ac:spMk id="6" creationId="{00000000-0000-0000-0000-000000000000}"/>
          </ac:spMkLst>
        </pc:spChg>
        <pc:spChg chg="mod">
          <ac:chgData name="Pynbhalang Lyngdoh [Chillibreeze]" userId="6e6ab227-4ab6-4418-b5d2-56197c8246b7" providerId="ADAL" clId="{D1C4B54A-24EC-491D-84EF-73FA31E24FD0}" dt="2020-07-17T17:25:09.439" v="5249" actId="165"/>
          <ac:spMkLst>
            <pc:docMk/>
            <pc:sldMk cId="2066019206" sldId="1803"/>
            <ac:spMk id="9" creationId="{5EE6068A-ADF7-42E6-B823-5B5680F01C5B}"/>
          </ac:spMkLst>
        </pc:spChg>
        <pc:spChg chg="mod">
          <ac:chgData name="Pynbhalang Lyngdoh [Chillibreeze]" userId="6e6ab227-4ab6-4418-b5d2-56197c8246b7" providerId="ADAL" clId="{D1C4B54A-24EC-491D-84EF-73FA31E24FD0}" dt="2020-07-17T17:25:09.439" v="5249" actId="165"/>
          <ac:spMkLst>
            <pc:docMk/>
            <pc:sldMk cId="2066019206" sldId="1803"/>
            <ac:spMk id="10" creationId="{20C78657-87D2-483C-B032-C371C1B189EA}"/>
          </ac:spMkLst>
        </pc:spChg>
        <pc:spChg chg="mod">
          <ac:chgData name="Pynbhalang Lyngdoh [Chillibreeze]" userId="6e6ab227-4ab6-4418-b5d2-56197c8246b7" providerId="ADAL" clId="{D1C4B54A-24EC-491D-84EF-73FA31E24FD0}" dt="2020-07-17T17:25:09.439" v="5249" actId="165"/>
          <ac:spMkLst>
            <pc:docMk/>
            <pc:sldMk cId="2066019206" sldId="1803"/>
            <ac:spMk id="12" creationId="{ED4372D8-F013-4C40-8C51-5AB4F3EA78CE}"/>
          </ac:spMkLst>
        </pc:spChg>
        <pc:spChg chg="mod">
          <ac:chgData name="Pynbhalang Lyngdoh [Chillibreeze]" userId="6e6ab227-4ab6-4418-b5d2-56197c8246b7" providerId="ADAL" clId="{D1C4B54A-24EC-491D-84EF-73FA31E24FD0}" dt="2020-07-17T17:25:09.439" v="5249" actId="165"/>
          <ac:spMkLst>
            <pc:docMk/>
            <pc:sldMk cId="2066019206" sldId="1803"/>
            <ac:spMk id="13" creationId="{EA1E2B73-5015-46DF-9E4D-5FACB2C7EB41}"/>
          </ac:spMkLst>
        </pc:spChg>
        <pc:spChg chg="mod">
          <ac:chgData name="Pynbhalang Lyngdoh [Chillibreeze]" userId="6e6ab227-4ab6-4418-b5d2-56197c8246b7" providerId="ADAL" clId="{D1C4B54A-24EC-491D-84EF-73FA31E24FD0}" dt="2020-07-17T17:25:09.439" v="5249" actId="165"/>
          <ac:spMkLst>
            <pc:docMk/>
            <pc:sldMk cId="2066019206" sldId="1803"/>
            <ac:spMk id="15" creationId="{A9408B28-1C7D-4D2F-BB00-A7FF229DCFC6}"/>
          </ac:spMkLst>
        </pc:spChg>
        <pc:spChg chg="mod">
          <ac:chgData name="Pynbhalang Lyngdoh [Chillibreeze]" userId="6e6ab227-4ab6-4418-b5d2-56197c8246b7" providerId="ADAL" clId="{D1C4B54A-24EC-491D-84EF-73FA31E24FD0}" dt="2020-07-17T17:25:09.439" v="5249" actId="165"/>
          <ac:spMkLst>
            <pc:docMk/>
            <pc:sldMk cId="2066019206" sldId="1803"/>
            <ac:spMk id="16" creationId="{B85A7052-BC2F-4DE7-A7E1-B67176A70605}"/>
          </ac:spMkLst>
        </pc:spChg>
        <pc:spChg chg="mod ord">
          <ac:chgData name="Pynbhalang Lyngdoh [Chillibreeze]" userId="6e6ab227-4ab6-4418-b5d2-56197c8246b7" providerId="ADAL" clId="{D1C4B54A-24EC-491D-84EF-73FA31E24FD0}" dt="2020-07-17T15:35:10.709" v="4955" actId="700"/>
          <ac:spMkLst>
            <pc:docMk/>
            <pc:sldMk cId="2066019206" sldId="1803"/>
            <ac:spMk id="17" creationId="{00000000-0000-0000-0000-000000000000}"/>
          </ac:spMkLst>
        </pc:spChg>
        <pc:spChg chg="mod">
          <ac:chgData name="Pynbhalang Lyngdoh [Chillibreeze]" userId="6e6ab227-4ab6-4418-b5d2-56197c8246b7" providerId="ADAL" clId="{D1C4B54A-24EC-491D-84EF-73FA31E24FD0}" dt="2020-07-17T17:25:09.439" v="5249" actId="165"/>
          <ac:spMkLst>
            <pc:docMk/>
            <pc:sldMk cId="2066019206" sldId="1803"/>
            <ac:spMk id="19" creationId="{E9233F61-4A99-4FE4-8ACD-A02746A1C619}"/>
          </ac:spMkLst>
        </pc:spChg>
        <pc:spChg chg="mod">
          <ac:chgData name="Pynbhalang Lyngdoh [Chillibreeze]" userId="6e6ab227-4ab6-4418-b5d2-56197c8246b7" providerId="ADAL" clId="{D1C4B54A-24EC-491D-84EF-73FA31E24FD0}" dt="2020-07-17T17:25:09.439" v="5249" actId="165"/>
          <ac:spMkLst>
            <pc:docMk/>
            <pc:sldMk cId="2066019206" sldId="1803"/>
            <ac:spMk id="20" creationId="{DE112D7B-A2C8-4E19-9BEF-AF2955C62534}"/>
          </ac:spMkLst>
        </pc:spChg>
        <pc:spChg chg="mod">
          <ac:chgData name="Pynbhalang Lyngdoh [Chillibreeze]" userId="6e6ab227-4ab6-4418-b5d2-56197c8246b7" providerId="ADAL" clId="{D1C4B54A-24EC-491D-84EF-73FA31E24FD0}" dt="2020-07-17T17:25:09.439" v="5249" actId="165"/>
          <ac:spMkLst>
            <pc:docMk/>
            <pc:sldMk cId="2066019206" sldId="1803"/>
            <ac:spMk id="22" creationId="{79DF1F7C-2C1C-4CDD-9055-D9E0BFCCF698}"/>
          </ac:spMkLst>
        </pc:spChg>
        <pc:spChg chg="mod">
          <ac:chgData name="Pynbhalang Lyngdoh [Chillibreeze]" userId="6e6ab227-4ab6-4418-b5d2-56197c8246b7" providerId="ADAL" clId="{D1C4B54A-24EC-491D-84EF-73FA31E24FD0}" dt="2020-07-17T17:25:09.439" v="5249" actId="165"/>
          <ac:spMkLst>
            <pc:docMk/>
            <pc:sldMk cId="2066019206" sldId="1803"/>
            <ac:spMk id="23" creationId="{F354E6BC-10E6-46C5-93BE-289525808348}"/>
          </ac:spMkLst>
        </pc:spChg>
        <pc:spChg chg="add mod topLvl">
          <ac:chgData name="Pynbhalang Lyngdoh [Chillibreeze]" userId="6e6ab227-4ab6-4418-b5d2-56197c8246b7" providerId="ADAL" clId="{D1C4B54A-24EC-491D-84EF-73FA31E24FD0}" dt="2020-07-17T17:25:09.439" v="5249" actId="165"/>
          <ac:spMkLst>
            <pc:docMk/>
            <pc:sldMk cId="2066019206" sldId="1803"/>
            <ac:spMk id="24" creationId="{FCB7DC54-1B6D-4E81-B367-3BB73F3A5F09}"/>
          </ac:spMkLst>
        </pc:spChg>
        <pc:spChg chg="add mod topLvl">
          <ac:chgData name="Pynbhalang Lyngdoh [Chillibreeze]" userId="6e6ab227-4ab6-4418-b5d2-56197c8246b7" providerId="ADAL" clId="{D1C4B54A-24EC-491D-84EF-73FA31E24FD0}" dt="2020-07-17T17:25:09.439" v="5249" actId="165"/>
          <ac:spMkLst>
            <pc:docMk/>
            <pc:sldMk cId="2066019206" sldId="1803"/>
            <ac:spMk id="26" creationId="{E220C01A-00D9-4C90-8EF1-777AF89595C5}"/>
          </ac:spMkLst>
        </pc:spChg>
        <pc:spChg chg="add mod topLvl">
          <ac:chgData name="Pynbhalang Lyngdoh [Chillibreeze]" userId="6e6ab227-4ab6-4418-b5d2-56197c8246b7" providerId="ADAL" clId="{D1C4B54A-24EC-491D-84EF-73FA31E24FD0}" dt="2020-07-17T17:25:09.439" v="5249" actId="165"/>
          <ac:spMkLst>
            <pc:docMk/>
            <pc:sldMk cId="2066019206" sldId="1803"/>
            <ac:spMk id="28" creationId="{B035E101-4A81-494F-80BA-9C50CD2EDB21}"/>
          </ac:spMkLst>
        </pc:spChg>
        <pc:spChg chg="add mod topLvl">
          <ac:chgData name="Pynbhalang Lyngdoh [Chillibreeze]" userId="6e6ab227-4ab6-4418-b5d2-56197c8246b7" providerId="ADAL" clId="{D1C4B54A-24EC-491D-84EF-73FA31E24FD0}" dt="2020-07-17T17:25:09.439" v="5249" actId="165"/>
          <ac:spMkLst>
            <pc:docMk/>
            <pc:sldMk cId="2066019206" sldId="1803"/>
            <ac:spMk id="30" creationId="{14EFB229-739B-4868-BA77-F61829F1FA8F}"/>
          </ac:spMkLst>
        </pc:spChg>
        <pc:spChg chg="add mod topLvl">
          <ac:chgData name="Pynbhalang Lyngdoh [Chillibreeze]" userId="6e6ab227-4ab6-4418-b5d2-56197c8246b7" providerId="ADAL" clId="{D1C4B54A-24EC-491D-84EF-73FA31E24FD0}" dt="2020-07-17T17:25:09.439" v="5249" actId="165"/>
          <ac:spMkLst>
            <pc:docMk/>
            <pc:sldMk cId="2066019206" sldId="1803"/>
            <ac:spMk id="32" creationId="{FEFDAB04-AF38-4429-8B10-84F8E985C6BE}"/>
          </ac:spMkLst>
        </pc:spChg>
        <pc:spChg chg="add mod topLvl">
          <ac:chgData name="Pynbhalang Lyngdoh [Chillibreeze]" userId="6e6ab227-4ab6-4418-b5d2-56197c8246b7" providerId="ADAL" clId="{D1C4B54A-24EC-491D-84EF-73FA31E24FD0}" dt="2020-07-17T17:25:09.439" v="5249" actId="165"/>
          <ac:spMkLst>
            <pc:docMk/>
            <pc:sldMk cId="2066019206" sldId="1803"/>
            <ac:spMk id="34" creationId="{8771D2C4-92C1-40EB-ADC6-41961372DB2C}"/>
          </ac:spMkLst>
        </pc:spChg>
        <pc:spChg chg="mod">
          <ac:chgData name="Pynbhalang Lyngdoh [Chillibreeze]" userId="6e6ab227-4ab6-4418-b5d2-56197c8246b7" providerId="ADAL" clId="{D1C4B54A-24EC-491D-84EF-73FA31E24FD0}" dt="2020-07-17T17:25:09.439" v="5249" actId="165"/>
          <ac:spMkLst>
            <pc:docMk/>
            <pc:sldMk cId="2066019206" sldId="1803"/>
            <ac:spMk id="36" creationId="{DE568A7D-B6DE-49C7-AFE5-DC69BEDA8706}"/>
          </ac:spMkLst>
        </pc:spChg>
        <pc:spChg chg="mod">
          <ac:chgData name="Pynbhalang Lyngdoh [Chillibreeze]" userId="6e6ab227-4ab6-4418-b5d2-56197c8246b7" providerId="ADAL" clId="{D1C4B54A-24EC-491D-84EF-73FA31E24FD0}" dt="2020-07-17T17:25:09.439" v="5249" actId="165"/>
          <ac:spMkLst>
            <pc:docMk/>
            <pc:sldMk cId="2066019206" sldId="1803"/>
            <ac:spMk id="37" creationId="{E76AA96F-4099-49AC-B590-38C1399822F8}"/>
          </ac:spMkLst>
        </pc:spChg>
        <pc:grpChg chg="add mod topLvl">
          <ac:chgData name="Pynbhalang Lyngdoh [Chillibreeze]" userId="6e6ab227-4ab6-4418-b5d2-56197c8246b7" providerId="ADAL" clId="{D1C4B54A-24EC-491D-84EF-73FA31E24FD0}" dt="2020-07-17T17:25:09.439" v="5249" actId="165"/>
          <ac:grpSpMkLst>
            <pc:docMk/>
            <pc:sldMk cId="2066019206" sldId="1803"/>
            <ac:grpSpMk id="8" creationId="{678AA9FE-46EF-453A-9872-1478EFC1E8BE}"/>
          </ac:grpSpMkLst>
        </pc:grpChg>
        <pc:grpChg chg="add mod topLvl">
          <ac:chgData name="Pynbhalang Lyngdoh [Chillibreeze]" userId="6e6ab227-4ab6-4418-b5d2-56197c8246b7" providerId="ADAL" clId="{D1C4B54A-24EC-491D-84EF-73FA31E24FD0}" dt="2020-07-17T17:25:09.439" v="5249" actId="165"/>
          <ac:grpSpMkLst>
            <pc:docMk/>
            <pc:sldMk cId="2066019206" sldId="1803"/>
            <ac:grpSpMk id="11" creationId="{3969860D-0ADC-4ACD-BB7A-91687FA4C28D}"/>
          </ac:grpSpMkLst>
        </pc:grpChg>
        <pc:grpChg chg="add mod topLvl">
          <ac:chgData name="Pynbhalang Lyngdoh [Chillibreeze]" userId="6e6ab227-4ab6-4418-b5d2-56197c8246b7" providerId="ADAL" clId="{D1C4B54A-24EC-491D-84EF-73FA31E24FD0}" dt="2020-07-17T17:25:09.439" v="5249" actId="165"/>
          <ac:grpSpMkLst>
            <pc:docMk/>
            <pc:sldMk cId="2066019206" sldId="1803"/>
            <ac:grpSpMk id="14" creationId="{4F156D77-D898-4C14-AF1C-70DC511C95AA}"/>
          </ac:grpSpMkLst>
        </pc:grpChg>
        <pc:grpChg chg="add mod topLvl">
          <ac:chgData name="Pynbhalang Lyngdoh [Chillibreeze]" userId="6e6ab227-4ab6-4418-b5d2-56197c8246b7" providerId="ADAL" clId="{D1C4B54A-24EC-491D-84EF-73FA31E24FD0}" dt="2020-07-17T17:25:09.439" v="5249" actId="165"/>
          <ac:grpSpMkLst>
            <pc:docMk/>
            <pc:sldMk cId="2066019206" sldId="1803"/>
            <ac:grpSpMk id="18" creationId="{76EC4BE3-643D-49B4-8993-21332B540151}"/>
          </ac:grpSpMkLst>
        </pc:grpChg>
        <pc:grpChg chg="add mod topLvl">
          <ac:chgData name="Pynbhalang Lyngdoh [Chillibreeze]" userId="6e6ab227-4ab6-4418-b5d2-56197c8246b7" providerId="ADAL" clId="{D1C4B54A-24EC-491D-84EF-73FA31E24FD0}" dt="2020-07-17T17:25:09.439" v="5249" actId="165"/>
          <ac:grpSpMkLst>
            <pc:docMk/>
            <pc:sldMk cId="2066019206" sldId="1803"/>
            <ac:grpSpMk id="21" creationId="{269D9E58-7158-48DE-B799-D22909E99D49}"/>
          </ac:grpSpMkLst>
        </pc:grpChg>
        <pc:grpChg chg="add mod topLvl">
          <ac:chgData name="Pynbhalang Lyngdoh [Chillibreeze]" userId="6e6ab227-4ab6-4418-b5d2-56197c8246b7" providerId="ADAL" clId="{D1C4B54A-24EC-491D-84EF-73FA31E24FD0}" dt="2020-07-17T17:25:09.439" v="5249" actId="165"/>
          <ac:grpSpMkLst>
            <pc:docMk/>
            <pc:sldMk cId="2066019206" sldId="1803"/>
            <ac:grpSpMk id="35" creationId="{9D721071-C36C-4D29-975E-84023E2E53E9}"/>
          </ac:grpSpMkLst>
        </pc:grpChg>
        <pc:grpChg chg="add del mod">
          <ac:chgData name="Pynbhalang Lyngdoh [Chillibreeze]" userId="6e6ab227-4ab6-4418-b5d2-56197c8246b7" providerId="ADAL" clId="{D1C4B54A-24EC-491D-84EF-73FA31E24FD0}" dt="2020-07-17T17:25:09.439" v="5249" actId="165"/>
          <ac:grpSpMkLst>
            <pc:docMk/>
            <pc:sldMk cId="2066019206" sldId="1803"/>
            <ac:grpSpMk id="43" creationId="{2FB8E259-EF8D-4632-A4B4-552435FC47A6}"/>
          </ac:grpSpMkLst>
        </pc:grpChg>
        <pc:grpChg chg="add del mod">
          <ac:chgData name="Pynbhalang Lyngdoh [Chillibreeze]" userId="6e6ab227-4ab6-4418-b5d2-56197c8246b7" providerId="ADAL" clId="{D1C4B54A-24EC-491D-84EF-73FA31E24FD0}" dt="2020-07-17T17:25:09.439" v="5249" actId="165"/>
          <ac:grpSpMkLst>
            <pc:docMk/>
            <pc:sldMk cId="2066019206" sldId="1803"/>
            <ac:grpSpMk id="44" creationId="{2344726F-AFD7-4AC3-85D7-1141A3760B2E}"/>
          </ac:grpSpMkLst>
        </pc:grpChg>
        <pc:grpChg chg="add del mod">
          <ac:chgData name="Pynbhalang Lyngdoh [Chillibreeze]" userId="6e6ab227-4ab6-4418-b5d2-56197c8246b7" providerId="ADAL" clId="{D1C4B54A-24EC-491D-84EF-73FA31E24FD0}" dt="2020-07-17T17:25:09.439" v="5249" actId="165"/>
          <ac:grpSpMkLst>
            <pc:docMk/>
            <pc:sldMk cId="2066019206" sldId="1803"/>
            <ac:grpSpMk id="45" creationId="{63F7196F-DFFE-4107-8DBB-CA900F518899}"/>
          </ac:grpSpMkLst>
        </pc:grpChg>
        <pc:grpChg chg="add del mod">
          <ac:chgData name="Pynbhalang Lyngdoh [Chillibreeze]" userId="6e6ab227-4ab6-4418-b5d2-56197c8246b7" providerId="ADAL" clId="{D1C4B54A-24EC-491D-84EF-73FA31E24FD0}" dt="2020-07-17T17:25:09.439" v="5249" actId="165"/>
          <ac:grpSpMkLst>
            <pc:docMk/>
            <pc:sldMk cId="2066019206" sldId="1803"/>
            <ac:grpSpMk id="46" creationId="{0C5D4119-1107-4F29-BD04-F5A9FB2ECE7E}"/>
          </ac:grpSpMkLst>
        </pc:grpChg>
        <pc:grpChg chg="add del mod">
          <ac:chgData name="Pynbhalang Lyngdoh [Chillibreeze]" userId="6e6ab227-4ab6-4418-b5d2-56197c8246b7" providerId="ADAL" clId="{D1C4B54A-24EC-491D-84EF-73FA31E24FD0}" dt="2020-07-17T17:25:09.439" v="5249" actId="165"/>
          <ac:grpSpMkLst>
            <pc:docMk/>
            <pc:sldMk cId="2066019206" sldId="1803"/>
            <ac:grpSpMk id="47" creationId="{AE4A3DDF-454D-4EF3-86FB-D84CD9B43E1B}"/>
          </ac:grpSpMkLst>
        </pc:grpChg>
        <pc:grpChg chg="add del mod">
          <ac:chgData name="Pynbhalang Lyngdoh [Chillibreeze]" userId="6e6ab227-4ab6-4418-b5d2-56197c8246b7" providerId="ADAL" clId="{D1C4B54A-24EC-491D-84EF-73FA31E24FD0}" dt="2020-07-17T17:25:09.439" v="5249" actId="165"/>
          <ac:grpSpMkLst>
            <pc:docMk/>
            <pc:sldMk cId="2066019206" sldId="1803"/>
            <ac:grpSpMk id="48" creationId="{3DDE6480-370F-4A4E-BA3B-205516EE0502}"/>
          </ac:grpSpMkLst>
        </pc:grpChg>
        <pc:cxnChg chg="add mod">
          <ac:chgData name="Pynbhalang Lyngdoh [Chillibreeze]" userId="6e6ab227-4ab6-4418-b5d2-56197c8246b7" providerId="ADAL" clId="{D1C4B54A-24EC-491D-84EF-73FA31E24FD0}" dt="2020-07-17T17:25:25.905" v="5256" actId="1036"/>
          <ac:cxnSpMkLst>
            <pc:docMk/>
            <pc:sldMk cId="2066019206" sldId="1803"/>
            <ac:cxnSpMk id="38" creationId="{4120967B-4A1E-4578-9D91-C4C1B880285E}"/>
          </ac:cxnSpMkLst>
        </pc:cxnChg>
        <pc:cxnChg chg="add mod">
          <ac:chgData name="Pynbhalang Lyngdoh [Chillibreeze]" userId="6e6ab227-4ab6-4418-b5d2-56197c8246b7" providerId="ADAL" clId="{D1C4B54A-24EC-491D-84EF-73FA31E24FD0}" dt="2020-07-17T17:25:07.388" v="5248" actId="465"/>
          <ac:cxnSpMkLst>
            <pc:docMk/>
            <pc:sldMk cId="2066019206" sldId="1803"/>
            <ac:cxnSpMk id="39" creationId="{83743813-01E4-4622-855A-4E69A1FA151F}"/>
          </ac:cxnSpMkLst>
        </pc:cxnChg>
        <pc:cxnChg chg="add mod">
          <ac:chgData name="Pynbhalang Lyngdoh [Chillibreeze]" userId="6e6ab227-4ab6-4418-b5d2-56197c8246b7" providerId="ADAL" clId="{D1C4B54A-24EC-491D-84EF-73FA31E24FD0}" dt="2020-07-17T17:25:07.388" v="5248" actId="465"/>
          <ac:cxnSpMkLst>
            <pc:docMk/>
            <pc:sldMk cId="2066019206" sldId="1803"/>
            <ac:cxnSpMk id="40" creationId="{3009371F-BE84-4851-8E11-08EA5559E297}"/>
          </ac:cxnSpMkLst>
        </pc:cxnChg>
        <pc:cxnChg chg="add mod">
          <ac:chgData name="Pynbhalang Lyngdoh [Chillibreeze]" userId="6e6ab227-4ab6-4418-b5d2-56197c8246b7" providerId="ADAL" clId="{D1C4B54A-24EC-491D-84EF-73FA31E24FD0}" dt="2020-07-17T17:25:07.388" v="5248" actId="465"/>
          <ac:cxnSpMkLst>
            <pc:docMk/>
            <pc:sldMk cId="2066019206" sldId="1803"/>
            <ac:cxnSpMk id="41" creationId="{5614ADCF-44BA-4B21-93A2-7D40E1467442}"/>
          </ac:cxnSpMkLst>
        </pc:cxnChg>
        <pc:cxnChg chg="add mod">
          <ac:chgData name="Pynbhalang Lyngdoh [Chillibreeze]" userId="6e6ab227-4ab6-4418-b5d2-56197c8246b7" providerId="ADAL" clId="{D1C4B54A-24EC-491D-84EF-73FA31E24FD0}" dt="2020-07-17T17:25:07.388" v="5248" actId="465"/>
          <ac:cxnSpMkLst>
            <pc:docMk/>
            <pc:sldMk cId="2066019206" sldId="1803"/>
            <ac:cxnSpMk id="42" creationId="{35A3F88F-C895-4CC1-81F0-A07545BA37EE}"/>
          </ac:cxnSpMkLst>
        </pc:cxnChg>
      </pc:sldChg>
      <pc:sldChg chg="modSp add mod modClrScheme chgLayout">
        <pc:chgData name="Pynbhalang Lyngdoh [Chillibreeze]" userId="6e6ab227-4ab6-4418-b5d2-56197c8246b7" providerId="ADAL" clId="{D1C4B54A-24EC-491D-84EF-73FA31E24FD0}" dt="2020-07-17T11:03:04.134" v="4498" actId="700"/>
        <pc:sldMkLst>
          <pc:docMk/>
          <pc:sldMk cId="1111264029" sldId="1804"/>
        </pc:sldMkLst>
        <pc:spChg chg="mod ord">
          <ac:chgData name="Pynbhalang Lyngdoh [Chillibreeze]" userId="6e6ab227-4ab6-4418-b5d2-56197c8246b7" providerId="ADAL" clId="{D1C4B54A-24EC-491D-84EF-73FA31E24FD0}" dt="2020-07-17T11:03:04.134" v="4498" actId="700"/>
          <ac:spMkLst>
            <pc:docMk/>
            <pc:sldMk cId="1111264029" sldId="1804"/>
            <ac:spMk id="6" creationId="{00000000-0000-0000-0000-000000000000}"/>
          </ac:spMkLst>
        </pc:spChg>
        <pc:spChg chg="mod ord">
          <ac:chgData name="Pynbhalang Lyngdoh [Chillibreeze]" userId="6e6ab227-4ab6-4418-b5d2-56197c8246b7" providerId="ADAL" clId="{D1C4B54A-24EC-491D-84EF-73FA31E24FD0}" dt="2020-07-17T11:03:04.134" v="4498" actId="700"/>
          <ac:spMkLst>
            <pc:docMk/>
            <pc:sldMk cId="1111264029" sldId="1804"/>
            <ac:spMk id="17" creationId="{00000000-0000-0000-0000-000000000000}"/>
          </ac:spMkLst>
        </pc:spChg>
      </pc:sldChg>
      <pc:sldChg chg="modSp add mod modClrScheme chgLayout">
        <pc:chgData name="Pynbhalang Lyngdoh [Chillibreeze]" userId="6e6ab227-4ab6-4418-b5d2-56197c8246b7" providerId="ADAL" clId="{D1C4B54A-24EC-491D-84EF-73FA31E24FD0}" dt="2020-07-17T11:03:04.134" v="4498" actId="700"/>
        <pc:sldMkLst>
          <pc:docMk/>
          <pc:sldMk cId="2171322460" sldId="1805"/>
        </pc:sldMkLst>
        <pc:spChg chg="mod ord">
          <ac:chgData name="Pynbhalang Lyngdoh [Chillibreeze]" userId="6e6ab227-4ab6-4418-b5d2-56197c8246b7" providerId="ADAL" clId="{D1C4B54A-24EC-491D-84EF-73FA31E24FD0}" dt="2020-07-17T11:03:04.134" v="4498" actId="700"/>
          <ac:spMkLst>
            <pc:docMk/>
            <pc:sldMk cId="2171322460" sldId="1805"/>
            <ac:spMk id="6" creationId="{00000000-0000-0000-0000-000000000000}"/>
          </ac:spMkLst>
        </pc:spChg>
        <pc:spChg chg="mod ord">
          <ac:chgData name="Pynbhalang Lyngdoh [Chillibreeze]" userId="6e6ab227-4ab6-4418-b5d2-56197c8246b7" providerId="ADAL" clId="{D1C4B54A-24EC-491D-84EF-73FA31E24FD0}" dt="2020-07-17T11:03:04.134" v="4498" actId="700"/>
          <ac:spMkLst>
            <pc:docMk/>
            <pc:sldMk cId="2171322460" sldId="1805"/>
            <ac:spMk id="17" creationId="{00000000-0000-0000-0000-000000000000}"/>
          </ac:spMkLst>
        </pc:spChg>
      </pc:sldChg>
      <pc:sldChg chg="modSp add mod modClrScheme chgLayout">
        <pc:chgData name="Pynbhalang Lyngdoh [Chillibreeze]" userId="6e6ab227-4ab6-4418-b5d2-56197c8246b7" providerId="ADAL" clId="{D1C4B54A-24EC-491D-84EF-73FA31E24FD0}" dt="2020-07-17T11:03:04.134" v="4498" actId="700"/>
        <pc:sldMkLst>
          <pc:docMk/>
          <pc:sldMk cId="4033693061" sldId="1806"/>
        </pc:sldMkLst>
        <pc:spChg chg="mod ord">
          <ac:chgData name="Pynbhalang Lyngdoh [Chillibreeze]" userId="6e6ab227-4ab6-4418-b5d2-56197c8246b7" providerId="ADAL" clId="{D1C4B54A-24EC-491D-84EF-73FA31E24FD0}" dt="2020-07-17T11:03:04.134" v="4498" actId="700"/>
          <ac:spMkLst>
            <pc:docMk/>
            <pc:sldMk cId="4033693061" sldId="1806"/>
            <ac:spMk id="6" creationId="{00000000-0000-0000-0000-000000000000}"/>
          </ac:spMkLst>
        </pc:spChg>
        <pc:spChg chg="mod ord">
          <ac:chgData name="Pynbhalang Lyngdoh [Chillibreeze]" userId="6e6ab227-4ab6-4418-b5d2-56197c8246b7" providerId="ADAL" clId="{D1C4B54A-24EC-491D-84EF-73FA31E24FD0}" dt="2020-07-17T11:03:04.134" v="4498" actId="700"/>
          <ac:spMkLst>
            <pc:docMk/>
            <pc:sldMk cId="4033693061" sldId="1806"/>
            <ac:spMk id="17" creationId="{00000000-0000-0000-0000-000000000000}"/>
          </ac:spMkLst>
        </pc:spChg>
      </pc:sldChg>
      <pc:sldChg chg="modSp add mod modClrScheme chgLayout">
        <pc:chgData name="Pynbhalang Lyngdoh [Chillibreeze]" userId="6e6ab227-4ab6-4418-b5d2-56197c8246b7" providerId="ADAL" clId="{D1C4B54A-24EC-491D-84EF-73FA31E24FD0}" dt="2020-07-17T11:03:04.134" v="4498" actId="700"/>
        <pc:sldMkLst>
          <pc:docMk/>
          <pc:sldMk cId="3759206372" sldId="1807"/>
        </pc:sldMkLst>
        <pc:spChg chg="mod ord">
          <ac:chgData name="Pynbhalang Lyngdoh [Chillibreeze]" userId="6e6ab227-4ab6-4418-b5d2-56197c8246b7" providerId="ADAL" clId="{D1C4B54A-24EC-491D-84EF-73FA31E24FD0}" dt="2020-07-17T11:03:04.134" v="4498" actId="700"/>
          <ac:spMkLst>
            <pc:docMk/>
            <pc:sldMk cId="3759206372" sldId="1807"/>
            <ac:spMk id="6" creationId="{00000000-0000-0000-0000-000000000000}"/>
          </ac:spMkLst>
        </pc:spChg>
        <pc:spChg chg="mod ord">
          <ac:chgData name="Pynbhalang Lyngdoh [Chillibreeze]" userId="6e6ab227-4ab6-4418-b5d2-56197c8246b7" providerId="ADAL" clId="{D1C4B54A-24EC-491D-84EF-73FA31E24FD0}" dt="2020-07-17T11:03:04.134" v="4498" actId="700"/>
          <ac:spMkLst>
            <pc:docMk/>
            <pc:sldMk cId="3759206372" sldId="1807"/>
            <ac:spMk id="17" creationId="{00000000-0000-0000-0000-000000000000}"/>
          </ac:spMkLst>
        </pc:spChg>
      </pc:sldChg>
      <pc:sldChg chg="modSp add mod modClrScheme chgLayout">
        <pc:chgData name="Pynbhalang Lyngdoh [Chillibreeze]" userId="6e6ab227-4ab6-4418-b5d2-56197c8246b7" providerId="ADAL" clId="{D1C4B54A-24EC-491D-84EF-73FA31E24FD0}" dt="2020-07-17T11:03:04.134" v="4498" actId="700"/>
        <pc:sldMkLst>
          <pc:docMk/>
          <pc:sldMk cId="2529775131" sldId="1808"/>
        </pc:sldMkLst>
        <pc:spChg chg="mod ord">
          <ac:chgData name="Pynbhalang Lyngdoh [Chillibreeze]" userId="6e6ab227-4ab6-4418-b5d2-56197c8246b7" providerId="ADAL" clId="{D1C4B54A-24EC-491D-84EF-73FA31E24FD0}" dt="2020-07-17T11:03:04.134" v="4498" actId="700"/>
          <ac:spMkLst>
            <pc:docMk/>
            <pc:sldMk cId="2529775131" sldId="1808"/>
            <ac:spMk id="6" creationId="{00000000-0000-0000-0000-000000000000}"/>
          </ac:spMkLst>
        </pc:spChg>
        <pc:spChg chg="mod ord">
          <ac:chgData name="Pynbhalang Lyngdoh [Chillibreeze]" userId="6e6ab227-4ab6-4418-b5d2-56197c8246b7" providerId="ADAL" clId="{D1C4B54A-24EC-491D-84EF-73FA31E24FD0}" dt="2020-07-17T11:03:04.134" v="4498" actId="700"/>
          <ac:spMkLst>
            <pc:docMk/>
            <pc:sldMk cId="2529775131" sldId="1808"/>
            <ac:spMk id="17" creationId="{00000000-0000-0000-0000-000000000000}"/>
          </ac:spMkLst>
        </pc:spChg>
      </pc:sldChg>
      <pc:sldChg chg="modSp add mod modClrScheme chgLayout">
        <pc:chgData name="Pynbhalang Lyngdoh [Chillibreeze]" userId="6e6ab227-4ab6-4418-b5d2-56197c8246b7" providerId="ADAL" clId="{D1C4B54A-24EC-491D-84EF-73FA31E24FD0}" dt="2020-07-17T11:03:04.134" v="4498" actId="700"/>
        <pc:sldMkLst>
          <pc:docMk/>
          <pc:sldMk cId="880447891" sldId="1809"/>
        </pc:sldMkLst>
        <pc:spChg chg="mod ord">
          <ac:chgData name="Pynbhalang Lyngdoh [Chillibreeze]" userId="6e6ab227-4ab6-4418-b5d2-56197c8246b7" providerId="ADAL" clId="{D1C4B54A-24EC-491D-84EF-73FA31E24FD0}" dt="2020-07-17T11:03:04.134" v="4498" actId="700"/>
          <ac:spMkLst>
            <pc:docMk/>
            <pc:sldMk cId="880447891" sldId="1809"/>
            <ac:spMk id="6" creationId="{00000000-0000-0000-0000-000000000000}"/>
          </ac:spMkLst>
        </pc:spChg>
        <pc:spChg chg="mod ord">
          <ac:chgData name="Pynbhalang Lyngdoh [Chillibreeze]" userId="6e6ab227-4ab6-4418-b5d2-56197c8246b7" providerId="ADAL" clId="{D1C4B54A-24EC-491D-84EF-73FA31E24FD0}" dt="2020-07-17T11:03:04.134" v="4498" actId="700"/>
          <ac:spMkLst>
            <pc:docMk/>
            <pc:sldMk cId="880447891" sldId="1809"/>
            <ac:spMk id="17" creationId="{00000000-0000-0000-0000-000000000000}"/>
          </ac:spMkLst>
        </pc:spChg>
      </pc:sldChg>
    </pc:docChg>
  </pc:docChgLst>
  <pc:docChgLst>
    <pc:chgData name="Pynbhalang Lyngdoh [Chillibreeze]" userId="6e6ab227-4ab6-4418-b5d2-56197c8246b7" providerId="ADAL" clId="{E9045660-3159-494B-83DE-E47741515A1C}"/>
    <pc:docChg chg="undo redo custSel modSld">
      <pc:chgData name="Pynbhalang Lyngdoh [Chillibreeze]" userId="6e6ab227-4ab6-4418-b5d2-56197c8246b7" providerId="ADAL" clId="{E9045660-3159-494B-83DE-E47741515A1C}" dt="2020-07-22T11:22:30.084" v="734" actId="465"/>
      <pc:docMkLst>
        <pc:docMk/>
      </pc:docMkLst>
      <pc:sldChg chg="addSp delSp modSp mod">
        <pc:chgData name="Pynbhalang Lyngdoh [Chillibreeze]" userId="6e6ab227-4ab6-4418-b5d2-56197c8246b7" providerId="ADAL" clId="{E9045660-3159-494B-83DE-E47741515A1C}" dt="2020-07-22T11:14:34.235" v="591" actId="1076"/>
        <pc:sldMkLst>
          <pc:docMk/>
          <pc:sldMk cId="2609497765" sldId="1726"/>
        </pc:sldMkLst>
        <pc:spChg chg="add del mod">
          <ac:chgData name="Pynbhalang Lyngdoh [Chillibreeze]" userId="6e6ab227-4ab6-4418-b5d2-56197c8246b7" providerId="ADAL" clId="{E9045660-3159-494B-83DE-E47741515A1C}" dt="2020-07-22T11:14:34.235" v="591" actId="1076"/>
          <ac:spMkLst>
            <pc:docMk/>
            <pc:sldMk cId="2609497765" sldId="1726"/>
            <ac:spMk id="2" creationId="{7AB69DB4-975B-476D-8204-C5086E76B04C}"/>
          </ac:spMkLst>
        </pc:spChg>
        <pc:spChg chg="mod">
          <ac:chgData name="Pynbhalang Lyngdoh [Chillibreeze]" userId="6e6ab227-4ab6-4418-b5d2-56197c8246b7" providerId="ADAL" clId="{E9045660-3159-494B-83DE-E47741515A1C}" dt="2020-07-22T11:14:25.400" v="589" actId="299"/>
          <ac:spMkLst>
            <pc:docMk/>
            <pc:sldMk cId="2609497765" sldId="1726"/>
            <ac:spMk id="87" creationId="{772B34F2-D51A-43BD-BEF7-04B74B451A31}"/>
          </ac:spMkLst>
        </pc:spChg>
      </pc:sldChg>
      <pc:sldChg chg="addSp delSp modSp mod">
        <pc:chgData name="Pynbhalang Lyngdoh [Chillibreeze]" userId="6e6ab227-4ab6-4418-b5d2-56197c8246b7" providerId="ADAL" clId="{E9045660-3159-494B-83DE-E47741515A1C}" dt="2020-07-22T11:22:30.084" v="734" actId="465"/>
        <pc:sldMkLst>
          <pc:docMk/>
          <pc:sldMk cId="2753844860" sldId="1728"/>
        </pc:sldMkLst>
        <pc:spChg chg="mod">
          <ac:chgData name="Pynbhalang Lyngdoh [Chillibreeze]" userId="6e6ab227-4ab6-4418-b5d2-56197c8246b7" providerId="ADAL" clId="{E9045660-3159-494B-83DE-E47741515A1C}" dt="2020-07-22T11:22:02.861" v="719"/>
          <ac:spMkLst>
            <pc:docMk/>
            <pc:sldMk cId="2753844860" sldId="1728"/>
            <ac:spMk id="21" creationId="{AB753C39-1C3E-4020-9FDC-2E53C3CAFFC7}"/>
          </ac:spMkLst>
        </pc:spChg>
        <pc:spChg chg="mod">
          <ac:chgData name="Pynbhalang Lyngdoh [Chillibreeze]" userId="6e6ab227-4ab6-4418-b5d2-56197c8246b7" providerId="ADAL" clId="{E9045660-3159-494B-83DE-E47741515A1C}" dt="2020-07-22T11:22:02.861" v="719"/>
          <ac:spMkLst>
            <pc:docMk/>
            <pc:sldMk cId="2753844860" sldId="1728"/>
            <ac:spMk id="22" creationId="{0BF46E3A-9210-4902-8535-215EE8FA7395}"/>
          </ac:spMkLst>
        </pc:spChg>
        <pc:spChg chg="mod">
          <ac:chgData name="Pynbhalang Lyngdoh [Chillibreeze]" userId="6e6ab227-4ab6-4418-b5d2-56197c8246b7" providerId="ADAL" clId="{E9045660-3159-494B-83DE-E47741515A1C}" dt="2020-07-22T11:22:03.829" v="720"/>
          <ac:spMkLst>
            <pc:docMk/>
            <pc:sldMk cId="2753844860" sldId="1728"/>
            <ac:spMk id="24" creationId="{589031CA-75D2-449A-BE97-A7918374C3D9}"/>
          </ac:spMkLst>
        </pc:spChg>
        <pc:spChg chg="mod">
          <ac:chgData name="Pynbhalang Lyngdoh [Chillibreeze]" userId="6e6ab227-4ab6-4418-b5d2-56197c8246b7" providerId="ADAL" clId="{E9045660-3159-494B-83DE-E47741515A1C}" dt="2020-07-22T11:22:03.829" v="720"/>
          <ac:spMkLst>
            <pc:docMk/>
            <pc:sldMk cId="2753844860" sldId="1728"/>
            <ac:spMk id="25" creationId="{29674601-962F-4B5E-A1E8-C4B6C2EA11BE}"/>
          </ac:spMkLst>
        </pc:spChg>
        <pc:spChg chg="mod">
          <ac:chgData name="Pynbhalang Lyngdoh [Chillibreeze]" userId="6e6ab227-4ab6-4418-b5d2-56197c8246b7" providerId="ADAL" clId="{E9045660-3159-494B-83DE-E47741515A1C}" dt="2020-07-22T11:22:04.888" v="721"/>
          <ac:spMkLst>
            <pc:docMk/>
            <pc:sldMk cId="2753844860" sldId="1728"/>
            <ac:spMk id="27" creationId="{E2D7B785-F410-4B40-94A9-2061038A44E8}"/>
          </ac:spMkLst>
        </pc:spChg>
        <pc:spChg chg="mod">
          <ac:chgData name="Pynbhalang Lyngdoh [Chillibreeze]" userId="6e6ab227-4ab6-4418-b5d2-56197c8246b7" providerId="ADAL" clId="{E9045660-3159-494B-83DE-E47741515A1C}" dt="2020-07-22T11:22:04.888" v="721"/>
          <ac:spMkLst>
            <pc:docMk/>
            <pc:sldMk cId="2753844860" sldId="1728"/>
            <ac:spMk id="28" creationId="{9E2671DC-1045-403F-891B-BC7BF9EA7D5E}"/>
          </ac:spMkLst>
        </pc:spChg>
        <pc:spChg chg="mod">
          <ac:chgData name="Pynbhalang Lyngdoh [Chillibreeze]" userId="6e6ab227-4ab6-4418-b5d2-56197c8246b7" providerId="ADAL" clId="{E9045660-3159-494B-83DE-E47741515A1C}" dt="2020-07-22T11:22:05.307" v="722"/>
          <ac:spMkLst>
            <pc:docMk/>
            <pc:sldMk cId="2753844860" sldId="1728"/>
            <ac:spMk id="30" creationId="{537779E8-2D82-4825-A1CC-0E7B78E10DD6}"/>
          </ac:spMkLst>
        </pc:spChg>
        <pc:spChg chg="mod">
          <ac:chgData name="Pynbhalang Lyngdoh [Chillibreeze]" userId="6e6ab227-4ab6-4418-b5d2-56197c8246b7" providerId="ADAL" clId="{E9045660-3159-494B-83DE-E47741515A1C}" dt="2020-07-22T11:22:05.307" v="722"/>
          <ac:spMkLst>
            <pc:docMk/>
            <pc:sldMk cId="2753844860" sldId="1728"/>
            <ac:spMk id="31" creationId="{1492518D-406D-45C6-8CBC-035070BDEE51}"/>
          </ac:spMkLst>
        </pc:spChg>
        <pc:spChg chg="mod">
          <ac:chgData name="Pynbhalang Lyngdoh [Chillibreeze]" userId="6e6ab227-4ab6-4418-b5d2-56197c8246b7" providerId="ADAL" clId="{E9045660-3159-494B-83DE-E47741515A1C}" dt="2020-07-22T11:22:05.687" v="723"/>
          <ac:spMkLst>
            <pc:docMk/>
            <pc:sldMk cId="2753844860" sldId="1728"/>
            <ac:spMk id="33" creationId="{14B80A98-BA63-454A-9F66-B030D24B7C07}"/>
          </ac:spMkLst>
        </pc:spChg>
        <pc:spChg chg="mod">
          <ac:chgData name="Pynbhalang Lyngdoh [Chillibreeze]" userId="6e6ab227-4ab6-4418-b5d2-56197c8246b7" providerId="ADAL" clId="{E9045660-3159-494B-83DE-E47741515A1C}" dt="2020-07-22T11:22:05.687" v="723"/>
          <ac:spMkLst>
            <pc:docMk/>
            <pc:sldMk cId="2753844860" sldId="1728"/>
            <ac:spMk id="34" creationId="{30ED3E07-BAD9-4EE5-915C-FA007C725D37}"/>
          </ac:spMkLst>
        </pc:spChg>
        <pc:grpChg chg="add mod">
          <ac:chgData name="Pynbhalang Lyngdoh [Chillibreeze]" userId="6e6ab227-4ab6-4418-b5d2-56197c8246b7" providerId="ADAL" clId="{E9045660-3159-494B-83DE-E47741515A1C}" dt="2020-07-22T11:22:27.533" v="731" actId="552"/>
          <ac:grpSpMkLst>
            <pc:docMk/>
            <pc:sldMk cId="2753844860" sldId="1728"/>
            <ac:grpSpMk id="20" creationId="{C1818F61-EE8A-48F6-9528-CD234A6C3EF3}"/>
          </ac:grpSpMkLst>
        </pc:grpChg>
        <pc:grpChg chg="add mod">
          <ac:chgData name="Pynbhalang Lyngdoh [Chillibreeze]" userId="6e6ab227-4ab6-4418-b5d2-56197c8246b7" providerId="ADAL" clId="{E9045660-3159-494B-83DE-E47741515A1C}" dt="2020-07-22T11:22:27.533" v="731" actId="552"/>
          <ac:grpSpMkLst>
            <pc:docMk/>
            <pc:sldMk cId="2753844860" sldId="1728"/>
            <ac:grpSpMk id="23" creationId="{8DEAA799-7713-40DE-AE68-DF0D8C2F322A}"/>
          </ac:grpSpMkLst>
        </pc:grpChg>
        <pc:grpChg chg="add mod">
          <ac:chgData name="Pynbhalang Lyngdoh [Chillibreeze]" userId="6e6ab227-4ab6-4418-b5d2-56197c8246b7" providerId="ADAL" clId="{E9045660-3159-494B-83DE-E47741515A1C}" dt="2020-07-22T11:22:30.084" v="734" actId="465"/>
          <ac:grpSpMkLst>
            <pc:docMk/>
            <pc:sldMk cId="2753844860" sldId="1728"/>
            <ac:grpSpMk id="26" creationId="{20AA428E-1C69-4448-9BD2-EF41FBE4B00F}"/>
          </ac:grpSpMkLst>
        </pc:grpChg>
        <pc:grpChg chg="add mod">
          <ac:chgData name="Pynbhalang Lyngdoh [Chillibreeze]" userId="6e6ab227-4ab6-4418-b5d2-56197c8246b7" providerId="ADAL" clId="{E9045660-3159-494B-83DE-E47741515A1C}" dt="2020-07-22T11:22:30.084" v="734" actId="465"/>
          <ac:grpSpMkLst>
            <pc:docMk/>
            <pc:sldMk cId="2753844860" sldId="1728"/>
            <ac:grpSpMk id="29" creationId="{3B3787A3-5D11-48B3-BD22-A634AC051346}"/>
          </ac:grpSpMkLst>
        </pc:grpChg>
        <pc:grpChg chg="add mod">
          <ac:chgData name="Pynbhalang Lyngdoh [Chillibreeze]" userId="6e6ab227-4ab6-4418-b5d2-56197c8246b7" providerId="ADAL" clId="{E9045660-3159-494B-83DE-E47741515A1C}" dt="2020-07-22T11:22:30.084" v="734" actId="465"/>
          <ac:grpSpMkLst>
            <pc:docMk/>
            <pc:sldMk cId="2753844860" sldId="1728"/>
            <ac:grpSpMk id="32" creationId="{2631628D-58AB-47BE-8777-4375C1FF1036}"/>
          </ac:grpSpMkLst>
        </pc:grpChg>
        <pc:picChg chg="add del mod">
          <ac:chgData name="Pynbhalang Lyngdoh [Chillibreeze]" userId="6e6ab227-4ab6-4418-b5d2-56197c8246b7" providerId="ADAL" clId="{E9045660-3159-494B-83DE-E47741515A1C}" dt="2020-07-22T11:21:53.491" v="718"/>
          <ac:picMkLst>
            <pc:docMk/>
            <pc:sldMk cId="2753844860" sldId="1728"/>
            <ac:picMk id="19" creationId="{FACE590D-6849-409F-B5F9-85CDAF3E4EE6}"/>
          </ac:picMkLst>
        </pc:picChg>
        <pc:picChg chg="mod">
          <ac:chgData name="Pynbhalang Lyngdoh [Chillibreeze]" userId="6e6ab227-4ab6-4418-b5d2-56197c8246b7" providerId="ADAL" clId="{E9045660-3159-494B-83DE-E47741515A1C}" dt="2020-07-22T11:22:14.428" v="726" actId="1076"/>
          <ac:picMkLst>
            <pc:docMk/>
            <pc:sldMk cId="2753844860" sldId="1728"/>
            <ac:picMk id="51" creationId="{6A58E0E1-A97A-43F2-B90D-73F90E0EDF01}"/>
          </ac:picMkLst>
        </pc:picChg>
        <pc:picChg chg="mod">
          <ac:chgData name="Pynbhalang Lyngdoh [Chillibreeze]" userId="6e6ab227-4ab6-4418-b5d2-56197c8246b7" providerId="ADAL" clId="{E9045660-3159-494B-83DE-E47741515A1C}" dt="2020-07-22T11:22:14.428" v="726" actId="1076"/>
          <ac:picMkLst>
            <pc:docMk/>
            <pc:sldMk cId="2753844860" sldId="1728"/>
            <ac:picMk id="54" creationId="{DCE3E8CA-F7AF-4EC2-9D50-E424FF7E2F5E}"/>
          </ac:picMkLst>
        </pc:picChg>
      </pc:sldChg>
      <pc:sldChg chg="addSp delSp modSp mod">
        <pc:chgData name="Pynbhalang Lyngdoh [Chillibreeze]" userId="6e6ab227-4ab6-4418-b5d2-56197c8246b7" providerId="ADAL" clId="{E9045660-3159-494B-83DE-E47741515A1C}" dt="2020-07-22T10:53:15.819" v="11"/>
        <pc:sldMkLst>
          <pc:docMk/>
          <pc:sldMk cId="2508624034" sldId="1767"/>
        </pc:sldMkLst>
        <pc:spChg chg="mod">
          <ac:chgData name="Pynbhalang Lyngdoh [Chillibreeze]" userId="6e6ab227-4ab6-4418-b5d2-56197c8246b7" providerId="ADAL" clId="{E9045660-3159-494B-83DE-E47741515A1C}" dt="2020-07-22T10:53:15.819" v="11"/>
          <ac:spMkLst>
            <pc:docMk/>
            <pc:sldMk cId="2508624034" sldId="1767"/>
            <ac:spMk id="2" creationId="{00000000-0000-0000-0000-000000000000}"/>
          </ac:spMkLst>
        </pc:spChg>
        <pc:spChg chg="add del">
          <ac:chgData name="Pynbhalang Lyngdoh [Chillibreeze]" userId="6e6ab227-4ab6-4418-b5d2-56197c8246b7" providerId="ADAL" clId="{E9045660-3159-494B-83DE-E47741515A1C}" dt="2020-07-22T10:51:52.824" v="4" actId="478"/>
          <ac:spMkLst>
            <pc:docMk/>
            <pc:sldMk cId="2508624034" sldId="1767"/>
            <ac:spMk id="3" creationId="{8D14B2E8-C6E5-4779-9987-43C185D9CDBE}"/>
          </ac:spMkLst>
        </pc:spChg>
      </pc:sldChg>
      <pc:sldChg chg="delSp modSp mod">
        <pc:chgData name="Pynbhalang Lyngdoh [Chillibreeze]" userId="6e6ab227-4ab6-4418-b5d2-56197c8246b7" providerId="ADAL" clId="{E9045660-3159-494B-83DE-E47741515A1C}" dt="2020-07-22T10:53:30.614" v="13"/>
        <pc:sldMkLst>
          <pc:docMk/>
          <pc:sldMk cId="3823405470" sldId="1769"/>
        </pc:sldMkLst>
        <pc:spChg chg="mod">
          <ac:chgData name="Pynbhalang Lyngdoh [Chillibreeze]" userId="6e6ab227-4ab6-4418-b5d2-56197c8246b7" providerId="ADAL" clId="{E9045660-3159-494B-83DE-E47741515A1C}" dt="2020-07-22T10:53:30.614" v="13"/>
          <ac:spMkLst>
            <pc:docMk/>
            <pc:sldMk cId="3823405470" sldId="1769"/>
            <ac:spMk id="2" creationId="{00000000-0000-0000-0000-000000000000}"/>
          </ac:spMkLst>
        </pc:spChg>
        <pc:spChg chg="del">
          <ac:chgData name="Pynbhalang Lyngdoh [Chillibreeze]" userId="6e6ab227-4ab6-4418-b5d2-56197c8246b7" providerId="ADAL" clId="{E9045660-3159-494B-83DE-E47741515A1C}" dt="2020-07-22T10:52:08.157" v="5" actId="478"/>
          <ac:spMkLst>
            <pc:docMk/>
            <pc:sldMk cId="3823405470" sldId="1769"/>
            <ac:spMk id="5" creationId="{0FCF752D-12E6-4D86-A74E-66477E634FDA}"/>
          </ac:spMkLst>
        </pc:spChg>
        <pc:picChg chg="mod">
          <ac:chgData name="Pynbhalang Lyngdoh [Chillibreeze]" userId="6e6ab227-4ab6-4418-b5d2-56197c8246b7" providerId="ADAL" clId="{E9045660-3159-494B-83DE-E47741515A1C}" dt="2020-07-22T10:52:24.029" v="9" actId="1076"/>
          <ac:picMkLst>
            <pc:docMk/>
            <pc:sldMk cId="3823405470" sldId="1769"/>
            <ac:picMk id="3" creationId="{04AF2CA4-CD3E-4AE8-B70C-0965E9034A1C}"/>
          </ac:picMkLst>
        </pc:picChg>
      </pc:sldChg>
      <pc:sldChg chg="addSp delSp modSp mod">
        <pc:chgData name="Pynbhalang Lyngdoh [Chillibreeze]" userId="6e6ab227-4ab6-4418-b5d2-56197c8246b7" providerId="ADAL" clId="{E9045660-3159-494B-83DE-E47741515A1C}" dt="2020-07-22T11:14:21.601" v="580"/>
        <pc:sldMkLst>
          <pc:docMk/>
          <pc:sldMk cId="788917443" sldId="1770"/>
        </pc:sldMkLst>
        <pc:spChg chg="del mod">
          <ac:chgData name="Pynbhalang Lyngdoh [Chillibreeze]" userId="6e6ab227-4ab6-4418-b5d2-56197c8246b7" providerId="ADAL" clId="{E9045660-3159-494B-83DE-E47741515A1C}" dt="2020-07-22T11:04:11.599" v="187" actId="478"/>
          <ac:spMkLst>
            <pc:docMk/>
            <pc:sldMk cId="788917443" sldId="1770"/>
            <ac:spMk id="2" creationId="{0DCFF4CE-3424-4A27-A9F9-C4F5D0C97FB5}"/>
          </ac:spMkLst>
        </pc:spChg>
        <pc:spChg chg="mod">
          <ac:chgData name="Pynbhalang Lyngdoh [Chillibreeze]" userId="6e6ab227-4ab6-4418-b5d2-56197c8246b7" providerId="ADAL" clId="{E9045660-3159-494B-83DE-E47741515A1C}" dt="2020-07-22T11:10:57.510" v="446" actId="1076"/>
          <ac:spMkLst>
            <pc:docMk/>
            <pc:sldMk cId="788917443" sldId="1770"/>
            <ac:spMk id="17" creationId="{00000000-0000-0000-0000-000000000000}"/>
          </ac:spMkLst>
        </pc:spChg>
        <pc:spChg chg="add del mod">
          <ac:chgData name="Pynbhalang Lyngdoh [Chillibreeze]" userId="6e6ab227-4ab6-4418-b5d2-56197c8246b7" providerId="ADAL" clId="{E9045660-3159-494B-83DE-E47741515A1C}" dt="2020-07-22T11:03:42.392" v="184"/>
          <ac:spMkLst>
            <pc:docMk/>
            <pc:sldMk cId="788917443" sldId="1770"/>
            <ac:spMk id="22" creationId="{DABFEAFB-D15D-411B-BA19-0AC73FF3F42F}"/>
          </ac:spMkLst>
        </pc:spChg>
        <pc:spChg chg="mod">
          <ac:chgData name="Pynbhalang Lyngdoh [Chillibreeze]" userId="6e6ab227-4ab6-4418-b5d2-56197c8246b7" providerId="ADAL" clId="{E9045660-3159-494B-83DE-E47741515A1C}" dt="2020-07-22T11:10:54.267" v="444"/>
          <ac:spMkLst>
            <pc:docMk/>
            <pc:sldMk cId="788917443" sldId="1770"/>
            <ac:spMk id="24" creationId="{0E7C869A-900F-4503-BFF9-77D59F083464}"/>
          </ac:spMkLst>
        </pc:spChg>
        <pc:spChg chg="mod">
          <ac:chgData name="Pynbhalang Lyngdoh [Chillibreeze]" userId="6e6ab227-4ab6-4418-b5d2-56197c8246b7" providerId="ADAL" clId="{E9045660-3159-494B-83DE-E47741515A1C}" dt="2020-07-22T11:10:54.267" v="444"/>
          <ac:spMkLst>
            <pc:docMk/>
            <pc:sldMk cId="788917443" sldId="1770"/>
            <ac:spMk id="25" creationId="{71DD1379-6ECC-4DB0-9673-2EE89DD4FA9D}"/>
          </ac:spMkLst>
        </pc:spChg>
        <pc:spChg chg="add del mod">
          <ac:chgData name="Pynbhalang Lyngdoh [Chillibreeze]" userId="6e6ab227-4ab6-4418-b5d2-56197c8246b7" providerId="ADAL" clId="{E9045660-3159-494B-83DE-E47741515A1C}" dt="2020-07-22T11:04:37.958" v="191"/>
          <ac:spMkLst>
            <pc:docMk/>
            <pc:sldMk cId="788917443" sldId="1770"/>
            <ac:spMk id="26" creationId="{77D685B7-3B1D-4901-945F-38D4A8342527}"/>
          </ac:spMkLst>
        </pc:spChg>
        <pc:spChg chg="mod">
          <ac:chgData name="Pynbhalang Lyngdoh [Chillibreeze]" userId="6e6ab227-4ab6-4418-b5d2-56197c8246b7" providerId="ADAL" clId="{E9045660-3159-494B-83DE-E47741515A1C}" dt="2020-07-22T11:10:50.881" v="426"/>
          <ac:spMkLst>
            <pc:docMk/>
            <pc:sldMk cId="788917443" sldId="1770"/>
            <ac:spMk id="28" creationId="{C4A48B57-704F-4704-99EF-38165D656CAC}"/>
          </ac:spMkLst>
        </pc:spChg>
        <pc:spChg chg="mod">
          <ac:chgData name="Pynbhalang Lyngdoh [Chillibreeze]" userId="6e6ab227-4ab6-4418-b5d2-56197c8246b7" providerId="ADAL" clId="{E9045660-3159-494B-83DE-E47741515A1C}" dt="2020-07-22T11:10:50.881" v="426"/>
          <ac:spMkLst>
            <pc:docMk/>
            <pc:sldMk cId="788917443" sldId="1770"/>
            <ac:spMk id="29" creationId="{EF35BDDE-73C2-4C8E-BD15-3C8C5A6845D7}"/>
          </ac:spMkLst>
        </pc:spChg>
        <pc:spChg chg="mod">
          <ac:chgData name="Pynbhalang Lyngdoh [Chillibreeze]" userId="6e6ab227-4ab6-4418-b5d2-56197c8246b7" providerId="ADAL" clId="{E9045660-3159-494B-83DE-E47741515A1C}" dt="2020-07-22T11:10:47.603" v="408"/>
          <ac:spMkLst>
            <pc:docMk/>
            <pc:sldMk cId="788917443" sldId="1770"/>
            <ac:spMk id="31" creationId="{FAC92AF4-9FA8-4D28-A4EB-C9B4E8E5FDA3}"/>
          </ac:spMkLst>
        </pc:spChg>
        <pc:spChg chg="mod">
          <ac:chgData name="Pynbhalang Lyngdoh [Chillibreeze]" userId="6e6ab227-4ab6-4418-b5d2-56197c8246b7" providerId="ADAL" clId="{E9045660-3159-494B-83DE-E47741515A1C}" dt="2020-07-22T11:10:47.603" v="408"/>
          <ac:spMkLst>
            <pc:docMk/>
            <pc:sldMk cId="788917443" sldId="1770"/>
            <ac:spMk id="32" creationId="{8607A9F4-E9EC-4E48-8332-9FB15E1BDA8E}"/>
          </ac:spMkLst>
        </pc:spChg>
        <pc:spChg chg="mod">
          <ac:chgData name="Pynbhalang Lyngdoh [Chillibreeze]" userId="6e6ab227-4ab6-4418-b5d2-56197c8246b7" providerId="ADAL" clId="{E9045660-3159-494B-83DE-E47741515A1C}" dt="2020-07-22T11:10:44.282" v="390"/>
          <ac:spMkLst>
            <pc:docMk/>
            <pc:sldMk cId="788917443" sldId="1770"/>
            <ac:spMk id="34" creationId="{8D40722F-8599-4A66-9367-2B65CCCEC192}"/>
          </ac:spMkLst>
        </pc:spChg>
        <pc:spChg chg="mod">
          <ac:chgData name="Pynbhalang Lyngdoh [Chillibreeze]" userId="6e6ab227-4ab6-4418-b5d2-56197c8246b7" providerId="ADAL" clId="{E9045660-3159-494B-83DE-E47741515A1C}" dt="2020-07-22T11:10:44.282" v="390"/>
          <ac:spMkLst>
            <pc:docMk/>
            <pc:sldMk cId="788917443" sldId="1770"/>
            <ac:spMk id="35" creationId="{3F36B99B-6895-4960-915B-ED7E59DE4B96}"/>
          </ac:spMkLst>
        </pc:spChg>
        <pc:spChg chg="mod">
          <ac:chgData name="Pynbhalang Lyngdoh [Chillibreeze]" userId="6e6ab227-4ab6-4418-b5d2-56197c8246b7" providerId="ADAL" clId="{E9045660-3159-494B-83DE-E47741515A1C}" dt="2020-07-22T11:10:40.171" v="372"/>
          <ac:spMkLst>
            <pc:docMk/>
            <pc:sldMk cId="788917443" sldId="1770"/>
            <ac:spMk id="37" creationId="{0B931DE2-4F4A-4309-AA08-0CD7A4F510D7}"/>
          </ac:spMkLst>
        </pc:spChg>
        <pc:spChg chg="mod">
          <ac:chgData name="Pynbhalang Lyngdoh [Chillibreeze]" userId="6e6ab227-4ab6-4418-b5d2-56197c8246b7" providerId="ADAL" clId="{E9045660-3159-494B-83DE-E47741515A1C}" dt="2020-07-22T11:10:40.171" v="372"/>
          <ac:spMkLst>
            <pc:docMk/>
            <pc:sldMk cId="788917443" sldId="1770"/>
            <ac:spMk id="38" creationId="{F9E5FC8A-5C0A-4DC9-B697-6CC5CEB97CD2}"/>
          </ac:spMkLst>
        </pc:spChg>
        <pc:spChg chg="mod">
          <ac:chgData name="Pynbhalang Lyngdoh [Chillibreeze]" userId="6e6ab227-4ab6-4418-b5d2-56197c8246b7" providerId="ADAL" clId="{E9045660-3159-494B-83DE-E47741515A1C}" dt="2020-07-22T11:10:36.819" v="354"/>
          <ac:spMkLst>
            <pc:docMk/>
            <pc:sldMk cId="788917443" sldId="1770"/>
            <ac:spMk id="40" creationId="{FBD84CD5-EDAE-415A-9F3E-EE972C1D3C51}"/>
          </ac:spMkLst>
        </pc:spChg>
        <pc:spChg chg="mod">
          <ac:chgData name="Pynbhalang Lyngdoh [Chillibreeze]" userId="6e6ab227-4ab6-4418-b5d2-56197c8246b7" providerId="ADAL" clId="{E9045660-3159-494B-83DE-E47741515A1C}" dt="2020-07-22T11:10:36.819" v="354"/>
          <ac:spMkLst>
            <pc:docMk/>
            <pc:sldMk cId="788917443" sldId="1770"/>
            <ac:spMk id="41" creationId="{A7D47D5F-0268-4A59-BED3-39CACDA1682C}"/>
          </ac:spMkLst>
        </pc:spChg>
        <pc:spChg chg="add mod">
          <ac:chgData name="Pynbhalang Lyngdoh [Chillibreeze]" userId="6e6ab227-4ab6-4418-b5d2-56197c8246b7" providerId="ADAL" clId="{E9045660-3159-494B-83DE-E47741515A1C}" dt="2020-07-22T11:12:19.398" v="464"/>
          <ac:spMkLst>
            <pc:docMk/>
            <pc:sldMk cId="788917443" sldId="1770"/>
            <ac:spMk id="55" creationId="{5663DE7B-C02C-49B2-AD80-A65FC6146C95}"/>
          </ac:spMkLst>
        </pc:spChg>
        <pc:spChg chg="add mod">
          <ac:chgData name="Pynbhalang Lyngdoh [Chillibreeze]" userId="6e6ab227-4ab6-4418-b5d2-56197c8246b7" providerId="ADAL" clId="{E9045660-3159-494B-83DE-E47741515A1C}" dt="2020-07-22T11:12:27.509" v="470"/>
          <ac:spMkLst>
            <pc:docMk/>
            <pc:sldMk cId="788917443" sldId="1770"/>
            <ac:spMk id="58" creationId="{AC7FDEF7-D2D5-41B5-A884-3297D2F3FE98}"/>
          </ac:spMkLst>
        </pc:spChg>
        <pc:spChg chg="add mod">
          <ac:chgData name="Pynbhalang Lyngdoh [Chillibreeze]" userId="6e6ab227-4ab6-4418-b5d2-56197c8246b7" providerId="ADAL" clId="{E9045660-3159-494B-83DE-E47741515A1C}" dt="2020-07-22T11:12:33.269" v="476"/>
          <ac:spMkLst>
            <pc:docMk/>
            <pc:sldMk cId="788917443" sldId="1770"/>
            <ac:spMk id="61" creationId="{3D5A13EF-7852-4F29-885D-31327C0A5A5A}"/>
          </ac:spMkLst>
        </pc:spChg>
        <pc:spChg chg="add mod">
          <ac:chgData name="Pynbhalang Lyngdoh [Chillibreeze]" userId="6e6ab227-4ab6-4418-b5d2-56197c8246b7" providerId="ADAL" clId="{E9045660-3159-494B-83DE-E47741515A1C}" dt="2020-07-22T11:12:39.522" v="482"/>
          <ac:spMkLst>
            <pc:docMk/>
            <pc:sldMk cId="788917443" sldId="1770"/>
            <ac:spMk id="64" creationId="{78256CEF-19A1-4E14-ADD4-188C81FC3421}"/>
          </ac:spMkLst>
        </pc:spChg>
        <pc:spChg chg="add mod">
          <ac:chgData name="Pynbhalang Lyngdoh [Chillibreeze]" userId="6e6ab227-4ab6-4418-b5d2-56197c8246b7" providerId="ADAL" clId="{E9045660-3159-494B-83DE-E47741515A1C}" dt="2020-07-22T11:12:45.156" v="488"/>
          <ac:spMkLst>
            <pc:docMk/>
            <pc:sldMk cId="788917443" sldId="1770"/>
            <ac:spMk id="67" creationId="{512A241F-255A-47A6-BC0E-FD6D31E3B3FE}"/>
          </ac:spMkLst>
        </pc:spChg>
        <pc:spChg chg="del mod">
          <ac:chgData name="Pynbhalang Lyngdoh [Chillibreeze]" userId="6e6ab227-4ab6-4418-b5d2-56197c8246b7" providerId="ADAL" clId="{E9045660-3159-494B-83DE-E47741515A1C}" dt="2020-07-22T11:12:19.093" v="463" actId="21"/>
          <ac:spMkLst>
            <pc:docMk/>
            <pc:sldMk cId="788917443" sldId="1770"/>
            <ac:spMk id="71" creationId="{7B08B366-DB5E-4785-96A5-8F194722E356}"/>
          </ac:spMkLst>
        </pc:spChg>
        <pc:spChg chg="del mod">
          <ac:chgData name="Pynbhalang Lyngdoh [Chillibreeze]" userId="6e6ab227-4ab6-4418-b5d2-56197c8246b7" providerId="ADAL" clId="{E9045660-3159-494B-83DE-E47741515A1C}" dt="2020-07-22T11:12:27.186" v="469" actId="21"/>
          <ac:spMkLst>
            <pc:docMk/>
            <pc:sldMk cId="788917443" sldId="1770"/>
            <ac:spMk id="74" creationId="{B16B7BEE-52F1-4091-9A89-33B5AEDB4707}"/>
          </ac:spMkLst>
        </pc:spChg>
        <pc:spChg chg="del mod">
          <ac:chgData name="Pynbhalang Lyngdoh [Chillibreeze]" userId="6e6ab227-4ab6-4418-b5d2-56197c8246b7" providerId="ADAL" clId="{E9045660-3159-494B-83DE-E47741515A1C}" dt="2020-07-22T11:12:32.956" v="475" actId="21"/>
          <ac:spMkLst>
            <pc:docMk/>
            <pc:sldMk cId="788917443" sldId="1770"/>
            <ac:spMk id="77" creationId="{BCC6C625-B098-49EF-A29C-88F3DC7CFE1C}"/>
          </ac:spMkLst>
        </pc:spChg>
        <pc:spChg chg="del mod">
          <ac:chgData name="Pynbhalang Lyngdoh [Chillibreeze]" userId="6e6ab227-4ab6-4418-b5d2-56197c8246b7" providerId="ADAL" clId="{E9045660-3159-494B-83DE-E47741515A1C}" dt="2020-07-22T11:12:39.248" v="481" actId="21"/>
          <ac:spMkLst>
            <pc:docMk/>
            <pc:sldMk cId="788917443" sldId="1770"/>
            <ac:spMk id="80" creationId="{6E12F0EB-4A5F-422B-BE45-B4250AF05B44}"/>
          </ac:spMkLst>
        </pc:spChg>
        <pc:spChg chg="del mod">
          <ac:chgData name="Pynbhalang Lyngdoh [Chillibreeze]" userId="6e6ab227-4ab6-4418-b5d2-56197c8246b7" providerId="ADAL" clId="{E9045660-3159-494B-83DE-E47741515A1C}" dt="2020-07-22T11:12:44.870" v="487" actId="21"/>
          <ac:spMkLst>
            <pc:docMk/>
            <pc:sldMk cId="788917443" sldId="1770"/>
            <ac:spMk id="83" creationId="{D68D7441-4083-4B30-BD04-E5862B000CA7}"/>
          </ac:spMkLst>
        </pc:spChg>
        <pc:spChg chg="del mod">
          <ac:chgData name="Pynbhalang Lyngdoh [Chillibreeze]" userId="6e6ab227-4ab6-4418-b5d2-56197c8246b7" providerId="ADAL" clId="{E9045660-3159-494B-83DE-E47741515A1C}" dt="2020-07-22T11:12:51.946" v="493" actId="21"/>
          <ac:spMkLst>
            <pc:docMk/>
            <pc:sldMk cId="788917443" sldId="1770"/>
            <ac:spMk id="86" creationId="{E97FDEA8-7564-4D51-9CF4-4940AE020EF8}"/>
          </ac:spMkLst>
        </pc:spChg>
        <pc:spChg chg="add del mod">
          <ac:chgData name="Pynbhalang Lyngdoh [Chillibreeze]" userId="6e6ab227-4ab6-4418-b5d2-56197c8246b7" providerId="ADAL" clId="{E9045660-3159-494B-83DE-E47741515A1C}" dt="2020-07-22T11:14:21.601" v="580"/>
          <ac:spMkLst>
            <pc:docMk/>
            <pc:sldMk cId="788917443" sldId="1770"/>
            <ac:spMk id="87" creationId="{F03BF4CF-74F4-42D5-A49C-FFEE85EB4A7C}"/>
          </ac:spMkLst>
        </pc:spChg>
        <pc:grpChg chg="add del mod">
          <ac:chgData name="Pynbhalang Lyngdoh [Chillibreeze]" userId="6e6ab227-4ab6-4418-b5d2-56197c8246b7" providerId="ADAL" clId="{E9045660-3159-494B-83DE-E47741515A1C}" dt="2020-07-22T11:11:02.378" v="447" actId="478"/>
          <ac:grpSpMkLst>
            <pc:docMk/>
            <pc:sldMk cId="788917443" sldId="1770"/>
            <ac:grpSpMk id="23" creationId="{FC91E080-5F65-4D06-98FC-0A158D7067E5}"/>
          </ac:grpSpMkLst>
        </pc:grpChg>
        <pc:grpChg chg="add del mod">
          <ac:chgData name="Pynbhalang Lyngdoh [Chillibreeze]" userId="6e6ab227-4ab6-4418-b5d2-56197c8246b7" providerId="ADAL" clId="{E9045660-3159-494B-83DE-E47741515A1C}" dt="2020-07-22T11:11:02.378" v="447" actId="478"/>
          <ac:grpSpMkLst>
            <pc:docMk/>
            <pc:sldMk cId="788917443" sldId="1770"/>
            <ac:grpSpMk id="27" creationId="{CFF98FAC-7AAE-416A-8E6D-BE1042D92252}"/>
          </ac:grpSpMkLst>
        </pc:grpChg>
        <pc:grpChg chg="add del mod">
          <ac:chgData name="Pynbhalang Lyngdoh [Chillibreeze]" userId="6e6ab227-4ab6-4418-b5d2-56197c8246b7" providerId="ADAL" clId="{E9045660-3159-494B-83DE-E47741515A1C}" dt="2020-07-22T11:11:02.378" v="447" actId="478"/>
          <ac:grpSpMkLst>
            <pc:docMk/>
            <pc:sldMk cId="788917443" sldId="1770"/>
            <ac:grpSpMk id="30" creationId="{C5E48075-669F-4045-BAFB-ED7363A64F14}"/>
          </ac:grpSpMkLst>
        </pc:grpChg>
        <pc:grpChg chg="add del mod">
          <ac:chgData name="Pynbhalang Lyngdoh [Chillibreeze]" userId="6e6ab227-4ab6-4418-b5d2-56197c8246b7" providerId="ADAL" clId="{E9045660-3159-494B-83DE-E47741515A1C}" dt="2020-07-22T11:11:02.378" v="447" actId="478"/>
          <ac:grpSpMkLst>
            <pc:docMk/>
            <pc:sldMk cId="788917443" sldId="1770"/>
            <ac:grpSpMk id="33" creationId="{C4A67D89-92AE-4B4C-9851-D16AA1FA96B9}"/>
          </ac:grpSpMkLst>
        </pc:grpChg>
        <pc:grpChg chg="add del mod">
          <ac:chgData name="Pynbhalang Lyngdoh [Chillibreeze]" userId="6e6ab227-4ab6-4418-b5d2-56197c8246b7" providerId="ADAL" clId="{E9045660-3159-494B-83DE-E47741515A1C}" dt="2020-07-22T11:11:02.378" v="447" actId="478"/>
          <ac:grpSpMkLst>
            <pc:docMk/>
            <pc:sldMk cId="788917443" sldId="1770"/>
            <ac:grpSpMk id="36" creationId="{A1FD3B38-66DC-4D79-AEA9-3D875561EBE1}"/>
          </ac:grpSpMkLst>
        </pc:grpChg>
        <pc:grpChg chg="add del mod">
          <ac:chgData name="Pynbhalang Lyngdoh [Chillibreeze]" userId="6e6ab227-4ab6-4418-b5d2-56197c8246b7" providerId="ADAL" clId="{E9045660-3159-494B-83DE-E47741515A1C}" dt="2020-07-22T11:11:02.378" v="447" actId="478"/>
          <ac:grpSpMkLst>
            <pc:docMk/>
            <pc:sldMk cId="788917443" sldId="1770"/>
            <ac:grpSpMk id="39" creationId="{9D7CFCD1-63A0-462F-9B24-BF9EE83BC41C}"/>
          </ac:grpSpMkLst>
        </pc:grpChg>
        <pc:picChg chg="del mod">
          <ac:chgData name="Pynbhalang Lyngdoh [Chillibreeze]" userId="6e6ab227-4ab6-4418-b5d2-56197c8246b7" providerId="ADAL" clId="{E9045660-3159-494B-83DE-E47741515A1C}" dt="2020-07-22T11:12:16.693" v="461" actId="21"/>
          <ac:picMkLst>
            <pc:docMk/>
            <pc:sldMk cId="788917443" sldId="1770"/>
            <ac:picMk id="3" creationId="{E7B737D0-25AE-4B31-A3AC-C92AB8A22714}"/>
          </ac:picMkLst>
        </pc:picChg>
        <pc:picChg chg="del mod">
          <ac:chgData name="Pynbhalang Lyngdoh [Chillibreeze]" userId="6e6ab227-4ab6-4418-b5d2-56197c8246b7" providerId="ADAL" clId="{E9045660-3159-494B-83DE-E47741515A1C}" dt="2020-07-22T11:12:22.819" v="467" actId="21"/>
          <ac:picMkLst>
            <pc:docMk/>
            <pc:sldMk cId="788917443" sldId="1770"/>
            <ac:picMk id="4" creationId="{241A8599-3E10-41AB-999B-2CE6DEF5A0BF}"/>
          </ac:picMkLst>
        </pc:picChg>
        <pc:picChg chg="del mod">
          <ac:chgData name="Pynbhalang Lyngdoh [Chillibreeze]" userId="6e6ab227-4ab6-4418-b5d2-56197c8246b7" providerId="ADAL" clId="{E9045660-3159-494B-83DE-E47741515A1C}" dt="2020-07-22T11:12:30.516" v="473" actId="21"/>
          <ac:picMkLst>
            <pc:docMk/>
            <pc:sldMk cId="788917443" sldId="1770"/>
            <ac:picMk id="5" creationId="{09A7A5FE-846A-4452-ACA4-459FF7BE0304}"/>
          </ac:picMkLst>
        </pc:picChg>
        <pc:picChg chg="del mod">
          <ac:chgData name="Pynbhalang Lyngdoh [Chillibreeze]" userId="6e6ab227-4ab6-4418-b5d2-56197c8246b7" providerId="ADAL" clId="{E9045660-3159-494B-83DE-E47741515A1C}" dt="2020-07-22T11:12:36.816" v="479" actId="21"/>
          <ac:picMkLst>
            <pc:docMk/>
            <pc:sldMk cId="788917443" sldId="1770"/>
            <ac:picMk id="6" creationId="{597D28E6-D332-4BE6-8987-7BBF520F7066}"/>
          </ac:picMkLst>
        </pc:picChg>
        <pc:picChg chg="del mod">
          <ac:chgData name="Pynbhalang Lyngdoh [Chillibreeze]" userId="6e6ab227-4ab6-4418-b5d2-56197c8246b7" providerId="ADAL" clId="{E9045660-3159-494B-83DE-E47741515A1C}" dt="2020-07-22T11:12:43.129" v="485" actId="21"/>
          <ac:picMkLst>
            <pc:docMk/>
            <pc:sldMk cId="788917443" sldId="1770"/>
            <ac:picMk id="7" creationId="{1047FFF3-5943-4536-800A-CE550F50A6F8}"/>
          </ac:picMkLst>
        </pc:picChg>
        <pc:picChg chg="del mod">
          <ac:chgData name="Pynbhalang Lyngdoh [Chillibreeze]" userId="6e6ab227-4ab6-4418-b5d2-56197c8246b7" providerId="ADAL" clId="{E9045660-3159-494B-83DE-E47741515A1C}" dt="2020-07-22T11:12:48.362" v="491" actId="21"/>
          <ac:picMkLst>
            <pc:docMk/>
            <pc:sldMk cId="788917443" sldId="1770"/>
            <ac:picMk id="8" creationId="{69487C94-E2AC-484A-B5FE-24B8CF70D10C}"/>
          </ac:picMkLst>
        </pc:picChg>
        <pc:picChg chg="add del mod">
          <ac:chgData name="Pynbhalang Lyngdoh [Chillibreeze]" userId="6e6ab227-4ab6-4418-b5d2-56197c8246b7" providerId="ADAL" clId="{E9045660-3159-494B-83DE-E47741515A1C}" dt="2020-07-22T11:12:09.519" v="460" actId="478"/>
          <ac:picMkLst>
            <pc:docMk/>
            <pc:sldMk cId="788917443" sldId="1770"/>
            <ac:picMk id="42" creationId="{4C412CFC-0695-4A56-9E57-602D9653A02E}"/>
          </ac:picMkLst>
        </pc:picChg>
        <pc:picChg chg="add del mod">
          <ac:chgData name="Pynbhalang Lyngdoh [Chillibreeze]" userId="6e6ab227-4ab6-4418-b5d2-56197c8246b7" providerId="ADAL" clId="{E9045660-3159-494B-83DE-E47741515A1C}" dt="2020-07-22T11:12:09.519" v="460" actId="478"/>
          <ac:picMkLst>
            <pc:docMk/>
            <pc:sldMk cId="788917443" sldId="1770"/>
            <ac:picMk id="43" creationId="{25A83D60-6DC9-4389-8CFE-694B3C71B934}"/>
          </ac:picMkLst>
        </pc:picChg>
        <pc:picChg chg="add del mod">
          <ac:chgData name="Pynbhalang Lyngdoh [Chillibreeze]" userId="6e6ab227-4ab6-4418-b5d2-56197c8246b7" providerId="ADAL" clId="{E9045660-3159-494B-83DE-E47741515A1C}" dt="2020-07-22T11:12:09.519" v="460" actId="478"/>
          <ac:picMkLst>
            <pc:docMk/>
            <pc:sldMk cId="788917443" sldId="1770"/>
            <ac:picMk id="44" creationId="{A9110926-6FDB-4351-91DD-CA5A7B397DB7}"/>
          </ac:picMkLst>
        </pc:picChg>
        <pc:picChg chg="add del mod">
          <ac:chgData name="Pynbhalang Lyngdoh [Chillibreeze]" userId="6e6ab227-4ab6-4418-b5d2-56197c8246b7" providerId="ADAL" clId="{E9045660-3159-494B-83DE-E47741515A1C}" dt="2020-07-22T11:12:09.519" v="460" actId="478"/>
          <ac:picMkLst>
            <pc:docMk/>
            <pc:sldMk cId="788917443" sldId="1770"/>
            <ac:picMk id="45" creationId="{1C5831CC-CC60-41D0-89E9-F75819907AD7}"/>
          </ac:picMkLst>
        </pc:picChg>
        <pc:picChg chg="add del mod">
          <ac:chgData name="Pynbhalang Lyngdoh [Chillibreeze]" userId="6e6ab227-4ab6-4418-b5d2-56197c8246b7" providerId="ADAL" clId="{E9045660-3159-494B-83DE-E47741515A1C}" dt="2020-07-22T11:12:09.519" v="460" actId="478"/>
          <ac:picMkLst>
            <pc:docMk/>
            <pc:sldMk cId="788917443" sldId="1770"/>
            <ac:picMk id="46" creationId="{9BC83EB5-ED0D-4725-A859-DF59781AC283}"/>
          </ac:picMkLst>
        </pc:picChg>
        <pc:picChg chg="add del mod">
          <ac:chgData name="Pynbhalang Lyngdoh [Chillibreeze]" userId="6e6ab227-4ab6-4418-b5d2-56197c8246b7" providerId="ADAL" clId="{E9045660-3159-494B-83DE-E47741515A1C}" dt="2020-07-22T11:12:09.519" v="460" actId="478"/>
          <ac:picMkLst>
            <pc:docMk/>
            <pc:sldMk cId="788917443" sldId="1770"/>
            <ac:picMk id="47" creationId="{3B4A43AD-204F-4C11-8128-A13CC58363F0}"/>
          </ac:picMkLst>
        </pc:picChg>
        <pc:picChg chg="add mod">
          <ac:chgData name="Pynbhalang Lyngdoh [Chillibreeze]" userId="6e6ab227-4ab6-4418-b5d2-56197c8246b7" providerId="ADAL" clId="{E9045660-3159-494B-83DE-E47741515A1C}" dt="2020-07-22T11:12:17.044" v="462"/>
          <ac:picMkLst>
            <pc:docMk/>
            <pc:sldMk cId="788917443" sldId="1770"/>
            <ac:picMk id="54" creationId="{F3060C67-BA0A-4E07-B4BF-B77255A4318E}"/>
          </ac:picMkLst>
        </pc:picChg>
        <pc:picChg chg="add mod">
          <ac:chgData name="Pynbhalang Lyngdoh [Chillibreeze]" userId="6e6ab227-4ab6-4418-b5d2-56197c8246b7" providerId="ADAL" clId="{E9045660-3159-494B-83DE-E47741515A1C}" dt="2020-07-22T11:12:23.104" v="468"/>
          <ac:picMkLst>
            <pc:docMk/>
            <pc:sldMk cId="788917443" sldId="1770"/>
            <ac:picMk id="57" creationId="{E6EE3B7A-0A1B-49F9-83CE-7B9D41A24D79}"/>
          </ac:picMkLst>
        </pc:picChg>
        <pc:picChg chg="add mod">
          <ac:chgData name="Pynbhalang Lyngdoh [Chillibreeze]" userId="6e6ab227-4ab6-4418-b5d2-56197c8246b7" providerId="ADAL" clId="{E9045660-3159-494B-83DE-E47741515A1C}" dt="2020-07-22T11:12:30.808" v="474"/>
          <ac:picMkLst>
            <pc:docMk/>
            <pc:sldMk cId="788917443" sldId="1770"/>
            <ac:picMk id="60" creationId="{E3C15E23-6F05-417D-BBEB-78502186BF9B}"/>
          </ac:picMkLst>
        </pc:picChg>
        <pc:picChg chg="add mod">
          <ac:chgData name="Pynbhalang Lyngdoh [Chillibreeze]" userId="6e6ab227-4ab6-4418-b5d2-56197c8246b7" providerId="ADAL" clId="{E9045660-3159-494B-83DE-E47741515A1C}" dt="2020-07-22T11:12:37.129" v="480"/>
          <ac:picMkLst>
            <pc:docMk/>
            <pc:sldMk cId="788917443" sldId="1770"/>
            <ac:picMk id="63" creationId="{EAD06AE2-4280-4C9B-8E65-600CCE01278F}"/>
          </ac:picMkLst>
        </pc:picChg>
        <pc:picChg chg="add mod">
          <ac:chgData name="Pynbhalang Lyngdoh [Chillibreeze]" userId="6e6ab227-4ab6-4418-b5d2-56197c8246b7" providerId="ADAL" clId="{E9045660-3159-494B-83DE-E47741515A1C}" dt="2020-07-22T11:12:43.405" v="486"/>
          <ac:picMkLst>
            <pc:docMk/>
            <pc:sldMk cId="788917443" sldId="1770"/>
            <ac:picMk id="66" creationId="{83DFB34C-BCCD-46F2-96BC-6AEDFEC41208}"/>
          </ac:picMkLst>
        </pc:picChg>
        <pc:picChg chg="add mod">
          <ac:chgData name="Pynbhalang Lyngdoh [Chillibreeze]" userId="6e6ab227-4ab6-4418-b5d2-56197c8246b7" providerId="ADAL" clId="{E9045660-3159-494B-83DE-E47741515A1C}" dt="2020-07-22T11:12:48.654" v="492"/>
          <ac:picMkLst>
            <pc:docMk/>
            <pc:sldMk cId="788917443" sldId="1770"/>
            <ac:picMk id="69" creationId="{532F6D25-21AC-4822-BC69-3B5974841626}"/>
          </ac:picMkLst>
        </pc:picChg>
        <pc:picChg chg="del mod">
          <ac:chgData name="Pynbhalang Lyngdoh [Chillibreeze]" userId="6e6ab227-4ab6-4418-b5d2-56197c8246b7" providerId="ADAL" clId="{E9045660-3159-494B-83DE-E47741515A1C}" dt="2020-07-22T11:06:33.263" v="309" actId="478"/>
          <ac:picMkLst>
            <pc:docMk/>
            <pc:sldMk cId="788917443" sldId="1770"/>
            <ac:picMk id="70" creationId="{888DC16A-CCFF-42FC-A540-2BB6212EEC73}"/>
          </ac:picMkLst>
        </pc:picChg>
        <pc:picChg chg="del mod">
          <ac:chgData name="Pynbhalang Lyngdoh [Chillibreeze]" userId="6e6ab227-4ab6-4418-b5d2-56197c8246b7" providerId="ADAL" clId="{E9045660-3159-494B-83DE-E47741515A1C}" dt="2020-07-22T11:06:33.263" v="309" actId="478"/>
          <ac:picMkLst>
            <pc:docMk/>
            <pc:sldMk cId="788917443" sldId="1770"/>
            <ac:picMk id="73" creationId="{A2FDDC0A-5468-4711-8B58-924A5E499CD4}"/>
          </ac:picMkLst>
        </pc:picChg>
        <pc:picChg chg="del mod">
          <ac:chgData name="Pynbhalang Lyngdoh [Chillibreeze]" userId="6e6ab227-4ab6-4418-b5d2-56197c8246b7" providerId="ADAL" clId="{E9045660-3159-494B-83DE-E47741515A1C}" dt="2020-07-22T11:06:33.263" v="309" actId="478"/>
          <ac:picMkLst>
            <pc:docMk/>
            <pc:sldMk cId="788917443" sldId="1770"/>
            <ac:picMk id="76" creationId="{EC836C37-7455-4A99-9335-263B16B0D09A}"/>
          </ac:picMkLst>
        </pc:picChg>
        <pc:picChg chg="del mod">
          <ac:chgData name="Pynbhalang Lyngdoh [Chillibreeze]" userId="6e6ab227-4ab6-4418-b5d2-56197c8246b7" providerId="ADAL" clId="{E9045660-3159-494B-83DE-E47741515A1C}" dt="2020-07-22T11:06:33.263" v="309" actId="478"/>
          <ac:picMkLst>
            <pc:docMk/>
            <pc:sldMk cId="788917443" sldId="1770"/>
            <ac:picMk id="79" creationId="{88D5F8A8-45DD-4511-8273-DBC193AEC5EC}"/>
          </ac:picMkLst>
        </pc:picChg>
        <pc:picChg chg="del mod">
          <ac:chgData name="Pynbhalang Lyngdoh [Chillibreeze]" userId="6e6ab227-4ab6-4418-b5d2-56197c8246b7" providerId="ADAL" clId="{E9045660-3159-494B-83DE-E47741515A1C}" dt="2020-07-22T11:06:33.263" v="309" actId="478"/>
          <ac:picMkLst>
            <pc:docMk/>
            <pc:sldMk cId="788917443" sldId="1770"/>
            <ac:picMk id="82" creationId="{745027C5-931F-47CD-974E-9453B8966478}"/>
          </ac:picMkLst>
        </pc:picChg>
        <pc:picChg chg="del mod">
          <ac:chgData name="Pynbhalang Lyngdoh [Chillibreeze]" userId="6e6ab227-4ab6-4418-b5d2-56197c8246b7" providerId="ADAL" clId="{E9045660-3159-494B-83DE-E47741515A1C}" dt="2020-07-22T11:06:33.263" v="309" actId="478"/>
          <ac:picMkLst>
            <pc:docMk/>
            <pc:sldMk cId="788917443" sldId="1770"/>
            <ac:picMk id="85" creationId="{5669D33F-2E15-446A-AEAD-E8CB31D790CF}"/>
          </ac:picMkLst>
        </pc:picChg>
        <pc:cxnChg chg="add mod">
          <ac:chgData name="Pynbhalang Lyngdoh [Chillibreeze]" userId="6e6ab227-4ab6-4418-b5d2-56197c8246b7" providerId="ADAL" clId="{E9045660-3159-494B-83DE-E47741515A1C}" dt="2020-07-22T11:12:21.259" v="466"/>
          <ac:cxnSpMkLst>
            <pc:docMk/>
            <pc:sldMk cId="788917443" sldId="1770"/>
            <ac:cxnSpMk id="56" creationId="{C582D7FB-AFFD-4225-9BEA-4DE99F04DF21}"/>
          </ac:cxnSpMkLst>
        </pc:cxnChg>
        <pc:cxnChg chg="add mod">
          <ac:chgData name="Pynbhalang Lyngdoh [Chillibreeze]" userId="6e6ab227-4ab6-4418-b5d2-56197c8246b7" providerId="ADAL" clId="{E9045660-3159-494B-83DE-E47741515A1C}" dt="2020-07-22T11:12:29.233" v="472"/>
          <ac:cxnSpMkLst>
            <pc:docMk/>
            <pc:sldMk cId="788917443" sldId="1770"/>
            <ac:cxnSpMk id="59" creationId="{11893D24-B964-4671-BC46-D7C9CC6BB6E9}"/>
          </ac:cxnSpMkLst>
        </pc:cxnChg>
        <pc:cxnChg chg="add mod">
          <ac:chgData name="Pynbhalang Lyngdoh [Chillibreeze]" userId="6e6ab227-4ab6-4418-b5d2-56197c8246b7" providerId="ADAL" clId="{E9045660-3159-494B-83DE-E47741515A1C}" dt="2020-07-22T11:12:35.445" v="478"/>
          <ac:cxnSpMkLst>
            <pc:docMk/>
            <pc:sldMk cId="788917443" sldId="1770"/>
            <ac:cxnSpMk id="62" creationId="{0750022D-D78C-4E2A-B1CE-0BAC0EA3B9D4}"/>
          </ac:cxnSpMkLst>
        </pc:cxnChg>
        <pc:cxnChg chg="add mod">
          <ac:chgData name="Pynbhalang Lyngdoh [Chillibreeze]" userId="6e6ab227-4ab6-4418-b5d2-56197c8246b7" providerId="ADAL" clId="{E9045660-3159-494B-83DE-E47741515A1C}" dt="2020-07-22T11:12:41.614" v="484"/>
          <ac:cxnSpMkLst>
            <pc:docMk/>
            <pc:sldMk cId="788917443" sldId="1770"/>
            <ac:cxnSpMk id="65" creationId="{FB15435E-8BC3-4A03-8043-C382C8F26477}"/>
          </ac:cxnSpMkLst>
        </pc:cxnChg>
        <pc:cxnChg chg="add mod">
          <ac:chgData name="Pynbhalang Lyngdoh [Chillibreeze]" userId="6e6ab227-4ab6-4418-b5d2-56197c8246b7" providerId="ADAL" clId="{E9045660-3159-494B-83DE-E47741515A1C}" dt="2020-07-22T11:12:47.056" v="490"/>
          <ac:cxnSpMkLst>
            <pc:docMk/>
            <pc:sldMk cId="788917443" sldId="1770"/>
            <ac:cxnSpMk id="68" creationId="{CF67FC44-B288-4A80-AB32-1A01668E6C21}"/>
          </ac:cxnSpMkLst>
        </pc:cxnChg>
        <pc:cxnChg chg="del mod">
          <ac:chgData name="Pynbhalang Lyngdoh [Chillibreeze]" userId="6e6ab227-4ab6-4418-b5d2-56197c8246b7" providerId="ADAL" clId="{E9045660-3159-494B-83DE-E47741515A1C}" dt="2020-07-22T11:12:20.935" v="465" actId="21"/>
          <ac:cxnSpMkLst>
            <pc:docMk/>
            <pc:sldMk cId="788917443" sldId="1770"/>
            <ac:cxnSpMk id="72" creationId="{DDC6B79B-2B5F-4684-BE57-17815B6069F0}"/>
          </ac:cxnSpMkLst>
        </pc:cxnChg>
        <pc:cxnChg chg="del mod">
          <ac:chgData name="Pynbhalang Lyngdoh [Chillibreeze]" userId="6e6ab227-4ab6-4418-b5d2-56197c8246b7" providerId="ADAL" clId="{E9045660-3159-494B-83DE-E47741515A1C}" dt="2020-07-22T11:12:28.960" v="471" actId="21"/>
          <ac:cxnSpMkLst>
            <pc:docMk/>
            <pc:sldMk cId="788917443" sldId="1770"/>
            <ac:cxnSpMk id="75" creationId="{A0041232-D55F-43BD-A5D4-E2CCF7F62429}"/>
          </ac:cxnSpMkLst>
        </pc:cxnChg>
        <pc:cxnChg chg="del mod">
          <ac:chgData name="Pynbhalang Lyngdoh [Chillibreeze]" userId="6e6ab227-4ab6-4418-b5d2-56197c8246b7" providerId="ADAL" clId="{E9045660-3159-494B-83DE-E47741515A1C}" dt="2020-07-22T11:12:35.164" v="477" actId="21"/>
          <ac:cxnSpMkLst>
            <pc:docMk/>
            <pc:sldMk cId="788917443" sldId="1770"/>
            <ac:cxnSpMk id="78" creationId="{E8F56CBC-905F-4D48-9C41-DF108FCFBF6D}"/>
          </ac:cxnSpMkLst>
        </pc:cxnChg>
        <pc:cxnChg chg="del mod">
          <ac:chgData name="Pynbhalang Lyngdoh [Chillibreeze]" userId="6e6ab227-4ab6-4418-b5d2-56197c8246b7" providerId="ADAL" clId="{E9045660-3159-494B-83DE-E47741515A1C}" dt="2020-07-22T11:12:41.280" v="483" actId="21"/>
          <ac:cxnSpMkLst>
            <pc:docMk/>
            <pc:sldMk cId="788917443" sldId="1770"/>
            <ac:cxnSpMk id="81" creationId="{3098BA3A-96EA-4664-BC7F-D076F13D8578}"/>
          </ac:cxnSpMkLst>
        </pc:cxnChg>
        <pc:cxnChg chg="del mod">
          <ac:chgData name="Pynbhalang Lyngdoh [Chillibreeze]" userId="6e6ab227-4ab6-4418-b5d2-56197c8246b7" providerId="ADAL" clId="{E9045660-3159-494B-83DE-E47741515A1C}" dt="2020-07-22T11:12:46.757" v="489" actId="21"/>
          <ac:cxnSpMkLst>
            <pc:docMk/>
            <pc:sldMk cId="788917443" sldId="1770"/>
            <ac:cxnSpMk id="84" creationId="{2CD8C45D-550B-489B-B5A9-60D67BECB48A}"/>
          </ac:cxnSpMkLst>
        </pc:cxnChg>
      </pc:sldChg>
      <pc:sldChg chg="addSp delSp modSp mod">
        <pc:chgData name="Pynbhalang Lyngdoh [Chillibreeze]" userId="6e6ab227-4ab6-4418-b5d2-56197c8246b7" providerId="ADAL" clId="{E9045660-3159-494B-83DE-E47741515A1C}" dt="2020-07-22T11:18:45.937" v="711" actId="478"/>
        <pc:sldMkLst>
          <pc:docMk/>
          <pc:sldMk cId="21210242" sldId="1789"/>
        </pc:sldMkLst>
        <pc:spChg chg="del mod">
          <ac:chgData name="Pynbhalang Lyngdoh [Chillibreeze]" userId="6e6ab227-4ab6-4418-b5d2-56197c8246b7" providerId="ADAL" clId="{E9045660-3159-494B-83DE-E47741515A1C}" dt="2020-07-22T11:18:45.937" v="711" actId="478"/>
          <ac:spMkLst>
            <pc:docMk/>
            <pc:sldMk cId="21210242" sldId="1789"/>
            <ac:spMk id="2" creationId="{F984BAED-6A29-464A-BAC2-5F2A13C2D651}"/>
          </ac:spMkLst>
        </pc:spChg>
        <pc:spChg chg="mod">
          <ac:chgData name="Pynbhalang Lyngdoh [Chillibreeze]" userId="6e6ab227-4ab6-4418-b5d2-56197c8246b7" providerId="ADAL" clId="{E9045660-3159-494B-83DE-E47741515A1C}" dt="2020-07-22T11:15:06.476" v="594" actId="1076"/>
          <ac:spMkLst>
            <pc:docMk/>
            <pc:sldMk cId="21210242" sldId="1789"/>
            <ac:spMk id="4" creationId="{B8C738DD-1829-4451-A138-534FDBB9B4F8}"/>
          </ac:spMkLst>
        </pc:spChg>
        <pc:spChg chg="mod">
          <ac:chgData name="Pynbhalang Lyngdoh [Chillibreeze]" userId="6e6ab227-4ab6-4418-b5d2-56197c8246b7" providerId="ADAL" clId="{E9045660-3159-494B-83DE-E47741515A1C}" dt="2020-07-22T11:15:06.476" v="594" actId="1076"/>
          <ac:spMkLst>
            <pc:docMk/>
            <pc:sldMk cId="21210242" sldId="1789"/>
            <ac:spMk id="5" creationId="{D957F31D-2CC5-4208-8A35-8164DC788D6F}"/>
          </ac:spMkLst>
        </pc:spChg>
        <pc:spChg chg="mod">
          <ac:chgData name="Pynbhalang Lyngdoh [Chillibreeze]" userId="6e6ab227-4ab6-4418-b5d2-56197c8246b7" providerId="ADAL" clId="{E9045660-3159-494B-83DE-E47741515A1C}" dt="2020-07-22T11:15:06.476" v="594" actId="1076"/>
          <ac:spMkLst>
            <pc:docMk/>
            <pc:sldMk cId="21210242" sldId="1789"/>
            <ac:spMk id="6" creationId="{85CC6F17-DEE7-4E24-9485-33C99AE4D944}"/>
          </ac:spMkLst>
        </pc:spChg>
        <pc:spChg chg="mod">
          <ac:chgData name="Pynbhalang Lyngdoh [Chillibreeze]" userId="6e6ab227-4ab6-4418-b5d2-56197c8246b7" providerId="ADAL" clId="{E9045660-3159-494B-83DE-E47741515A1C}" dt="2020-07-22T11:15:06.476" v="594" actId="1076"/>
          <ac:spMkLst>
            <pc:docMk/>
            <pc:sldMk cId="21210242" sldId="1789"/>
            <ac:spMk id="7" creationId="{769BFD2D-EF1D-4A59-A2BB-56AC3BDCCBDB}"/>
          </ac:spMkLst>
        </pc:spChg>
        <pc:spChg chg="mod">
          <ac:chgData name="Pynbhalang Lyngdoh [Chillibreeze]" userId="6e6ab227-4ab6-4418-b5d2-56197c8246b7" providerId="ADAL" clId="{E9045660-3159-494B-83DE-E47741515A1C}" dt="2020-07-22T11:15:00.163" v="592" actId="338"/>
          <ac:spMkLst>
            <pc:docMk/>
            <pc:sldMk cId="21210242" sldId="1789"/>
            <ac:spMk id="17" creationId="{00000000-0000-0000-0000-000000000000}"/>
          </ac:spMkLst>
        </pc:spChg>
        <pc:spChg chg="mod">
          <ac:chgData name="Pynbhalang Lyngdoh [Chillibreeze]" userId="6e6ab227-4ab6-4418-b5d2-56197c8246b7" providerId="ADAL" clId="{E9045660-3159-494B-83DE-E47741515A1C}" dt="2020-07-22T11:16:00.848" v="671"/>
          <ac:spMkLst>
            <pc:docMk/>
            <pc:sldMk cId="21210242" sldId="1789"/>
            <ac:spMk id="21" creationId="{2956395D-6553-4723-9134-02582EE4543D}"/>
          </ac:spMkLst>
        </pc:spChg>
        <pc:spChg chg="mod">
          <ac:chgData name="Pynbhalang Lyngdoh [Chillibreeze]" userId="6e6ab227-4ab6-4418-b5d2-56197c8246b7" providerId="ADAL" clId="{E9045660-3159-494B-83DE-E47741515A1C}" dt="2020-07-22T11:16:00.848" v="671"/>
          <ac:spMkLst>
            <pc:docMk/>
            <pc:sldMk cId="21210242" sldId="1789"/>
            <ac:spMk id="22" creationId="{3F5E3D01-D8CA-4EC8-8813-7F62128E6285}"/>
          </ac:spMkLst>
        </pc:spChg>
        <pc:spChg chg="mod">
          <ac:chgData name="Pynbhalang Lyngdoh [Chillibreeze]" userId="6e6ab227-4ab6-4418-b5d2-56197c8246b7" providerId="ADAL" clId="{E9045660-3159-494B-83DE-E47741515A1C}" dt="2020-07-22T11:15:57.713" v="653"/>
          <ac:spMkLst>
            <pc:docMk/>
            <pc:sldMk cId="21210242" sldId="1789"/>
            <ac:spMk id="24" creationId="{5C7B8770-0DE2-4370-93E4-64EB430786AA}"/>
          </ac:spMkLst>
        </pc:spChg>
        <pc:spChg chg="mod">
          <ac:chgData name="Pynbhalang Lyngdoh [Chillibreeze]" userId="6e6ab227-4ab6-4418-b5d2-56197c8246b7" providerId="ADAL" clId="{E9045660-3159-494B-83DE-E47741515A1C}" dt="2020-07-22T11:15:57.713" v="653"/>
          <ac:spMkLst>
            <pc:docMk/>
            <pc:sldMk cId="21210242" sldId="1789"/>
            <ac:spMk id="25" creationId="{E50BA1EE-EF96-4C1C-978A-33E455B81CCE}"/>
          </ac:spMkLst>
        </pc:spChg>
        <pc:spChg chg="mod">
          <ac:chgData name="Pynbhalang Lyngdoh [Chillibreeze]" userId="6e6ab227-4ab6-4418-b5d2-56197c8246b7" providerId="ADAL" clId="{E9045660-3159-494B-83DE-E47741515A1C}" dt="2020-07-22T11:15:54.384" v="635"/>
          <ac:spMkLst>
            <pc:docMk/>
            <pc:sldMk cId="21210242" sldId="1789"/>
            <ac:spMk id="27" creationId="{D376CF45-B086-4C11-B794-7543E4FEA54B}"/>
          </ac:spMkLst>
        </pc:spChg>
        <pc:spChg chg="mod">
          <ac:chgData name="Pynbhalang Lyngdoh [Chillibreeze]" userId="6e6ab227-4ab6-4418-b5d2-56197c8246b7" providerId="ADAL" clId="{E9045660-3159-494B-83DE-E47741515A1C}" dt="2020-07-22T11:15:54.384" v="635"/>
          <ac:spMkLst>
            <pc:docMk/>
            <pc:sldMk cId="21210242" sldId="1789"/>
            <ac:spMk id="28" creationId="{43E654A4-8F6F-4F4E-ABF2-1A54B5573242}"/>
          </ac:spMkLst>
        </pc:spChg>
        <pc:spChg chg="mod">
          <ac:chgData name="Pynbhalang Lyngdoh [Chillibreeze]" userId="6e6ab227-4ab6-4418-b5d2-56197c8246b7" providerId="ADAL" clId="{E9045660-3159-494B-83DE-E47741515A1C}" dt="2020-07-22T11:15:49.161" v="615"/>
          <ac:spMkLst>
            <pc:docMk/>
            <pc:sldMk cId="21210242" sldId="1789"/>
            <ac:spMk id="30" creationId="{34C6560C-6F2E-4FA4-AD04-ED35E4DF5D76}"/>
          </ac:spMkLst>
        </pc:spChg>
        <pc:spChg chg="mod">
          <ac:chgData name="Pynbhalang Lyngdoh [Chillibreeze]" userId="6e6ab227-4ab6-4418-b5d2-56197c8246b7" providerId="ADAL" clId="{E9045660-3159-494B-83DE-E47741515A1C}" dt="2020-07-22T11:15:49.161" v="615"/>
          <ac:spMkLst>
            <pc:docMk/>
            <pc:sldMk cId="21210242" sldId="1789"/>
            <ac:spMk id="31" creationId="{2934CDFA-C157-4833-A00B-78471D9E36DF}"/>
          </ac:spMkLst>
        </pc:spChg>
        <pc:spChg chg="mod">
          <ac:chgData name="Pynbhalang Lyngdoh [Chillibreeze]" userId="6e6ab227-4ab6-4418-b5d2-56197c8246b7" providerId="ADAL" clId="{E9045660-3159-494B-83DE-E47741515A1C}" dt="2020-07-22T11:15:00.163" v="592" actId="338"/>
          <ac:spMkLst>
            <pc:docMk/>
            <pc:sldMk cId="21210242" sldId="1789"/>
            <ac:spMk id="40" creationId="{2E29DAD2-6BBF-49CD-BD04-33E7A4FC5AC8}"/>
          </ac:spMkLst>
        </pc:spChg>
        <pc:spChg chg="mod">
          <ac:chgData name="Pynbhalang Lyngdoh [Chillibreeze]" userId="6e6ab227-4ab6-4418-b5d2-56197c8246b7" providerId="ADAL" clId="{E9045660-3159-494B-83DE-E47741515A1C}" dt="2020-07-22T11:15:00.163" v="592" actId="338"/>
          <ac:spMkLst>
            <pc:docMk/>
            <pc:sldMk cId="21210242" sldId="1789"/>
            <ac:spMk id="43" creationId="{DCB251A6-BDC3-40D0-B300-49EED9E53E24}"/>
          </ac:spMkLst>
        </pc:spChg>
        <pc:spChg chg="mod">
          <ac:chgData name="Pynbhalang Lyngdoh [Chillibreeze]" userId="6e6ab227-4ab6-4418-b5d2-56197c8246b7" providerId="ADAL" clId="{E9045660-3159-494B-83DE-E47741515A1C}" dt="2020-07-22T11:15:00.163" v="592" actId="338"/>
          <ac:spMkLst>
            <pc:docMk/>
            <pc:sldMk cId="21210242" sldId="1789"/>
            <ac:spMk id="46" creationId="{82B4605E-E4B1-4C55-B246-86BBC898C956}"/>
          </ac:spMkLst>
        </pc:spChg>
        <pc:spChg chg="mod">
          <ac:chgData name="Pynbhalang Lyngdoh [Chillibreeze]" userId="6e6ab227-4ab6-4418-b5d2-56197c8246b7" providerId="ADAL" clId="{E9045660-3159-494B-83DE-E47741515A1C}" dt="2020-07-22T11:15:00.163" v="592" actId="338"/>
          <ac:spMkLst>
            <pc:docMk/>
            <pc:sldMk cId="21210242" sldId="1789"/>
            <ac:spMk id="49" creationId="{E75CCDAE-463A-4532-B36A-D39DA211640C}"/>
          </ac:spMkLst>
        </pc:spChg>
        <pc:grpChg chg="mod">
          <ac:chgData name="Pynbhalang Lyngdoh [Chillibreeze]" userId="6e6ab227-4ab6-4418-b5d2-56197c8246b7" providerId="ADAL" clId="{E9045660-3159-494B-83DE-E47741515A1C}" dt="2020-07-22T11:15:00.163" v="592" actId="338"/>
          <ac:grpSpMkLst>
            <pc:docMk/>
            <pc:sldMk cId="21210242" sldId="1789"/>
            <ac:grpSpMk id="1" creationId="{00000000-0000-0000-0000-000000000000}"/>
          </ac:grpSpMkLst>
        </pc:grpChg>
        <pc:grpChg chg="mod">
          <ac:chgData name="Pynbhalang Lyngdoh [Chillibreeze]" userId="6e6ab227-4ab6-4418-b5d2-56197c8246b7" providerId="ADAL" clId="{E9045660-3159-494B-83DE-E47741515A1C}" dt="2020-07-22T11:15:06.476" v="594" actId="1076"/>
          <ac:grpSpMkLst>
            <pc:docMk/>
            <pc:sldMk cId="21210242" sldId="1789"/>
            <ac:grpSpMk id="3" creationId="{500FA504-8F9F-4939-8BA8-7A25DD0552BD}"/>
          </ac:grpSpMkLst>
        </pc:grpChg>
        <pc:grpChg chg="add mod">
          <ac:chgData name="Pynbhalang Lyngdoh [Chillibreeze]" userId="6e6ab227-4ab6-4418-b5d2-56197c8246b7" providerId="ADAL" clId="{E9045660-3159-494B-83DE-E47741515A1C}" dt="2020-07-22T11:16:00.848" v="671"/>
          <ac:grpSpMkLst>
            <pc:docMk/>
            <pc:sldMk cId="21210242" sldId="1789"/>
            <ac:grpSpMk id="20" creationId="{EA9DEF18-0510-455C-AFB8-896352777FDB}"/>
          </ac:grpSpMkLst>
        </pc:grpChg>
        <pc:grpChg chg="add mod">
          <ac:chgData name="Pynbhalang Lyngdoh [Chillibreeze]" userId="6e6ab227-4ab6-4418-b5d2-56197c8246b7" providerId="ADAL" clId="{E9045660-3159-494B-83DE-E47741515A1C}" dt="2020-07-22T11:17:32.909" v="694" actId="12789"/>
          <ac:grpSpMkLst>
            <pc:docMk/>
            <pc:sldMk cId="21210242" sldId="1789"/>
            <ac:grpSpMk id="23" creationId="{1A1ED0F7-5193-4A83-9F72-6A905AA4C52D}"/>
          </ac:grpSpMkLst>
        </pc:grpChg>
        <pc:grpChg chg="add mod">
          <ac:chgData name="Pynbhalang Lyngdoh [Chillibreeze]" userId="6e6ab227-4ab6-4418-b5d2-56197c8246b7" providerId="ADAL" clId="{E9045660-3159-494B-83DE-E47741515A1C}" dt="2020-07-22T11:17:37.452" v="697" actId="12789"/>
          <ac:grpSpMkLst>
            <pc:docMk/>
            <pc:sldMk cId="21210242" sldId="1789"/>
            <ac:grpSpMk id="26" creationId="{644AE7D1-2AF3-40BC-9138-935DCA00B3A8}"/>
          </ac:grpSpMkLst>
        </pc:grpChg>
        <pc:grpChg chg="add mod">
          <ac:chgData name="Pynbhalang Lyngdoh [Chillibreeze]" userId="6e6ab227-4ab6-4418-b5d2-56197c8246b7" providerId="ADAL" clId="{E9045660-3159-494B-83DE-E47741515A1C}" dt="2020-07-22T11:17:42.044" v="700" actId="12789"/>
          <ac:grpSpMkLst>
            <pc:docMk/>
            <pc:sldMk cId="21210242" sldId="1789"/>
            <ac:grpSpMk id="29" creationId="{2E7128B8-AA00-4F93-9B54-23F7659F4C9E}"/>
          </ac:grpSpMkLst>
        </pc:grpChg>
        <pc:picChg chg="add mod">
          <ac:chgData name="Pynbhalang Lyngdoh [Chillibreeze]" userId="6e6ab227-4ab6-4418-b5d2-56197c8246b7" providerId="ADAL" clId="{E9045660-3159-494B-83DE-E47741515A1C}" dt="2020-07-22T11:18:03.259" v="705" actId="14100"/>
          <ac:picMkLst>
            <pc:docMk/>
            <pc:sldMk cId="21210242" sldId="1789"/>
            <ac:picMk id="32" creationId="{C2D0EC58-9B62-4FA8-A12D-2E0B114BCD03}"/>
          </ac:picMkLst>
        </pc:picChg>
        <pc:picChg chg="add mod">
          <ac:chgData name="Pynbhalang Lyngdoh [Chillibreeze]" userId="6e6ab227-4ab6-4418-b5d2-56197c8246b7" providerId="ADAL" clId="{E9045660-3159-494B-83DE-E47741515A1C}" dt="2020-07-22T11:18:36.308" v="710" actId="14100"/>
          <ac:picMkLst>
            <pc:docMk/>
            <pc:sldMk cId="21210242" sldId="1789"/>
            <ac:picMk id="33" creationId="{FDC5795A-88DB-4E16-94C0-8634860B3DAF}"/>
          </ac:picMkLst>
        </pc:picChg>
        <pc:picChg chg="add mod">
          <ac:chgData name="Pynbhalang Lyngdoh [Chillibreeze]" userId="6e6ab227-4ab6-4418-b5d2-56197c8246b7" providerId="ADAL" clId="{E9045660-3159-494B-83DE-E47741515A1C}" dt="2020-07-22T11:18:14.251" v="707" actId="14100"/>
          <ac:picMkLst>
            <pc:docMk/>
            <pc:sldMk cId="21210242" sldId="1789"/>
            <ac:picMk id="34" creationId="{89E36CA1-D3E6-4F44-A503-6233C93E41BA}"/>
          </ac:picMkLst>
        </pc:picChg>
        <pc:picChg chg="add mod">
          <ac:chgData name="Pynbhalang Lyngdoh [Chillibreeze]" userId="6e6ab227-4ab6-4418-b5d2-56197c8246b7" providerId="ADAL" clId="{E9045660-3159-494B-83DE-E47741515A1C}" dt="2020-07-22T11:18:27.609" v="709" actId="14100"/>
          <ac:picMkLst>
            <pc:docMk/>
            <pc:sldMk cId="21210242" sldId="1789"/>
            <ac:picMk id="35" creationId="{B92340E8-2367-44C7-AC2E-2F6C3A02D11F}"/>
          </ac:picMkLst>
        </pc:picChg>
        <pc:picChg chg="add del mod">
          <ac:chgData name="Pynbhalang Lyngdoh [Chillibreeze]" userId="6e6ab227-4ab6-4418-b5d2-56197c8246b7" providerId="ADAL" clId="{E9045660-3159-494B-83DE-E47741515A1C}" dt="2020-07-22T11:16:08.168" v="680" actId="478"/>
          <ac:picMkLst>
            <pc:docMk/>
            <pc:sldMk cId="21210242" sldId="1789"/>
            <ac:picMk id="39" creationId="{106F9175-634C-46EA-8016-2EE4385342CB}"/>
          </ac:picMkLst>
        </pc:picChg>
        <pc:picChg chg="del mod">
          <ac:chgData name="Pynbhalang Lyngdoh [Chillibreeze]" userId="6e6ab227-4ab6-4418-b5d2-56197c8246b7" providerId="ADAL" clId="{E9045660-3159-494B-83DE-E47741515A1C}" dt="2020-07-22T11:16:08.168" v="680" actId="478"/>
          <ac:picMkLst>
            <pc:docMk/>
            <pc:sldMk cId="21210242" sldId="1789"/>
            <ac:picMk id="42" creationId="{0E146775-0490-4F69-B763-FA06D4B2B8B4}"/>
          </ac:picMkLst>
        </pc:picChg>
        <pc:picChg chg="del mod">
          <ac:chgData name="Pynbhalang Lyngdoh [Chillibreeze]" userId="6e6ab227-4ab6-4418-b5d2-56197c8246b7" providerId="ADAL" clId="{E9045660-3159-494B-83DE-E47741515A1C}" dt="2020-07-22T11:16:08.168" v="680" actId="478"/>
          <ac:picMkLst>
            <pc:docMk/>
            <pc:sldMk cId="21210242" sldId="1789"/>
            <ac:picMk id="45" creationId="{C16B3813-51EB-4C8B-9624-8F18174D29AA}"/>
          </ac:picMkLst>
        </pc:picChg>
        <pc:picChg chg="del mod">
          <ac:chgData name="Pynbhalang Lyngdoh [Chillibreeze]" userId="6e6ab227-4ab6-4418-b5d2-56197c8246b7" providerId="ADAL" clId="{E9045660-3159-494B-83DE-E47741515A1C}" dt="2020-07-22T11:16:08.168" v="680" actId="478"/>
          <ac:picMkLst>
            <pc:docMk/>
            <pc:sldMk cId="21210242" sldId="1789"/>
            <ac:picMk id="48" creationId="{BF7DDFF6-B4EB-45AF-A3E7-D6CCDAEE3D2A}"/>
          </ac:picMkLst>
        </pc:picChg>
        <pc:cxnChg chg="mod">
          <ac:chgData name="Pynbhalang Lyngdoh [Chillibreeze]" userId="6e6ab227-4ab6-4418-b5d2-56197c8246b7" providerId="ADAL" clId="{E9045660-3159-494B-83DE-E47741515A1C}" dt="2020-07-22T11:15:00.163" v="592" actId="338"/>
          <ac:cxnSpMkLst>
            <pc:docMk/>
            <pc:sldMk cId="21210242" sldId="1789"/>
            <ac:cxnSpMk id="41" creationId="{91A90F8F-80DA-4E10-82A0-3D204E92AB0C}"/>
          </ac:cxnSpMkLst>
        </pc:cxnChg>
        <pc:cxnChg chg="mod">
          <ac:chgData name="Pynbhalang Lyngdoh [Chillibreeze]" userId="6e6ab227-4ab6-4418-b5d2-56197c8246b7" providerId="ADAL" clId="{E9045660-3159-494B-83DE-E47741515A1C}" dt="2020-07-22T11:15:00.163" v="592" actId="338"/>
          <ac:cxnSpMkLst>
            <pc:docMk/>
            <pc:sldMk cId="21210242" sldId="1789"/>
            <ac:cxnSpMk id="44" creationId="{19029FE2-FC46-4245-892A-F7BC248CFE5F}"/>
          </ac:cxnSpMkLst>
        </pc:cxnChg>
        <pc:cxnChg chg="mod">
          <ac:chgData name="Pynbhalang Lyngdoh [Chillibreeze]" userId="6e6ab227-4ab6-4418-b5d2-56197c8246b7" providerId="ADAL" clId="{E9045660-3159-494B-83DE-E47741515A1C}" dt="2020-07-22T11:15:00.163" v="592" actId="338"/>
          <ac:cxnSpMkLst>
            <pc:docMk/>
            <pc:sldMk cId="21210242" sldId="1789"/>
            <ac:cxnSpMk id="47" creationId="{14DEE24E-7E8E-4528-9B80-57C2EA137A70}"/>
          </ac:cxnSpMkLst>
        </pc:cxnChg>
      </pc:sldChg>
      <pc:sldChg chg="modSp mod">
        <pc:chgData name="Pynbhalang Lyngdoh [Chillibreeze]" userId="6e6ab227-4ab6-4418-b5d2-56197c8246b7" providerId="ADAL" clId="{E9045660-3159-494B-83DE-E47741515A1C}" dt="2020-07-22T11:20:30.336" v="713" actId="242"/>
        <pc:sldMkLst>
          <pc:docMk/>
          <pc:sldMk cId="2636063433" sldId="1791"/>
        </pc:sldMkLst>
        <pc:spChg chg="mod">
          <ac:chgData name="Pynbhalang Lyngdoh [Chillibreeze]" userId="6e6ab227-4ab6-4418-b5d2-56197c8246b7" providerId="ADAL" clId="{E9045660-3159-494B-83DE-E47741515A1C}" dt="2020-07-22T11:20:30.336" v="713" actId="242"/>
          <ac:spMkLst>
            <pc:docMk/>
            <pc:sldMk cId="2636063433" sldId="1791"/>
            <ac:spMk id="22" creationId="{952902E2-0C31-4F00-B799-6AC3190C796C}"/>
          </ac:spMkLst>
        </pc:spChg>
        <pc:spChg chg="mod">
          <ac:chgData name="Pynbhalang Lyngdoh [Chillibreeze]" userId="6e6ab227-4ab6-4418-b5d2-56197c8246b7" providerId="ADAL" clId="{E9045660-3159-494B-83DE-E47741515A1C}" dt="2020-07-22T11:20:30.336" v="713" actId="242"/>
          <ac:spMkLst>
            <pc:docMk/>
            <pc:sldMk cId="2636063433" sldId="1791"/>
            <ac:spMk id="23" creationId="{448726BA-C293-4702-8FD1-DFE8DA77FF3E}"/>
          </ac:spMkLst>
        </pc:spChg>
        <pc:spChg chg="mod">
          <ac:chgData name="Pynbhalang Lyngdoh [Chillibreeze]" userId="6e6ab227-4ab6-4418-b5d2-56197c8246b7" providerId="ADAL" clId="{E9045660-3159-494B-83DE-E47741515A1C}" dt="2020-07-22T11:20:30.336" v="713" actId="242"/>
          <ac:spMkLst>
            <pc:docMk/>
            <pc:sldMk cId="2636063433" sldId="1791"/>
            <ac:spMk id="24" creationId="{4FBF1646-2C07-4190-81D8-6C82F79FBE33}"/>
          </ac:spMkLst>
        </pc:spChg>
      </pc:sldChg>
      <pc:sldChg chg="modSp mod">
        <pc:chgData name="Pynbhalang Lyngdoh [Chillibreeze]" userId="6e6ab227-4ab6-4418-b5d2-56197c8246b7" providerId="ADAL" clId="{E9045660-3159-494B-83DE-E47741515A1C}" dt="2020-07-22T11:21:21.328" v="716"/>
        <pc:sldMkLst>
          <pc:docMk/>
          <pc:sldMk cId="4177500245" sldId="1792"/>
        </pc:sldMkLst>
        <pc:spChg chg="mod">
          <ac:chgData name="Pynbhalang Lyngdoh [Chillibreeze]" userId="6e6ab227-4ab6-4418-b5d2-56197c8246b7" providerId="ADAL" clId="{E9045660-3159-494B-83DE-E47741515A1C}" dt="2020-07-22T11:21:21.328" v="716"/>
          <ac:spMkLst>
            <pc:docMk/>
            <pc:sldMk cId="4177500245" sldId="1792"/>
            <ac:spMk id="2" creationId="{00000000-0000-0000-0000-000000000000}"/>
          </ac:spMkLst>
        </pc:spChg>
        <pc:spChg chg="mod">
          <ac:chgData name="Pynbhalang Lyngdoh [Chillibreeze]" userId="6e6ab227-4ab6-4418-b5d2-56197c8246b7" providerId="ADAL" clId="{E9045660-3159-494B-83DE-E47741515A1C}" dt="2020-07-22T11:21:05.885" v="715" actId="1076"/>
          <ac:spMkLst>
            <pc:docMk/>
            <pc:sldMk cId="4177500245" sldId="1792"/>
            <ac:spMk id="4" creationId="{B11F3376-F76A-4075-8408-22F303D7D5A5}"/>
          </ac:spMkLst>
        </pc:spChg>
      </pc:sldChg>
      <pc:sldChg chg="addSp delSp modSp mod">
        <pc:chgData name="Pynbhalang Lyngdoh [Chillibreeze]" userId="6e6ab227-4ab6-4418-b5d2-56197c8246b7" providerId="ADAL" clId="{E9045660-3159-494B-83DE-E47741515A1C}" dt="2020-07-22T11:03:35.216" v="182"/>
        <pc:sldMkLst>
          <pc:docMk/>
          <pc:sldMk cId="1622630864" sldId="1798"/>
        </pc:sldMkLst>
        <pc:spChg chg="mod">
          <ac:chgData name="Pynbhalang Lyngdoh [Chillibreeze]" userId="6e6ab227-4ab6-4418-b5d2-56197c8246b7" providerId="ADAL" clId="{E9045660-3159-494B-83DE-E47741515A1C}" dt="2020-07-22T11:01:26.785" v="125"/>
          <ac:spMkLst>
            <pc:docMk/>
            <pc:sldMk cId="1622630864" sldId="1798"/>
            <ac:spMk id="10" creationId="{D8096E51-FE20-4883-A690-E70B78F4073A}"/>
          </ac:spMkLst>
        </pc:spChg>
        <pc:spChg chg="mod">
          <ac:chgData name="Pynbhalang Lyngdoh [Chillibreeze]" userId="6e6ab227-4ab6-4418-b5d2-56197c8246b7" providerId="ADAL" clId="{E9045660-3159-494B-83DE-E47741515A1C}" dt="2020-07-22T11:01:26.785" v="125"/>
          <ac:spMkLst>
            <pc:docMk/>
            <pc:sldMk cId="1622630864" sldId="1798"/>
            <ac:spMk id="11" creationId="{F0A2C040-42CC-4311-ABDF-280710F3F3AA}"/>
          </ac:spMkLst>
        </pc:spChg>
        <pc:spChg chg="mod">
          <ac:chgData name="Pynbhalang Lyngdoh [Chillibreeze]" userId="6e6ab227-4ab6-4418-b5d2-56197c8246b7" providerId="ADAL" clId="{E9045660-3159-494B-83DE-E47741515A1C}" dt="2020-07-22T11:01:29.572" v="143"/>
          <ac:spMkLst>
            <pc:docMk/>
            <pc:sldMk cId="1622630864" sldId="1798"/>
            <ac:spMk id="13" creationId="{3C82E89F-69DD-450A-9459-463EB53714E0}"/>
          </ac:spMkLst>
        </pc:spChg>
        <pc:spChg chg="mod">
          <ac:chgData name="Pynbhalang Lyngdoh [Chillibreeze]" userId="6e6ab227-4ab6-4418-b5d2-56197c8246b7" providerId="ADAL" clId="{E9045660-3159-494B-83DE-E47741515A1C}" dt="2020-07-22T11:01:29.572" v="143"/>
          <ac:spMkLst>
            <pc:docMk/>
            <pc:sldMk cId="1622630864" sldId="1798"/>
            <ac:spMk id="14" creationId="{522B2EF7-A061-45B0-972C-C63C2FA4F9E3}"/>
          </ac:spMkLst>
        </pc:spChg>
        <pc:spChg chg="mod">
          <ac:chgData name="Pynbhalang Lyngdoh [Chillibreeze]" userId="6e6ab227-4ab6-4418-b5d2-56197c8246b7" providerId="ADAL" clId="{E9045660-3159-494B-83DE-E47741515A1C}" dt="2020-07-22T11:01:32.523" v="161"/>
          <ac:spMkLst>
            <pc:docMk/>
            <pc:sldMk cId="1622630864" sldId="1798"/>
            <ac:spMk id="16" creationId="{831E1AE2-3C95-4698-A07E-0D38BF364B06}"/>
          </ac:spMkLst>
        </pc:spChg>
        <pc:spChg chg="mod">
          <ac:chgData name="Pynbhalang Lyngdoh [Chillibreeze]" userId="6e6ab227-4ab6-4418-b5d2-56197c8246b7" providerId="ADAL" clId="{E9045660-3159-494B-83DE-E47741515A1C}" dt="2020-07-22T11:01:32.523" v="161"/>
          <ac:spMkLst>
            <pc:docMk/>
            <pc:sldMk cId="1622630864" sldId="1798"/>
            <ac:spMk id="18" creationId="{1096D5D0-5B37-46E9-BA02-558813E5D46E}"/>
          </ac:spMkLst>
        </pc:spChg>
        <pc:spChg chg="add mod">
          <ac:chgData name="Pynbhalang Lyngdoh [Chillibreeze]" userId="6e6ab227-4ab6-4418-b5d2-56197c8246b7" providerId="ADAL" clId="{E9045660-3159-494B-83DE-E47741515A1C}" dt="2020-07-22T11:02:16.970" v="173"/>
          <ac:spMkLst>
            <pc:docMk/>
            <pc:sldMk cId="1622630864" sldId="1798"/>
            <ac:spMk id="26" creationId="{E1AE87F2-C3CE-4282-98F7-6D5558CAFDA3}"/>
          </ac:spMkLst>
        </pc:spChg>
        <pc:spChg chg="add mod">
          <ac:chgData name="Pynbhalang Lyngdoh [Chillibreeze]" userId="6e6ab227-4ab6-4418-b5d2-56197c8246b7" providerId="ADAL" clId="{E9045660-3159-494B-83DE-E47741515A1C}" dt="2020-07-22T11:02:20.975" v="177"/>
          <ac:spMkLst>
            <pc:docMk/>
            <pc:sldMk cId="1622630864" sldId="1798"/>
            <ac:spMk id="28" creationId="{B5B9862F-17CD-4EF8-B5BC-D6B0DC7B215F}"/>
          </ac:spMkLst>
        </pc:spChg>
        <pc:spChg chg="del">
          <ac:chgData name="Pynbhalang Lyngdoh [Chillibreeze]" userId="6e6ab227-4ab6-4418-b5d2-56197c8246b7" providerId="ADAL" clId="{E9045660-3159-494B-83DE-E47741515A1C}" dt="2020-07-22T11:02:16.603" v="172" actId="21"/>
          <ac:spMkLst>
            <pc:docMk/>
            <pc:sldMk cId="1622630864" sldId="1798"/>
            <ac:spMk id="30" creationId="{72FC01EE-A2D5-4B41-8698-6965472DE8CB}"/>
          </ac:spMkLst>
        </pc:spChg>
        <pc:spChg chg="del">
          <ac:chgData name="Pynbhalang Lyngdoh [Chillibreeze]" userId="6e6ab227-4ab6-4418-b5d2-56197c8246b7" providerId="ADAL" clId="{E9045660-3159-494B-83DE-E47741515A1C}" dt="2020-07-22T11:02:20.595" v="176" actId="21"/>
          <ac:spMkLst>
            <pc:docMk/>
            <pc:sldMk cId="1622630864" sldId="1798"/>
            <ac:spMk id="32" creationId="{A1156DAF-8025-414D-A93C-9E029790B119}"/>
          </ac:spMkLst>
        </pc:spChg>
        <pc:spChg chg="del">
          <ac:chgData name="Pynbhalang Lyngdoh [Chillibreeze]" userId="6e6ab227-4ab6-4418-b5d2-56197c8246b7" providerId="ADAL" clId="{E9045660-3159-494B-83DE-E47741515A1C}" dt="2020-07-22T11:02:24.791" v="180" actId="21"/>
          <ac:spMkLst>
            <pc:docMk/>
            <pc:sldMk cId="1622630864" sldId="1798"/>
            <ac:spMk id="35" creationId="{C2C1BC57-372B-4F60-8900-6020D4345020}"/>
          </ac:spMkLst>
        </pc:spChg>
        <pc:spChg chg="add mod">
          <ac:chgData name="Pynbhalang Lyngdoh [Chillibreeze]" userId="6e6ab227-4ab6-4418-b5d2-56197c8246b7" providerId="ADAL" clId="{E9045660-3159-494B-83DE-E47741515A1C}" dt="2020-07-22T11:02:25.111" v="181"/>
          <ac:spMkLst>
            <pc:docMk/>
            <pc:sldMk cId="1622630864" sldId="1798"/>
            <ac:spMk id="36" creationId="{FD5A509E-7CE7-41F0-8C14-C8FDD1E25EEF}"/>
          </ac:spMkLst>
        </pc:spChg>
        <pc:spChg chg="mod">
          <ac:chgData name="Pynbhalang Lyngdoh [Chillibreeze]" userId="6e6ab227-4ab6-4418-b5d2-56197c8246b7" providerId="ADAL" clId="{E9045660-3159-494B-83DE-E47741515A1C}" dt="2020-07-22T11:03:35.216" v="182"/>
          <ac:spMkLst>
            <pc:docMk/>
            <pc:sldMk cId="1622630864" sldId="1798"/>
            <ac:spMk id="38" creationId="{819652EA-E696-4A0F-9869-D0314338F373}"/>
          </ac:spMkLst>
        </pc:spChg>
        <pc:spChg chg="mod">
          <ac:chgData name="Pynbhalang Lyngdoh [Chillibreeze]" userId="6e6ab227-4ab6-4418-b5d2-56197c8246b7" providerId="ADAL" clId="{E9045660-3159-494B-83DE-E47741515A1C}" dt="2020-07-22T11:03:35.216" v="182"/>
          <ac:spMkLst>
            <pc:docMk/>
            <pc:sldMk cId="1622630864" sldId="1798"/>
            <ac:spMk id="39" creationId="{999BA4B7-2837-4197-82B5-D2B17944C091}"/>
          </ac:spMkLst>
        </pc:spChg>
        <pc:grpChg chg="add del mod">
          <ac:chgData name="Pynbhalang Lyngdoh [Chillibreeze]" userId="6e6ab227-4ab6-4418-b5d2-56197c8246b7" providerId="ADAL" clId="{E9045660-3159-494B-83DE-E47741515A1C}" dt="2020-07-22T11:01:35.282" v="162" actId="478"/>
          <ac:grpSpMkLst>
            <pc:docMk/>
            <pc:sldMk cId="1622630864" sldId="1798"/>
            <ac:grpSpMk id="9" creationId="{59CC323A-F2CE-42CC-9396-334FF61735C6}"/>
          </ac:grpSpMkLst>
        </pc:grpChg>
        <pc:grpChg chg="add del mod">
          <ac:chgData name="Pynbhalang Lyngdoh [Chillibreeze]" userId="6e6ab227-4ab6-4418-b5d2-56197c8246b7" providerId="ADAL" clId="{E9045660-3159-494B-83DE-E47741515A1C}" dt="2020-07-22T11:01:35.282" v="162" actId="478"/>
          <ac:grpSpMkLst>
            <pc:docMk/>
            <pc:sldMk cId="1622630864" sldId="1798"/>
            <ac:grpSpMk id="12" creationId="{C6D29CF7-0BDE-40B4-937F-B5047A54ED9F}"/>
          </ac:grpSpMkLst>
        </pc:grpChg>
        <pc:grpChg chg="add del mod">
          <ac:chgData name="Pynbhalang Lyngdoh [Chillibreeze]" userId="6e6ab227-4ab6-4418-b5d2-56197c8246b7" providerId="ADAL" clId="{E9045660-3159-494B-83DE-E47741515A1C}" dt="2020-07-22T11:01:35.282" v="162" actId="478"/>
          <ac:grpSpMkLst>
            <pc:docMk/>
            <pc:sldMk cId="1622630864" sldId="1798"/>
            <ac:grpSpMk id="15" creationId="{B4E02D30-3072-4790-997A-5EB1A3F408A0}"/>
          </ac:grpSpMkLst>
        </pc:grpChg>
        <pc:grpChg chg="add mod">
          <ac:chgData name="Pynbhalang Lyngdoh [Chillibreeze]" userId="6e6ab227-4ab6-4418-b5d2-56197c8246b7" providerId="ADAL" clId="{E9045660-3159-494B-83DE-E47741515A1C}" dt="2020-07-22T11:03:35.216" v="182"/>
          <ac:grpSpMkLst>
            <pc:docMk/>
            <pc:sldMk cId="1622630864" sldId="1798"/>
            <ac:grpSpMk id="37" creationId="{CEE21613-3DB5-4D79-BD4D-796F56555085}"/>
          </ac:grpSpMkLst>
        </pc:grpChg>
        <pc:picChg chg="del mod">
          <ac:chgData name="Pynbhalang Lyngdoh [Chillibreeze]" userId="6e6ab227-4ab6-4418-b5d2-56197c8246b7" providerId="ADAL" clId="{E9045660-3159-494B-83DE-E47741515A1C}" dt="2020-07-22T11:02:13.702" v="170" actId="21"/>
          <ac:picMkLst>
            <pc:docMk/>
            <pc:sldMk cId="1622630864" sldId="1798"/>
            <ac:picMk id="2" creationId="{8AA420F1-A6BC-44C6-A066-36A44B442C53}"/>
          </ac:picMkLst>
        </pc:picChg>
        <pc:picChg chg="del mod">
          <ac:chgData name="Pynbhalang Lyngdoh [Chillibreeze]" userId="6e6ab227-4ab6-4418-b5d2-56197c8246b7" providerId="ADAL" clId="{E9045660-3159-494B-83DE-E47741515A1C}" dt="2020-07-22T11:02:18.346" v="174" actId="21"/>
          <ac:picMkLst>
            <pc:docMk/>
            <pc:sldMk cId="1622630864" sldId="1798"/>
            <ac:picMk id="3" creationId="{888278E6-EFDE-4516-BBCB-0D1C41B1326F}"/>
          </ac:picMkLst>
        </pc:picChg>
        <pc:picChg chg="del mod">
          <ac:chgData name="Pynbhalang Lyngdoh [Chillibreeze]" userId="6e6ab227-4ab6-4418-b5d2-56197c8246b7" providerId="ADAL" clId="{E9045660-3159-494B-83DE-E47741515A1C}" dt="2020-07-22T11:00:50.307" v="106"/>
          <ac:picMkLst>
            <pc:docMk/>
            <pc:sldMk cId="1622630864" sldId="1798"/>
            <ac:picMk id="4" creationId="{A107A98C-EF93-410A-B71D-3BFBE36D6892}"/>
          </ac:picMkLst>
        </pc:picChg>
        <pc:picChg chg="del mod">
          <ac:chgData name="Pynbhalang Lyngdoh [Chillibreeze]" userId="6e6ab227-4ab6-4418-b5d2-56197c8246b7" providerId="ADAL" clId="{E9045660-3159-494B-83DE-E47741515A1C}" dt="2020-07-22T11:02:22.313" v="178" actId="21"/>
          <ac:picMkLst>
            <pc:docMk/>
            <pc:sldMk cId="1622630864" sldId="1798"/>
            <ac:picMk id="5" creationId="{B0099391-C053-45C1-91D3-C70CC032091C}"/>
          </ac:picMkLst>
        </pc:picChg>
        <pc:picChg chg="add del mod">
          <ac:chgData name="Pynbhalang Lyngdoh [Chillibreeze]" userId="6e6ab227-4ab6-4418-b5d2-56197c8246b7" providerId="ADAL" clId="{E9045660-3159-494B-83DE-E47741515A1C}" dt="2020-07-22T11:02:04.027" v="169" actId="478"/>
          <ac:picMkLst>
            <pc:docMk/>
            <pc:sldMk cId="1622630864" sldId="1798"/>
            <ac:picMk id="19" creationId="{96219014-188D-4124-9E26-C241C11BFDB8}"/>
          </ac:picMkLst>
        </pc:picChg>
        <pc:picChg chg="add del mod">
          <ac:chgData name="Pynbhalang Lyngdoh [Chillibreeze]" userId="6e6ab227-4ab6-4418-b5d2-56197c8246b7" providerId="ADAL" clId="{E9045660-3159-494B-83DE-E47741515A1C}" dt="2020-07-22T11:02:04.027" v="169" actId="478"/>
          <ac:picMkLst>
            <pc:docMk/>
            <pc:sldMk cId="1622630864" sldId="1798"/>
            <ac:picMk id="20" creationId="{E28EF091-7624-4A77-B1C1-9E4684C8A433}"/>
          </ac:picMkLst>
        </pc:picChg>
        <pc:picChg chg="add del mod">
          <ac:chgData name="Pynbhalang Lyngdoh [Chillibreeze]" userId="6e6ab227-4ab6-4418-b5d2-56197c8246b7" providerId="ADAL" clId="{E9045660-3159-494B-83DE-E47741515A1C}" dt="2020-07-22T11:02:04.027" v="169" actId="478"/>
          <ac:picMkLst>
            <pc:docMk/>
            <pc:sldMk cId="1622630864" sldId="1798"/>
            <ac:picMk id="21" creationId="{E46C521F-6DBD-4C02-86B0-3D37A4D07984}"/>
          </ac:picMkLst>
        </pc:picChg>
        <pc:picChg chg="add mod">
          <ac:chgData name="Pynbhalang Lyngdoh [Chillibreeze]" userId="6e6ab227-4ab6-4418-b5d2-56197c8246b7" providerId="ADAL" clId="{E9045660-3159-494B-83DE-E47741515A1C}" dt="2020-07-22T11:02:14.019" v="171"/>
          <ac:picMkLst>
            <pc:docMk/>
            <pc:sldMk cId="1622630864" sldId="1798"/>
            <ac:picMk id="25" creationId="{881E00F3-5388-4593-887B-0A3345C6940E}"/>
          </ac:picMkLst>
        </pc:picChg>
        <pc:picChg chg="add mod">
          <ac:chgData name="Pynbhalang Lyngdoh [Chillibreeze]" userId="6e6ab227-4ab6-4418-b5d2-56197c8246b7" providerId="ADAL" clId="{E9045660-3159-494B-83DE-E47741515A1C}" dt="2020-07-22T11:02:18.700" v="175"/>
          <ac:picMkLst>
            <pc:docMk/>
            <pc:sldMk cId="1622630864" sldId="1798"/>
            <ac:picMk id="27" creationId="{C1C7C892-92DD-4387-A7FA-E6C4B0336BB5}"/>
          </ac:picMkLst>
        </pc:picChg>
        <pc:picChg chg="del mod">
          <ac:chgData name="Pynbhalang Lyngdoh [Chillibreeze]" userId="6e6ab227-4ab6-4418-b5d2-56197c8246b7" providerId="ADAL" clId="{E9045660-3159-494B-83DE-E47741515A1C}" dt="2020-07-22T11:00:26.477" v="105" actId="478"/>
          <ac:picMkLst>
            <pc:docMk/>
            <pc:sldMk cId="1622630864" sldId="1798"/>
            <ac:picMk id="29" creationId="{19D90742-40AE-4453-87CE-83BB2469C259}"/>
          </ac:picMkLst>
        </pc:picChg>
        <pc:picChg chg="del mod">
          <ac:chgData name="Pynbhalang Lyngdoh [Chillibreeze]" userId="6e6ab227-4ab6-4418-b5d2-56197c8246b7" providerId="ADAL" clId="{E9045660-3159-494B-83DE-E47741515A1C}" dt="2020-07-22T11:00:26.477" v="105" actId="478"/>
          <ac:picMkLst>
            <pc:docMk/>
            <pc:sldMk cId="1622630864" sldId="1798"/>
            <ac:picMk id="31" creationId="{9B4F4174-6BAF-4C3F-A708-95D1AC129851}"/>
          </ac:picMkLst>
        </pc:picChg>
        <pc:picChg chg="del mod">
          <ac:chgData name="Pynbhalang Lyngdoh [Chillibreeze]" userId="6e6ab227-4ab6-4418-b5d2-56197c8246b7" providerId="ADAL" clId="{E9045660-3159-494B-83DE-E47741515A1C}" dt="2020-07-22T11:00:26.477" v="105" actId="478"/>
          <ac:picMkLst>
            <pc:docMk/>
            <pc:sldMk cId="1622630864" sldId="1798"/>
            <ac:picMk id="33" creationId="{6979CB0A-4425-42E9-8637-A6D0E6C57889}"/>
          </ac:picMkLst>
        </pc:picChg>
        <pc:picChg chg="add mod">
          <ac:chgData name="Pynbhalang Lyngdoh [Chillibreeze]" userId="6e6ab227-4ab6-4418-b5d2-56197c8246b7" providerId="ADAL" clId="{E9045660-3159-494B-83DE-E47741515A1C}" dt="2020-07-22T11:02:22.653" v="179"/>
          <ac:picMkLst>
            <pc:docMk/>
            <pc:sldMk cId="1622630864" sldId="1798"/>
            <ac:picMk id="34" creationId="{7040A279-8837-4853-8923-BDCB74BBF86A}"/>
          </ac:picMkLst>
        </pc:picChg>
      </pc:sldChg>
    </pc:docChg>
  </pc:docChgLst>
  <pc:docChgLst>
    <pc:chgData name="Jenny Chen" userId="3fd3e1b3-2829-4b83-a999-09ceb7240592" providerId="ADAL" clId="{373BD6D0-D312-4358-8A0B-E59068C8253E}"/>
    <pc:docChg chg="undo redo custSel addSld delSld modSld">
      <pc:chgData name="Jenny Chen" userId="3fd3e1b3-2829-4b83-a999-09ceb7240592" providerId="ADAL" clId="{373BD6D0-D312-4358-8A0B-E59068C8253E}" dt="2020-09-23T23:07:19.260" v="459" actId="47"/>
      <pc:docMkLst>
        <pc:docMk/>
      </pc:docMkLst>
      <pc:sldChg chg="modSp mod">
        <pc:chgData name="Jenny Chen" userId="3fd3e1b3-2829-4b83-a999-09ceb7240592" providerId="ADAL" clId="{373BD6D0-D312-4358-8A0B-E59068C8253E}" dt="2020-09-19T02:47:08.008" v="235" actId="20577"/>
        <pc:sldMkLst>
          <pc:docMk/>
          <pc:sldMk cId="125839227" sldId="1731"/>
        </pc:sldMkLst>
        <pc:spChg chg="mod">
          <ac:chgData name="Jenny Chen" userId="3fd3e1b3-2829-4b83-a999-09ceb7240592" providerId="ADAL" clId="{373BD6D0-D312-4358-8A0B-E59068C8253E}" dt="2020-09-19T02:45:32.771" v="225" actId="20577"/>
          <ac:spMkLst>
            <pc:docMk/>
            <pc:sldMk cId="125839227" sldId="1731"/>
            <ac:spMk id="184" creationId="{9A89ECA8-F2F2-4627-B827-1B42944F815E}"/>
          </ac:spMkLst>
        </pc:spChg>
        <pc:spChg chg="mod">
          <ac:chgData name="Jenny Chen" userId="3fd3e1b3-2829-4b83-a999-09ceb7240592" providerId="ADAL" clId="{373BD6D0-D312-4358-8A0B-E59068C8253E}" dt="2020-09-19T02:47:08.008" v="235" actId="20577"/>
          <ac:spMkLst>
            <pc:docMk/>
            <pc:sldMk cId="125839227" sldId="1731"/>
            <ac:spMk id="196" creationId="{8906B1DF-0076-40FB-87E5-96259CCA8485}"/>
          </ac:spMkLst>
        </pc:spChg>
      </pc:sldChg>
      <pc:sldChg chg="delSp modSp mod">
        <pc:chgData name="Jenny Chen" userId="3fd3e1b3-2829-4b83-a999-09ceb7240592" providerId="ADAL" clId="{373BD6D0-D312-4358-8A0B-E59068C8253E}" dt="2020-09-19T02:08:00.851" v="7" actId="478"/>
        <pc:sldMkLst>
          <pc:docMk/>
          <pc:sldMk cId="788917443" sldId="1770"/>
        </pc:sldMkLst>
        <pc:spChg chg="mod">
          <ac:chgData name="Jenny Chen" userId="3fd3e1b3-2829-4b83-a999-09ceb7240592" providerId="ADAL" clId="{373BD6D0-D312-4358-8A0B-E59068C8253E}" dt="2020-09-19T02:07:50.060" v="0"/>
          <ac:spMkLst>
            <pc:docMk/>
            <pc:sldMk cId="788917443" sldId="1770"/>
            <ac:spMk id="61" creationId="{3D5A13EF-7852-4F29-885D-31327C0A5A5A}"/>
          </ac:spMkLst>
        </pc:spChg>
        <pc:spChg chg="mod">
          <ac:chgData name="Jenny Chen" userId="3fd3e1b3-2829-4b83-a999-09ceb7240592" providerId="ADAL" clId="{373BD6D0-D312-4358-8A0B-E59068C8253E}" dt="2020-09-19T02:07:53.704" v="1"/>
          <ac:spMkLst>
            <pc:docMk/>
            <pc:sldMk cId="788917443" sldId="1770"/>
            <ac:spMk id="64" creationId="{78256CEF-19A1-4E14-ADD4-188C81FC3421}"/>
          </ac:spMkLst>
        </pc:spChg>
        <pc:spChg chg="mod">
          <ac:chgData name="Jenny Chen" userId="3fd3e1b3-2829-4b83-a999-09ceb7240592" providerId="ADAL" clId="{373BD6D0-D312-4358-8A0B-E59068C8253E}" dt="2020-09-19T02:07:57.949" v="3"/>
          <ac:spMkLst>
            <pc:docMk/>
            <pc:sldMk cId="788917443" sldId="1770"/>
            <ac:spMk id="67" creationId="{512A241F-255A-47A6-BC0E-FD6D31E3B3FE}"/>
          </ac:spMkLst>
        </pc:spChg>
        <pc:spChg chg="del mod">
          <ac:chgData name="Jenny Chen" userId="3fd3e1b3-2829-4b83-a999-09ceb7240592" providerId="ADAL" clId="{373BD6D0-D312-4358-8A0B-E59068C8253E}" dt="2020-09-19T02:07:59.964" v="6"/>
          <ac:spMkLst>
            <pc:docMk/>
            <pc:sldMk cId="788917443" sldId="1770"/>
            <ac:spMk id="87" creationId="{F03BF4CF-74F4-42D5-A49C-FFEE85EB4A7C}"/>
          </ac:spMkLst>
        </pc:spChg>
        <pc:picChg chg="del">
          <ac:chgData name="Jenny Chen" userId="3fd3e1b3-2829-4b83-a999-09ceb7240592" providerId="ADAL" clId="{373BD6D0-D312-4358-8A0B-E59068C8253E}" dt="2020-09-19T02:08:00.851" v="7" actId="478"/>
          <ac:picMkLst>
            <pc:docMk/>
            <pc:sldMk cId="788917443" sldId="1770"/>
            <ac:picMk id="69" creationId="{532F6D25-21AC-4822-BC69-3B5974841626}"/>
          </ac:picMkLst>
        </pc:picChg>
        <pc:cxnChg chg="del">
          <ac:chgData name="Jenny Chen" userId="3fd3e1b3-2829-4b83-a999-09ceb7240592" providerId="ADAL" clId="{373BD6D0-D312-4358-8A0B-E59068C8253E}" dt="2020-09-19T02:07:59.957" v="4" actId="478"/>
          <ac:cxnSpMkLst>
            <pc:docMk/>
            <pc:sldMk cId="788917443" sldId="1770"/>
            <ac:cxnSpMk id="68" creationId="{CF67FC44-B288-4A80-AB32-1A01668E6C21}"/>
          </ac:cxnSpMkLst>
        </pc:cxnChg>
      </pc:sldChg>
      <pc:sldChg chg="modSp mod">
        <pc:chgData name="Jenny Chen" userId="3fd3e1b3-2829-4b83-a999-09ceb7240592" providerId="ADAL" clId="{373BD6D0-D312-4358-8A0B-E59068C8253E}" dt="2020-09-23T23:02:27.817" v="455" actId="20577"/>
        <pc:sldMkLst>
          <pc:docMk/>
          <pc:sldMk cId="2537251026" sldId="1787"/>
        </pc:sldMkLst>
        <pc:spChg chg="mod">
          <ac:chgData name="Jenny Chen" userId="3fd3e1b3-2829-4b83-a999-09ceb7240592" providerId="ADAL" clId="{373BD6D0-D312-4358-8A0B-E59068C8253E}" dt="2020-09-23T23:02:27.817" v="455" actId="20577"/>
          <ac:spMkLst>
            <pc:docMk/>
            <pc:sldMk cId="2537251026" sldId="1787"/>
            <ac:spMk id="25" creationId="{36A21645-0163-401C-8725-B229F1E9D6A2}"/>
          </ac:spMkLst>
        </pc:spChg>
      </pc:sldChg>
      <pc:sldChg chg="del">
        <pc:chgData name="Jenny Chen" userId="3fd3e1b3-2829-4b83-a999-09ceb7240592" providerId="ADAL" clId="{373BD6D0-D312-4358-8A0B-E59068C8253E}" dt="2020-09-19T02:08:08.129" v="8" actId="47"/>
        <pc:sldMkLst>
          <pc:docMk/>
          <pc:sldMk cId="221038346" sldId="1790"/>
        </pc:sldMkLst>
      </pc:sldChg>
      <pc:sldChg chg="addSp delSp modSp mod">
        <pc:chgData name="Jenny Chen" userId="3fd3e1b3-2829-4b83-a999-09ceb7240592" providerId="ADAL" clId="{373BD6D0-D312-4358-8A0B-E59068C8253E}" dt="2020-09-23T22:22:45.387" v="446" actId="1076"/>
        <pc:sldMkLst>
          <pc:docMk/>
          <pc:sldMk cId="1847783953" sldId="1795"/>
        </pc:sldMkLst>
        <pc:spChg chg="mod">
          <ac:chgData name="Jenny Chen" userId="3fd3e1b3-2829-4b83-a999-09ceb7240592" providerId="ADAL" clId="{373BD6D0-D312-4358-8A0B-E59068C8253E}" dt="2020-09-23T22:22:27.770" v="441" actId="14100"/>
          <ac:spMkLst>
            <pc:docMk/>
            <pc:sldMk cId="1847783953" sldId="1795"/>
            <ac:spMk id="27" creationId="{B4C32CEC-F300-4428-A471-B1EAAC6FAD46}"/>
          </ac:spMkLst>
        </pc:spChg>
        <pc:picChg chg="add del mod">
          <ac:chgData name="Jenny Chen" userId="3fd3e1b3-2829-4b83-a999-09ceb7240592" providerId="ADAL" clId="{373BD6D0-D312-4358-8A0B-E59068C8253E}" dt="2020-09-23T22:21:29.998" v="429" actId="478"/>
          <ac:picMkLst>
            <pc:docMk/>
            <pc:sldMk cId="1847783953" sldId="1795"/>
            <ac:picMk id="3" creationId="{8A3D25BC-A4B4-4D07-BFE3-83006D8F9388}"/>
          </ac:picMkLst>
        </pc:picChg>
        <pc:picChg chg="add mod">
          <ac:chgData name="Jenny Chen" userId="3fd3e1b3-2829-4b83-a999-09ceb7240592" providerId="ADAL" clId="{373BD6D0-D312-4358-8A0B-E59068C8253E}" dt="2020-09-23T22:22:29.750" v="442" actId="1076"/>
          <ac:picMkLst>
            <pc:docMk/>
            <pc:sldMk cId="1847783953" sldId="1795"/>
            <ac:picMk id="5" creationId="{43524268-3A82-410B-A1D0-553E7D1F58FC}"/>
          </ac:picMkLst>
        </pc:picChg>
        <pc:picChg chg="add mod modCrop">
          <ac:chgData name="Jenny Chen" userId="3fd3e1b3-2829-4b83-a999-09ceb7240592" providerId="ADAL" clId="{373BD6D0-D312-4358-8A0B-E59068C8253E}" dt="2020-09-23T22:22:45.387" v="446" actId="1076"/>
          <ac:picMkLst>
            <pc:docMk/>
            <pc:sldMk cId="1847783953" sldId="1795"/>
            <ac:picMk id="7" creationId="{01B42B8D-381C-4394-949A-07FD84375BA1}"/>
          </ac:picMkLst>
        </pc:picChg>
        <pc:picChg chg="del">
          <ac:chgData name="Jenny Chen" userId="3fd3e1b3-2829-4b83-a999-09ceb7240592" providerId="ADAL" clId="{373BD6D0-D312-4358-8A0B-E59068C8253E}" dt="2020-09-23T22:21:05.417" v="424" actId="478"/>
          <ac:picMkLst>
            <pc:docMk/>
            <pc:sldMk cId="1847783953" sldId="1795"/>
            <ac:picMk id="28" creationId="{5274CC06-CF0B-43F3-B495-94CC2A573995}"/>
          </ac:picMkLst>
        </pc:picChg>
      </pc:sldChg>
      <pc:sldChg chg="modSp mod">
        <pc:chgData name="Jenny Chen" userId="3fd3e1b3-2829-4b83-a999-09ceb7240592" providerId="ADAL" clId="{373BD6D0-D312-4358-8A0B-E59068C8253E}" dt="2020-09-23T23:05:12.040" v="457" actId="20577"/>
        <pc:sldMkLst>
          <pc:docMk/>
          <pc:sldMk cId="271856399" sldId="1796"/>
        </pc:sldMkLst>
        <pc:spChg chg="mod">
          <ac:chgData name="Jenny Chen" userId="3fd3e1b3-2829-4b83-a999-09ceb7240592" providerId="ADAL" clId="{373BD6D0-D312-4358-8A0B-E59068C8253E}" dt="2020-09-23T23:05:12.040" v="457" actId="20577"/>
          <ac:spMkLst>
            <pc:docMk/>
            <pc:sldMk cId="271856399" sldId="1796"/>
            <ac:spMk id="17" creationId="{00000000-0000-0000-0000-000000000000}"/>
          </ac:spMkLst>
        </pc:spChg>
      </pc:sldChg>
      <pc:sldChg chg="del mod modShow">
        <pc:chgData name="Jenny Chen" userId="3fd3e1b3-2829-4b83-a999-09ceb7240592" providerId="ADAL" clId="{373BD6D0-D312-4358-8A0B-E59068C8253E}" dt="2020-09-19T02:45:02.593" v="223" actId="47"/>
        <pc:sldMkLst>
          <pc:docMk/>
          <pc:sldMk cId="2400216117" sldId="1799"/>
        </pc:sldMkLst>
      </pc:sldChg>
      <pc:sldChg chg="del">
        <pc:chgData name="Jenny Chen" userId="3fd3e1b3-2829-4b83-a999-09ceb7240592" providerId="ADAL" clId="{373BD6D0-D312-4358-8A0B-E59068C8253E}" dt="2020-09-19T02:48:32.692" v="237" actId="47"/>
        <pc:sldMkLst>
          <pc:docMk/>
          <pc:sldMk cId="3852628480" sldId="1800"/>
        </pc:sldMkLst>
      </pc:sldChg>
      <pc:sldChg chg="modSp mod">
        <pc:chgData name="Jenny Chen" userId="3fd3e1b3-2829-4b83-a999-09ceb7240592" providerId="ADAL" clId="{373BD6D0-D312-4358-8A0B-E59068C8253E}" dt="2020-09-19T02:53:40.583" v="271"/>
        <pc:sldMkLst>
          <pc:docMk/>
          <pc:sldMk cId="754805508" sldId="1801"/>
        </pc:sldMkLst>
        <pc:spChg chg="mod">
          <ac:chgData name="Jenny Chen" userId="3fd3e1b3-2829-4b83-a999-09ceb7240592" providerId="ADAL" clId="{373BD6D0-D312-4358-8A0B-E59068C8253E}" dt="2020-09-19T02:53:26.302" v="270" actId="14100"/>
          <ac:spMkLst>
            <pc:docMk/>
            <pc:sldMk cId="754805508" sldId="1801"/>
            <ac:spMk id="9" creationId="{E9F01CD8-4D93-4DD3-A0E7-C846630F965F}"/>
          </ac:spMkLst>
        </pc:spChg>
        <pc:spChg chg="mod">
          <ac:chgData name="Jenny Chen" userId="3fd3e1b3-2829-4b83-a999-09ceb7240592" providerId="ADAL" clId="{373BD6D0-D312-4358-8A0B-E59068C8253E}" dt="2020-09-19T02:53:23.175" v="269" actId="1076"/>
          <ac:spMkLst>
            <pc:docMk/>
            <pc:sldMk cId="754805508" sldId="1801"/>
            <ac:spMk id="10" creationId="{CFE42FD8-F5D0-4F86-B9F6-4A8BD858818E}"/>
          </ac:spMkLst>
        </pc:spChg>
        <pc:spChg chg="mod">
          <ac:chgData name="Jenny Chen" userId="3fd3e1b3-2829-4b83-a999-09ceb7240592" providerId="ADAL" clId="{373BD6D0-D312-4358-8A0B-E59068C8253E}" dt="2020-09-19T02:53:15.026" v="267" actId="14100"/>
          <ac:spMkLst>
            <pc:docMk/>
            <pc:sldMk cId="754805508" sldId="1801"/>
            <ac:spMk id="11" creationId="{02823505-F289-4256-ABAC-FCD1FB2E2771}"/>
          </ac:spMkLst>
        </pc:spChg>
        <pc:spChg chg="mod">
          <ac:chgData name="Jenny Chen" userId="3fd3e1b3-2829-4b83-a999-09ceb7240592" providerId="ADAL" clId="{373BD6D0-D312-4358-8A0B-E59068C8253E}" dt="2020-09-19T02:53:40.583" v="271"/>
          <ac:spMkLst>
            <pc:docMk/>
            <pc:sldMk cId="754805508" sldId="1801"/>
            <ac:spMk id="17" creationId="{00000000-0000-0000-0000-000000000000}"/>
          </ac:spMkLst>
        </pc:spChg>
      </pc:sldChg>
      <pc:sldChg chg="del mod modShow">
        <pc:chgData name="Jenny Chen" userId="3fd3e1b3-2829-4b83-a999-09ceb7240592" providerId="ADAL" clId="{373BD6D0-D312-4358-8A0B-E59068C8253E}" dt="2020-09-23T23:06:53.019" v="458" actId="47"/>
        <pc:sldMkLst>
          <pc:docMk/>
          <pc:sldMk cId="1402569775" sldId="1823"/>
        </pc:sldMkLst>
      </pc:sldChg>
      <pc:sldChg chg="addSp delSp modSp add mod modShow">
        <pc:chgData name="Jenny Chen" userId="3fd3e1b3-2829-4b83-a999-09ceb7240592" providerId="ADAL" clId="{373BD6D0-D312-4358-8A0B-E59068C8253E}" dt="2020-09-19T02:52:27.851" v="260" actId="2711"/>
        <pc:sldMkLst>
          <pc:docMk/>
          <pc:sldMk cId="999444631" sldId="1824"/>
        </pc:sldMkLst>
        <pc:spChg chg="add mod">
          <ac:chgData name="Jenny Chen" userId="3fd3e1b3-2829-4b83-a999-09ceb7240592" providerId="ADAL" clId="{373BD6D0-D312-4358-8A0B-E59068C8253E}" dt="2020-09-19T02:52:27.851" v="260" actId="2711"/>
          <ac:spMkLst>
            <pc:docMk/>
            <pc:sldMk cId="999444631" sldId="1824"/>
            <ac:spMk id="7" creationId="{29C43672-DD25-4944-A930-E4C5CBC1C6B7}"/>
          </ac:spMkLst>
        </pc:spChg>
        <pc:spChg chg="mod">
          <ac:chgData name="Jenny Chen" userId="3fd3e1b3-2829-4b83-a999-09ceb7240592" providerId="ADAL" clId="{373BD6D0-D312-4358-8A0B-E59068C8253E}" dt="2020-09-19T02:52:10.721" v="258" actId="2711"/>
          <ac:spMkLst>
            <pc:docMk/>
            <pc:sldMk cId="999444631" sldId="1824"/>
            <ac:spMk id="8" creationId="{DA678F18-E135-4511-9B09-34B69F552EE4}"/>
          </ac:spMkLst>
        </pc:spChg>
        <pc:spChg chg="add mod">
          <ac:chgData name="Jenny Chen" userId="3fd3e1b3-2829-4b83-a999-09ceb7240592" providerId="ADAL" clId="{373BD6D0-D312-4358-8A0B-E59068C8253E}" dt="2020-09-19T02:52:19.162" v="259" actId="2711"/>
          <ac:spMkLst>
            <pc:docMk/>
            <pc:sldMk cId="999444631" sldId="1824"/>
            <ac:spMk id="9" creationId="{94C274AB-9474-4A5B-BF29-88272E796ADD}"/>
          </ac:spMkLst>
        </pc:spChg>
        <pc:spChg chg="del mod">
          <ac:chgData name="Jenny Chen" userId="3fd3e1b3-2829-4b83-a999-09ceb7240592" providerId="ADAL" clId="{373BD6D0-D312-4358-8A0B-E59068C8253E}" dt="2020-09-19T02:19:14.427" v="43" actId="478"/>
          <ac:spMkLst>
            <pc:docMk/>
            <pc:sldMk cId="999444631" sldId="1824"/>
            <ac:spMk id="12" creationId="{636E49BA-5316-43E8-AF67-35A3FE3FCE19}"/>
          </ac:spMkLst>
        </pc:spChg>
        <pc:spChg chg="mod">
          <ac:chgData name="Jenny Chen" userId="3fd3e1b3-2829-4b83-a999-09ceb7240592" providerId="ADAL" clId="{373BD6D0-D312-4358-8A0B-E59068C8253E}" dt="2020-09-19T02:26:25.260" v="86" actId="20577"/>
          <ac:spMkLst>
            <pc:docMk/>
            <pc:sldMk cId="999444631" sldId="1824"/>
            <ac:spMk id="17" creationId="{00000000-0000-0000-0000-000000000000}"/>
          </ac:spMkLst>
        </pc:spChg>
        <pc:picChg chg="add mod">
          <ac:chgData name="Jenny Chen" userId="3fd3e1b3-2829-4b83-a999-09ceb7240592" providerId="ADAL" clId="{373BD6D0-D312-4358-8A0B-E59068C8253E}" dt="2020-09-19T02:25:00.614" v="75" actId="1076"/>
          <ac:picMkLst>
            <pc:docMk/>
            <pc:sldMk cId="999444631" sldId="1824"/>
            <ac:picMk id="3" creationId="{0C7A1A3E-5B48-40D5-9738-44DCDF1EDE3B}"/>
          </ac:picMkLst>
        </pc:picChg>
        <pc:picChg chg="add del mod">
          <ac:chgData name="Jenny Chen" userId="3fd3e1b3-2829-4b83-a999-09ceb7240592" providerId="ADAL" clId="{373BD6D0-D312-4358-8A0B-E59068C8253E}" dt="2020-09-19T02:25:41.394" v="78" actId="478"/>
          <ac:picMkLst>
            <pc:docMk/>
            <pc:sldMk cId="999444631" sldId="1824"/>
            <ac:picMk id="6" creationId="{47F069E7-AD79-4D96-A90B-7F9D6D37C29E}"/>
          </ac:picMkLst>
        </pc:picChg>
      </pc:sldChg>
      <pc:sldChg chg="add del">
        <pc:chgData name="Jenny Chen" userId="3fd3e1b3-2829-4b83-a999-09ceb7240592" providerId="ADAL" clId="{373BD6D0-D312-4358-8A0B-E59068C8253E}" dt="2020-09-19T02:26:40.633" v="88" actId="47"/>
        <pc:sldMkLst>
          <pc:docMk/>
          <pc:sldMk cId="58681383" sldId="1825"/>
        </pc:sldMkLst>
      </pc:sldChg>
      <pc:sldChg chg="addSp delSp modSp add mod modShow">
        <pc:chgData name="Jenny Chen" userId="3fd3e1b3-2829-4b83-a999-09ceb7240592" providerId="ADAL" clId="{373BD6D0-D312-4358-8A0B-E59068C8253E}" dt="2020-09-19T02:52:47.521" v="263" actId="108"/>
        <pc:sldMkLst>
          <pc:docMk/>
          <pc:sldMk cId="2125204315" sldId="1826"/>
        </pc:sldMkLst>
        <pc:spChg chg="mod">
          <ac:chgData name="Jenny Chen" userId="3fd3e1b3-2829-4b83-a999-09ceb7240592" providerId="ADAL" clId="{373BD6D0-D312-4358-8A0B-E59068C8253E}" dt="2020-09-19T02:52:47.521" v="263" actId="108"/>
          <ac:spMkLst>
            <pc:docMk/>
            <pc:sldMk cId="2125204315" sldId="1826"/>
            <ac:spMk id="7" creationId="{29C43672-DD25-4944-A930-E4C5CBC1C6B7}"/>
          </ac:spMkLst>
        </pc:spChg>
        <pc:spChg chg="mod">
          <ac:chgData name="Jenny Chen" userId="3fd3e1b3-2829-4b83-a999-09ceb7240592" providerId="ADAL" clId="{373BD6D0-D312-4358-8A0B-E59068C8253E}" dt="2020-09-19T02:52:39.404" v="261" actId="2711"/>
          <ac:spMkLst>
            <pc:docMk/>
            <pc:sldMk cId="2125204315" sldId="1826"/>
            <ac:spMk id="8" creationId="{DA678F18-E135-4511-9B09-34B69F552EE4}"/>
          </ac:spMkLst>
        </pc:spChg>
        <pc:spChg chg="mod">
          <ac:chgData name="Jenny Chen" userId="3fd3e1b3-2829-4b83-a999-09ceb7240592" providerId="ADAL" clId="{373BD6D0-D312-4358-8A0B-E59068C8253E}" dt="2020-09-19T02:52:44.244" v="262" actId="2711"/>
          <ac:spMkLst>
            <pc:docMk/>
            <pc:sldMk cId="2125204315" sldId="1826"/>
            <ac:spMk id="9" creationId="{94C274AB-9474-4A5B-BF29-88272E796ADD}"/>
          </ac:spMkLst>
        </pc:spChg>
        <pc:spChg chg="add del mod">
          <ac:chgData name="Jenny Chen" userId="3fd3e1b3-2829-4b83-a999-09ceb7240592" providerId="ADAL" clId="{373BD6D0-D312-4358-8A0B-E59068C8253E}" dt="2020-09-19T02:43:23.798" v="204" actId="478"/>
          <ac:spMkLst>
            <pc:docMk/>
            <pc:sldMk cId="2125204315" sldId="1826"/>
            <ac:spMk id="10" creationId="{7FEFC143-8C52-4B78-9115-F250307144BE}"/>
          </ac:spMkLst>
        </pc:spChg>
        <pc:spChg chg="add del mod">
          <ac:chgData name="Jenny Chen" userId="3fd3e1b3-2829-4b83-a999-09ceb7240592" providerId="ADAL" clId="{373BD6D0-D312-4358-8A0B-E59068C8253E}" dt="2020-09-19T02:40:23.631" v="176" actId="478"/>
          <ac:spMkLst>
            <pc:docMk/>
            <pc:sldMk cId="2125204315" sldId="1826"/>
            <ac:spMk id="13" creationId="{D85E8532-A3FC-4080-9302-CB2FD875DD7A}"/>
          </ac:spMkLst>
        </pc:spChg>
        <pc:spChg chg="add mod">
          <ac:chgData name="Jenny Chen" userId="3fd3e1b3-2829-4b83-a999-09ceb7240592" providerId="ADAL" clId="{373BD6D0-D312-4358-8A0B-E59068C8253E}" dt="2020-09-19T02:48:06.700" v="236" actId="14100"/>
          <ac:spMkLst>
            <pc:docMk/>
            <pc:sldMk cId="2125204315" sldId="1826"/>
            <ac:spMk id="15" creationId="{93AF89B6-9D11-454D-A50C-CBA85514CBA5}"/>
          </ac:spMkLst>
        </pc:spChg>
        <pc:spChg chg="mod">
          <ac:chgData name="Jenny Chen" userId="3fd3e1b3-2829-4b83-a999-09ceb7240592" providerId="ADAL" clId="{373BD6D0-D312-4358-8A0B-E59068C8253E}" dt="2020-09-19T02:26:43.712" v="89" actId="20577"/>
          <ac:spMkLst>
            <pc:docMk/>
            <pc:sldMk cId="2125204315" sldId="1826"/>
            <ac:spMk id="17" creationId="{00000000-0000-0000-0000-000000000000}"/>
          </ac:spMkLst>
        </pc:spChg>
        <pc:picChg chg="del mod">
          <ac:chgData name="Jenny Chen" userId="3fd3e1b3-2829-4b83-a999-09ceb7240592" providerId="ADAL" clId="{373BD6D0-D312-4358-8A0B-E59068C8253E}" dt="2020-09-19T02:28:51.412" v="114" actId="478"/>
          <ac:picMkLst>
            <pc:docMk/>
            <pc:sldMk cId="2125204315" sldId="1826"/>
            <ac:picMk id="3" creationId="{0C7A1A3E-5B48-40D5-9738-44DCDF1EDE3B}"/>
          </ac:picMkLst>
        </pc:picChg>
        <pc:picChg chg="add mod ord modCrop">
          <ac:chgData name="Jenny Chen" userId="3fd3e1b3-2829-4b83-a999-09ceb7240592" providerId="ADAL" clId="{373BD6D0-D312-4358-8A0B-E59068C8253E}" dt="2020-09-19T02:44:26.325" v="220" actId="14100"/>
          <ac:picMkLst>
            <pc:docMk/>
            <pc:sldMk cId="2125204315" sldId="1826"/>
            <ac:picMk id="4" creationId="{422B9B18-DE6C-4543-A171-8780640C1E6D}"/>
          </ac:picMkLst>
        </pc:picChg>
        <pc:picChg chg="add mod modCrop">
          <ac:chgData name="Jenny Chen" userId="3fd3e1b3-2829-4b83-a999-09ceb7240592" providerId="ADAL" clId="{373BD6D0-D312-4358-8A0B-E59068C8253E}" dt="2020-09-19T02:44:11.532" v="216" actId="1076"/>
          <ac:picMkLst>
            <pc:docMk/>
            <pc:sldMk cId="2125204315" sldId="1826"/>
            <ac:picMk id="6" creationId="{23885ED4-D043-4D22-B507-BA131275EA77}"/>
          </ac:picMkLst>
        </pc:picChg>
      </pc:sldChg>
      <pc:sldChg chg="modSp add del mod modShow">
        <pc:chgData name="Jenny Chen" userId="3fd3e1b3-2829-4b83-a999-09ceb7240592" providerId="ADAL" clId="{373BD6D0-D312-4358-8A0B-E59068C8253E}" dt="2020-09-23T23:07:19.260" v="459" actId="47"/>
        <pc:sldMkLst>
          <pc:docMk/>
          <pc:sldMk cId="2360121609" sldId="1827"/>
        </pc:sldMkLst>
        <pc:spChg chg="mod">
          <ac:chgData name="Jenny Chen" userId="3fd3e1b3-2829-4b83-a999-09ceb7240592" providerId="ADAL" clId="{373BD6D0-D312-4358-8A0B-E59068C8253E}" dt="2020-09-19T03:05:28.950" v="276" actId="6549"/>
          <ac:spMkLst>
            <pc:docMk/>
            <pc:sldMk cId="2360121609" sldId="1827"/>
            <ac:spMk id="17" creationId="{00000000-0000-0000-0000-000000000000}"/>
          </ac:spMkLst>
        </pc:spChg>
      </pc:sldChg>
      <pc:sldChg chg="addSp delSp modSp add mod">
        <pc:chgData name="Jenny Chen" userId="3fd3e1b3-2829-4b83-a999-09ceb7240592" providerId="ADAL" clId="{373BD6D0-D312-4358-8A0B-E59068C8253E}" dt="2020-09-19T03:18:08.905" v="423" actId="1076"/>
        <pc:sldMkLst>
          <pc:docMk/>
          <pc:sldMk cId="1173055566" sldId="1828"/>
        </pc:sldMkLst>
        <pc:spChg chg="add mod">
          <ac:chgData name="Jenny Chen" userId="3fd3e1b3-2829-4b83-a999-09ceb7240592" providerId="ADAL" clId="{373BD6D0-D312-4358-8A0B-E59068C8253E}" dt="2020-09-19T03:18:01.644" v="421" actId="14100"/>
          <ac:spMkLst>
            <pc:docMk/>
            <pc:sldMk cId="1173055566" sldId="1828"/>
            <ac:spMk id="3" creationId="{05FB80C7-EF89-49C3-B82F-CCAC9838DCFA}"/>
          </ac:spMkLst>
        </pc:spChg>
        <pc:spChg chg="add mod">
          <ac:chgData name="Jenny Chen" userId="3fd3e1b3-2829-4b83-a999-09ceb7240592" providerId="ADAL" clId="{373BD6D0-D312-4358-8A0B-E59068C8253E}" dt="2020-09-19T03:18:01.644" v="421" actId="14100"/>
          <ac:spMkLst>
            <pc:docMk/>
            <pc:sldMk cId="1173055566" sldId="1828"/>
            <ac:spMk id="13" creationId="{F58EFF72-1B23-4F73-94E7-8CE8CD2EFA16}"/>
          </ac:spMkLst>
        </pc:spChg>
        <pc:spChg chg="add mod">
          <ac:chgData name="Jenny Chen" userId="3fd3e1b3-2829-4b83-a999-09ceb7240592" providerId="ADAL" clId="{373BD6D0-D312-4358-8A0B-E59068C8253E}" dt="2020-09-19T03:17:57.904" v="420" actId="1076"/>
          <ac:spMkLst>
            <pc:docMk/>
            <pc:sldMk cId="1173055566" sldId="1828"/>
            <ac:spMk id="16" creationId="{D2EE6426-0648-442A-AEC1-07EF9FEFC60A}"/>
          </ac:spMkLst>
        </pc:spChg>
        <pc:spChg chg="add mod">
          <ac:chgData name="Jenny Chen" userId="3fd3e1b3-2829-4b83-a999-09ceb7240592" providerId="ADAL" clId="{373BD6D0-D312-4358-8A0B-E59068C8253E}" dt="2020-09-19T03:17:57.904" v="420" actId="1076"/>
          <ac:spMkLst>
            <pc:docMk/>
            <pc:sldMk cId="1173055566" sldId="1828"/>
            <ac:spMk id="18" creationId="{02BF545D-6316-4E44-BBB6-D7A86B23AA9D}"/>
          </ac:spMkLst>
        </pc:spChg>
        <pc:spChg chg="add mod">
          <ac:chgData name="Jenny Chen" userId="3fd3e1b3-2829-4b83-a999-09ceb7240592" providerId="ADAL" clId="{373BD6D0-D312-4358-8A0B-E59068C8253E}" dt="2020-09-19T03:17:57.904" v="420" actId="1076"/>
          <ac:spMkLst>
            <pc:docMk/>
            <pc:sldMk cId="1173055566" sldId="1828"/>
            <ac:spMk id="19" creationId="{B03B2B31-C784-435C-BE47-571218B77C98}"/>
          </ac:spMkLst>
        </pc:spChg>
        <pc:spChg chg="del">
          <ac:chgData name="Jenny Chen" userId="3fd3e1b3-2829-4b83-a999-09ceb7240592" providerId="ADAL" clId="{373BD6D0-D312-4358-8A0B-E59068C8253E}" dt="2020-09-19T03:06:01.850" v="278" actId="478"/>
          <ac:spMkLst>
            <pc:docMk/>
            <pc:sldMk cId="1173055566" sldId="1828"/>
            <ac:spMk id="45" creationId="{D40A823E-4343-4A94-9E27-5D66F4C76E7E}"/>
          </ac:spMkLst>
        </pc:spChg>
        <pc:spChg chg="del">
          <ac:chgData name="Jenny Chen" userId="3fd3e1b3-2829-4b83-a999-09ceb7240592" providerId="ADAL" clId="{373BD6D0-D312-4358-8A0B-E59068C8253E}" dt="2020-09-19T03:06:01.850" v="278" actId="478"/>
          <ac:spMkLst>
            <pc:docMk/>
            <pc:sldMk cId="1173055566" sldId="1828"/>
            <ac:spMk id="48" creationId="{8FC60032-93B7-4E46-A6C6-47CCA56B7490}"/>
          </ac:spMkLst>
        </pc:spChg>
        <pc:spChg chg="del">
          <ac:chgData name="Jenny Chen" userId="3fd3e1b3-2829-4b83-a999-09ceb7240592" providerId="ADAL" clId="{373BD6D0-D312-4358-8A0B-E59068C8253E}" dt="2020-09-19T03:06:01.850" v="278" actId="478"/>
          <ac:spMkLst>
            <pc:docMk/>
            <pc:sldMk cId="1173055566" sldId="1828"/>
            <ac:spMk id="51" creationId="{2240A7AD-135D-4722-9FD8-87718DBA7212}"/>
          </ac:spMkLst>
        </pc:spChg>
        <pc:picChg chg="del">
          <ac:chgData name="Jenny Chen" userId="3fd3e1b3-2829-4b83-a999-09ceb7240592" providerId="ADAL" clId="{373BD6D0-D312-4358-8A0B-E59068C8253E}" dt="2020-09-19T03:06:01.850" v="278" actId="478"/>
          <ac:picMkLst>
            <pc:docMk/>
            <pc:sldMk cId="1173055566" sldId="1828"/>
            <ac:picMk id="2" creationId="{A8BE6F9C-584C-423E-A1EB-7A5D76AE2C46}"/>
          </ac:picMkLst>
        </pc:picChg>
        <pc:picChg chg="add mod">
          <ac:chgData name="Jenny Chen" userId="3fd3e1b3-2829-4b83-a999-09ceb7240592" providerId="ADAL" clId="{373BD6D0-D312-4358-8A0B-E59068C8253E}" dt="2020-09-19T03:18:08.905" v="423" actId="1076"/>
          <ac:picMkLst>
            <pc:docMk/>
            <pc:sldMk cId="1173055566" sldId="1828"/>
            <ac:picMk id="5" creationId="{BD1596D5-549F-4CD6-BF3C-07A89A40F73B}"/>
          </ac:picMkLst>
        </pc:picChg>
        <pc:picChg chg="del">
          <ac:chgData name="Jenny Chen" userId="3fd3e1b3-2829-4b83-a999-09ceb7240592" providerId="ADAL" clId="{373BD6D0-D312-4358-8A0B-E59068C8253E}" dt="2020-09-19T03:06:01.850" v="278" actId="478"/>
          <ac:picMkLst>
            <pc:docMk/>
            <pc:sldMk cId="1173055566" sldId="1828"/>
            <ac:picMk id="7" creationId="{C489737B-F53A-4363-838D-A6FAC1D8398F}"/>
          </ac:picMkLst>
        </pc:picChg>
        <pc:picChg chg="add mod modCrop">
          <ac:chgData name="Jenny Chen" userId="3fd3e1b3-2829-4b83-a999-09ceb7240592" providerId="ADAL" clId="{373BD6D0-D312-4358-8A0B-E59068C8253E}" dt="2020-09-19T03:17:57.904" v="420" actId="1076"/>
          <ac:picMkLst>
            <pc:docMk/>
            <pc:sldMk cId="1173055566" sldId="1828"/>
            <ac:picMk id="8" creationId="{58F77941-B75B-4F5B-A5EC-40575F466DF9}"/>
          </ac:picMkLst>
        </pc:picChg>
        <pc:picChg chg="del">
          <ac:chgData name="Jenny Chen" userId="3fd3e1b3-2829-4b83-a999-09ceb7240592" providerId="ADAL" clId="{373BD6D0-D312-4358-8A0B-E59068C8253E}" dt="2020-09-19T03:06:01.850" v="278" actId="478"/>
          <ac:picMkLst>
            <pc:docMk/>
            <pc:sldMk cId="1173055566" sldId="1828"/>
            <ac:picMk id="9" creationId="{D2D8DD95-A7C3-4D5C-B558-9CD807CAC184}"/>
          </ac:picMkLst>
        </pc:picChg>
        <pc:picChg chg="add mod modCrop">
          <ac:chgData name="Jenny Chen" userId="3fd3e1b3-2829-4b83-a999-09ceb7240592" providerId="ADAL" clId="{373BD6D0-D312-4358-8A0B-E59068C8253E}" dt="2020-09-19T03:17:57.904" v="420" actId="1076"/>
          <ac:picMkLst>
            <pc:docMk/>
            <pc:sldMk cId="1173055566" sldId="1828"/>
            <ac:picMk id="12" creationId="{53CB5C46-E7F7-4FA3-9B49-83ECD6515B53}"/>
          </ac:picMkLst>
        </pc:picChg>
        <pc:picChg chg="add mod modCrop">
          <ac:chgData name="Jenny Chen" userId="3fd3e1b3-2829-4b83-a999-09ceb7240592" providerId="ADAL" clId="{373BD6D0-D312-4358-8A0B-E59068C8253E}" dt="2020-09-19T03:17:57.904" v="420" actId="1076"/>
          <ac:picMkLst>
            <pc:docMk/>
            <pc:sldMk cId="1173055566" sldId="1828"/>
            <ac:picMk id="15" creationId="{22132E84-FAF5-4004-9688-60AECF37CB06}"/>
          </ac:picMkLst>
        </pc:picChg>
        <pc:cxnChg chg="del">
          <ac:chgData name="Jenny Chen" userId="3fd3e1b3-2829-4b83-a999-09ceb7240592" providerId="ADAL" clId="{373BD6D0-D312-4358-8A0B-E59068C8253E}" dt="2020-09-19T03:06:01.850" v="278" actId="478"/>
          <ac:cxnSpMkLst>
            <pc:docMk/>
            <pc:sldMk cId="1173055566" sldId="1828"/>
            <ac:cxnSpMk id="46" creationId="{C79425FB-5D04-4C92-8777-9F5886088B30}"/>
          </ac:cxnSpMkLst>
        </pc:cxnChg>
        <pc:cxnChg chg="del">
          <ac:chgData name="Jenny Chen" userId="3fd3e1b3-2829-4b83-a999-09ceb7240592" providerId="ADAL" clId="{373BD6D0-D312-4358-8A0B-E59068C8253E}" dt="2020-09-19T03:06:01.850" v="278" actId="478"/>
          <ac:cxnSpMkLst>
            <pc:docMk/>
            <pc:sldMk cId="1173055566" sldId="1828"/>
            <ac:cxnSpMk id="49" creationId="{1784FF81-0AB9-4F58-8B0F-EDFBB616BB3A}"/>
          </ac:cxnSpMkLst>
        </pc:cxnChg>
      </pc:sldChg>
      <pc:sldChg chg="add del">
        <pc:chgData name="Jenny Chen" userId="3fd3e1b3-2829-4b83-a999-09ceb7240592" providerId="ADAL" clId="{373BD6D0-D312-4358-8A0B-E59068C8253E}" dt="2020-09-19T03:06:18.319" v="280"/>
        <pc:sldMkLst>
          <pc:docMk/>
          <pc:sldMk cId="716112753" sldId="1829"/>
        </pc:sldMkLst>
      </pc:sldChg>
    </pc:docChg>
  </pc:docChgLst>
  <pc:docChgLst>
    <pc:chgData name="Marbahun" userId="f9980d50-8f48-457e-a9e2-6a97b313c7f2" providerId="ADAL" clId="{894D5FD6-25CE-4156-986D-B0325A0531F7}"/>
    <pc:docChg chg="modSld">
      <pc:chgData name="Marbahun" userId="f9980d50-8f48-457e-a9e2-6a97b313c7f2" providerId="ADAL" clId="{894D5FD6-25CE-4156-986D-B0325A0531F7}" dt="2020-08-01T13:26:24.627" v="18" actId="20577"/>
      <pc:docMkLst>
        <pc:docMk/>
      </pc:docMkLst>
      <pc:sldChg chg="modSp mod">
        <pc:chgData name="Marbahun" userId="f9980d50-8f48-457e-a9e2-6a97b313c7f2" providerId="ADAL" clId="{894D5FD6-25CE-4156-986D-B0325A0531F7}" dt="2020-08-01T13:26:24.627" v="18" actId="20577"/>
        <pc:sldMkLst>
          <pc:docMk/>
          <pc:sldMk cId="2753844860" sldId="1728"/>
        </pc:sldMkLst>
        <pc:spChg chg="mod">
          <ac:chgData name="Marbahun" userId="f9980d50-8f48-457e-a9e2-6a97b313c7f2" providerId="ADAL" clId="{894D5FD6-25CE-4156-986D-B0325A0531F7}" dt="2020-08-01T13:26:24.627" v="18" actId="20577"/>
          <ac:spMkLst>
            <pc:docMk/>
            <pc:sldMk cId="2753844860" sldId="1728"/>
            <ac:spMk id="76" creationId="{F848F467-8088-4D01-826A-648579E63D1E}"/>
          </ac:spMkLst>
        </pc:spChg>
        <pc:cxnChg chg="mod">
          <ac:chgData name="Marbahun" userId="f9980d50-8f48-457e-a9e2-6a97b313c7f2" providerId="ADAL" clId="{894D5FD6-25CE-4156-986D-B0325A0531F7}" dt="2020-08-01T13:22:29.357" v="13" actId="14100"/>
          <ac:cxnSpMkLst>
            <pc:docMk/>
            <pc:sldMk cId="2753844860" sldId="1728"/>
            <ac:cxnSpMk id="47" creationId="{21DDF7A3-8BE6-4BB4-B005-505856EC950B}"/>
          </ac:cxnSpMkLst>
        </pc:cxnChg>
        <pc:cxnChg chg="mod">
          <ac:chgData name="Marbahun" userId="f9980d50-8f48-457e-a9e2-6a97b313c7f2" providerId="ADAL" clId="{894D5FD6-25CE-4156-986D-B0325A0531F7}" dt="2020-08-01T13:22:31.020" v="14" actId="14100"/>
          <ac:cxnSpMkLst>
            <pc:docMk/>
            <pc:sldMk cId="2753844860" sldId="1728"/>
            <ac:cxnSpMk id="50" creationId="{8D8B5CFF-0FCD-40B6-A509-CBA161F2DFE9}"/>
          </ac:cxnSpMkLst>
        </pc:cxnChg>
        <pc:cxnChg chg="mod">
          <ac:chgData name="Marbahun" userId="f9980d50-8f48-457e-a9e2-6a97b313c7f2" providerId="ADAL" clId="{894D5FD6-25CE-4156-986D-B0325A0531F7}" dt="2020-08-01T13:22:40.181" v="15" actId="14100"/>
          <ac:cxnSpMkLst>
            <pc:docMk/>
            <pc:sldMk cId="2753844860" sldId="1728"/>
            <ac:cxnSpMk id="67" creationId="{521CF177-70EC-4CCA-9848-74FB90FD5105}"/>
          </ac:cxnSpMkLst>
        </pc:cxnChg>
        <pc:cxnChg chg="mod">
          <ac:chgData name="Marbahun" userId="f9980d50-8f48-457e-a9e2-6a97b313c7f2" providerId="ADAL" clId="{894D5FD6-25CE-4156-986D-B0325A0531F7}" dt="2020-08-01T13:22:44.237" v="16" actId="14100"/>
          <ac:cxnSpMkLst>
            <pc:docMk/>
            <pc:sldMk cId="2753844860" sldId="1728"/>
            <ac:cxnSpMk id="74" creationId="{C4A4376D-5899-4E0B-90D1-8E291BBEA9D8}"/>
          </ac:cxnSpMkLst>
        </pc:cxnChg>
      </pc:sldChg>
      <pc:sldChg chg="modSp mod">
        <pc:chgData name="Marbahun" userId="f9980d50-8f48-457e-a9e2-6a97b313c7f2" providerId="ADAL" clId="{894D5FD6-25CE-4156-986D-B0325A0531F7}" dt="2020-08-01T13:18:00.260" v="4" actId="14100"/>
        <pc:sldMkLst>
          <pc:docMk/>
          <pc:sldMk cId="788917443" sldId="1770"/>
        </pc:sldMkLst>
        <pc:cxnChg chg="mod">
          <ac:chgData name="Marbahun" userId="f9980d50-8f48-457e-a9e2-6a97b313c7f2" providerId="ADAL" clId="{894D5FD6-25CE-4156-986D-B0325A0531F7}" dt="2020-08-01T13:17:46.221" v="0" actId="14100"/>
          <ac:cxnSpMkLst>
            <pc:docMk/>
            <pc:sldMk cId="788917443" sldId="1770"/>
            <ac:cxnSpMk id="56" creationId="{C582D7FB-AFFD-4225-9BEA-4DE99F04DF21}"/>
          </ac:cxnSpMkLst>
        </pc:cxnChg>
        <pc:cxnChg chg="mod">
          <ac:chgData name="Marbahun" userId="f9980d50-8f48-457e-a9e2-6a97b313c7f2" providerId="ADAL" clId="{894D5FD6-25CE-4156-986D-B0325A0531F7}" dt="2020-08-01T13:17:49.180" v="1" actId="14100"/>
          <ac:cxnSpMkLst>
            <pc:docMk/>
            <pc:sldMk cId="788917443" sldId="1770"/>
            <ac:cxnSpMk id="59" creationId="{11893D24-B964-4671-BC46-D7C9CC6BB6E9}"/>
          </ac:cxnSpMkLst>
        </pc:cxnChg>
        <pc:cxnChg chg="mod">
          <ac:chgData name="Marbahun" userId="f9980d50-8f48-457e-a9e2-6a97b313c7f2" providerId="ADAL" clId="{894D5FD6-25CE-4156-986D-B0325A0531F7}" dt="2020-08-01T13:17:51.772" v="2" actId="14100"/>
          <ac:cxnSpMkLst>
            <pc:docMk/>
            <pc:sldMk cId="788917443" sldId="1770"/>
            <ac:cxnSpMk id="62" creationId="{0750022D-D78C-4E2A-B1CE-0BAC0EA3B9D4}"/>
          </ac:cxnSpMkLst>
        </pc:cxnChg>
        <pc:cxnChg chg="mod">
          <ac:chgData name="Marbahun" userId="f9980d50-8f48-457e-a9e2-6a97b313c7f2" providerId="ADAL" clId="{894D5FD6-25CE-4156-986D-B0325A0531F7}" dt="2020-08-01T13:17:57.294" v="3" actId="14100"/>
          <ac:cxnSpMkLst>
            <pc:docMk/>
            <pc:sldMk cId="788917443" sldId="1770"/>
            <ac:cxnSpMk id="65" creationId="{FB15435E-8BC3-4A03-8043-C382C8F26477}"/>
          </ac:cxnSpMkLst>
        </pc:cxnChg>
        <pc:cxnChg chg="mod">
          <ac:chgData name="Marbahun" userId="f9980d50-8f48-457e-a9e2-6a97b313c7f2" providerId="ADAL" clId="{894D5FD6-25CE-4156-986D-B0325A0531F7}" dt="2020-08-01T13:18:00.260" v="4" actId="14100"/>
          <ac:cxnSpMkLst>
            <pc:docMk/>
            <pc:sldMk cId="788917443" sldId="1770"/>
            <ac:cxnSpMk id="68" creationId="{CF67FC44-B288-4A80-AB32-1A01668E6C21}"/>
          </ac:cxnSpMkLst>
        </pc:cxnChg>
      </pc:sldChg>
      <pc:sldChg chg="modSp mod">
        <pc:chgData name="Marbahun" userId="f9980d50-8f48-457e-a9e2-6a97b313c7f2" providerId="ADAL" clId="{894D5FD6-25CE-4156-986D-B0325A0531F7}" dt="2020-08-01T13:20:28.837" v="5" actId="14100"/>
        <pc:sldMkLst>
          <pc:docMk/>
          <pc:sldMk cId="21210242" sldId="1789"/>
        </pc:sldMkLst>
        <pc:cxnChg chg="mod">
          <ac:chgData name="Marbahun" userId="f9980d50-8f48-457e-a9e2-6a97b313c7f2" providerId="ADAL" clId="{894D5FD6-25CE-4156-986D-B0325A0531F7}" dt="2020-08-01T13:20:28.837" v="5" actId="14100"/>
          <ac:cxnSpMkLst>
            <pc:docMk/>
            <pc:sldMk cId="21210242" sldId="1789"/>
            <ac:cxnSpMk id="50" creationId="{8725349D-87E7-42C1-B810-33C6838A24AA}"/>
          </ac:cxnSpMkLst>
        </pc:cxnChg>
      </pc:sldChg>
      <pc:sldChg chg="addSp delSp modSp mod">
        <pc:chgData name="Marbahun" userId="f9980d50-8f48-457e-a9e2-6a97b313c7f2" providerId="ADAL" clId="{894D5FD6-25CE-4156-986D-B0325A0531F7}" dt="2020-08-01T13:21:13.457" v="12" actId="12789"/>
        <pc:sldMkLst>
          <pc:docMk/>
          <pc:sldMk cId="2636063433" sldId="1791"/>
        </pc:sldMkLst>
        <pc:spChg chg="mod topLvl">
          <ac:chgData name="Marbahun" userId="f9980d50-8f48-457e-a9e2-6a97b313c7f2" providerId="ADAL" clId="{894D5FD6-25CE-4156-986D-B0325A0531F7}" dt="2020-08-01T13:21:06.272" v="9" actId="165"/>
          <ac:spMkLst>
            <pc:docMk/>
            <pc:sldMk cId="2636063433" sldId="1791"/>
            <ac:spMk id="22" creationId="{952902E2-0C31-4F00-B799-6AC3190C796C}"/>
          </ac:spMkLst>
        </pc:spChg>
        <pc:spChg chg="mod topLvl">
          <ac:chgData name="Marbahun" userId="f9980d50-8f48-457e-a9e2-6a97b313c7f2" providerId="ADAL" clId="{894D5FD6-25CE-4156-986D-B0325A0531F7}" dt="2020-08-01T13:21:06.272" v="9" actId="165"/>
          <ac:spMkLst>
            <pc:docMk/>
            <pc:sldMk cId="2636063433" sldId="1791"/>
            <ac:spMk id="23" creationId="{448726BA-C293-4702-8FD1-DFE8DA77FF3E}"/>
          </ac:spMkLst>
        </pc:spChg>
        <pc:spChg chg="mod topLvl">
          <ac:chgData name="Marbahun" userId="f9980d50-8f48-457e-a9e2-6a97b313c7f2" providerId="ADAL" clId="{894D5FD6-25CE-4156-986D-B0325A0531F7}" dt="2020-08-01T13:21:06.272" v="9" actId="165"/>
          <ac:spMkLst>
            <pc:docMk/>
            <pc:sldMk cId="2636063433" sldId="1791"/>
            <ac:spMk id="24" creationId="{4FBF1646-2C07-4190-81D8-6C82F79FBE33}"/>
          </ac:spMkLst>
        </pc:spChg>
        <pc:spChg chg="mod">
          <ac:chgData name="Marbahun" userId="f9980d50-8f48-457e-a9e2-6a97b313c7f2" providerId="ADAL" clId="{894D5FD6-25CE-4156-986D-B0325A0531F7}" dt="2020-08-01T13:21:13.457" v="12" actId="12789"/>
          <ac:spMkLst>
            <pc:docMk/>
            <pc:sldMk cId="2636063433" sldId="1791"/>
            <ac:spMk id="25" creationId="{92F695DD-18CD-43F7-9560-EB96F79E2571}"/>
          </ac:spMkLst>
        </pc:spChg>
        <pc:grpChg chg="add del mod">
          <ac:chgData name="Marbahun" userId="f9980d50-8f48-457e-a9e2-6a97b313c7f2" providerId="ADAL" clId="{894D5FD6-25CE-4156-986D-B0325A0531F7}" dt="2020-08-01T13:21:06.272" v="9" actId="165"/>
          <ac:grpSpMkLst>
            <pc:docMk/>
            <pc:sldMk cId="2636063433" sldId="1791"/>
            <ac:grpSpMk id="2" creationId="{D336866D-AAF9-4F33-8962-DF851FC6E982}"/>
          </ac:grpSpMkLst>
        </pc:grpChg>
        <pc:picChg chg="mod">
          <ac:chgData name="Marbahun" userId="f9980d50-8f48-457e-a9e2-6a97b313c7f2" providerId="ADAL" clId="{894D5FD6-25CE-4156-986D-B0325A0531F7}" dt="2020-08-01T13:21:13.457" v="12" actId="12789"/>
          <ac:picMkLst>
            <pc:docMk/>
            <pc:sldMk cId="2636063433" sldId="1791"/>
            <ac:picMk id="26" creationId="{64A5190A-C807-4E19-B04A-3A23E90D297A}"/>
          </ac:picMkLst>
        </pc:picChg>
      </pc:sldChg>
    </pc:docChg>
  </pc:docChgLst>
  <pc:docChgLst>
    <pc:chgData name="Hopefirmly Lyngdoh [Chillibreeze]" userId="01a7a686-b86c-48d4-b45c-9f5406d63a6c" providerId="ADAL" clId="{A3CFCA1A-9B6F-495E-87A5-2D6CCC967072}"/>
    <pc:docChg chg="undo redo custSel addSld delSld modSld modMainMaster">
      <pc:chgData name="Hopefirmly Lyngdoh [Chillibreeze]" userId="01a7a686-b86c-48d4-b45c-9f5406d63a6c" providerId="ADAL" clId="{A3CFCA1A-9B6F-495E-87A5-2D6CCC967072}" dt="2020-07-30T10:08:03.765" v="7138" actId="14100"/>
      <pc:docMkLst>
        <pc:docMk/>
      </pc:docMkLst>
      <pc:sldChg chg="addSp delSp modSp mod modNotes">
        <pc:chgData name="Hopefirmly Lyngdoh [Chillibreeze]" userId="01a7a686-b86c-48d4-b45c-9f5406d63a6c" providerId="ADAL" clId="{A3CFCA1A-9B6F-495E-87A5-2D6CCC967072}" dt="2020-07-30T10:04:11.427" v="7090" actId="962"/>
        <pc:sldMkLst>
          <pc:docMk/>
          <pc:sldMk cId="3742052386" sldId="1723"/>
        </pc:sldMkLst>
        <pc:spChg chg="mod">
          <ac:chgData name="Hopefirmly Lyngdoh [Chillibreeze]" userId="01a7a686-b86c-48d4-b45c-9f5406d63a6c" providerId="ADAL" clId="{A3CFCA1A-9B6F-495E-87A5-2D6CCC967072}" dt="2020-07-28T09:16:24.460" v="2201" actId="790"/>
          <ac:spMkLst>
            <pc:docMk/>
            <pc:sldMk cId="3742052386" sldId="1723"/>
            <ac:spMk id="2" creationId="{00000000-0000-0000-0000-000000000000}"/>
          </ac:spMkLst>
        </pc:spChg>
        <pc:spChg chg="add del mod">
          <ac:chgData name="Hopefirmly Lyngdoh [Chillibreeze]" userId="01a7a686-b86c-48d4-b45c-9f5406d63a6c" providerId="ADAL" clId="{A3CFCA1A-9B6F-495E-87A5-2D6CCC967072}" dt="2020-07-28T07:03:56.510" v="1254"/>
          <ac:spMkLst>
            <pc:docMk/>
            <pc:sldMk cId="3742052386" sldId="1723"/>
            <ac:spMk id="3" creationId="{6B013477-9253-4397-8584-47B2CBF0D74F}"/>
          </ac:spMkLst>
        </pc:spChg>
        <pc:spChg chg="add mod">
          <ac:chgData name="Hopefirmly Lyngdoh [Chillibreeze]" userId="01a7a686-b86c-48d4-b45c-9f5406d63a6c" providerId="ADAL" clId="{A3CFCA1A-9B6F-495E-87A5-2D6CCC967072}" dt="2020-07-21T11:59:56.409" v="988" actId="1076"/>
          <ac:spMkLst>
            <pc:docMk/>
            <pc:sldMk cId="3742052386" sldId="1723"/>
            <ac:spMk id="4" creationId="{6E755B9E-CB24-4BBA-BA94-F8C0C3826D9F}"/>
          </ac:spMkLst>
        </pc:spChg>
        <pc:picChg chg="mod">
          <ac:chgData name="Hopefirmly Lyngdoh [Chillibreeze]" userId="01a7a686-b86c-48d4-b45c-9f5406d63a6c" providerId="ADAL" clId="{A3CFCA1A-9B6F-495E-87A5-2D6CCC967072}" dt="2020-07-30T10:04:11.427" v="7090" actId="962"/>
          <ac:picMkLst>
            <pc:docMk/>
            <pc:sldMk cId="3742052386" sldId="1723"/>
            <ac:picMk id="5" creationId="{D1407F46-1D3B-4E0A-B9DA-0580D3EE0BC0}"/>
          </ac:picMkLst>
        </pc:picChg>
      </pc:sldChg>
      <pc:sldChg chg="addSp delSp modSp add del mod modNotes">
        <pc:chgData name="Hopefirmly Lyngdoh [Chillibreeze]" userId="01a7a686-b86c-48d4-b45c-9f5406d63a6c" providerId="ADAL" clId="{A3CFCA1A-9B6F-495E-87A5-2D6CCC967072}" dt="2020-07-30T07:37:44.117" v="4990" actId="948"/>
        <pc:sldMkLst>
          <pc:docMk/>
          <pc:sldMk cId="2609497765" sldId="1726"/>
        </pc:sldMkLst>
        <pc:spChg chg="add mod">
          <ac:chgData name="Hopefirmly Lyngdoh [Chillibreeze]" userId="01a7a686-b86c-48d4-b45c-9f5406d63a6c" providerId="ADAL" clId="{A3CFCA1A-9B6F-495E-87A5-2D6CCC967072}" dt="2020-07-21T10:29:01.557" v="232" actId="20577"/>
          <ac:spMkLst>
            <pc:docMk/>
            <pc:sldMk cId="2609497765" sldId="1726"/>
            <ac:spMk id="2" creationId="{7AB69DB4-975B-476D-8204-C5086E76B04C}"/>
          </ac:spMkLst>
        </pc:spChg>
        <pc:spChg chg="add mod">
          <ac:chgData name="Hopefirmly Lyngdoh [Chillibreeze]" userId="01a7a686-b86c-48d4-b45c-9f5406d63a6c" providerId="ADAL" clId="{A3CFCA1A-9B6F-495E-87A5-2D6CCC967072}" dt="2020-07-30T07:26:57.280" v="4861" actId="164"/>
          <ac:spMkLst>
            <pc:docMk/>
            <pc:sldMk cId="2609497765" sldId="1726"/>
            <ac:spMk id="5" creationId="{B862D48E-F3A2-451A-A5E9-8E3A8395FE98}"/>
          </ac:spMkLst>
        </pc:spChg>
        <pc:spChg chg="add mod">
          <ac:chgData name="Hopefirmly Lyngdoh [Chillibreeze]" userId="01a7a686-b86c-48d4-b45c-9f5406d63a6c" providerId="ADAL" clId="{A3CFCA1A-9B6F-495E-87A5-2D6CCC967072}" dt="2020-07-30T07:26:57.280" v="4861" actId="164"/>
          <ac:spMkLst>
            <pc:docMk/>
            <pc:sldMk cId="2609497765" sldId="1726"/>
            <ac:spMk id="8" creationId="{814BF722-C2A6-4CF0-A6E5-E938A7A4AC8A}"/>
          </ac:spMkLst>
        </pc:spChg>
        <pc:spChg chg="add mod">
          <ac:chgData name="Hopefirmly Lyngdoh [Chillibreeze]" userId="01a7a686-b86c-48d4-b45c-9f5406d63a6c" providerId="ADAL" clId="{A3CFCA1A-9B6F-495E-87A5-2D6CCC967072}" dt="2020-07-30T07:26:57.280" v="4861" actId="164"/>
          <ac:spMkLst>
            <pc:docMk/>
            <pc:sldMk cId="2609497765" sldId="1726"/>
            <ac:spMk id="10" creationId="{75A86D61-C19F-4972-8914-0312EAD9CBAE}"/>
          </ac:spMkLst>
        </pc:spChg>
        <pc:spChg chg="add del">
          <ac:chgData name="Hopefirmly Lyngdoh [Chillibreeze]" userId="01a7a686-b86c-48d4-b45c-9f5406d63a6c" providerId="ADAL" clId="{A3CFCA1A-9B6F-495E-87A5-2D6CCC967072}" dt="2020-07-28T09:54:07.146" v="3517" actId="21"/>
          <ac:spMkLst>
            <pc:docMk/>
            <pc:sldMk cId="2609497765" sldId="1726"/>
            <ac:spMk id="11" creationId="{E3B45EE3-ECAD-4EFB-A0F0-7387F8CCA677}"/>
          </ac:spMkLst>
        </pc:spChg>
        <pc:spChg chg="add del">
          <ac:chgData name="Hopefirmly Lyngdoh [Chillibreeze]" userId="01a7a686-b86c-48d4-b45c-9f5406d63a6c" providerId="ADAL" clId="{A3CFCA1A-9B6F-495E-87A5-2D6CCC967072}" dt="2020-07-28T09:54:14.011" v="3523" actId="21"/>
          <ac:spMkLst>
            <pc:docMk/>
            <pc:sldMk cId="2609497765" sldId="1726"/>
            <ac:spMk id="12" creationId="{0587B273-2766-46A9-A286-36C9DA56655C}"/>
          </ac:spMkLst>
        </pc:spChg>
        <pc:spChg chg="add mod">
          <ac:chgData name="Hopefirmly Lyngdoh [Chillibreeze]" userId="01a7a686-b86c-48d4-b45c-9f5406d63a6c" providerId="ADAL" clId="{A3CFCA1A-9B6F-495E-87A5-2D6CCC967072}" dt="2020-07-30T07:26:57.280" v="4861" actId="164"/>
          <ac:spMkLst>
            <pc:docMk/>
            <pc:sldMk cId="2609497765" sldId="1726"/>
            <ac:spMk id="14" creationId="{DADE0FEF-BE12-4194-BAEF-AE740707477C}"/>
          </ac:spMkLst>
        </pc:spChg>
        <pc:spChg chg="add mod">
          <ac:chgData name="Hopefirmly Lyngdoh [Chillibreeze]" userId="01a7a686-b86c-48d4-b45c-9f5406d63a6c" providerId="ADAL" clId="{A3CFCA1A-9B6F-495E-87A5-2D6CCC967072}" dt="2020-07-30T07:26:57.280" v="4861" actId="164"/>
          <ac:spMkLst>
            <pc:docMk/>
            <pc:sldMk cId="2609497765" sldId="1726"/>
            <ac:spMk id="16" creationId="{BA1869F3-1CDA-476F-83A0-FBADBDC56B64}"/>
          </ac:spMkLst>
        </pc:spChg>
        <pc:spChg chg="mod">
          <ac:chgData name="Hopefirmly Lyngdoh [Chillibreeze]" userId="01a7a686-b86c-48d4-b45c-9f5406d63a6c" providerId="ADAL" clId="{A3CFCA1A-9B6F-495E-87A5-2D6CCC967072}" dt="2020-07-28T09:16:24.076" v="2049" actId="790"/>
          <ac:spMkLst>
            <pc:docMk/>
            <pc:sldMk cId="2609497765" sldId="1726"/>
            <ac:spMk id="17" creationId="{00000000-0000-0000-0000-000000000000}"/>
          </ac:spMkLst>
        </pc:spChg>
        <pc:spChg chg="mod">
          <ac:chgData name="Hopefirmly Lyngdoh [Chillibreeze]" userId="01a7a686-b86c-48d4-b45c-9f5406d63a6c" providerId="ADAL" clId="{A3CFCA1A-9B6F-495E-87A5-2D6CCC967072}" dt="2020-07-28T09:50:57.575" v="3337" actId="255"/>
          <ac:spMkLst>
            <pc:docMk/>
            <pc:sldMk cId="2609497765" sldId="1726"/>
            <ac:spMk id="86" creationId="{A8268FBD-2308-49B6-82D7-715BE513AF92}"/>
          </ac:spMkLst>
        </pc:spChg>
        <pc:spChg chg="mod">
          <ac:chgData name="Hopefirmly Lyngdoh [Chillibreeze]" userId="01a7a686-b86c-48d4-b45c-9f5406d63a6c" providerId="ADAL" clId="{A3CFCA1A-9B6F-495E-87A5-2D6CCC967072}" dt="2020-07-30T07:37:44.117" v="4990" actId="948"/>
          <ac:spMkLst>
            <pc:docMk/>
            <pc:sldMk cId="2609497765" sldId="1726"/>
            <ac:spMk id="87" creationId="{772B34F2-D51A-43BD-BEF7-04B74B451A31}"/>
          </ac:spMkLst>
        </pc:spChg>
        <pc:spChg chg="del mod">
          <ac:chgData name="Hopefirmly Lyngdoh [Chillibreeze]" userId="01a7a686-b86c-48d4-b45c-9f5406d63a6c" providerId="ADAL" clId="{A3CFCA1A-9B6F-495E-87A5-2D6CCC967072}" dt="2020-07-30T07:29:31.234" v="4886" actId="21"/>
          <ac:spMkLst>
            <pc:docMk/>
            <pc:sldMk cId="2609497765" sldId="1726"/>
            <ac:spMk id="88" creationId="{9DFA479D-6AA6-4BCF-9E6F-0127D03C8229}"/>
          </ac:spMkLst>
        </pc:spChg>
        <pc:spChg chg="del mod topLvl">
          <ac:chgData name="Hopefirmly Lyngdoh [Chillibreeze]" userId="01a7a686-b86c-48d4-b45c-9f5406d63a6c" providerId="ADAL" clId="{A3CFCA1A-9B6F-495E-87A5-2D6CCC967072}" dt="2020-07-28T09:52:29.843" v="3481" actId="21"/>
          <ac:spMkLst>
            <pc:docMk/>
            <pc:sldMk cId="2609497765" sldId="1726"/>
            <ac:spMk id="96" creationId="{47A575EF-A36D-4D8D-BFD3-9C716DA09565}"/>
          </ac:spMkLst>
        </pc:spChg>
        <pc:spChg chg="del mod topLvl">
          <ac:chgData name="Hopefirmly Lyngdoh [Chillibreeze]" userId="01a7a686-b86c-48d4-b45c-9f5406d63a6c" providerId="ADAL" clId="{A3CFCA1A-9B6F-495E-87A5-2D6CCC967072}" dt="2020-07-28T09:53:36.991" v="3503" actId="21"/>
          <ac:spMkLst>
            <pc:docMk/>
            <pc:sldMk cId="2609497765" sldId="1726"/>
            <ac:spMk id="99" creationId="{CA8A6ECC-6C9D-4615-9B11-4997484C0C07}"/>
          </ac:spMkLst>
        </pc:spChg>
        <pc:spChg chg="del mod topLvl">
          <ac:chgData name="Hopefirmly Lyngdoh [Chillibreeze]" userId="01a7a686-b86c-48d4-b45c-9f5406d63a6c" providerId="ADAL" clId="{A3CFCA1A-9B6F-495E-87A5-2D6CCC967072}" dt="2020-07-28T09:53:41.569" v="3507" actId="21"/>
          <ac:spMkLst>
            <pc:docMk/>
            <pc:sldMk cId="2609497765" sldId="1726"/>
            <ac:spMk id="100" creationId="{FD375ADC-1568-470D-9225-AF511FCE886D}"/>
          </ac:spMkLst>
        </pc:spChg>
        <pc:spChg chg="del mod topLvl">
          <ac:chgData name="Hopefirmly Lyngdoh [Chillibreeze]" userId="01a7a686-b86c-48d4-b45c-9f5406d63a6c" providerId="ADAL" clId="{A3CFCA1A-9B6F-495E-87A5-2D6CCC967072}" dt="2020-07-28T09:53:46.037" v="3511" actId="21"/>
          <ac:spMkLst>
            <pc:docMk/>
            <pc:sldMk cId="2609497765" sldId="1726"/>
            <ac:spMk id="101" creationId="{63AB439D-0DE0-4FB6-8B13-3E4602DEDF62}"/>
          </ac:spMkLst>
        </pc:spChg>
        <pc:spChg chg="del mod topLvl">
          <ac:chgData name="Hopefirmly Lyngdoh [Chillibreeze]" userId="01a7a686-b86c-48d4-b45c-9f5406d63a6c" providerId="ADAL" clId="{A3CFCA1A-9B6F-495E-87A5-2D6CCC967072}" dt="2020-07-28T09:52:42.787" v="3489" actId="21"/>
          <ac:spMkLst>
            <pc:docMk/>
            <pc:sldMk cId="2609497765" sldId="1726"/>
            <ac:spMk id="105" creationId="{98675EE6-4E70-40FE-A4A1-1B73A382C37D}"/>
          </ac:spMkLst>
        </pc:spChg>
        <pc:grpChg chg="add del mod">
          <ac:chgData name="Hopefirmly Lyngdoh [Chillibreeze]" userId="01a7a686-b86c-48d4-b45c-9f5406d63a6c" providerId="ADAL" clId="{A3CFCA1A-9B6F-495E-87A5-2D6CCC967072}" dt="2020-07-30T07:27:01.072" v="4864" actId="21"/>
          <ac:grpSpMkLst>
            <pc:docMk/>
            <pc:sldMk cId="2609497765" sldId="1726"/>
            <ac:grpSpMk id="2" creationId="{3ADF6D8B-1B4D-4EB9-AAC0-433F5E5FA873}"/>
          </ac:grpSpMkLst>
        </pc:grpChg>
        <pc:grpChg chg="add del mod">
          <ac:chgData name="Hopefirmly Lyngdoh [Chillibreeze]" userId="01a7a686-b86c-48d4-b45c-9f5406d63a6c" providerId="ADAL" clId="{A3CFCA1A-9B6F-495E-87A5-2D6CCC967072}" dt="2020-07-28T09:54:47.667" v="3529" actId="21"/>
          <ac:grpSpMkLst>
            <pc:docMk/>
            <pc:sldMk cId="2609497765" sldId="1726"/>
            <ac:grpSpMk id="18" creationId="{B333B06D-10DC-4894-B30F-33F60FF917B4}"/>
          </ac:grpSpMkLst>
        </pc:grpChg>
        <pc:grpChg chg="del mod">
          <ac:chgData name="Hopefirmly Lyngdoh [Chillibreeze]" userId="01a7a686-b86c-48d4-b45c-9f5406d63a6c" providerId="ADAL" clId="{A3CFCA1A-9B6F-495E-87A5-2D6CCC967072}" dt="2020-07-28T09:52:22.111" v="3480" actId="165"/>
          <ac:grpSpMkLst>
            <pc:docMk/>
            <pc:sldMk cId="2609497765" sldId="1726"/>
            <ac:grpSpMk id="107" creationId="{971DADB7-7ABC-42AB-88D7-C3C75D256DC9}"/>
          </ac:grpSpMkLst>
        </pc:grpChg>
        <pc:picChg chg="add del mod">
          <ac:chgData name="Hopefirmly Lyngdoh [Chillibreeze]" userId="01a7a686-b86c-48d4-b45c-9f5406d63a6c" providerId="ADAL" clId="{A3CFCA1A-9B6F-495E-87A5-2D6CCC967072}" dt="2020-07-30T07:27:12.581" v="4872" actId="22"/>
          <ac:picMkLst>
            <pc:docMk/>
            <pc:sldMk cId="2609497765" sldId="1726"/>
            <ac:picMk id="4" creationId="{B4268C5E-304B-479E-BDD1-75F935557460}"/>
          </ac:picMkLst>
        </pc:picChg>
        <pc:picChg chg="add del">
          <ac:chgData name="Hopefirmly Lyngdoh [Chillibreeze]" userId="01a7a686-b86c-48d4-b45c-9f5406d63a6c" providerId="ADAL" clId="{A3CFCA1A-9B6F-495E-87A5-2D6CCC967072}" dt="2020-07-28T07:10:53.977" v="1592" actId="21"/>
          <ac:picMkLst>
            <pc:docMk/>
            <pc:sldMk cId="2609497765" sldId="1726"/>
            <ac:picMk id="4" creationId="{E3A8AD48-4042-48E7-B1EB-1DE28DE2FCE3}"/>
          </ac:picMkLst>
        </pc:picChg>
        <pc:picChg chg="add mod">
          <ac:chgData name="Hopefirmly Lyngdoh [Chillibreeze]" userId="01a7a686-b86c-48d4-b45c-9f5406d63a6c" providerId="ADAL" clId="{A3CFCA1A-9B6F-495E-87A5-2D6CCC967072}" dt="2020-07-30T07:26:57.280" v="4861" actId="164"/>
          <ac:picMkLst>
            <pc:docMk/>
            <pc:sldMk cId="2609497765" sldId="1726"/>
            <ac:picMk id="6" creationId="{D3463656-A6C3-4798-8A0B-9A4A3FD0E42D}"/>
          </ac:picMkLst>
        </pc:picChg>
        <pc:picChg chg="add mod">
          <ac:chgData name="Hopefirmly Lyngdoh [Chillibreeze]" userId="01a7a686-b86c-48d4-b45c-9f5406d63a6c" providerId="ADAL" clId="{A3CFCA1A-9B6F-495E-87A5-2D6CCC967072}" dt="2020-07-30T07:26:57.280" v="4861" actId="164"/>
          <ac:picMkLst>
            <pc:docMk/>
            <pc:sldMk cId="2609497765" sldId="1726"/>
            <ac:picMk id="7" creationId="{ABED9C3E-9C21-4B32-A295-80EE9F4E9DC0}"/>
          </ac:picMkLst>
        </pc:picChg>
        <pc:picChg chg="add mod">
          <ac:chgData name="Hopefirmly Lyngdoh [Chillibreeze]" userId="01a7a686-b86c-48d4-b45c-9f5406d63a6c" providerId="ADAL" clId="{A3CFCA1A-9B6F-495E-87A5-2D6CCC967072}" dt="2020-07-30T07:26:57.280" v="4861" actId="164"/>
          <ac:picMkLst>
            <pc:docMk/>
            <pc:sldMk cId="2609497765" sldId="1726"/>
            <ac:picMk id="9" creationId="{5DEC68AB-67ED-47F0-86CC-2A0C00FF12AD}"/>
          </ac:picMkLst>
        </pc:picChg>
        <pc:picChg chg="add mod modCrop">
          <ac:chgData name="Hopefirmly Lyngdoh [Chillibreeze]" userId="01a7a686-b86c-48d4-b45c-9f5406d63a6c" providerId="ADAL" clId="{A3CFCA1A-9B6F-495E-87A5-2D6CCC967072}" dt="2020-07-30T07:30:08.561" v="4890" actId="18131"/>
          <ac:picMkLst>
            <pc:docMk/>
            <pc:sldMk cId="2609497765" sldId="1726"/>
            <ac:picMk id="12" creationId="{0A223EF2-3EE6-447C-B81F-E5F2D30CFE54}"/>
          </ac:picMkLst>
        </pc:picChg>
        <pc:picChg chg="add mod">
          <ac:chgData name="Hopefirmly Lyngdoh [Chillibreeze]" userId="01a7a686-b86c-48d4-b45c-9f5406d63a6c" providerId="ADAL" clId="{A3CFCA1A-9B6F-495E-87A5-2D6CCC967072}" dt="2020-07-30T07:26:57.280" v="4861" actId="164"/>
          <ac:picMkLst>
            <pc:docMk/>
            <pc:sldMk cId="2609497765" sldId="1726"/>
            <ac:picMk id="13" creationId="{F629A5B1-BD6B-4D08-8874-A34E6E1778CE}"/>
          </ac:picMkLst>
        </pc:picChg>
        <pc:picChg chg="add mod">
          <ac:chgData name="Hopefirmly Lyngdoh [Chillibreeze]" userId="01a7a686-b86c-48d4-b45c-9f5406d63a6c" providerId="ADAL" clId="{A3CFCA1A-9B6F-495E-87A5-2D6CCC967072}" dt="2020-07-30T07:26:57.280" v="4861" actId="164"/>
          <ac:picMkLst>
            <pc:docMk/>
            <pc:sldMk cId="2609497765" sldId="1726"/>
            <ac:picMk id="15" creationId="{E824461A-3EEA-4768-A32A-21BD6BEAEB6B}"/>
          </ac:picMkLst>
        </pc:picChg>
        <pc:picChg chg="add mod">
          <ac:chgData name="Hopefirmly Lyngdoh [Chillibreeze]" userId="01a7a686-b86c-48d4-b45c-9f5406d63a6c" providerId="ADAL" clId="{A3CFCA1A-9B6F-495E-87A5-2D6CCC967072}" dt="2020-07-30T07:26:57.280" v="4861" actId="164"/>
          <ac:picMkLst>
            <pc:docMk/>
            <pc:sldMk cId="2609497765" sldId="1726"/>
            <ac:picMk id="20" creationId="{F2F3867D-378F-40EB-82C3-04955BF6EC69}"/>
          </ac:picMkLst>
        </pc:picChg>
        <pc:picChg chg="add del mod">
          <ac:chgData name="Hopefirmly Lyngdoh [Chillibreeze]" userId="01a7a686-b86c-48d4-b45c-9f5406d63a6c" providerId="ADAL" clId="{A3CFCA1A-9B6F-495E-87A5-2D6CCC967072}" dt="2020-07-28T09:53:09.971" v="3495" actId="21"/>
          <ac:picMkLst>
            <pc:docMk/>
            <pc:sldMk cId="2609497765" sldId="1726"/>
            <ac:picMk id="37" creationId="{406D2F0C-B189-4ECB-807A-636CC21D767D}"/>
          </ac:picMkLst>
        </pc:picChg>
        <pc:picChg chg="add del mod">
          <ac:chgData name="Hopefirmly Lyngdoh [Chillibreeze]" userId="01a7a686-b86c-48d4-b45c-9f5406d63a6c" providerId="ADAL" clId="{A3CFCA1A-9B6F-495E-87A5-2D6CCC967072}" dt="2020-07-28T09:54:01.828" v="3513" actId="21"/>
          <ac:picMkLst>
            <pc:docMk/>
            <pc:sldMk cId="2609497765" sldId="1726"/>
            <ac:picMk id="41" creationId="{FC6A83A8-646F-4818-964C-F8651CEE9CBE}"/>
          </ac:picMkLst>
        </pc:picChg>
        <pc:picChg chg="add del mod">
          <ac:chgData name="Hopefirmly Lyngdoh [Chillibreeze]" userId="01a7a686-b86c-48d4-b45c-9f5406d63a6c" providerId="ADAL" clId="{A3CFCA1A-9B6F-495E-87A5-2D6CCC967072}" dt="2020-07-28T09:53:31.942" v="3499" actId="21"/>
          <ac:picMkLst>
            <pc:docMk/>
            <pc:sldMk cId="2609497765" sldId="1726"/>
            <ac:picMk id="42" creationId="{6548439C-6F8F-463E-B3F9-27BEA72ED95C}"/>
          </ac:picMkLst>
        </pc:picChg>
        <pc:picChg chg="del mod topLvl">
          <ac:chgData name="Hopefirmly Lyngdoh [Chillibreeze]" userId="01a7a686-b86c-48d4-b45c-9f5406d63a6c" providerId="ADAL" clId="{A3CFCA1A-9B6F-495E-87A5-2D6CCC967072}" dt="2020-07-28T09:54:09.634" v="3519" actId="21"/>
          <ac:picMkLst>
            <pc:docMk/>
            <pc:sldMk cId="2609497765" sldId="1726"/>
            <ac:picMk id="93" creationId="{93EB14FF-B710-41B1-882F-72B98772269E}"/>
          </ac:picMkLst>
        </pc:picChg>
        <pc:picChg chg="del mod topLvl">
          <ac:chgData name="Hopefirmly Lyngdoh [Chillibreeze]" userId="01a7a686-b86c-48d4-b45c-9f5406d63a6c" providerId="ADAL" clId="{A3CFCA1A-9B6F-495E-87A5-2D6CCC967072}" dt="2020-07-28T09:53:09.971" v="3495" actId="21"/>
          <ac:picMkLst>
            <pc:docMk/>
            <pc:sldMk cId="2609497765" sldId="1726"/>
            <ac:picMk id="94" creationId="{273A7B86-E62B-4E65-87C1-C5550673B689}"/>
          </ac:picMkLst>
        </pc:picChg>
        <pc:picChg chg="del mod topLvl">
          <ac:chgData name="Hopefirmly Lyngdoh [Chillibreeze]" userId="01a7a686-b86c-48d4-b45c-9f5406d63a6c" providerId="ADAL" clId="{A3CFCA1A-9B6F-495E-87A5-2D6CCC967072}" dt="2020-07-28T09:53:07.397" v="3493" actId="21"/>
          <ac:picMkLst>
            <pc:docMk/>
            <pc:sldMk cId="2609497765" sldId="1726"/>
            <ac:picMk id="95" creationId="{14526C5F-7F62-4205-AE86-8C448A7A22A6}"/>
          </ac:picMkLst>
        </pc:picChg>
        <pc:picChg chg="del mod topLvl">
          <ac:chgData name="Hopefirmly Lyngdoh [Chillibreeze]" userId="01a7a686-b86c-48d4-b45c-9f5406d63a6c" providerId="ADAL" clId="{A3CFCA1A-9B6F-495E-87A5-2D6CCC967072}" dt="2020-07-28T09:52:35.138" v="3483" actId="21"/>
          <ac:picMkLst>
            <pc:docMk/>
            <pc:sldMk cId="2609497765" sldId="1726"/>
            <ac:picMk id="97" creationId="{1D41E018-3F1F-4B57-A165-5E6485ED0F28}"/>
          </ac:picMkLst>
        </pc:picChg>
        <pc:picChg chg="add del mod topLvl">
          <ac:chgData name="Hopefirmly Lyngdoh [Chillibreeze]" userId="01a7a686-b86c-48d4-b45c-9f5406d63a6c" providerId="ADAL" clId="{A3CFCA1A-9B6F-495E-87A5-2D6CCC967072}" dt="2020-07-28T09:52:40.298" v="3487" actId="21"/>
          <ac:picMkLst>
            <pc:docMk/>
            <pc:sldMk cId="2609497765" sldId="1726"/>
            <ac:picMk id="98" creationId="{D6F47E63-F10E-4AFC-8511-E5968CB13D90}"/>
          </ac:picMkLst>
        </pc:picChg>
        <pc:cxnChg chg="add del mod">
          <ac:chgData name="Hopefirmly Lyngdoh [Chillibreeze]" userId="01a7a686-b86c-48d4-b45c-9f5406d63a6c" providerId="ADAL" clId="{A3CFCA1A-9B6F-495E-87A5-2D6CCC967072}" dt="2020-07-28T09:53:07.397" v="3493" actId="21"/>
          <ac:cxnSpMkLst>
            <pc:docMk/>
            <pc:sldMk cId="2609497765" sldId="1726"/>
            <ac:cxnSpMk id="34" creationId="{0CFB384F-3E03-44D2-ADDA-EC56ED82F606}"/>
          </ac:cxnSpMkLst>
        </pc:cxnChg>
        <pc:cxnChg chg="add del mod">
          <ac:chgData name="Hopefirmly Lyngdoh [Chillibreeze]" userId="01a7a686-b86c-48d4-b45c-9f5406d63a6c" providerId="ADAL" clId="{A3CFCA1A-9B6F-495E-87A5-2D6CCC967072}" dt="2020-07-28T09:53:07.397" v="3493" actId="21"/>
          <ac:cxnSpMkLst>
            <pc:docMk/>
            <pc:sldMk cId="2609497765" sldId="1726"/>
            <ac:cxnSpMk id="35" creationId="{C616FF78-0708-40B2-AB39-00EAA8842564}"/>
          </ac:cxnSpMkLst>
        </pc:cxnChg>
        <pc:cxnChg chg="add del mod">
          <ac:chgData name="Hopefirmly Lyngdoh [Chillibreeze]" userId="01a7a686-b86c-48d4-b45c-9f5406d63a6c" providerId="ADAL" clId="{A3CFCA1A-9B6F-495E-87A5-2D6CCC967072}" dt="2020-07-28T09:53:07.397" v="3493" actId="21"/>
          <ac:cxnSpMkLst>
            <pc:docMk/>
            <pc:sldMk cId="2609497765" sldId="1726"/>
            <ac:cxnSpMk id="36" creationId="{07E4FCCB-8ABD-4AAA-8D5E-0C3C86375FE6}"/>
          </ac:cxnSpMkLst>
        </pc:cxnChg>
        <pc:cxnChg chg="add del mod">
          <ac:chgData name="Hopefirmly Lyngdoh [Chillibreeze]" userId="01a7a686-b86c-48d4-b45c-9f5406d63a6c" providerId="ADAL" clId="{A3CFCA1A-9B6F-495E-87A5-2D6CCC967072}" dt="2020-07-28T09:53:09.971" v="3495" actId="21"/>
          <ac:cxnSpMkLst>
            <pc:docMk/>
            <pc:sldMk cId="2609497765" sldId="1726"/>
            <ac:cxnSpMk id="38" creationId="{D5705E84-FB9C-4264-9FC1-B8685A93D576}"/>
          </ac:cxnSpMkLst>
        </pc:cxnChg>
        <pc:cxnChg chg="add del mod">
          <ac:chgData name="Hopefirmly Lyngdoh [Chillibreeze]" userId="01a7a686-b86c-48d4-b45c-9f5406d63a6c" providerId="ADAL" clId="{A3CFCA1A-9B6F-495E-87A5-2D6CCC967072}" dt="2020-07-28T09:53:09.971" v="3495" actId="21"/>
          <ac:cxnSpMkLst>
            <pc:docMk/>
            <pc:sldMk cId="2609497765" sldId="1726"/>
            <ac:cxnSpMk id="39" creationId="{C6AFE880-B4BE-4894-B6C2-A6ADADD4F658}"/>
          </ac:cxnSpMkLst>
        </pc:cxnChg>
        <pc:cxnChg chg="add del mod">
          <ac:chgData name="Hopefirmly Lyngdoh [Chillibreeze]" userId="01a7a686-b86c-48d4-b45c-9f5406d63a6c" providerId="ADAL" clId="{A3CFCA1A-9B6F-495E-87A5-2D6CCC967072}" dt="2020-07-28T09:53:09.971" v="3495" actId="21"/>
          <ac:cxnSpMkLst>
            <pc:docMk/>
            <pc:sldMk cId="2609497765" sldId="1726"/>
            <ac:cxnSpMk id="40" creationId="{B00D4B6C-D432-45AC-8ECB-1CCC18EEEF3D}"/>
          </ac:cxnSpMkLst>
        </pc:cxnChg>
        <pc:cxnChg chg="add del mod">
          <ac:chgData name="Hopefirmly Lyngdoh [Chillibreeze]" userId="01a7a686-b86c-48d4-b45c-9f5406d63a6c" providerId="ADAL" clId="{A3CFCA1A-9B6F-495E-87A5-2D6CCC967072}" dt="2020-07-28T09:53:28.721" v="3497" actId="21"/>
          <ac:cxnSpMkLst>
            <pc:docMk/>
            <pc:sldMk cId="2609497765" sldId="1726"/>
            <ac:cxnSpMk id="43" creationId="{2D44D525-EE26-4920-AFD9-213EDEFD1F12}"/>
          </ac:cxnSpMkLst>
        </pc:cxnChg>
        <pc:cxnChg chg="add mod">
          <ac:chgData name="Hopefirmly Lyngdoh [Chillibreeze]" userId="01a7a686-b86c-48d4-b45c-9f5406d63a6c" providerId="ADAL" clId="{A3CFCA1A-9B6F-495E-87A5-2D6CCC967072}" dt="2020-07-28T09:54:47.214" v="3528" actId="164"/>
          <ac:cxnSpMkLst>
            <pc:docMk/>
            <pc:sldMk cId="2609497765" sldId="1726"/>
            <ac:cxnSpMk id="44" creationId="{3BC82D12-6F7E-4F80-A3C6-562818AF5D59}"/>
          </ac:cxnSpMkLst>
        </pc:cxnChg>
        <pc:cxnChg chg="add del mod">
          <ac:chgData name="Hopefirmly Lyngdoh [Chillibreeze]" userId="01a7a686-b86c-48d4-b45c-9f5406d63a6c" providerId="ADAL" clId="{A3CFCA1A-9B6F-495E-87A5-2D6CCC967072}" dt="2020-07-28T09:53:28.721" v="3497" actId="21"/>
          <ac:cxnSpMkLst>
            <pc:docMk/>
            <pc:sldMk cId="2609497765" sldId="1726"/>
            <ac:cxnSpMk id="45" creationId="{7955D12F-BB04-4573-8064-A879AA7E040E}"/>
          </ac:cxnSpMkLst>
        </pc:cxnChg>
        <pc:cxnChg chg="add mod">
          <ac:chgData name="Hopefirmly Lyngdoh [Chillibreeze]" userId="01a7a686-b86c-48d4-b45c-9f5406d63a6c" providerId="ADAL" clId="{A3CFCA1A-9B6F-495E-87A5-2D6CCC967072}" dt="2020-07-28T09:54:47.214" v="3528" actId="164"/>
          <ac:cxnSpMkLst>
            <pc:docMk/>
            <pc:sldMk cId="2609497765" sldId="1726"/>
            <ac:cxnSpMk id="46" creationId="{BA7F87FE-5264-4EBF-87FA-D369ED74B34B}"/>
          </ac:cxnSpMkLst>
        </pc:cxnChg>
        <pc:cxnChg chg="add mod">
          <ac:chgData name="Hopefirmly Lyngdoh [Chillibreeze]" userId="01a7a686-b86c-48d4-b45c-9f5406d63a6c" providerId="ADAL" clId="{A3CFCA1A-9B6F-495E-87A5-2D6CCC967072}" dt="2020-07-28T09:54:47.214" v="3528" actId="164"/>
          <ac:cxnSpMkLst>
            <pc:docMk/>
            <pc:sldMk cId="2609497765" sldId="1726"/>
            <ac:cxnSpMk id="47" creationId="{A543C4D3-99CD-49BB-92A6-AAAC625EE1E0}"/>
          </ac:cxnSpMkLst>
        </pc:cxnChg>
        <pc:cxnChg chg="add mod">
          <ac:chgData name="Hopefirmly Lyngdoh [Chillibreeze]" userId="01a7a686-b86c-48d4-b45c-9f5406d63a6c" providerId="ADAL" clId="{A3CFCA1A-9B6F-495E-87A5-2D6CCC967072}" dt="2020-07-30T07:26:57.280" v="4861" actId="164"/>
          <ac:cxnSpMkLst>
            <pc:docMk/>
            <pc:sldMk cId="2609497765" sldId="1726"/>
            <ac:cxnSpMk id="50" creationId="{568D1CD6-083D-405A-AA15-301C67F68E36}"/>
          </ac:cxnSpMkLst>
        </pc:cxnChg>
        <pc:cxnChg chg="add del mod">
          <ac:chgData name="Hopefirmly Lyngdoh [Chillibreeze]" userId="01a7a686-b86c-48d4-b45c-9f5406d63a6c" providerId="ADAL" clId="{A3CFCA1A-9B6F-495E-87A5-2D6CCC967072}" dt="2020-07-28T09:54:04.353" v="3515" actId="21"/>
          <ac:cxnSpMkLst>
            <pc:docMk/>
            <pc:sldMk cId="2609497765" sldId="1726"/>
            <ac:cxnSpMk id="53" creationId="{8E749005-70FB-478A-9123-E011BE605B0C}"/>
          </ac:cxnSpMkLst>
        </pc:cxnChg>
        <pc:cxnChg chg="add del mod">
          <ac:chgData name="Hopefirmly Lyngdoh [Chillibreeze]" userId="01a7a686-b86c-48d4-b45c-9f5406d63a6c" providerId="ADAL" clId="{A3CFCA1A-9B6F-495E-87A5-2D6CCC967072}" dt="2020-07-28T09:54:10.995" v="3521" actId="21"/>
          <ac:cxnSpMkLst>
            <pc:docMk/>
            <pc:sldMk cId="2609497765" sldId="1726"/>
            <ac:cxnSpMk id="56" creationId="{1DD7F470-2831-4C75-ABB9-25F7E1BC8EEC}"/>
          </ac:cxnSpMkLst>
        </pc:cxnChg>
        <pc:cxnChg chg="add mod">
          <ac:chgData name="Hopefirmly Lyngdoh [Chillibreeze]" userId="01a7a686-b86c-48d4-b45c-9f5406d63a6c" providerId="ADAL" clId="{A3CFCA1A-9B6F-495E-87A5-2D6CCC967072}" dt="2020-07-30T07:26:57.280" v="4861" actId="164"/>
          <ac:cxnSpMkLst>
            <pc:docMk/>
            <pc:sldMk cId="2609497765" sldId="1726"/>
            <ac:cxnSpMk id="61" creationId="{C2B9E5EB-3C5A-4D03-AD54-FC92D436855B}"/>
          </ac:cxnSpMkLst>
        </pc:cxnChg>
        <pc:cxnChg chg="add mod">
          <ac:chgData name="Hopefirmly Lyngdoh [Chillibreeze]" userId="01a7a686-b86c-48d4-b45c-9f5406d63a6c" providerId="ADAL" clId="{A3CFCA1A-9B6F-495E-87A5-2D6CCC967072}" dt="2020-07-30T07:26:57.280" v="4861" actId="164"/>
          <ac:cxnSpMkLst>
            <pc:docMk/>
            <pc:sldMk cId="2609497765" sldId="1726"/>
            <ac:cxnSpMk id="66" creationId="{D61172DB-8C42-45B4-9BF6-9F8D1B8A9896}"/>
          </ac:cxnSpMkLst>
        </pc:cxnChg>
        <pc:cxnChg chg="add del mod topLvl">
          <ac:chgData name="Hopefirmly Lyngdoh [Chillibreeze]" userId="01a7a686-b86c-48d4-b45c-9f5406d63a6c" providerId="ADAL" clId="{A3CFCA1A-9B6F-495E-87A5-2D6CCC967072}" dt="2020-07-28T09:53:05.080" v="3491" actId="21"/>
          <ac:cxnSpMkLst>
            <pc:docMk/>
            <pc:sldMk cId="2609497765" sldId="1726"/>
            <ac:cxnSpMk id="90" creationId="{D197494B-07ED-4512-AFBD-C867C27B8DEA}"/>
          </ac:cxnSpMkLst>
        </pc:cxnChg>
        <pc:cxnChg chg="add del mod topLvl">
          <ac:chgData name="Hopefirmly Lyngdoh [Chillibreeze]" userId="01a7a686-b86c-48d4-b45c-9f5406d63a6c" providerId="ADAL" clId="{A3CFCA1A-9B6F-495E-87A5-2D6CCC967072}" dt="2020-07-28T09:53:05.080" v="3491" actId="21"/>
          <ac:cxnSpMkLst>
            <pc:docMk/>
            <pc:sldMk cId="2609497765" sldId="1726"/>
            <ac:cxnSpMk id="91" creationId="{F86BC6EA-D3B1-4BB6-93D8-FA28A2C34B18}"/>
          </ac:cxnSpMkLst>
        </pc:cxnChg>
        <pc:cxnChg chg="del mod topLvl">
          <ac:chgData name="Hopefirmly Lyngdoh [Chillibreeze]" userId="01a7a686-b86c-48d4-b45c-9f5406d63a6c" providerId="ADAL" clId="{A3CFCA1A-9B6F-495E-87A5-2D6CCC967072}" dt="2020-07-28T09:53:05.080" v="3491" actId="21"/>
          <ac:cxnSpMkLst>
            <pc:docMk/>
            <pc:sldMk cId="2609497765" sldId="1726"/>
            <ac:cxnSpMk id="92" creationId="{A6E95236-DEC5-4836-89D5-56EF1C89A7AB}"/>
          </ac:cxnSpMkLst>
        </pc:cxnChg>
        <pc:cxnChg chg="del mod topLvl">
          <ac:chgData name="Hopefirmly Lyngdoh [Chillibreeze]" userId="01a7a686-b86c-48d4-b45c-9f5406d63a6c" providerId="ADAL" clId="{A3CFCA1A-9B6F-495E-87A5-2D6CCC967072}" dt="2020-07-28T09:53:39.071" v="3505" actId="21"/>
          <ac:cxnSpMkLst>
            <pc:docMk/>
            <pc:sldMk cId="2609497765" sldId="1726"/>
            <ac:cxnSpMk id="102" creationId="{0651A81B-CDDB-49E6-9786-327D70897233}"/>
          </ac:cxnSpMkLst>
        </pc:cxnChg>
        <pc:cxnChg chg="del mod topLvl">
          <ac:chgData name="Hopefirmly Lyngdoh [Chillibreeze]" userId="01a7a686-b86c-48d4-b45c-9f5406d63a6c" providerId="ADAL" clId="{A3CFCA1A-9B6F-495E-87A5-2D6CCC967072}" dt="2020-07-28T09:53:34.560" v="3501" actId="21"/>
          <ac:cxnSpMkLst>
            <pc:docMk/>
            <pc:sldMk cId="2609497765" sldId="1726"/>
            <ac:cxnSpMk id="103" creationId="{2DA71A1A-6351-40A5-ACF7-B33B622206DD}"/>
          </ac:cxnSpMkLst>
        </pc:cxnChg>
        <pc:cxnChg chg="del mod topLvl">
          <ac:chgData name="Hopefirmly Lyngdoh [Chillibreeze]" userId="01a7a686-b86c-48d4-b45c-9f5406d63a6c" providerId="ADAL" clId="{A3CFCA1A-9B6F-495E-87A5-2D6CCC967072}" dt="2020-07-28T09:53:43.643" v="3509" actId="21"/>
          <ac:cxnSpMkLst>
            <pc:docMk/>
            <pc:sldMk cId="2609497765" sldId="1726"/>
            <ac:cxnSpMk id="104" creationId="{159A58C7-0AA9-4428-88B9-247EDBEA0E21}"/>
          </ac:cxnSpMkLst>
        </pc:cxnChg>
      </pc:sldChg>
      <pc:sldChg chg="addSp modSp mod modNotes">
        <pc:chgData name="Hopefirmly Lyngdoh [Chillibreeze]" userId="01a7a686-b86c-48d4-b45c-9f5406d63a6c" providerId="ADAL" clId="{A3CFCA1A-9B6F-495E-87A5-2D6CCC967072}" dt="2020-07-30T10:01:13.985" v="6901" actId="962"/>
        <pc:sldMkLst>
          <pc:docMk/>
          <pc:sldMk cId="2753844860" sldId="1728"/>
        </pc:sldMkLst>
        <pc:spChg chg="add mod">
          <ac:chgData name="Hopefirmly Lyngdoh [Chillibreeze]" userId="01a7a686-b86c-48d4-b45c-9f5406d63a6c" providerId="ADAL" clId="{A3CFCA1A-9B6F-495E-87A5-2D6CCC967072}" dt="2020-07-21T11:57:24.474" v="781" actId="14100"/>
          <ac:spMkLst>
            <pc:docMk/>
            <pc:sldMk cId="2753844860" sldId="1728"/>
            <ac:spMk id="2" creationId="{0CF07781-1A78-43C9-811B-350F69937B55}"/>
          </ac:spMkLst>
        </pc:spChg>
        <pc:spChg chg="mod">
          <ac:chgData name="Hopefirmly Lyngdoh [Chillibreeze]" userId="01a7a686-b86c-48d4-b45c-9f5406d63a6c" providerId="ADAL" clId="{A3CFCA1A-9B6F-495E-87A5-2D6CCC967072}" dt="2020-07-28T09:43:14.208" v="2765" actId="20577"/>
          <ac:spMkLst>
            <pc:docMk/>
            <pc:sldMk cId="2753844860" sldId="1728"/>
            <ac:spMk id="17" creationId="{00000000-0000-0000-0000-000000000000}"/>
          </ac:spMkLst>
        </pc:spChg>
        <pc:spChg chg="mod">
          <ac:chgData name="Hopefirmly Lyngdoh [Chillibreeze]" userId="01a7a686-b86c-48d4-b45c-9f5406d63a6c" providerId="ADAL" clId="{A3CFCA1A-9B6F-495E-87A5-2D6CCC967072}" dt="2020-07-28T09:46:38.349" v="3104" actId="255"/>
          <ac:spMkLst>
            <pc:docMk/>
            <pc:sldMk cId="2753844860" sldId="1728"/>
            <ac:spMk id="38" creationId="{AB04FF0A-1B4E-4A25-9F8A-10CB0AC472F5}"/>
          </ac:spMkLst>
        </pc:spChg>
        <pc:spChg chg="mod">
          <ac:chgData name="Hopefirmly Lyngdoh [Chillibreeze]" userId="01a7a686-b86c-48d4-b45c-9f5406d63a6c" providerId="ADAL" clId="{A3CFCA1A-9B6F-495E-87A5-2D6CCC967072}" dt="2020-07-30T07:00:31.242" v="4125" actId="14100"/>
          <ac:spMkLst>
            <pc:docMk/>
            <pc:sldMk cId="2753844860" sldId="1728"/>
            <ac:spMk id="46" creationId="{EA19E60C-B14A-4D4B-9D0B-191B048596A8}"/>
          </ac:spMkLst>
        </pc:spChg>
        <pc:spChg chg="mod">
          <ac:chgData name="Hopefirmly Lyngdoh [Chillibreeze]" userId="01a7a686-b86c-48d4-b45c-9f5406d63a6c" providerId="ADAL" clId="{A3CFCA1A-9B6F-495E-87A5-2D6CCC967072}" dt="2020-07-30T07:00:31.242" v="4125" actId="14100"/>
          <ac:spMkLst>
            <pc:docMk/>
            <pc:sldMk cId="2753844860" sldId="1728"/>
            <ac:spMk id="49" creationId="{86F1F10B-4458-429D-82D2-DD87767CD200}"/>
          </ac:spMkLst>
        </pc:spChg>
        <pc:spChg chg="mod">
          <ac:chgData name="Hopefirmly Lyngdoh [Chillibreeze]" userId="01a7a686-b86c-48d4-b45c-9f5406d63a6c" providerId="ADAL" clId="{A3CFCA1A-9B6F-495E-87A5-2D6CCC967072}" dt="2020-07-30T07:00:31.242" v="4125" actId="14100"/>
          <ac:spMkLst>
            <pc:docMk/>
            <pc:sldMk cId="2753844860" sldId="1728"/>
            <ac:spMk id="66" creationId="{B31DBD71-DD3E-4501-A0C9-417B51AD196A}"/>
          </ac:spMkLst>
        </pc:spChg>
        <pc:spChg chg="mod">
          <ac:chgData name="Hopefirmly Lyngdoh [Chillibreeze]" userId="01a7a686-b86c-48d4-b45c-9f5406d63a6c" providerId="ADAL" clId="{A3CFCA1A-9B6F-495E-87A5-2D6CCC967072}" dt="2020-07-30T07:00:31.242" v="4125" actId="14100"/>
          <ac:spMkLst>
            <pc:docMk/>
            <pc:sldMk cId="2753844860" sldId="1728"/>
            <ac:spMk id="69" creationId="{BF268AD5-5E15-4A1C-950E-AF50CC77E5C1}"/>
          </ac:spMkLst>
        </pc:spChg>
        <pc:spChg chg="mod">
          <ac:chgData name="Hopefirmly Lyngdoh [Chillibreeze]" userId="01a7a686-b86c-48d4-b45c-9f5406d63a6c" providerId="ADAL" clId="{A3CFCA1A-9B6F-495E-87A5-2D6CCC967072}" dt="2020-07-30T07:00:31.242" v="4125" actId="14100"/>
          <ac:spMkLst>
            <pc:docMk/>
            <pc:sldMk cId="2753844860" sldId="1728"/>
            <ac:spMk id="76" creationId="{F848F467-8088-4D01-826A-648579E63D1E}"/>
          </ac:spMkLst>
        </pc:spChg>
        <pc:picChg chg="mod">
          <ac:chgData name="Hopefirmly Lyngdoh [Chillibreeze]" userId="01a7a686-b86c-48d4-b45c-9f5406d63a6c" providerId="ADAL" clId="{A3CFCA1A-9B6F-495E-87A5-2D6CCC967072}" dt="2020-07-28T07:01:40.889" v="1244" actId="12789"/>
          <ac:picMkLst>
            <pc:docMk/>
            <pc:sldMk cId="2753844860" sldId="1728"/>
            <ac:picMk id="45" creationId="{F82D36F6-A0C8-446B-9A25-9D7E86C69A84}"/>
          </ac:picMkLst>
        </pc:picChg>
        <pc:picChg chg="mod">
          <ac:chgData name="Hopefirmly Lyngdoh [Chillibreeze]" userId="01a7a686-b86c-48d4-b45c-9f5406d63a6c" providerId="ADAL" clId="{A3CFCA1A-9B6F-495E-87A5-2D6CCC967072}" dt="2020-07-28T07:00:58.977" v="1234" actId="465"/>
          <ac:picMkLst>
            <pc:docMk/>
            <pc:sldMk cId="2753844860" sldId="1728"/>
            <ac:picMk id="48" creationId="{940200F9-87C9-4C45-970D-890B400952F2}"/>
          </ac:picMkLst>
        </pc:picChg>
        <pc:picChg chg="mod">
          <ac:chgData name="Hopefirmly Lyngdoh [Chillibreeze]" userId="01a7a686-b86c-48d4-b45c-9f5406d63a6c" providerId="ADAL" clId="{A3CFCA1A-9B6F-495E-87A5-2D6CCC967072}" dt="2020-07-30T10:01:00.595" v="6877" actId="962"/>
          <ac:picMkLst>
            <pc:docMk/>
            <pc:sldMk cId="2753844860" sldId="1728"/>
            <ac:picMk id="65" creationId="{2B3713DC-4E59-42A5-8521-00A6B9FD5E61}"/>
          </ac:picMkLst>
        </pc:picChg>
        <pc:picChg chg="mod">
          <ac:chgData name="Hopefirmly Lyngdoh [Chillibreeze]" userId="01a7a686-b86c-48d4-b45c-9f5406d63a6c" providerId="ADAL" clId="{A3CFCA1A-9B6F-495E-87A5-2D6CCC967072}" dt="2020-07-28T07:00:58.977" v="1234" actId="465"/>
          <ac:picMkLst>
            <pc:docMk/>
            <pc:sldMk cId="2753844860" sldId="1728"/>
            <ac:picMk id="68" creationId="{AC8C8057-5DD3-4161-9D27-8283314F1B31}"/>
          </ac:picMkLst>
        </pc:picChg>
        <pc:picChg chg="mod">
          <ac:chgData name="Hopefirmly Lyngdoh [Chillibreeze]" userId="01a7a686-b86c-48d4-b45c-9f5406d63a6c" providerId="ADAL" clId="{A3CFCA1A-9B6F-495E-87A5-2D6CCC967072}" dt="2020-07-30T10:01:13.985" v="6901" actId="962"/>
          <ac:picMkLst>
            <pc:docMk/>
            <pc:sldMk cId="2753844860" sldId="1728"/>
            <ac:picMk id="75" creationId="{6E091BB8-CEFB-4A4A-BD39-D4C214E2FA01}"/>
          </ac:picMkLst>
        </pc:picChg>
        <pc:cxnChg chg="mod">
          <ac:chgData name="Hopefirmly Lyngdoh [Chillibreeze]" userId="01a7a686-b86c-48d4-b45c-9f5406d63a6c" providerId="ADAL" clId="{A3CFCA1A-9B6F-495E-87A5-2D6CCC967072}" dt="2020-07-30T07:00:31.242" v="4125" actId="14100"/>
          <ac:cxnSpMkLst>
            <pc:docMk/>
            <pc:sldMk cId="2753844860" sldId="1728"/>
            <ac:cxnSpMk id="47" creationId="{21DDF7A3-8BE6-4BB4-B005-505856EC950B}"/>
          </ac:cxnSpMkLst>
        </pc:cxnChg>
        <pc:cxnChg chg="mod">
          <ac:chgData name="Hopefirmly Lyngdoh [Chillibreeze]" userId="01a7a686-b86c-48d4-b45c-9f5406d63a6c" providerId="ADAL" clId="{A3CFCA1A-9B6F-495E-87A5-2D6CCC967072}" dt="2020-07-30T07:00:31.242" v="4125" actId="14100"/>
          <ac:cxnSpMkLst>
            <pc:docMk/>
            <pc:sldMk cId="2753844860" sldId="1728"/>
            <ac:cxnSpMk id="50" creationId="{8D8B5CFF-0FCD-40B6-A509-CBA161F2DFE9}"/>
          </ac:cxnSpMkLst>
        </pc:cxnChg>
        <pc:cxnChg chg="mod">
          <ac:chgData name="Hopefirmly Lyngdoh [Chillibreeze]" userId="01a7a686-b86c-48d4-b45c-9f5406d63a6c" providerId="ADAL" clId="{A3CFCA1A-9B6F-495E-87A5-2D6CCC967072}" dt="2020-07-30T07:00:31.242" v="4125" actId="14100"/>
          <ac:cxnSpMkLst>
            <pc:docMk/>
            <pc:sldMk cId="2753844860" sldId="1728"/>
            <ac:cxnSpMk id="67" creationId="{521CF177-70EC-4CCA-9848-74FB90FD5105}"/>
          </ac:cxnSpMkLst>
        </pc:cxnChg>
        <pc:cxnChg chg="mod">
          <ac:chgData name="Hopefirmly Lyngdoh [Chillibreeze]" userId="01a7a686-b86c-48d4-b45c-9f5406d63a6c" providerId="ADAL" clId="{A3CFCA1A-9B6F-495E-87A5-2D6CCC967072}" dt="2020-07-30T07:00:31.242" v="4125" actId="14100"/>
          <ac:cxnSpMkLst>
            <pc:docMk/>
            <pc:sldMk cId="2753844860" sldId="1728"/>
            <ac:cxnSpMk id="74" creationId="{C4A4376D-5899-4E0B-90D1-8E291BBEA9D8}"/>
          </ac:cxnSpMkLst>
        </pc:cxnChg>
      </pc:sldChg>
      <pc:sldChg chg="addSp delSp modSp mod modNotes">
        <pc:chgData name="Hopefirmly Lyngdoh [Chillibreeze]" userId="01a7a686-b86c-48d4-b45c-9f5406d63a6c" providerId="ADAL" clId="{A3CFCA1A-9B6F-495E-87A5-2D6CCC967072}" dt="2020-07-30T08:25:03.376" v="5982" actId="6549"/>
        <pc:sldMkLst>
          <pc:docMk/>
          <pc:sldMk cId="125839227" sldId="1731"/>
        </pc:sldMkLst>
        <pc:spChg chg="add mod">
          <ac:chgData name="Hopefirmly Lyngdoh [Chillibreeze]" userId="01a7a686-b86c-48d4-b45c-9f5406d63a6c" providerId="ADAL" clId="{A3CFCA1A-9B6F-495E-87A5-2D6CCC967072}" dt="2020-07-21T12:00:06.533" v="1007" actId="20577"/>
          <ac:spMkLst>
            <pc:docMk/>
            <pc:sldMk cId="125839227" sldId="1731"/>
            <ac:spMk id="2" creationId="{ED06EBF7-128A-49DD-92A9-61729D175675}"/>
          </ac:spMkLst>
        </pc:spChg>
        <pc:spChg chg="mod">
          <ac:chgData name="Hopefirmly Lyngdoh [Chillibreeze]" userId="01a7a686-b86c-48d4-b45c-9f5406d63a6c" providerId="ADAL" clId="{A3CFCA1A-9B6F-495E-87A5-2D6CCC967072}" dt="2020-07-30T07:30:23.274" v="4891" actId="20577"/>
          <ac:spMkLst>
            <pc:docMk/>
            <pc:sldMk cId="125839227" sldId="1731"/>
            <ac:spMk id="17" creationId="{00000000-0000-0000-0000-000000000000}"/>
          </ac:spMkLst>
        </pc:spChg>
        <pc:spChg chg="add mod">
          <ac:chgData name="Hopefirmly Lyngdoh [Chillibreeze]" userId="01a7a686-b86c-48d4-b45c-9f5406d63a6c" providerId="ADAL" clId="{A3CFCA1A-9B6F-495E-87A5-2D6CCC967072}" dt="2020-07-30T07:11:53.656" v="4619" actId="164"/>
          <ac:spMkLst>
            <pc:docMk/>
            <pc:sldMk cId="125839227" sldId="1731"/>
            <ac:spMk id="34" creationId="{ED267A0C-9CCD-47D3-BF62-F12B336B4683}"/>
          </ac:spMkLst>
        </pc:spChg>
        <pc:spChg chg="add mod">
          <ac:chgData name="Hopefirmly Lyngdoh [Chillibreeze]" userId="01a7a686-b86c-48d4-b45c-9f5406d63a6c" providerId="ADAL" clId="{A3CFCA1A-9B6F-495E-87A5-2D6CCC967072}" dt="2020-07-30T07:11:53.656" v="4619" actId="164"/>
          <ac:spMkLst>
            <pc:docMk/>
            <pc:sldMk cId="125839227" sldId="1731"/>
            <ac:spMk id="37" creationId="{0FC85FC1-95C9-4B17-AD5D-00B33106442A}"/>
          </ac:spMkLst>
        </pc:spChg>
        <pc:spChg chg="add mod">
          <ac:chgData name="Hopefirmly Lyngdoh [Chillibreeze]" userId="01a7a686-b86c-48d4-b45c-9f5406d63a6c" providerId="ADAL" clId="{A3CFCA1A-9B6F-495E-87A5-2D6CCC967072}" dt="2020-07-30T07:11:53.656" v="4619" actId="164"/>
          <ac:spMkLst>
            <pc:docMk/>
            <pc:sldMk cId="125839227" sldId="1731"/>
            <ac:spMk id="40" creationId="{6D4D7BBC-BACE-4F8C-9502-9D1ED73E825F}"/>
          </ac:spMkLst>
        </pc:spChg>
        <pc:spChg chg="add mod">
          <ac:chgData name="Hopefirmly Lyngdoh [Chillibreeze]" userId="01a7a686-b86c-48d4-b45c-9f5406d63a6c" providerId="ADAL" clId="{A3CFCA1A-9B6F-495E-87A5-2D6CCC967072}" dt="2020-07-30T07:11:53.656" v="4619" actId="164"/>
          <ac:spMkLst>
            <pc:docMk/>
            <pc:sldMk cId="125839227" sldId="1731"/>
            <ac:spMk id="43" creationId="{2AB8218B-0E70-4F22-925C-71DE33D12D14}"/>
          </ac:spMkLst>
        </pc:spChg>
        <pc:spChg chg="mod">
          <ac:chgData name="Hopefirmly Lyngdoh [Chillibreeze]" userId="01a7a686-b86c-48d4-b45c-9f5406d63a6c" providerId="ADAL" clId="{A3CFCA1A-9B6F-495E-87A5-2D6CCC967072}" dt="2020-07-28T11:06:16.197" v="4102" actId="404"/>
          <ac:spMkLst>
            <pc:docMk/>
            <pc:sldMk cId="125839227" sldId="1731"/>
            <ac:spMk id="182" creationId="{B8FC956B-528C-4BF9-BAE4-BE86F0D9855F}"/>
          </ac:spMkLst>
        </pc:spChg>
        <pc:spChg chg="mod topLvl">
          <ac:chgData name="Hopefirmly Lyngdoh [Chillibreeze]" userId="01a7a686-b86c-48d4-b45c-9f5406d63a6c" providerId="ADAL" clId="{A3CFCA1A-9B6F-495E-87A5-2D6CCC967072}" dt="2020-07-30T07:12:33.204" v="4625" actId="165"/>
          <ac:spMkLst>
            <pc:docMk/>
            <pc:sldMk cId="125839227" sldId="1731"/>
            <ac:spMk id="184" creationId="{9A89ECA8-F2F2-4627-B827-1B42944F815E}"/>
          </ac:spMkLst>
        </pc:spChg>
        <pc:spChg chg="mod topLvl">
          <ac:chgData name="Hopefirmly Lyngdoh [Chillibreeze]" userId="01a7a686-b86c-48d4-b45c-9f5406d63a6c" providerId="ADAL" clId="{A3CFCA1A-9B6F-495E-87A5-2D6CCC967072}" dt="2020-07-30T08:25:03.376" v="5982" actId="6549"/>
          <ac:spMkLst>
            <pc:docMk/>
            <pc:sldMk cId="125839227" sldId="1731"/>
            <ac:spMk id="187" creationId="{33E7DF27-8732-43A3-84E9-C935692D3C30}"/>
          </ac:spMkLst>
        </pc:spChg>
        <pc:spChg chg="mod topLvl">
          <ac:chgData name="Hopefirmly Lyngdoh [Chillibreeze]" userId="01a7a686-b86c-48d4-b45c-9f5406d63a6c" providerId="ADAL" clId="{A3CFCA1A-9B6F-495E-87A5-2D6CCC967072}" dt="2020-07-30T07:12:33.204" v="4625" actId="165"/>
          <ac:spMkLst>
            <pc:docMk/>
            <pc:sldMk cId="125839227" sldId="1731"/>
            <ac:spMk id="190" creationId="{F84CC75E-5331-42CD-874B-D087E819566A}"/>
          </ac:spMkLst>
        </pc:spChg>
        <pc:spChg chg="mod topLvl">
          <ac:chgData name="Hopefirmly Lyngdoh [Chillibreeze]" userId="01a7a686-b86c-48d4-b45c-9f5406d63a6c" providerId="ADAL" clId="{A3CFCA1A-9B6F-495E-87A5-2D6CCC967072}" dt="2020-07-30T07:12:33.204" v="4625" actId="165"/>
          <ac:spMkLst>
            <pc:docMk/>
            <pc:sldMk cId="125839227" sldId="1731"/>
            <ac:spMk id="193" creationId="{1C738E56-A5B1-4B08-9BBB-D532096DDF9D}"/>
          </ac:spMkLst>
        </pc:spChg>
        <pc:spChg chg="mod topLvl">
          <ac:chgData name="Hopefirmly Lyngdoh [Chillibreeze]" userId="01a7a686-b86c-48d4-b45c-9f5406d63a6c" providerId="ADAL" clId="{A3CFCA1A-9B6F-495E-87A5-2D6CCC967072}" dt="2020-07-30T07:12:33.204" v="4625" actId="165"/>
          <ac:spMkLst>
            <pc:docMk/>
            <pc:sldMk cId="125839227" sldId="1731"/>
            <ac:spMk id="196" creationId="{8906B1DF-0076-40FB-87E5-96259CCA8485}"/>
          </ac:spMkLst>
        </pc:spChg>
        <pc:spChg chg="del mod">
          <ac:chgData name="Hopefirmly Lyngdoh [Chillibreeze]" userId="01a7a686-b86c-48d4-b45c-9f5406d63a6c" providerId="ADAL" clId="{A3CFCA1A-9B6F-495E-87A5-2D6CCC967072}" dt="2020-07-30T07:10:19.763" v="4511" actId="21"/>
          <ac:spMkLst>
            <pc:docMk/>
            <pc:sldMk cId="125839227" sldId="1731"/>
            <ac:spMk id="198" creationId="{A772021D-2C8F-4203-8A4B-DED10F312AF2}"/>
          </ac:spMkLst>
        </pc:spChg>
        <pc:spChg chg="del mod">
          <ac:chgData name="Hopefirmly Lyngdoh [Chillibreeze]" userId="01a7a686-b86c-48d4-b45c-9f5406d63a6c" providerId="ADAL" clId="{A3CFCA1A-9B6F-495E-87A5-2D6CCC967072}" dt="2020-07-30T07:10:19.763" v="4511" actId="21"/>
          <ac:spMkLst>
            <pc:docMk/>
            <pc:sldMk cId="125839227" sldId="1731"/>
            <ac:spMk id="201" creationId="{FD641B4B-90B1-4973-AD8F-20408694679E}"/>
          </ac:spMkLst>
        </pc:spChg>
        <pc:spChg chg="del mod">
          <ac:chgData name="Hopefirmly Lyngdoh [Chillibreeze]" userId="01a7a686-b86c-48d4-b45c-9f5406d63a6c" providerId="ADAL" clId="{A3CFCA1A-9B6F-495E-87A5-2D6CCC967072}" dt="2020-07-30T07:10:19.763" v="4511" actId="21"/>
          <ac:spMkLst>
            <pc:docMk/>
            <pc:sldMk cId="125839227" sldId="1731"/>
            <ac:spMk id="204" creationId="{ABCA0A13-83D6-4264-8C74-38F1F37D5E97}"/>
          </ac:spMkLst>
        </pc:spChg>
        <pc:spChg chg="del mod">
          <ac:chgData name="Hopefirmly Lyngdoh [Chillibreeze]" userId="01a7a686-b86c-48d4-b45c-9f5406d63a6c" providerId="ADAL" clId="{A3CFCA1A-9B6F-495E-87A5-2D6CCC967072}" dt="2020-07-30T07:10:19.763" v="4511" actId="21"/>
          <ac:spMkLst>
            <pc:docMk/>
            <pc:sldMk cId="125839227" sldId="1731"/>
            <ac:spMk id="207" creationId="{A830D529-B65D-4CF6-A675-8790754CE0A4}"/>
          </ac:spMkLst>
        </pc:spChg>
        <pc:grpChg chg="add del mod">
          <ac:chgData name="Hopefirmly Lyngdoh [Chillibreeze]" userId="01a7a686-b86c-48d4-b45c-9f5406d63a6c" providerId="ADAL" clId="{A3CFCA1A-9B6F-495E-87A5-2D6CCC967072}" dt="2020-07-30T07:11:54.159" v="4620" actId="21"/>
          <ac:grpSpMkLst>
            <pc:docMk/>
            <pc:sldMk cId="125839227" sldId="1731"/>
            <ac:grpSpMk id="6" creationId="{BE8A70F9-7B7A-491B-BAC0-7F206FD7DDE7}"/>
          </ac:grpSpMkLst>
        </pc:grpChg>
        <pc:grpChg chg="add del mod">
          <ac:chgData name="Hopefirmly Lyngdoh [Chillibreeze]" userId="01a7a686-b86c-48d4-b45c-9f5406d63a6c" providerId="ADAL" clId="{A3CFCA1A-9B6F-495E-87A5-2D6CCC967072}" dt="2020-07-30T07:12:33.204" v="4625" actId="165"/>
          <ac:grpSpMkLst>
            <pc:docMk/>
            <pc:sldMk cId="125839227" sldId="1731"/>
            <ac:grpSpMk id="7" creationId="{9288B7B3-2190-4316-A25F-AB2C587EB69E}"/>
          </ac:grpSpMkLst>
        </pc:grpChg>
        <pc:picChg chg="add mod">
          <ac:chgData name="Hopefirmly Lyngdoh [Chillibreeze]" userId="01a7a686-b86c-48d4-b45c-9f5406d63a6c" providerId="ADAL" clId="{A3CFCA1A-9B6F-495E-87A5-2D6CCC967072}" dt="2020-07-30T07:11:53.656" v="4619" actId="164"/>
          <ac:picMkLst>
            <pc:docMk/>
            <pc:sldMk cId="125839227" sldId="1731"/>
            <ac:picMk id="33" creationId="{F39838D7-6011-4292-BA73-73ECD965A647}"/>
          </ac:picMkLst>
        </pc:picChg>
        <pc:picChg chg="add mod">
          <ac:chgData name="Hopefirmly Lyngdoh [Chillibreeze]" userId="01a7a686-b86c-48d4-b45c-9f5406d63a6c" providerId="ADAL" clId="{A3CFCA1A-9B6F-495E-87A5-2D6CCC967072}" dt="2020-07-30T07:11:53.656" v="4619" actId="164"/>
          <ac:picMkLst>
            <pc:docMk/>
            <pc:sldMk cId="125839227" sldId="1731"/>
            <ac:picMk id="36" creationId="{426C454D-FEFA-4392-8AA4-B2C4FA7E9A18}"/>
          </ac:picMkLst>
        </pc:picChg>
        <pc:picChg chg="add mod">
          <ac:chgData name="Hopefirmly Lyngdoh [Chillibreeze]" userId="01a7a686-b86c-48d4-b45c-9f5406d63a6c" providerId="ADAL" clId="{A3CFCA1A-9B6F-495E-87A5-2D6CCC967072}" dt="2020-07-30T07:11:53.656" v="4619" actId="164"/>
          <ac:picMkLst>
            <pc:docMk/>
            <pc:sldMk cId="125839227" sldId="1731"/>
            <ac:picMk id="39" creationId="{FC6DF2DC-725E-4C7E-9F4E-4D8C17E3B5CE}"/>
          </ac:picMkLst>
        </pc:picChg>
        <pc:picChg chg="add mod">
          <ac:chgData name="Hopefirmly Lyngdoh [Chillibreeze]" userId="01a7a686-b86c-48d4-b45c-9f5406d63a6c" providerId="ADAL" clId="{A3CFCA1A-9B6F-495E-87A5-2D6CCC967072}" dt="2020-07-30T07:11:53.656" v="4619" actId="164"/>
          <ac:picMkLst>
            <pc:docMk/>
            <pc:sldMk cId="125839227" sldId="1731"/>
            <ac:picMk id="42" creationId="{7B943E38-CDCA-45A6-A5D3-CDE8A09D77CC}"/>
          </ac:picMkLst>
        </pc:picChg>
        <pc:picChg chg="mod topLvl">
          <ac:chgData name="Hopefirmly Lyngdoh [Chillibreeze]" userId="01a7a686-b86c-48d4-b45c-9f5406d63a6c" providerId="ADAL" clId="{A3CFCA1A-9B6F-495E-87A5-2D6CCC967072}" dt="2020-07-30T07:12:33.204" v="4625" actId="165"/>
          <ac:picMkLst>
            <pc:docMk/>
            <pc:sldMk cId="125839227" sldId="1731"/>
            <ac:picMk id="183" creationId="{6B50CA32-1D59-4F8A-85AC-37768777EBA3}"/>
          </ac:picMkLst>
        </pc:picChg>
        <pc:picChg chg="mod topLvl">
          <ac:chgData name="Hopefirmly Lyngdoh [Chillibreeze]" userId="01a7a686-b86c-48d4-b45c-9f5406d63a6c" providerId="ADAL" clId="{A3CFCA1A-9B6F-495E-87A5-2D6CCC967072}" dt="2020-07-30T07:12:33.204" v="4625" actId="165"/>
          <ac:picMkLst>
            <pc:docMk/>
            <pc:sldMk cId="125839227" sldId="1731"/>
            <ac:picMk id="186" creationId="{25248CEB-682E-4E9C-94A6-EE7BE4F8DEA8}"/>
          </ac:picMkLst>
        </pc:picChg>
        <pc:picChg chg="mod topLvl">
          <ac:chgData name="Hopefirmly Lyngdoh [Chillibreeze]" userId="01a7a686-b86c-48d4-b45c-9f5406d63a6c" providerId="ADAL" clId="{A3CFCA1A-9B6F-495E-87A5-2D6CCC967072}" dt="2020-07-30T07:12:33.204" v="4625" actId="165"/>
          <ac:picMkLst>
            <pc:docMk/>
            <pc:sldMk cId="125839227" sldId="1731"/>
            <ac:picMk id="189" creationId="{936292B6-DDDC-4F2D-B30F-B7EEB60E013B}"/>
          </ac:picMkLst>
        </pc:picChg>
        <pc:picChg chg="mod topLvl">
          <ac:chgData name="Hopefirmly Lyngdoh [Chillibreeze]" userId="01a7a686-b86c-48d4-b45c-9f5406d63a6c" providerId="ADAL" clId="{A3CFCA1A-9B6F-495E-87A5-2D6CCC967072}" dt="2020-07-30T07:12:33.204" v="4625" actId="165"/>
          <ac:picMkLst>
            <pc:docMk/>
            <pc:sldMk cId="125839227" sldId="1731"/>
            <ac:picMk id="192" creationId="{1FBB6162-7EAE-488D-968E-D607BA43490F}"/>
          </ac:picMkLst>
        </pc:picChg>
        <pc:picChg chg="mod topLvl">
          <ac:chgData name="Hopefirmly Lyngdoh [Chillibreeze]" userId="01a7a686-b86c-48d4-b45c-9f5406d63a6c" providerId="ADAL" clId="{A3CFCA1A-9B6F-495E-87A5-2D6CCC967072}" dt="2020-07-30T07:12:33.204" v="4625" actId="165"/>
          <ac:picMkLst>
            <pc:docMk/>
            <pc:sldMk cId="125839227" sldId="1731"/>
            <ac:picMk id="195" creationId="{993782FA-F7B3-4F41-94DE-3A218CE643B4}"/>
          </ac:picMkLst>
        </pc:picChg>
        <pc:picChg chg="del mod">
          <ac:chgData name="Hopefirmly Lyngdoh [Chillibreeze]" userId="01a7a686-b86c-48d4-b45c-9f5406d63a6c" providerId="ADAL" clId="{A3CFCA1A-9B6F-495E-87A5-2D6CCC967072}" dt="2020-07-30T07:10:19.763" v="4511" actId="21"/>
          <ac:picMkLst>
            <pc:docMk/>
            <pc:sldMk cId="125839227" sldId="1731"/>
            <ac:picMk id="197" creationId="{9CF160A9-A050-4275-AF1D-475992F441DB}"/>
          </ac:picMkLst>
        </pc:picChg>
        <pc:picChg chg="del mod">
          <ac:chgData name="Hopefirmly Lyngdoh [Chillibreeze]" userId="01a7a686-b86c-48d4-b45c-9f5406d63a6c" providerId="ADAL" clId="{A3CFCA1A-9B6F-495E-87A5-2D6CCC967072}" dt="2020-07-30T07:10:19.763" v="4511" actId="21"/>
          <ac:picMkLst>
            <pc:docMk/>
            <pc:sldMk cId="125839227" sldId="1731"/>
            <ac:picMk id="200" creationId="{1974B383-7E72-41A4-B4E5-0A911DB0853F}"/>
          </ac:picMkLst>
        </pc:picChg>
        <pc:picChg chg="del mod">
          <ac:chgData name="Hopefirmly Lyngdoh [Chillibreeze]" userId="01a7a686-b86c-48d4-b45c-9f5406d63a6c" providerId="ADAL" clId="{A3CFCA1A-9B6F-495E-87A5-2D6CCC967072}" dt="2020-07-30T07:10:19.763" v="4511" actId="21"/>
          <ac:picMkLst>
            <pc:docMk/>
            <pc:sldMk cId="125839227" sldId="1731"/>
            <ac:picMk id="203" creationId="{558A5B83-6331-4E04-BCB5-FCED933833A8}"/>
          </ac:picMkLst>
        </pc:picChg>
        <pc:picChg chg="del mod">
          <ac:chgData name="Hopefirmly Lyngdoh [Chillibreeze]" userId="01a7a686-b86c-48d4-b45c-9f5406d63a6c" providerId="ADAL" clId="{A3CFCA1A-9B6F-495E-87A5-2D6CCC967072}" dt="2020-07-30T07:10:19.763" v="4511" actId="21"/>
          <ac:picMkLst>
            <pc:docMk/>
            <pc:sldMk cId="125839227" sldId="1731"/>
            <ac:picMk id="206" creationId="{F4B7A103-B7AF-414E-AC60-DC10CEFBA058}"/>
          </ac:picMkLst>
        </pc:picChg>
        <pc:cxnChg chg="add mod">
          <ac:chgData name="Hopefirmly Lyngdoh [Chillibreeze]" userId="01a7a686-b86c-48d4-b45c-9f5406d63a6c" providerId="ADAL" clId="{A3CFCA1A-9B6F-495E-87A5-2D6CCC967072}" dt="2020-07-30T07:11:53.656" v="4619" actId="164"/>
          <ac:cxnSpMkLst>
            <pc:docMk/>
            <pc:sldMk cId="125839227" sldId="1731"/>
            <ac:cxnSpMk id="35" creationId="{C3C34935-CE5D-41F9-BE86-6CD834F00E5B}"/>
          </ac:cxnSpMkLst>
        </pc:cxnChg>
        <pc:cxnChg chg="add mod">
          <ac:chgData name="Hopefirmly Lyngdoh [Chillibreeze]" userId="01a7a686-b86c-48d4-b45c-9f5406d63a6c" providerId="ADAL" clId="{A3CFCA1A-9B6F-495E-87A5-2D6CCC967072}" dt="2020-07-30T07:11:53.656" v="4619" actId="164"/>
          <ac:cxnSpMkLst>
            <pc:docMk/>
            <pc:sldMk cId="125839227" sldId="1731"/>
            <ac:cxnSpMk id="38" creationId="{0125A53C-019A-4830-B380-18EEDAEB774C}"/>
          </ac:cxnSpMkLst>
        </pc:cxnChg>
        <pc:cxnChg chg="add mod">
          <ac:chgData name="Hopefirmly Lyngdoh [Chillibreeze]" userId="01a7a686-b86c-48d4-b45c-9f5406d63a6c" providerId="ADAL" clId="{A3CFCA1A-9B6F-495E-87A5-2D6CCC967072}" dt="2020-07-30T07:11:53.656" v="4619" actId="164"/>
          <ac:cxnSpMkLst>
            <pc:docMk/>
            <pc:sldMk cId="125839227" sldId="1731"/>
            <ac:cxnSpMk id="41" creationId="{F7A48C03-45DE-4AF1-9791-7B9730491630}"/>
          </ac:cxnSpMkLst>
        </pc:cxnChg>
        <pc:cxnChg chg="mod topLvl">
          <ac:chgData name="Hopefirmly Lyngdoh [Chillibreeze]" userId="01a7a686-b86c-48d4-b45c-9f5406d63a6c" providerId="ADAL" clId="{A3CFCA1A-9B6F-495E-87A5-2D6CCC967072}" dt="2020-07-30T07:12:33.204" v="4625" actId="165"/>
          <ac:cxnSpMkLst>
            <pc:docMk/>
            <pc:sldMk cId="125839227" sldId="1731"/>
            <ac:cxnSpMk id="185" creationId="{BD96F42A-F5F7-4B13-A1E5-4AFBBBD6E6CB}"/>
          </ac:cxnSpMkLst>
        </pc:cxnChg>
        <pc:cxnChg chg="mod topLvl">
          <ac:chgData name="Hopefirmly Lyngdoh [Chillibreeze]" userId="01a7a686-b86c-48d4-b45c-9f5406d63a6c" providerId="ADAL" clId="{A3CFCA1A-9B6F-495E-87A5-2D6CCC967072}" dt="2020-07-30T07:12:33.204" v="4625" actId="165"/>
          <ac:cxnSpMkLst>
            <pc:docMk/>
            <pc:sldMk cId="125839227" sldId="1731"/>
            <ac:cxnSpMk id="188" creationId="{87FB94A9-5DAB-4DCC-B840-0365FB4CCC6A}"/>
          </ac:cxnSpMkLst>
        </pc:cxnChg>
        <pc:cxnChg chg="mod topLvl">
          <ac:chgData name="Hopefirmly Lyngdoh [Chillibreeze]" userId="01a7a686-b86c-48d4-b45c-9f5406d63a6c" providerId="ADAL" clId="{A3CFCA1A-9B6F-495E-87A5-2D6CCC967072}" dt="2020-07-30T07:12:33.204" v="4625" actId="165"/>
          <ac:cxnSpMkLst>
            <pc:docMk/>
            <pc:sldMk cId="125839227" sldId="1731"/>
            <ac:cxnSpMk id="191" creationId="{15D755B8-6E49-4A7A-81E1-CEEB968CBEEE}"/>
          </ac:cxnSpMkLst>
        </pc:cxnChg>
        <pc:cxnChg chg="mod topLvl">
          <ac:chgData name="Hopefirmly Lyngdoh [Chillibreeze]" userId="01a7a686-b86c-48d4-b45c-9f5406d63a6c" providerId="ADAL" clId="{A3CFCA1A-9B6F-495E-87A5-2D6CCC967072}" dt="2020-07-30T07:12:33.204" v="4625" actId="165"/>
          <ac:cxnSpMkLst>
            <pc:docMk/>
            <pc:sldMk cId="125839227" sldId="1731"/>
            <ac:cxnSpMk id="194" creationId="{C4DB925C-0BBC-4B21-AF88-34DCCAB65A09}"/>
          </ac:cxnSpMkLst>
        </pc:cxnChg>
        <pc:cxnChg chg="del mod">
          <ac:chgData name="Hopefirmly Lyngdoh [Chillibreeze]" userId="01a7a686-b86c-48d4-b45c-9f5406d63a6c" providerId="ADAL" clId="{A3CFCA1A-9B6F-495E-87A5-2D6CCC967072}" dt="2020-07-30T07:10:19.763" v="4511" actId="21"/>
          <ac:cxnSpMkLst>
            <pc:docMk/>
            <pc:sldMk cId="125839227" sldId="1731"/>
            <ac:cxnSpMk id="199" creationId="{37AA6635-EF65-4709-A912-299169511F46}"/>
          </ac:cxnSpMkLst>
        </pc:cxnChg>
        <pc:cxnChg chg="del mod">
          <ac:chgData name="Hopefirmly Lyngdoh [Chillibreeze]" userId="01a7a686-b86c-48d4-b45c-9f5406d63a6c" providerId="ADAL" clId="{A3CFCA1A-9B6F-495E-87A5-2D6CCC967072}" dt="2020-07-30T07:10:19.763" v="4511" actId="21"/>
          <ac:cxnSpMkLst>
            <pc:docMk/>
            <pc:sldMk cId="125839227" sldId="1731"/>
            <ac:cxnSpMk id="202" creationId="{90089A4C-206A-42B9-86F9-697C25D212BC}"/>
          </ac:cxnSpMkLst>
        </pc:cxnChg>
        <pc:cxnChg chg="del mod">
          <ac:chgData name="Hopefirmly Lyngdoh [Chillibreeze]" userId="01a7a686-b86c-48d4-b45c-9f5406d63a6c" providerId="ADAL" clId="{A3CFCA1A-9B6F-495E-87A5-2D6CCC967072}" dt="2020-07-30T07:10:19.763" v="4511" actId="21"/>
          <ac:cxnSpMkLst>
            <pc:docMk/>
            <pc:sldMk cId="125839227" sldId="1731"/>
            <ac:cxnSpMk id="205" creationId="{70E1F942-A87E-4E94-8C88-870B98822E14}"/>
          </ac:cxnSpMkLst>
        </pc:cxnChg>
      </pc:sldChg>
      <pc:sldChg chg="addSp modSp mod modNotes">
        <pc:chgData name="Hopefirmly Lyngdoh [Chillibreeze]" userId="01a7a686-b86c-48d4-b45c-9f5406d63a6c" providerId="ADAL" clId="{A3CFCA1A-9B6F-495E-87A5-2D6CCC967072}" dt="2020-07-28T09:16:24.019" v="2020" actId="790"/>
        <pc:sldMkLst>
          <pc:docMk/>
          <pc:sldMk cId="2508624034" sldId="1767"/>
        </pc:sldMkLst>
        <pc:spChg chg="mod">
          <ac:chgData name="Hopefirmly Lyngdoh [Chillibreeze]" userId="01a7a686-b86c-48d4-b45c-9f5406d63a6c" providerId="ADAL" clId="{A3CFCA1A-9B6F-495E-87A5-2D6CCC967072}" dt="2020-07-28T09:16:24.007" v="2015" actId="790"/>
          <ac:spMkLst>
            <pc:docMk/>
            <pc:sldMk cId="2508624034" sldId="1767"/>
            <ac:spMk id="2" creationId="{00000000-0000-0000-0000-000000000000}"/>
          </ac:spMkLst>
        </pc:spChg>
        <pc:spChg chg="add mod">
          <ac:chgData name="Hopefirmly Lyngdoh [Chillibreeze]" userId="01a7a686-b86c-48d4-b45c-9f5406d63a6c" providerId="ADAL" clId="{A3CFCA1A-9B6F-495E-87A5-2D6CCC967072}" dt="2020-07-21T10:26:30.568" v="49" actId="404"/>
          <ac:spMkLst>
            <pc:docMk/>
            <pc:sldMk cId="2508624034" sldId="1767"/>
            <ac:spMk id="3" creationId="{8D14B2E8-C6E5-4779-9987-43C185D9CDBE}"/>
          </ac:spMkLst>
        </pc:spChg>
      </pc:sldChg>
      <pc:sldChg chg="addSp delSp modSp mod modNotes">
        <pc:chgData name="Hopefirmly Lyngdoh [Chillibreeze]" userId="01a7a686-b86c-48d4-b45c-9f5406d63a6c" providerId="ADAL" clId="{A3CFCA1A-9B6F-495E-87A5-2D6CCC967072}" dt="2020-07-28T09:50:00.326" v="3332" actId="20577"/>
        <pc:sldMkLst>
          <pc:docMk/>
          <pc:sldMk cId="3823405470" sldId="1769"/>
        </pc:sldMkLst>
        <pc:spChg chg="mod">
          <ac:chgData name="Hopefirmly Lyngdoh [Chillibreeze]" userId="01a7a686-b86c-48d4-b45c-9f5406d63a6c" providerId="ADAL" clId="{A3CFCA1A-9B6F-495E-87A5-2D6CCC967072}" dt="2020-07-28T09:50:00.326" v="3332" actId="20577"/>
          <ac:spMkLst>
            <pc:docMk/>
            <pc:sldMk cId="3823405470" sldId="1769"/>
            <ac:spMk id="2" creationId="{00000000-0000-0000-0000-000000000000}"/>
          </ac:spMkLst>
        </pc:spChg>
        <pc:spChg chg="add del mod">
          <ac:chgData name="Hopefirmly Lyngdoh [Chillibreeze]" userId="01a7a686-b86c-48d4-b45c-9f5406d63a6c" providerId="ADAL" clId="{A3CFCA1A-9B6F-495E-87A5-2D6CCC967072}" dt="2020-07-28T06:58:14.016" v="1213"/>
          <ac:spMkLst>
            <pc:docMk/>
            <pc:sldMk cId="3823405470" sldId="1769"/>
            <ac:spMk id="4" creationId="{26D186A7-1D34-4913-941A-1F70D0FCC7ED}"/>
          </ac:spMkLst>
        </pc:spChg>
        <pc:spChg chg="add mod">
          <ac:chgData name="Hopefirmly Lyngdoh [Chillibreeze]" userId="01a7a686-b86c-48d4-b45c-9f5406d63a6c" providerId="ADAL" clId="{A3CFCA1A-9B6F-495E-87A5-2D6CCC967072}" dt="2020-07-21T10:26:57.999" v="92" actId="20577"/>
          <ac:spMkLst>
            <pc:docMk/>
            <pc:sldMk cId="3823405470" sldId="1769"/>
            <ac:spMk id="5" creationId="{0FCF752D-12E6-4D86-A74E-66477E634FDA}"/>
          </ac:spMkLst>
        </pc:spChg>
        <pc:spChg chg="add del mod">
          <ac:chgData name="Hopefirmly Lyngdoh [Chillibreeze]" userId="01a7a686-b86c-48d4-b45c-9f5406d63a6c" providerId="ADAL" clId="{A3CFCA1A-9B6F-495E-87A5-2D6CCC967072}" dt="2020-07-28T09:49:55.462" v="3330"/>
          <ac:spMkLst>
            <pc:docMk/>
            <pc:sldMk cId="3823405470" sldId="1769"/>
            <ac:spMk id="5" creationId="{62A470E1-89F9-4550-88C6-226E5F268668}"/>
          </ac:spMkLst>
        </pc:spChg>
      </pc:sldChg>
      <pc:sldChg chg="addSp modSp mod modNotes">
        <pc:chgData name="Hopefirmly Lyngdoh [Chillibreeze]" userId="01a7a686-b86c-48d4-b45c-9f5406d63a6c" providerId="ADAL" clId="{A3CFCA1A-9B6F-495E-87A5-2D6CCC967072}" dt="2020-07-30T06:43:09.865" v="4105" actId="14100"/>
        <pc:sldMkLst>
          <pc:docMk/>
          <pc:sldMk cId="788917443" sldId="1770"/>
        </pc:sldMkLst>
        <pc:spChg chg="add mod">
          <ac:chgData name="Hopefirmly Lyngdoh [Chillibreeze]" userId="01a7a686-b86c-48d4-b45c-9f5406d63a6c" providerId="ADAL" clId="{A3CFCA1A-9B6F-495E-87A5-2D6CCC967072}" dt="2020-07-21T10:28:27.006" v="192" actId="20577"/>
          <ac:spMkLst>
            <pc:docMk/>
            <pc:sldMk cId="788917443" sldId="1770"/>
            <ac:spMk id="2" creationId="{0DCFF4CE-3424-4A27-A9F9-C4F5D0C97FB5}"/>
          </ac:spMkLst>
        </pc:spChg>
        <pc:spChg chg="mod">
          <ac:chgData name="Hopefirmly Lyngdoh [Chillibreeze]" userId="01a7a686-b86c-48d4-b45c-9f5406d63a6c" providerId="ADAL" clId="{A3CFCA1A-9B6F-495E-87A5-2D6CCC967072}" dt="2020-07-28T09:50:21.048" v="3333" actId="255"/>
          <ac:spMkLst>
            <pc:docMk/>
            <pc:sldMk cId="788917443" sldId="1770"/>
            <ac:spMk id="14" creationId="{0DC84DCE-8FBB-4E13-916A-E1A7972D74FC}"/>
          </ac:spMkLst>
        </pc:spChg>
        <pc:spChg chg="mod">
          <ac:chgData name="Hopefirmly Lyngdoh [Chillibreeze]" userId="01a7a686-b86c-48d4-b45c-9f5406d63a6c" providerId="ADAL" clId="{A3CFCA1A-9B6F-495E-87A5-2D6CCC967072}" dt="2020-07-28T09:50:42.076" v="3335" actId="20577"/>
          <ac:spMkLst>
            <pc:docMk/>
            <pc:sldMk cId="788917443" sldId="1770"/>
            <ac:spMk id="17" creationId="{00000000-0000-0000-0000-000000000000}"/>
          </ac:spMkLst>
        </pc:spChg>
        <pc:spChg chg="mod">
          <ac:chgData name="Hopefirmly Lyngdoh [Chillibreeze]" userId="01a7a686-b86c-48d4-b45c-9f5406d63a6c" providerId="ADAL" clId="{A3CFCA1A-9B6F-495E-87A5-2D6CCC967072}" dt="2020-07-30T06:43:09.865" v="4105" actId="14100"/>
          <ac:spMkLst>
            <pc:docMk/>
            <pc:sldMk cId="788917443" sldId="1770"/>
            <ac:spMk id="55" creationId="{5663DE7B-C02C-49B2-AD80-A65FC6146C95}"/>
          </ac:spMkLst>
        </pc:spChg>
        <pc:spChg chg="mod">
          <ac:chgData name="Hopefirmly Lyngdoh [Chillibreeze]" userId="01a7a686-b86c-48d4-b45c-9f5406d63a6c" providerId="ADAL" clId="{A3CFCA1A-9B6F-495E-87A5-2D6CCC967072}" dt="2020-07-30T06:43:09.865" v="4105" actId="14100"/>
          <ac:spMkLst>
            <pc:docMk/>
            <pc:sldMk cId="788917443" sldId="1770"/>
            <ac:spMk id="58" creationId="{AC7FDEF7-D2D5-41B5-A884-3297D2F3FE98}"/>
          </ac:spMkLst>
        </pc:spChg>
        <pc:spChg chg="mod">
          <ac:chgData name="Hopefirmly Lyngdoh [Chillibreeze]" userId="01a7a686-b86c-48d4-b45c-9f5406d63a6c" providerId="ADAL" clId="{A3CFCA1A-9B6F-495E-87A5-2D6CCC967072}" dt="2020-07-30T06:43:09.865" v="4105" actId="14100"/>
          <ac:spMkLst>
            <pc:docMk/>
            <pc:sldMk cId="788917443" sldId="1770"/>
            <ac:spMk id="61" creationId="{3D5A13EF-7852-4F29-885D-31327C0A5A5A}"/>
          </ac:spMkLst>
        </pc:spChg>
        <pc:spChg chg="mod">
          <ac:chgData name="Hopefirmly Lyngdoh [Chillibreeze]" userId="01a7a686-b86c-48d4-b45c-9f5406d63a6c" providerId="ADAL" clId="{A3CFCA1A-9B6F-495E-87A5-2D6CCC967072}" dt="2020-07-30T06:43:09.865" v="4105" actId="14100"/>
          <ac:spMkLst>
            <pc:docMk/>
            <pc:sldMk cId="788917443" sldId="1770"/>
            <ac:spMk id="64" creationId="{78256CEF-19A1-4E14-ADD4-188C81FC3421}"/>
          </ac:spMkLst>
        </pc:spChg>
        <pc:spChg chg="mod">
          <ac:chgData name="Hopefirmly Lyngdoh [Chillibreeze]" userId="01a7a686-b86c-48d4-b45c-9f5406d63a6c" providerId="ADAL" clId="{A3CFCA1A-9B6F-495E-87A5-2D6CCC967072}" dt="2020-07-30T06:43:09.865" v="4105" actId="14100"/>
          <ac:spMkLst>
            <pc:docMk/>
            <pc:sldMk cId="788917443" sldId="1770"/>
            <ac:spMk id="67" creationId="{512A241F-255A-47A6-BC0E-FD6D31E3B3FE}"/>
          </ac:spMkLst>
        </pc:spChg>
        <pc:spChg chg="mod">
          <ac:chgData name="Hopefirmly Lyngdoh [Chillibreeze]" userId="01a7a686-b86c-48d4-b45c-9f5406d63a6c" providerId="ADAL" clId="{A3CFCA1A-9B6F-495E-87A5-2D6CCC967072}" dt="2020-07-30T06:43:09.865" v="4105" actId="14100"/>
          <ac:spMkLst>
            <pc:docMk/>
            <pc:sldMk cId="788917443" sldId="1770"/>
            <ac:spMk id="87" creationId="{F03BF4CF-74F4-42D5-A49C-FFEE85EB4A7C}"/>
          </ac:spMkLst>
        </pc:spChg>
        <pc:picChg chg="mod">
          <ac:chgData name="Hopefirmly Lyngdoh [Chillibreeze]" userId="01a7a686-b86c-48d4-b45c-9f5406d63a6c" providerId="ADAL" clId="{A3CFCA1A-9B6F-495E-87A5-2D6CCC967072}" dt="2020-07-28T07:15:27.705" v="1914" actId="14100"/>
          <ac:picMkLst>
            <pc:docMk/>
            <pc:sldMk cId="788917443" sldId="1770"/>
            <ac:picMk id="54" creationId="{F3060C67-BA0A-4E07-B4BF-B77255A4318E}"/>
          </ac:picMkLst>
        </pc:picChg>
        <pc:picChg chg="mod">
          <ac:chgData name="Hopefirmly Lyngdoh [Chillibreeze]" userId="01a7a686-b86c-48d4-b45c-9f5406d63a6c" providerId="ADAL" clId="{A3CFCA1A-9B6F-495E-87A5-2D6CCC967072}" dt="2020-07-28T07:15:27.705" v="1914" actId="14100"/>
          <ac:picMkLst>
            <pc:docMk/>
            <pc:sldMk cId="788917443" sldId="1770"/>
            <ac:picMk id="57" creationId="{E6EE3B7A-0A1B-49F9-83CE-7B9D41A24D79}"/>
          </ac:picMkLst>
        </pc:picChg>
        <pc:picChg chg="mod">
          <ac:chgData name="Hopefirmly Lyngdoh [Chillibreeze]" userId="01a7a686-b86c-48d4-b45c-9f5406d63a6c" providerId="ADAL" clId="{A3CFCA1A-9B6F-495E-87A5-2D6CCC967072}" dt="2020-07-28T07:15:27.705" v="1914" actId="14100"/>
          <ac:picMkLst>
            <pc:docMk/>
            <pc:sldMk cId="788917443" sldId="1770"/>
            <ac:picMk id="60" creationId="{E3C15E23-6F05-417D-BBEB-78502186BF9B}"/>
          </ac:picMkLst>
        </pc:picChg>
        <pc:picChg chg="mod">
          <ac:chgData name="Hopefirmly Lyngdoh [Chillibreeze]" userId="01a7a686-b86c-48d4-b45c-9f5406d63a6c" providerId="ADAL" clId="{A3CFCA1A-9B6F-495E-87A5-2D6CCC967072}" dt="2020-07-28T07:15:27.705" v="1914" actId="14100"/>
          <ac:picMkLst>
            <pc:docMk/>
            <pc:sldMk cId="788917443" sldId="1770"/>
            <ac:picMk id="63" creationId="{EAD06AE2-4280-4C9B-8E65-600CCE01278F}"/>
          </ac:picMkLst>
        </pc:picChg>
        <pc:picChg chg="mod">
          <ac:chgData name="Hopefirmly Lyngdoh [Chillibreeze]" userId="01a7a686-b86c-48d4-b45c-9f5406d63a6c" providerId="ADAL" clId="{A3CFCA1A-9B6F-495E-87A5-2D6CCC967072}" dt="2020-07-28T07:15:27.705" v="1914" actId="14100"/>
          <ac:picMkLst>
            <pc:docMk/>
            <pc:sldMk cId="788917443" sldId="1770"/>
            <ac:picMk id="66" creationId="{83DFB34C-BCCD-46F2-96BC-6AEDFEC41208}"/>
          </ac:picMkLst>
        </pc:picChg>
        <pc:picChg chg="mod">
          <ac:chgData name="Hopefirmly Lyngdoh [Chillibreeze]" userId="01a7a686-b86c-48d4-b45c-9f5406d63a6c" providerId="ADAL" clId="{A3CFCA1A-9B6F-495E-87A5-2D6CCC967072}" dt="2020-07-28T07:15:27.705" v="1914" actId="14100"/>
          <ac:picMkLst>
            <pc:docMk/>
            <pc:sldMk cId="788917443" sldId="1770"/>
            <ac:picMk id="69" creationId="{532F6D25-21AC-4822-BC69-3B5974841626}"/>
          </ac:picMkLst>
        </pc:picChg>
        <pc:cxnChg chg="mod">
          <ac:chgData name="Hopefirmly Lyngdoh [Chillibreeze]" userId="01a7a686-b86c-48d4-b45c-9f5406d63a6c" providerId="ADAL" clId="{A3CFCA1A-9B6F-495E-87A5-2D6CCC967072}" dt="2020-07-30T06:43:09.865" v="4105" actId="14100"/>
          <ac:cxnSpMkLst>
            <pc:docMk/>
            <pc:sldMk cId="788917443" sldId="1770"/>
            <ac:cxnSpMk id="56" creationId="{C582D7FB-AFFD-4225-9BEA-4DE99F04DF21}"/>
          </ac:cxnSpMkLst>
        </pc:cxnChg>
        <pc:cxnChg chg="mod">
          <ac:chgData name="Hopefirmly Lyngdoh [Chillibreeze]" userId="01a7a686-b86c-48d4-b45c-9f5406d63a6c" providerId="ADAL" clId="{A3CFCA1A-9B6F-495E-87A5-2D6CCC967072}" dt="2020-07-30T06:43:09.865" v="4105" actId="14100"/>
          <ac:cxnSpMkLst>
            <pc:docMk/>
            <pc:sldMk cId="788917443" sldId="1770"/>
            <ac:cxnSpMk id="59" creationId="{11893D24-B964-4671-BC46-D7C9CC6BB6E9}"/>
          </ac:cxnSpMkLst>
        </pc:cxnChg>
        <pc:cxnChg chg="mod">
          <ac:chgData name="Hopefirmly Lyngdoh [Chillibreeze]" userId="01a7a686-b86c-48d4-b45c-9f5406d63a6c" providerId="ADAL" clId="{A3CFCA1A-9B6F-495E-87A5-2D6CCC967072}" dt="2020-07-30T06:43:09.865" v="4105" actId="14100"/>
          <ac:cxnSpMkLst>
            <pc:docMk/>
            <pc:sldMk cId="788917443" sldId="1770"/>
            <ac:cxnSpMk id="62" creationId="{0750022D-D78C-4E2A-B1CE-0BAC0EA3B9D4}"/>
          </ac:cxnSpMkLst>
        </pc:cxnChg>
        <pc:cxnChg chg="mod">
          <ac:chgData name="Hopefirmly Lyngdoh [Chillibreeze]" userId="01a7a686-b86c-48d4-b45c-9f5406d63a6c" providerId="ADAL" clId="{A3CFCA1A-9B6F-495E-87A5-2D6CCC967072}" dt="2020-07-30T06:43:09.865" v="4105" actId="14100"/>
          <ac:cxnSpMkLst>
            <pc:docMk/>
            <pc:sldMk cId="788917443" sldId="1770"/>
            <ac:cxnSpMk id="65" creationId="{FB15435E-8BC3-4A03-8043-C382C8F26477}"/>
          </ac:cxnSpMkLst>
        </pc:cxnChg>
        <pc:cxnChg chg="mod">
          <ac:chgData name="Hopefirmly Lyngdoh [Chillibreeze]" userId="01a7a686-b86c-48d4-b45c-9f5406d63a6c" providerId="ADAL" clId="{A3CFCA1A-9B6F-495E-87A5-2D6CCC967072}" dt="2020-07-30T06:43:09.865" v="4105" actId="14100"/>
          <ac:cxnSpMkLst>
            <pc:docMk/>
            <pc:sldMk cId="788917443" sldId="1770"/>
            <ac:cxnSpMk id="68" creationId="{CF67FC44-B288-4A80-AB32-1A01668E6C21}"/>
          </ac:cxnSpMkLst>
        </pc:cxnChg>
      </pc:sldChg>
      <pc:sldChg chg="addSp delSp modSp mod modNotes">
        <pc:chgData name="Hopefirmly Lyngdoh [Chillibreeze]" userId="01a7a686-b86c-48d4-b45c-9f5406d63a6c" providerId="ADAL" clId="{A3CFCA1A-9B6F-495E-87A5-2D6CCC967072}" dt="2020-07-30T09:59:36.177" v="6782" actId="962"/>
        <pc:sldMkLst>
          <pc:docMk/>
          <pc:sldMk cId="1434704186" sldId="1786"/>
        </pc:sldMkLst>
        <pc:spChg chg="add del">
          <ac:chgData name="Hopefirmly Lyngdoh [Chillibreeze]" userId="01a7a686-b86c-48d4-b45c-9f5406d63a6c" providerId="ADAL" clId="{A3CFCA1A-9B6F-495E-87A5-2D6CCC967072}" dt="2020-07-30T07:39:28.152" v="5006" actId="21"/>
          <ac:spMkLst>
            <pc:docMk/>
            <pc:sldMk cId="1434704186" sldId="1786"/>
            <ac:spMk id="3" creationId="{368C870D-EDA4-46D7-B418-83A9286EB3E1}"/>
          </ac:spMkLst>
        </pc:spChg>
        <pc:spChg chg="add del mod">
          <ac:chgData name="Hopefirmly Lyngdoh [Chillibreeze]" userId="01a7a686-b86c-48d4-b45c-9f5406d63a6c" providerId="ADAL" clId="{A3CFCA1A-9B6F-495E-87A5-2D6CCC967072}" dt="2020-07-30T08:22:21.840" v="5959" actId="21"/>
          <ac:spMkLst>
            <pc:docMk/>
            <pc:sldMk cId="1434704186" sldId="1786"/>
            <ac:spMk id="4" creationId="{6488E411-480C-422F-8D3B-A482EEBD630F}"/>
          </ac:spMkLst>
        </pc:spChg>
        <pc:spChg chg="add del mod">
          <ac:chgData name="Hopefirmly Lyngdoh [Chillibreeze]" userId="01a7a686-b86c-48d4-b45c-9f5406d63a6c" providerId="ADAL" clId="{A3CFCA1A-9B6F-495E-87A5-2D6CCC967072}" dt="2020-07-30T08:22:48.198" v="5968" actId="21"/>
          <ac:spMkLst>
            <pc:docMk/>
            <pc:sldMk cId="1434704186" sldId="1786"/>
            <ac:spMk id="5" creationId="{9F977F41-6F97-445F-9C80-15E0D3624756}"/>
          </ac:spMkLst>
        </pc:spChg>
        <pc:spChg chg="mod">
          <ac:chgData name="Hopefirmly Lyngdoh [Chillibreeze]" userId="01a7a686-b86c-48d4-b45c-9f5406d63a6c" providerId="ADAL" clId="{A3CFCA1A-9B6F-495E-87A5-2D6CCC967072}" dt="2020-07-28T09:16:24.232" v="2102" actId="790"/>
          <ac:spMkLst>
            <pc:docMk/>
            <pc:sldMk cId="1434704186" sldId="1786"/>
            <ac:spMk id="17" creationId="{00000000-0000-0000-0000-000000000000}"/>
          </ac:spMkLst>
        </pc:spChg>
        <pc:spChg chg="mod topLvl">
          <ac:chgData name="Hopefirmly Lyngdoh [Chillibreeze]" userId="01a7a686-b86c-48d4-b45c-9f5406d63a6c" providerId="ADAL" clId="{A3CFCA1A-9B6F-495E-87A5-2D6CCC967072}" dt="2020-07-30T09:59:10.718" v="6775" actId="165"/>
          <ac:spMkLst>
            <pc:docMk/>
            <pc:sldMk cId="1434704186" sldId="1786"/>
            <ac:spMk id="21" creationId="{F72EA91C-568A-48E3-99AD-3C3808DB0938}"/>
          </ac:spMkLst>
        </pc:spChg>
        <pc:spChg chg="mod topLvl">
          <ac:chgData name="Hopefirmly Lyngdoh [Chillibreeze]" userId="01a7a686-b86c-48d4-b45c-9f5406d63a6c" providerId="ADAL" clId="{A3CFCA1A-9B6F-495E-87A5-2D6CCC967072}" dt="2020-07-30T09:59:10.718" v="6775" actId="165"/>
          <ac:spMkLst>
            <pc:docMk/>
            <pc:sldMk cId="1434704186" sldId="1786"/>
            <ac:spMk id="22" creationId="{6E7B0A81-AB72-4C72-8424-ACAFDEC4402E}"/>
          </ac:spMkLst>
        </pc:spChg>
        <pc:spChg chg="mod topLvl">
          <ac:chgData name="Hopefirmly Lyngdoh [Chillibreeze]" userId="01a7a686-b86c-48d4-b45c-9f5406d63a6c" providerId="ADAL" clId="{A3CFCA1A-9B6F-495E-87A5-2D6CCC967072}" dt="2020-07-30T09:59:10.718" v="6775" actId="165"/>
          <ac:spMkLst>
            <pc:docMk/>
            <pc:sldMk cId="1434704186" sldId="1786"/>
            <ac:spMk id="23" creationId="{320699E3-66D7-41F7-9A5C-4612C3ACC824}"/>
          </ac:spMkLst>
        </pc:spChg>
        <pc:spChg chg="mod topLvl">
          <ac:chgData name="Hopefirmly Lyngdoh [Chillibreeze]" userId="01a7a686-b86c-48d4-b45c-9f5406d63a6c" providerId="ADAL" clId="{A3CFCA1A-9B6F-495E-87A5-2D6CCC967072}" dt="2020-07-30T09:59:10.718" v="6775" actId="165"/>
          <ac:spMkLst>
            <pc:docMk/>
            <pc:sldMk cId="1434704186" sldId="1786"/>
            <ac:spMk id="24" creationId="{9D9BE8FF-D0B9-41C5-BFA3-5D40E0783CB3}"/>
          </ac:spMkLst>
        </pc:spChg>
        <pc:spChg chg="mod">
          <ac:chgData name="Hopefirmly Lyngdoh [Chillibreeze]" userId="01a7a686-b86c-48d4-b45c-9f5406d63a6c" providerId="ADAL" clId="{A3CFCA1A-9B6F-495E-87A5-2D6CCC967072}" dt="2020-07-28T10:17:33.064" v="3934" actId="555"/>
          <ac:spMkLst>
            <pc:docMk/>
            <pc:sldMk cId="1434704186" sldId="1786"/>
            <ac:spMk id="25" creationId="{35337257-380F-48D4-B8AD-F50AA2F7FB45}"/>
          </ac:spMkLst>
        </pc:spChg>
        <pc:grpChg chg="add del mod">
          <ac:chgData name="Hopefirmly Lyngdoh [Chillibreeze]" userId="01a7a686-b86c-48d4-b45c-9f5406d63a6c" providerId="ADAL" clId="{A3CFCA1A-9B6F-495E-87A5-2D6CCC967072}" dt="2020-07-30T09:59:31.838" v="6778" actId="165"/>
          <ac:grpSpMkLst>
            <pc:docMk/>
            <pc:sldMk cId="1434704186" sldId="1786"/>
            <ac:grpSpMk id="2" creationId="{6B0DD32F-7CFB-49A5-98A6-285334A1C1F1}"/>
          </ac:grpSpMkLst>
        </pc:grpChg>
        <pc:grpChg chg="add del mod">
          <ac:chgData name="Hopefirmly Lyngdoh [Chillibreeze]" userId="01a7a686-b86c-48d4-b45c-9f5406d63a6c" providerId="ADAL" clId="{A3CFCA1A-9B6F-495E-87A5-2D6CCC967072}" dt="2020-07-30T09:59:10.718" v="6775" actId="165"/>
          <ac:grpSpMkLst>
            <pc:docMk/>
            <pc:sldMk cId="1434704186" sldId="1786"/>
            <ac:grpSpMk id="6" creationId="{FB745A4F-2A32-4F89-A3E8-52EFC1658222}"/>
          </ac:grpSpMkLst>
        </pc:grpChg>
        <pc:picChg chg="mod topLvl">
          <ac:chgData name="Hopefirmly Lyngdoh [Chillibreeze]" userId="01a7a686-b86c-48d4-b45c-9f5406d63a6c" providerId="ADAL" clId="{A3CFCA1A-9B6F-495E-87A5-2D6CCC967072}" dt="2020-07-30T09:59:34.698" v="6780" actId="962"/>
          <ac:picMkLst>
            <pc:docMk/>
            <pc:sldMk cId="1434704186" sldId="1786"/>
            <ac:picMk id="27" creationId="{E24B0674-36F1-49C2-8BB6-A7AA0A60A724}"/>
          </ac:picMkLst>
        </pc:picChg>
        <pc:picChg chg="mod topLvl">
          <ac:chgData name="Hopefirmly Lyngdoh [Chillibreeze]" userId="01a7a686-b86c-48d4-b45c-9f5406d63a6c" providerId="ADAL" clId="{A3CFCA1A-9B6F-495E-87A5-2D6CCC967072}" dt="2020-07-30T09:59:36.177" v="6782" actId="962"/>
          <ac:picMkLst>
            <pc:docMk/>
            <pc:sldMk cId="1434704186" sldId="1786"/>
            <ac:picMk id="28" creationId="{697B4527-7DBD-49DE-9EBB-793E63A4AEA3}"/>
          </ac:picMkLst>
        </pc:picChg>
      </pc:sldChg>
      <pc:sldChg chg="addSp delSp modSp mod modNotes">
        <pc:chgData name="Hopefirmly Lyngdoh [Chillibreeze]" userId="01a7a686-b86c-48d4-b45c-9f5406d63a6c" providerId="ADAL" clId="{A3CFCA1A-9B6F-495E-87A5-2D6CCC967072}" dt="2020-07-30T10:00:03.082" v="6793" actId="3064"/>
        <pc:sldMkLst>
          <pc:docMk/>
          <pc:sldMk cId="2537251026" sldId="1787"/>
        </pc:sldMkLst>
        <pc:spChg chg="add del mod">
          <ac:chgData name="Hopefirmly Lyngdoh [Chillibreeze]" userId="01a7a686-b86c-48d4-b45c-9f5406d63a6c" providerId="ADAL" clId="{A3CFCA1A-9B6F-495E-87A5-2D6CCC967072}" dt="2020-07-30T07:40:09.374" v="5026" actId="21"/>
          <ac:spMkLst>
            <pc:docMk/>
            <pc:sldMk cId="2537251026" sldId="1787"/>
            <ac:spMk id="2" creationId="{41E53BCA-DF82-46A8-940C-4ACADD58BAE2}"/>
          </ac:spMkLst>
        </pc:spChg>
        <pc:spChg chg="add del mod">
          <ac:chgData name="Hopefirmly Lyngdoh [Chillibreeze]" userId="01a7a686-b86c-48d4-b45c-9f5406d63a6c" providerId="ADAL" clId="{A3CFCA1A-9B6F-495E-87A5-2D6CCC967072}" dt="2020-07-30T08:22:36.453" v="5964" actId="21"/>
          <ac:spMkLst>
            <pc:docMk/>
            <pc:sldMk cId="2537251026" sldId="1787"/>
            <ac:spMk id="3" creationId="{7D2088B3-DE63-44E2-857C-632EA4F4E1A6}"/>
          </ac:spMkLst>
        </pc:spChg>
        <pc:spChg chg="mod">
          <ac:chgData name="Hopefirmly Lyngdoh [Chillibreeze]" userId="01a7a686-b86c-48d4-b45c-9f5406d63a6c" providerId="ADAL" clId="{A3CFCA1A-9B6F-495E-87A5-2D6CCC967072}" dt="2020-07-28T09:16:24.259" v="2113" actId="790"/>
          <ac:spMkLst>
            <pc:docMk/>
            <pc:sldMk cId="2537251026" sldId="1787"/>
            <ac:spMk id="17" creationId="{00000000-0000-0000-0000-000000000000}"/>
          </ac:spMkLst>
        </pc:spChg>
        <pc:spChg chg="mod">
          <ac:chgData name="Hopefirmly Lyngdoh [Chillibreeze]" userId="01a7a686-b86c-48d4-b45c-9f5406d63a6c" providerId="ADAL" clId="{A3CFCA1A-9B6F-495E-87A5-2D6CCC967072}" dt="2020-07-30T08:23:19.121" v="5970" actId="20577"/>
          <ac:spMkLst>
            <pc:docMk/>
            <pc:sldMk cId="2537251026" sldId="1787"/>
            <ac:spMk id="24" creationId="{28587561-FF48-4902-8375-FBE9879CA3E8}"/>
          </ac:spMkLst>
        </pc:spChg>
        <pc:spChg chg="mod">
          <ac:chgData name="Hopefirmly Lyngdoh [Chillibreeze]" userId="01a7a686-b86c-48d4-b45c-9f5406d63a6c" providerId="ADAL" clId="{A3CFCA1A-9B6F-495E-87A5-2D6CCC967072}" dt="2020-07-30T10:00:03.082" v="6793" actId="3064"/>
          <ac:spMkLst>
            <pc:docMk/>
            <pc:sldMk cId="2537251026" sldId="1787"/>
            <ac:spMk id="25" creationId="{36A21645-0163-401C-8725-B229F1E9D6A2}"/>
          </ac:spMkLst>
        </pc:spChg>
        <pc:spChg chg="mod">
          <ac:chgData name="Hopefirmly Lyngdoh [Chillibreeze]" userId="01a7a686-b86c-48d4-b45c-9f5406d63a6c" providerId="ADAL" clId="{A3CFCA1A-9B6F-495E-87A5-2D6CCC967072}" dt="2020-07-30T10:00:03.082" v="6793" actId="3064"/>
          <ac:spMkLst>
            <pc:docMk/>
            <pc:sldMk cId="2537251026" sldId="1787"/>
            <ac:spMk id="26" creationId="{0F5AC31E-75DA-496F-9614-AA3044DE1413}"/>
          </ac:spMkLst>
        </pc:spChg>
        <pc:spChg chg="mod">
          <ac:chgData name="Hopefirmly Lyngdoh [Chillibreeze]" userId="01a7a686-b86c-48d4-b45c-9f5406d63a6c" providerId="ADAL" clId="{A3CFCA1A-9B6F-495E-87A5-2D6CCC967072}" dt="2020-07-28T11:03:31.372" v="4078" actId="554"/>
          <ac:spMkLst>
            <pc:docMk/>
            <pc:sldMk cId="2537251026" sldId="1787"/>
            <ac:spMk id="27" creationId="{F9B4B9E3-B37A-4549-A9C5-06DAFC69EC5F}"/>
          </ac:spMkLst>
        </pc:spChg>
        <pc:grpChg chg="del">
          <ac:chgData name="Hopefirmly Lyngdoh [Chillibreeze]" userId="01a7a686-b86c-48d4-b45c-9f5406d63a6c" providerId="ADAL" clId="{A3CFCA1A-9B6F-495E-87A5-2D6CCC967072}" dt="2020-07-28T09:44:37.519" v="2904" actId="165"/>
          <ac:grpSpMkLst>
            <pc:docMk/>
            <pc:sldMk cId="2537251026" sldId="1787"/>
            <ac:grpSpMk id="28" creationId="{A218A5FE-284E-4505-9D17-78950C12AA90}"/>
          </ac:grpSpMkLst>
        </pc:grpChg>
        <pc:picChg chg="mod topLvl">
          <ac:chgData name="Hopefirmly Lyngdoh [Chillibreeze]" userId="01a7a686-b86c-48d4-b45c-9f5406d63a6c" providerId="ADAL" clId="{A3CFCA1A-9B6F-495E-87A5-2D6CCC967072}" dt="2020-07-28T09:45:49.020" v="3097" actId="14100"/>
          <ac:picMkLst>
            <pc:docMk/>
            <pc:sldMk cId="2537251026" sldId="1787"/>
            <ac:picMk id="29" creationId="{985516C0-48D7-4ED8-BBFB-0E725F2D1B96}"/>
          </ac:picMkLst>
        </pc:picChg>
        <pc:picChg chg="mod topLvl">
          <ac:chgData name="Hopefirmly Lyngdoh [Chillibreeze]" userId="01a7a686-b86c-48d4-b45c-9f5406d63a6c" providerId="ADAL" clId="{A3CFCA1A-9B6F-495E-87A5-2D6CCC967072}" dt="2020-07-28T09:46:01.963" v="3103" actId="962"/>
          <ac:picMkLst>
            <pc:docMk/>
            <pc:sldMk cId="2537251026" sldId="1787"/>
            <ac:picMk id="30" creationId="{83FFE8D0-9337-4459-B606-779E7AD17F09}"/>
          </ac:picMkLst>
        </pc:picChg>
      </pc:sldChg>
      <pc:sldChg chg="addSp delSp modSp mod modNotes">
        <pc:chgData name="Hopefirmly Lyngdoh [Chillibreeze]" userId="01a7a686-b86c-48d4-b45c-9f5406d63a6c" providerId="ADAL" clId="{A3CFCA1A-9B6F-495E-87A5-2D6CCC967072}" dt="2020-07-30T09:59:58.818" v="6792" actId="3064"/>
        <pc:sldMkLst>
          <pc:docMk/>
          <pc:sldMk cId="95823551" sldId="1788"/>
        </pc:sldMkLst>
        <pc:spChg chg="add del mod">
          <ac:chgData name="Hopefirmly Lyngdoh [Chillibreeze]" userId="01a7a686-b86c-48d4-b45c-9f5406d63a6c" providerId="ADAL" clId="{A3CFCA1A-9B6F-495E-87A5-2D6CCC967072}" dt="2020-07-30T07:40:33.587" v="5040" actId="21"/>
          <ac:spMkLst>
            <pc:docMk/>
            <pc:sldMk cId="95823551" sldId="1788"/>
            <ac:spMk id="2" creationId="{14072DD6-8DB3-409A-8BC7-6C3018C748E4}"/>
          </ac:spMkLst>
        </pc:spChg>
        <pc:spChg chg="mod">
          <ac:chgData name="Hopefirmly Lyngdoh [Chillibreeze]" userId="01a7a686-b86c-48d4-b45c-9f5406d63a6c" providerId="ADAL" clId="{A3CFCA1A-9B6F-495E-87A5-2D6CCC967072}" dt="2020-07-30T08:23:15.403" v="5969" actId="20577"/>
          <ac:spMkLst>
            <pc:docMk/>
            <pc:sldMk cId="95823551" sldId="1788"/>
            <ac:spMk id="8" creationId="{AC583432-391D-42B0-A682-4A95A1D043C9}"/>
          </ac:spMkLst>
        </pc:spChg>
        <pc:spChg chg="mod">
          <ac:chgData name="Hopefirmly Lyngdoh [Chillibreeze]" userId="01a7a686-b86c-48d4-b45c-9f5406d63a6c" providerId="ADAL" clId="{A3CFCA1A-9B6F-495E-87A5-2D6CCC967072}" dt="2020-07-30T09:59:58.818" v="6792" actId="3064"/>
          <ac:spMkLst>
            <pc:docMk/>
            <pc:sldMk cId="95823551" sldId="1788"/>
            <ac:spMk id="9" creationId="{565D614F-FC6F-445F-ACCF-19B3C5EAD97C}"/>
          </ac:spMkLst>
        </pc:spChg>
        <pc:spChg chg="mod">
          <ac:chgData name="Hopefirmly Lyngdoh [Chillibreeze]" userId="01a7a686-b86c-48d4-b45c-9f5406d63a6c" providerId="ADAL" clId="{A3CFCA1A-9B6F-495E-87A5-2D6CCC967072}" dt="2020-07-30T09:59:58.818" v="6792" actId="3064"/>
          <ac:spMkLst>
            <pc:docMk/>
            <pc:sldMk cId="95823551" sldId="1788"/>
            <ac:spMk id="11" creationId="{079D36A4-ED73-4F62-A426-4FCBE8E65151}"/>
          </ac:spMkLst>
        </pc:spChg>
        <pc:spChg chg="mod">
          <ac:chgData name="Hopefirmly Lyngdoh [Chillibreeze]" userId="01a7a686-b86c-48d4-b45c-9f5406d63a6c" providerId="ADAL" clId="{A3CFCA1A-9B6F-495E-87A5-2D6CCC967072}" dt="2020-07-28T09:16:24.281" v="2123" actId="790"/>
          <ac:spMkLst>
            <pc:docMk/>
            <pc:sldMk cId="95823551" sldId="1788"/>
            <ac:spMk id="17" creationId="{00000000-0000-0000-0000-000000000000}"/>
          </ac:spMkLst>
        </pc:spChg>
        <pc:spChg chg="mod">
          <ac:chgData name="Hopefirmly Lyngdoh [Chillibreeze]" userId="01a7a686-b86c-48d4-b45c-9f5406d63a6c" providerId="ADAL" clId="{A3CFCA1A-9B6F-495E-87A5-2D6CCC967072}" dt="2020-07-28T10:19:43.648" v="3964" actId="14100"/>
          <ac:spMkLst>
            <pc:docMk/>
            <pc:sldMk cId="95823551" sldId="1788"/>
            <ac:spMk id="20" creationId="{15D606E9-9874-4097-999E-B5FBA4249CAE}"/>
          </ac:spMkLst>
        </pc:spChg>
        <pc:grpChg chg="del">
          <ac:chgData name="Hopefirmly Lyngdoh [Chillibreeze]" userId="01a7a686-b86c-48d4-b45c-9f5406d63a6c" providerId="ADAL" clId="{A3CFCA1A-9B6F-495E-87A5-2D6CCC967072}" dt="2020-07-28T09:46:56.453" v="3114" actId="165"/>
          <ac:grpSpMkLst>
            <pc:docMk/>
            <pc:sldMk cId="95823551" sldId="1788"/>
            <ac:grpSpMk id="21" creationId="{33581DC5-7188-43D6-BF1F-15A3FD55906A}"/>
          </ac:grpSpMkLst>
        </pc:grpChg>
        <pc:picChg chg="mod topLvl">
          <ac:chgData name="Hopefirmly Lyngdoh [Chillibreeze]" userId="01a7a686-b86c-48d4-b45c-9f5406d63a6c" providerId="ADAL" clId="{A3CFCA1A-9B6F-495E-87A5-2D6CCC967072}" dt="2020-07-28T09:47:01.846" v="3116" actId="962"/>
          <ac:picMkLst>
            <pc:docMk/>
            <pc:sldMk cId="95823551" sldId="1788"/>
            <ac:picMk id="22" creationId="{EEEDD757-13DC-42EB-B445-68792C6D9F08}"/>
          </ac:picMkLst>
        </pc:picChg>
        <pc:picChg chg="mod topLvl">
          <ac:chgData name="Hopefirmly Lyngdoh [Chillibreeze]" userId="01a7a686-b86c-48d4-b45c-9f5406d63a6c" providerId="ADAL" clId="{A3CFCA1A-9B6F-495E-87A5-2D6CCC967072}" dt="2020-07-28T09:46:56.453" v="3114" actId="165"/>
          <ac:picMkLst>
            <pc:docMk/>
            <pc:sldMk cId="95823551" sldId="1788"/>
            <ac:picMk id="23" creationId="{CF77F0C8-E17C-44EE-8F5E-965695CAAC29}"/>
          </ac:picMkLst>
        </pc:picChg>
      </pc:sldChg>
      <pc:sldChg chg="addSp modSp mod modNotes">
        <pc:chgData name="Hopefirmly Lyngdoh [Chillibreeze]" userId="01a7a686-b86c-48d4-b45c-9f5406d63a6c" providerId="ADAL" clId="{A3CFCA1A-9B6F-495E-87A5-2D6CCC967072}" dt="2020-07-30T09:58:10.113" v="6765" actId="962"/>
        <pc:sldMkLst>
          <pc:docMk/>
          <pc:sldMk cId="21210242" sldId="1789"/>
        </pc:sldMkLst>
        <pc:spChg chg="add mod">
          <ac:chgData name="Hopefirmly Lyngdoh [Chillibreeze]" userId="01a7a686-b86c-48d4-b45c-9f5406d63a6c" providerId="ADAL" clId="{A3CFCA1A-9B6F-495E-87A5-2D6CCC967072}" dt="2020-07-21T10:29:21.850" v="254" actId="14100"/>
          <ac:spMkLst>
            <pc:docMk/>
            <pc:sldMk cId="21210242" sldId="1789"/>
            <ac:spMk id="2" creationId="{F984BAED-6A29-464A-BAC2-5F2A13C2D651}"/>
          </ac:spMkLst>
        </pc:spChg>
        <pc:spChg chg="mod">
          <ac:chgData name="Hopefirmly Lyngdoh [Chillibreeze]" userId="01a7a686-b86c-48d4-b45c-9f5406d63a6c" providerId="ADAL" clId="{A3CFCA1A-9B6F-495E-87A5-2D6CCC967072}" dt="2020-07-28T09:16:24.152" v="2072" actId="790"/>
          <ac:spMkLst>
            <pc:docMk/>
            <pc:sldMk cId="21210242" sldId="1789"/>
            <ac:spMk id="17" creationId="{00000000-0000-0000-0000-000000000000}"/>
          </ac:spMkLst>
        </pc:spChg>
        <pc:spChg chg="mod">
          <ac:chgData name="Hopefirmly Lyngdoh [Chillibreeze]" userId="01a7a686-b86c-48d4-b45c-9f5406d63a6c" providerId="ADAL" clId="{A3CFCA1A-9B6F-495E-87A5-2D6CCC967072}" dt="2020-07-28T09:16:24.154" v="2073" actId="790"/>
          <ac:spMkLst>
            <pc:docMk/>
            <pc:sldMk cId="21210242" sldId="1789"/>
            <ac:spMk id="39" creationId="{C9DFD878-688B-42AF-8B78-1397119DFE23}"/>
          </ac:spMkLst>
        </pc:spChg>
        <pc:spChg chg="mod">
          <ac:chgData name="Hopefirmly Lyngdoh [Chillibreeze]" userId="01a7a686-b86c-48d4-b45c-9f5406d63a6c" providerId="ADAL" clId="{A3CFCA1A-9B6F-495E-87A5-2D6CCC967072}" dt="2020-07-28T10:14:52.696" v="3909" actId="12789"/>
          <ac:spMkLst>
            <pc:docMk/>
            <pc:sldMk cId="21210242" sldId="1789"/>
            <ac:spMk id="48" creationId="{E2E11BCF-4940-4921-B85D-ED21AF3A317E}"/>
          </ac:spMkLst>
        </pc:spChg>
        <pc:spChg chg="mod">
          <ac:chgData name="Hopefirmly Lyngdoh [Chillibreeze]" userId="01a7a686-b86c-48d4-b45c-9f5406d63a6c" providerId="ADAL" clId="{A3CFCA1A-9B6F-495E-87A5-2D6CCC967072}" dt="2020-07-28T09:16:24.158" v="2075" actId="790"/>
          <ac:spMkLst>
            <pc:docMk/>
            <pc:sldMk cId="21210242" sldId="1789"/>
            <ac:spMk id="52" creationId="{A163757C-53EE-49DA-A70C-B765FA6DF3E1}"/>
          </ac:spMkLst>
        </pc:spChg>
        <pc:spChg chg="mod">
          <ac:chgData name="Hopefirmly Lyngdoh [Chillibreeze]" userId="01a7a686-b86c-48d4-b45c-9f5406d63a6c" providerId="ADAL" clId="{A3CFCA1A-9B6F-495E-87A5-2D6CCC967072}" dt="2020-07-28T09:16:24.160" v="2076" actId="790"/>
          <ac:spMkLst>
            <pc:docMk/>
            <pc:sldMk cId="21210242" sldId="1789"/>
            <ac:spMk id="55" creationId="{94DC5F37-FBD9-4242-8534-1C92BAEDA4D9}"/>
          </ac:spMkLst>
        </pc:spChg>
        <pc:picChg chg="mod">
          <ac:chgData name="Hopefirmly Lyngdoh [Chillibreeze]" userId="01a7a686-b86c-48d4-b45c-9f5406d63a6c" providerId="ADAL" clId="{A3CFCA1A-9B6F-495E-87A5-2D6CCC967072}" dt="2020-07-28T07:32:39.916" v="1940" actId="1076"/>
          <ac:picMkLst>
            <pc:docMk/>
            <pc:sldMk cId="21210242" sldId="1789"/>
            <ac:picMk id="38" creationId="{85574C9B-12ED-4FE8-975A-1053C71913B0}"/>
          </ac:picMkLst>
        </pc:picChg>
        <pc:picChg chg="mod">
          <ac:chgData name="Hopefirmly Lyngdoh [Chillibreeze]" userId="01a7a686-b86c-48d4-b45c-9f5406d63a6c" providerId="ADAL" clId="{A3CFCA1A-9B6F-495E-87A5-2D6CCC967072}" dt="2020-07-30T09:57:44.189" v="6749" actId="962"/>
          <ac:picMkLst>
            <pc:docMk/>
            <pc:sldMk cId="21210242" sldId="1789"/>
            <ac:picMk id="45" creationId="{5CEC00BC-7122-4504-9144-8B131E764351}"/>
          </ac:picMkLst>
        </pc:picChg>
        <pc:picChg chg="mod">
          <ac:chgData name="Hopefirmly Lyngdoh [Chillibreeze]" userId="01a7a686-b86c-48d4-b45c-9f5406d63a6c" providerId="ADAL" clId="{A3CFCA1A-9B6F-495E-87A5-2D6CCC967072}" dt="2020-07-30T09:58:10.113" v="6765" actId="962"/>
          <ac:picMkLst>
            <pc:docMk/>
            <pc:sldMk cId="21210242" sldId="1789"/>
            <ac:picMk id="51" creationId="{6A08B58E-51AC-484A-9AF3-FEEF3169D5F8}"/>
          </ac:picMkLst>
        </pc:picChg>
        <pc:picChg chg="mod">
          <ac:chgData name="Hopefirmly Lyngdoh [Chillibreeze]" userId="01a7a686-b86c-48d4-b45c-9f5406d63a6c" providerId="ADAL" clId="{A3CFCA1A-9B6F-495E-87A5-2D6CCC967072}" dt="2020-07-28T07:32:39.916" v="1940" actId="1076"/>
          <ac:picMkLst>
            <pc:docMk/>
            <pc:sldMk cId="21210242" sldId="1789"/>
            <ac:picMk id="54" creationId="{A66F3D63-BC95-4B8B-BE21-59F45EF5F315}"/>
          </ac:picMkLst>
        </pc:picChg>
        <pc:cxnChg chg="mod">
          <ac:chgData name="Hopefirmly Lyngdoh [Chillibreeze]" userId="01a7a686-b86c-48d4-b45c-9f5406d63a6c" providerId="ADAL" clId="{A3CFCA1A-9B6F-495E-87A5-2D6CCC967072}" dt="2020-07-28T10:14:48.214" v="3908" actId="1076"/>
          <ac:cxnSpMkLst>
            <pc:docMk/>
            <pc:sldMk cId="21210242" sldId="1789"/>
            <ac:cxnSpMk id="42" creationId="{28EB83DE-84B0-4D40-BED9-23A79A69B16F}"/>
          </ac:cxnSpMkLst>
        </pc:cxnChg>
        <pc:cxnChg chg="mod">
          <ac:chgData name="Hopefirmly Lyngdoh [Chillibreeze]" userId="01a7a686-b86c-48d4-b45c-9f5406d63a6c" providerId="ADAL" clId="{A3CFCA1A-9B6F-495E-87A5-2D6CCC967072}" dt="2020-07-28T10:14:56.263" v="3910" actId="1076"/>
          <ac:cxnSpMkLst>
            <pc:docMk/>
            <pc:sldMk cId="21210242" sldId="1789"/>
            <ac:cxnSpMk id="50" creationId="{8725349D-87E7-42C1-B810-33C6838A24AA}"/>
          </ac:cxnSpMkLst>
        </pc:cxnChg>
        <pc:cxnChg chg="mod">
          <ac:chgData name="Hopefirmly Lyngdoh [Chillibreeze]" userId="01a7a686-b86c-48d4-b45c-9f5406d63a6c" providerId="ADAL" clId="{A3CFCA1A-9B6F-495E-87A5-2D6CCC967072}" dt="2020-07-28T07:32:40.476" v="1941" actId="465"/>
          <ac:cxnSpMkLst>
            <pc:docMk/>
            <pc:sldMk cId="21210242" sldId="1789"/>
            <ac:cxnSpMk id="53" creationId="{CBF8D6B6-52BE-4D60-A9B9-83E3A7CA61FA}"/>
          </ac:cxnSpMkLst>
        </pc:cxnChg>
      </pc:sldChg>
      <pc:sldChg chg="addSp delSp modSp mod modNotes">
        <pc:chgData name="Hopefirmly Lyngdoh [Chillibreeze]" userId="01a7a686-b86c-48d4-b45c-9f5406d63a6c" providerId="ADAL" clId="{A3CFCA1A-9B6F-495E-87A5-2D6CCC967072}" dt="2020-07-30T09:58:51.254" v="6774" actId="1076"/>
        <pc:sldMkLst>
          <pc:docMk/>
          <pc:sldMk cId="221038346" sldId="1790"/>
        </pc:sldMkLst>
        <pc:spChg chg="add del mod">
          <ac:chgData name="Hopefirmly Lyngdoh [Chillibreeze]" userId="01a7a686-b86c-48d4-b45c-9f5406d63a6c" providerId="ADAL" clId="{A3CFCA1A-9B6F-495E-87A5-2D6CCC967072}" dt="2020-07-30T07:39:44.551" v="5012" actId="21"/>
          <ac:spMkLst>
            <pc:docMk/>
            <pc:sldMk cId="221038346" sldId="1790"/>
            <ac:spMk id="2" creationId="{5117BADF-6F16-43E9-8584-E8E92FBAAD0F}"/>
          </ac:spMkLst>
        </pc:spChg>
        <pc:spChg chg="add mod">
          <ac:chgData name="Hopefirmly Lyngdoh [Chillibreeze]" userId="01a7a686-b86c-48d4-b45c-9f5406d63a6c" providerId="ADAL" clId="{A3CFCA1A-9B6F-495E-87A5-2D6CCC967072}" dt="2020-07-21T10:33:19.032" v="347" actId="20577"/>
          <ac:spMkLst>
            <pc:docMk/>
            <pc:sldMk cId="221038346" sldId="1790"/>
            <ac:spMk id="2" creationId="{DB4AF714-8D77-439D-BDCE-08564975AB62}"/>
          </ac:spMkLst>
        </pc:spChg>
        <pc:spChg chg="mod">
          <ac:chgData name="Hopefirmly Lyngdoh [Chillibreeze]" userId="01a7a686-b86c-48d4-b45c-9f5406d63a6c" providerId="ADAL" clId="{A3CFCA1A-9B6F-495E-87A5-2D6CCC967072}" dt="2020-07-28T09:16:24.173" v="2082" actId="790"/>
          <ac:spMkLst>
            <pc:docMk/>
            <pc:sldMk cId="221038346" sldId="1790"/>
            <ac:spMk id="17" creationId="{00000000-0000-0000-0000-000000000000}"/>
          </ac:spMkLst>
        </pc:spChg>
        <pc:spChg chg="mod">
          <ac:chgData name="Hopefirmly Lyngdoh [Chillibreeze]" userId="01a7a686-b86c-48d4-b45c-9f5406d63a6c" providerId="ADAL" clId="{A3CFCA1A-9B6F-495E-87A5-2D6CCC967072}" dt="2020-07-28T10:15:59.319" v="3919" actId="14100"/>
          <ac:spMkLst>
            <pc:docMk/>
            <pc:sldMk cId="221038346" sldId="1790"/>
            <ac:spMk id="24" creationId="{BA1BA885-E4C9-4647-B0AF-540DC7870A7A}"/>
          </ac:spMkLst>
        </pc:spChg>
        <pc:spChg chg="mod">
          <ac:chgData name="Hopefirmly Lyngdoh [Chillibreeze]" userId="01a7a686-b86c-48d4-b45c-9f5406d63a6c" providerId="ADAL" clId="{A3CFCA1A-9B6F-495E-87A5-2D6CCC967072}" dt="2020-07-28T10:16:01.256" v="3920" actId="465"/>
          <ac:spMkLst>
            <pc:docMk/>
            <pc:sldMk cId="221038346" sldId="1790"/>
            <ac:spMk id="30" creationId="{3DD96B72-364E-4547-ABA1-E1A0A4B6BFB5}"/>
          </ac:spMkLst>
        </pc:spChg>
        <pc:spChg chg="mod">
          <ac:chgData name="Hopefirmly Lyngdoh [Chillibreeze]" userId="01a7a686-b86c-48d4-b45c-9f5406d63a6c" providerId="ADAL" clId="{A3CFCA1A-9B6F-495E-87A5-2D6CCC967072}" dt="2020-07-28T10:15:29.250" v="3915" actId="1582"/>
          <ac:spMkLst>
            <pc:docMk/>
            <pc:sldMk cId="221038346" sldId="1790"/>
            <ac:spMk id="31" creationId="{E4250EF6-99B6-4B27-88F4-008F13F13746}"/>
          </ac:spMkLst>
        </pc:spChg>
        <pc:spChg chg="del mod">
          <ac:chgData name="Hopefirmly Lyngdoh [Chillibreeze]" userId="01a7a686-b86c-48d4-b45c-9f5406d63a6c" providerId="ADAL" clId="{A3CFCA1A-9B6F-495E-87A5-2D6CCC967072}" dt="2020-07-30T09:58:48.448" v="6772" actId="21"/>
          <ac:spMkLst>
            <pc:docMk/>
            <pc:sldMk cId="221038346" sldId="1790"/>
            <ac:spMk id="32" creationId="{B76B5720-FD39-4C1A-9417-ABAA58D2234F}"/>
          </ac:spMkLst>
        </pc:spChg>
        <pc:picChg chg="mod modCrop">
          <ac:chgData name="Hopefirmly Lyngdoh [Chillibreeze]" userId="01a7a686-b86c-48d4-b45c-9f5406d63a6c" providerId="ADAL" clId="{A3CFCA1A-9B6F-495E-87A5-2D6CCC967072}" dt="2020-07-30T09:58:51.254" v="6774" actId="1076"/>
          <ac:picMkLst>
            <pc:docMk/>
            <pc:sldMk cId="221038346" sldId="1790"/>
            <ac:picMk id="33" creationId="{D5825091-3027-40E0-BD75-A59751CAA4FC}"/>
          </ac:picMkLst>
        </pc:picChg>
      </pc:sldChg>
      <pc:sldChg chg="addSp modSp mod modNotes">
        <pc:chgData name="Hopefirmly Lyngdoh [Chillibreeze]" userId="01a7a686-b86c-48d4-b45c-9f5406d63a6c" providerId="ADAL" clId="{A3CFCA1A-9B6F-495E-87A5-2D6CCC967072}" dt="2020-07-28T10:16:55.720" v="3931" actId="208"/>
        <pc:sldMkLst>
          <pc:docMk/>
          <pc:sldMk cId="2636063433" sldId="1791"/>
        </pc:sldMkLst>
        <pc:spChg chg="add mod">
          <ac:chgData name="Hopefirmly Lyngdoh [Chillibreeze]" userId="01a7a686-b86c-48d4-b45c-9f5406d63a6c" providerId="ADAL" clId="{A3CFCA1A-9B6F-495E-87A5-2D6CCC967072}" dt="2020-07-21T10:34:58.552" v="428" actId="20577"/>
          <ac:spMkLst>
            <pc:docMk/>
            <pc:sldMk cId="2636063433" sldId="1791"/>
            <ac:spMk id="2" creationId="{B59B5AF5-2E06-4BBC-AFB8-F46956DE5E01}"/>
          </ac:spMkLst>
        </pc:spChg>
        <pc:spChg chg="mod">
          <ac:chgData name="Hopefirmly Lyngdoh [Chillibreeze]" userId="01a7a686-b86c-48d4-b45c-9f5406d63a6c" providerId="ADAL" clId="{A3CFCA1A-9B6F-495E-87A5-2D6CCC967072}" dt="2020-07-28T09:16:24.205" v="2092" actId="790"/>
          <ac:spMkLst>
            <pc:docMk/>
            <pc:sldMk cId="2636063433" sldId="1791"/>
            <ac:spMk id="17" creationId="{00000000-0000-0000-0000-000000000000}"/>
          </ac:spMkLst>
        </pc:spChg>
        <pc:spChg chg="mod">
          <ac:chgData name="Hopefirmly Lyngdoh [Chillibreeze]" userId="01a7a686-b86c-48d4-b45c-9f5406d63a6c" providerId="ADAL" clId="{A3CFCA1A-9B6F-495E-87A5-2D6CCC967072}" dt="2020-07-28T10:16:55.720" v="3931" actId="208"/>
          <ac:spMkLst>
            <pc:docMk/>
            <pc:sldMk cId="2636063433" sldId="1791"/>
            <ac:spMk id="22" creationId="{952902E2-0C31-4F00-B799-6AC3190C796C}"/>
          </ac:spMkLst>
        </pc:spChg>
        <pc:spChg chg="mod">
          <ac:chgData name="Hopefirmly Lyngdoh [Chillibreeze]" userId="01a7a686-b86c-48d4-b45c-9f5406d63a6c" providerId="ADAL" clId="{A3CFCA1A-9B6F-495E-87A5-2D6CCC967072}" dt="2020-07-28T10:16:55.720" v="3931" actId="208"/>
          <ac:spMkLst>
            <pc:docMk/>
            <pc:sldMk cId="2636063433" sldId="1791"/>
            <ac:spMk id="23" creationId="{448726BA-C293-4702-8FD1-DFE8DA77FF3E}"/>
          </ac:spMkLst>
        </pc:spChg>
        <pc:spChg chg="mod">
          <ac:chgData name="Hopefirmly Lyngdoh [Chillibreeze]" userId="01a7a686-b86c-48d4-b45c-9f5406d63a6c" providerId="ADAL" clId="{A3CFCA1A-9B6F-495E-87A5-2D6CCC967072}" dt="2020-07-28T10:16:55.720" v="3931" actId="208"/>
          <ac:spMkLst>
            <pc:docMk/>
            <pc:sldMk cId="2636063433" sldId="1791"/>
            <ac:spMk id="24" creationId="{4FBF1646-2C07-4190-81D8-6C82F79FBE33}"/>
          </ac:spMkLst>
        </pc:spChg>
        <pc:spChg chg="mod">
          <ac:chgData name="Hopefirmly Lyngdoh [Chillibreeze]" userId="01a7a686-b86c-48d4-b45c-9f5406d63a6c" providerId="ADAL" clId="{A3CFCA1A-9B6F-495E-87A5-2D6CCC967072}" dt="2020-07-28T09:43:50.892" v="2772" actId="962"/>
          <ac:spMkLst>
            <pc:docMk/>
            <pc:sldMk cId="2636063433" sldId="1791"/>
            <ac:spMk id="25" creationId="{92F695DD-18CD-43F7-9560-EB96F79E2571}"/>
          </ac:spMkLst>
        </pc:spChg>
        <pc:picChg chg="mod">
          <ac:chgData name="Hopefirmly Lyngdoh [Chillibreeze]" userId="01a7a686-b86c-48d4-b45c-9f5406d63a6c" providerId="ADAL" clId="{A3CFCA1A-9B6F-495E-87A5-2D6CCC967072}" dt="2020-07-28T09:15:20.791" v="2000" actId="12789"/>
          <ac:picMkLst>
            <pc:docMk/>
            <pc:sldMk cId="2636063433" sldId="1791"/>
            <ac:picMk id="26" creationId="{64A5190A-C807-4E19-B04A-3A23E90D297A}"/>
          </ac:picMkLst>
        </pc:picChg>
      </pc:sldChg>
      <pc:sldChg chg="addSp delSp modSp mod modNotes">
        <pc:chgData name="Hopefirmly Lyngdoh [Chillibreeze]" userId="01a7a686-b86c-48d4-b45c-9f5406d63a6c" providerId="ADAL" clId="{A3CFCA1A-9B6F-495E-87A5-2D6CCC967072}" dt="2020-07-30T10:00:30.647" v="6817" actId="962"/>
        <pc:sldMkLst>
          <pc:docMk/>
          <pc:sldMk cId="4177500245" sldId="1792"/>
        </pc:sldMkLst>
        <pc:spChg chg="mod">
          <ac:chgData name="Hopefirmly Lyngdoh [Chillibreeze]" userId="01a7a686-b86c-48d4-b45c-9f5406d63a6c" providerId="ADAL" clId="{A3CFCA1A-9B6F-495E-87A5-2D6CCC967072}" dt="2020-07-28T09:16:24.303" v="2133" actId="790"/>
          <ac:spMkLst>
            <pc:docMk/>
            <pc:sldMk cId="4177500245" sldId="1792"/>
            <ac:spMk id="2" creationId="{00000000-0000-0000-0000-000000000000}"/>
          </ac:spMkLst>
        </pc:spChg>
        <pc:spChg chg="add del mod">
          <ac:chgData name="Hopefirmly Lyngdoh [Chillibreeze]" userId="01a7a686-b86c-48d4-b45c-9f5406d63a6c" providerId="ADAL" clId="{A3CFCA1A-9B6F-495E-87A5-2D6CCC967072}" dt="2020-07-21T11:54:20.883" v="430"/>
          <ac:spMkLst>
            <pc:docMk/>
            <pc:sldMk cId="4177500245" sldId="1792"/>
            <ac:spMk id="3" creationId="{5425ECF2-8569-4F57-B2F3-CABCC94B7E91}"/>
          </ac:spMkLst>
        </pc:spChg>
        <pc:spChg chg="add del mod">
          <ac:chgData name="Hopefirmly Lyngdoh [Chillibreeze]" userId="01a7a686-b86c-48d4-b45c-9f5406d63a6c" providerId="ADAL" clId="{A3CFCA1A-9B6F-495E-87A5-2D6CCC967072}" dt="2020-07-28T07:00:45.248" v="1232"/>
          <ac:spMkLst>
            <pc:docMk/>
            <pc:sldMk cId="4177500245" sldId="1792"/>
            <ac:spMk id="3" creationId="{C8C62775-7109-455B-A887-54D620BE60B2}"/>
          </ac:spMkLst>
        </pc:spChg>
        <pc:spChg chg="add mod">
          <ac:chgData name="Hopefirmly Lyngdoh [Chillibreeze]" userId="01a7a686-b86c-48d4-b45c-9f5406d63a6c" providerId="ADAL" clId="{A3CFCA1A-9B6F-495E-87A5-2D6CCC967072}" dt="2020-07-21T15:41:09.100" v="1198" actId="1076"/>
          <ac:spMkLst>
            <pc:docMk/>
            <pc:sldMk cId="4177500245" sldId="1792"/>
            <ac:spMk id="4" creationId="{B11F3376-F76A-4075-8408-22F303D7D5A5}"/>
          </ac:spMkLst>
        </pc:spChg>
        <pc:picChg chg="mod">
          <ac:chgData name="Hopefirmly Lyngdoh [Chillibreeze]" userId="01a7a686-b86c-48d4-b45c-9f5406d63a6c" providerId="ADAL" clId="{A3CFCA1A-9B6F-495E-87A5-2D6CCC967072}" dt="2020-07-30T10:00:30.647" v="6817" actId="962"/>
          <ac:picMkLst>
            <pc:docMk/>
            <pc:sldMk cId="4177500245" sldId="1792"/>
            <ac:picMk id="7" creationId="{AF64093F-0169-44C8-86EF-5638D32BC074}"/>
          </ac:picMkLst>
        </pc:picChg>
      </pc:sldChg>
      <pc:sldChg chg="addSp modSp mod modNotes">
        <pc:chgData name="Hopefirmly Lyngdoh [Chillibreeze]" userId="01a7a686-b86c-48d4-b45c-9f5406d63a6c" providerId="ADAL" clId="{A3CFCA1A-9B6F-495E-87A5-2D6CCC967072}" dt="2020-07-28T10:46:32.967" v="4071" actId="1076"/>
        <pc:sldMkLst>
          <pc:docMk/>
          <pc:sldMk cId="4248138994" sldId="1793"/>
        </pc:sldMkLst>
        <pc:spChg chg="add mod">
          <ac:chgData name="Hopefirmly Lyngdoh [Chillibreeze]" userId="01a7a686-b86c-48d4-b45c-9f5406d63a6c" providerId="ADAL" clId="{A3CFCA1A-9B6F-495E-87A5-2D6CCC967072}" dt="2020-07-21T11:57:58.201" v="791" actId="14100"/>
          <ac:spMkLst>
            <pc:docMk/>
            <pc:sldMk cId="4248138994" sldId="1793"/>
            <ac:spMk id="2" creationId="{752085F8-D59D-4286-8CF1-4501FAC6F6C9}"/>
          </ac:spMkLst>
        </pc:spChg>
        <pc:spChg chg="add mod">
          <ac:chgData name="Hopefirmly Lyngdoh [Chillibreeze]" userId="01a7a686-b86c-48d4-b45c-9f5406d63a6c" providerId="ADAL" clId="{A3CFCA1A-9B6F-495E-87A5-2D6CCC967072}" dt="2020-07-21T11:58:01.697" v="800" actId="20577"/>
          <ac:spMkLst>
            <pc:docMk/>
            <pc:sldMk cId="4248138994" sldId="1793"/>
            <ac:spMk id="13" creationId="{9AC6760C-52D8-4574-BFB3-CE1C5CE128A4}"/>
          </ac:spMkLst>
        </pc:spChg>
        <pc:spChg chg="mod">
          <ac:chgData name="Hopefirmly Lyngdoh [Chillibreeze]" userId="01a7a686-b86c-48d4-b45c-9f5406d63a6c" providerId="ADAL" clId="{A3CFCA1A-9B6F-495E-87A5-2D6CCC967072}" dt="2020-07-28T09:16:24.342" v="2151" actId="790"/>
          <ac:spMkLst>
            <pc:docMk/>
            <pc:sldMk cId="4248138994" sldId="1793"/>
            <ac:spMk id="17" creationId="{00000000-0000-0000-0000-000000000000}"/>
          </ac:spMkLst>
        </pc:spChg>
        <pc:spChg chg="mod">
          <ac:chgData name="Hopefirmly Lyngdoh [Chillibreeze]" userId="01a7a686-b86c-48d4-b45c-9f5406d63a6c" providerId="ADAL" clId="{A3CFCA1A-9B6F-495E-87A5-2D6CCC967072}" dt="2020-07-28T09:16:43.374" v="2359" actId="255"/>
          <ac:spMkLst>
            <pc:docMk/>
            <pc:sldMk cId="4248138994" sldId="1793"/>
            <ac:spMk id="29" creationId="{910DA484-0145-4E4B-83B4-8266C6E37999}"/>
          </ac:spMkLst>
        </pc:spChg>
        <pc:spChg chg="mod">
          <ac:chgData name="Hopefirmly Lyngdoh [Chillibreeze]" userId="01a7a686-b86c-48d4-b45c-9f5406d63a6c" providerId="ADAL" clId="{A3CFCA1A-9B6F-495E-87A5-2D6CCC967072}" dt="2020-07-28T10:20:35.438" v="3966" actId="255"/>
          <ac:spMkLst>
            <pc:docMk/>
            <pc:sldMk cId="4248138994" sldId="1793"/>
            <ac:spMk id="32" creationId="{89A816E0-CE12-4FCE-AD2E-DEDECAD15E1C}"/>
          </ac:spMkLst>
        </pc:spChg>
        <pc:spChg chg="mod">
          <ac:chgData name="Hopefirmly Lyngdoh [Chillibreeze]" userId="01a7a686-b86c-48d4-b45c-9f5406d63a6c" providerId="ADAL" clId="{A3CFCA1A-9B6F-495E-87A5-2D6CCC967072}" dt="2020-07-28T10:20:35.438" v="3966" actId="255"/>
          <ac:spMkLst>
            <pc:docMk/>
            <pc:sldMk cId="4248138994" sldId="1793"/>
            <ac:spMk id="35" creationId="{7343CA57-52CC-43BB-A530-C7D6B969FCAE}"/>
          </ac:spMkLst>
        </pc:spChg>
        <pc:picChg chg="mod">
          <ac:chgData name="Hopefirmly Lyngdoh [Chillibreeze]" userId="01a7a686-b86c-48d4-b45c-9f5406d63a6c" providerId="ADAL" clId="{A3CFCA1A-9B6F-495E-87A5-2D6CCC967072}" dt="2020-07-28T09:16:54.972" v="2362" actId="12789"/>
          <ac:picMkLst>
            <pc:docMk/>
            <pc:sldMk cId="4248138994" sldId="1793"/>
            <ac:picMk id="31" creationId="{D15FEB92-AD8B-4E17-ADFF-0397EE5BE2EA}"/>
          </ac:picMkLst>
        </pc:picChg>
        <pc:picChg chg="mod">
          <ac:chgData name="Hopefirmly Lyngdoh [Chillibreeze]" userId="01a7a686-b86c-48d4-b45c-9f5406d63a6c" providerId="ADAL" clId="{A3CFCA1A-9B6F-495E-87A5-2D6CCC967072}" dt="2020-07-28T09:16:52.484" v="2361" actId="12789"/>
          <ac:picMkLst>
            <pc:docMk/>
            <pc:sldMk cId="4248138994" sldId="1793"/>
            <ac:picMk id="34" creationId="{8C1DBBDF-17B5-45EA-9490-CEA5B4463346}"/>
          </ac:picMkLst>
        </pc:picChg>
        <pc:cxnChg chg="mod">
          <ac:chgData name="Hopefirmly Lyngdoh [Chillibreeze]" userId="01a7a686-b86c-48d4-b45c-9f5406d63a6c" providerId="ADAL" clId="{A3CFCA1A-9B6F-495E-87A5-2D6CCC967072}" dt="2020-07-28T10:46:32.967" v="4071" actId="1076"/>
          <ac:cxnSpMkLst>
            <pc:docMk/>
            <pc:sldMk cId="4248138994" sldId="1793"/>
            <ac:cxnSpMk id="30" creationId="{65651AA1-3AD0-4945-B35E-F5DE97DF9235}"/>
          </ac:cxnSpMkLst>
        </pc:cxnChg>
        <pc:cxnChg chg="mod">
          <ac:chgData name="Hopefirmly Lyngdoh [Chillibreeze]" userId="01a7a686-b86c-48d4-b45c-9f5406d63a6c" providerId="ADAL" clId="{A3CFCA1A-9B6F-495E-87A5-2D6CCC967072}" dt="2020-07-28T10:46:32.967" v="4071" actId="1076"/>
          <ac:cxnSpMkLst>
            <pc:docMk/>
            <pc:sldMk cId="4248138994" sldId="1793"/>
            <ac:cxnSpMk id="33" creationId="{669DE7B0-B0DB-451D-A41B-6DE131E374D9}"/>
          </ac:cxnSpMkLst>
        </pc:cxnChg>
      </pc:sldChg>
      <pc:sldChg chg="addSp delSp modSp mod modNotes">
        <pc:chgData name="Hopefirmly Lyngdoh [Chillibreeze]" userId="01a7a686-b86c-48d4-b45c-9f5406d63a6c" providerId="ADAL" clId="{A3CFCA1A-9B6F-495E-87A5-2D6CCC967072}" dt="2020-07-30T10:02:31.056" v="6913" actId="20577"/>
        <pc:sldMkLst>
          <pc:docMk/>
          <pc:sldMk cId="3849905263" sldId="1794"/>
        </pc:sldMkLst>
        <pc:spChg chg="add del mod">
          <ac:chgData name="Hopefirmly Lyngdoh [Chillibreeze]" userId="01a7a686-b86c-48d4-b45c-9f5406d63a6c" providerId="ADAL" clId="{A3CFCA1A-9B6F-495E-87A5-2D6CCC967072}" dt="2020-07-30T07:41:18.204" v="5080" actId="21"/>
          <ac:spMkLst>
            <pc:docMk/>
            <pc:sldMk cId="3849905263" sldId="1794"/>
            <ac:spMk id="2" creationId="{C66F2741-0B0F-4E83-8F1E-D0AFE3BB2866}"/>
          </ac:spMkLst>
        </pc:spChg>
        <pc:spChg chg="add del mod">
          <ac:chgData name="Hopefirmly Lyngdoh [Chillibreeze]" userId="01a7a686-b86c-48d4-b45c-9f5406d63a6c" providerId="ADAL" clId="{A3CFCA1A-9B6F-495E-87A5-2D6CCC967072}" dt="2020-07-30T07:44:17.832" v="5100" actId="21"/>
          <ac:spMkLst>
            <pc:docMk/>
            <pc:sldMk cId="3849905263" sldId="1794"/>
            <ac:spMk id="4" creationId="{F76F399A-4062-4DCF-ACD1-1FFBE8285229}"/>
          </ac:spMkLst>
        </pc:spChg>
        <pc:spChg chg="add del mod">
          <ac:chgData name="Hopefirmly Lyngdoh [Chillibreeze]" userId="01a7a686-b86c-48d4-b45c-9f5406d63a6c" providerId="ADAL" clId="{A3CFCA1A-9B6F-495E-87A5-2D6CCC967072}" dt="2020-07-30T07:44:17.832" v="5100" actId="21"/>
          <ac:spMkLst>
            <pc:docMk/>
            <pc:sldMk cId="3849905263" sldId="1794"/>
            <ac:spMk id="5" creationId="{9F7709BA-D78D-46A6-92E0-B7DC2E48FBF3}"/>
          </ac:spMkLst>
        </pc:spChg>
        <pc:spChg chg="add del mod">
          <ac:chgData name="Hopefirmly Lyngdoh [Chillibreeze]" userId="01a7a686-b86c-48d4-b45c-9f5406d63a6c" providerId="ADAL" clId="{A3CFCA1A-9B6F-495E-87A5-2D6CCC967072}" dt="2020-07-30T07:41:18.204" v="5080" actId="21"/>
          <ac:spMkLst>
            <pc:docMk/>
            <pc:sldMk cId="3849905263" sldId="1794"/>
            <ac:spMk id="11" creationId="{00206CF7-64CE-4BE6-8914-56F39A8D995F}"/>
          </ac:spMkLst>
        </pc:spChg>
        <pc:spChg chg="mod">
          <ac:chgData name="Hopefirmly Lyngdoh [Chillibreeze]" userId="01a7a686-b86c-48d4-b45c-9f5406d63a6c" providerId="ADAL" clId="{A3CFCA1A-9B6F-495E-87A5-2D6CCC967072}" dt="2020-07-28T09:16:24.363" v="2160" actId="790"/>
          <ac:spMkLst>
            <pc:docMk/>
            <pc:sldMk cId="3849905263" sldId="1794"/>
            <ac:spMk id="17" creationId="{00000000-0000-0000-0000-000000000000}"/>
          </ac:spMkLst>
        </pc:spChg>
        <pc:spChg chg="mod topLvl">
          <ac:chgData name="Hopefirmly Lyngdoh [Chillibreeze]" userId="01a7a686-b86c-48d4-b45c-9f5406d63a6c" providerId="ADAL" clId="{A3CFCA1A-9B6F-495E-87A5-2D6CCC967072}" dt="2020-07-30T10:02:31.056" v="6913" actId="20577"/>
          <ac:spMkLst>
            <pc:docMk/>
            <pc:sldMk cId="3849905263" sldId="1794"/>
            <ac:spMk id="29" creationId="{34F6158C-633F-4E8D-BF92-72D0C7325199}"/>
          </ac:spMkLst>
        </pc:spChg>
        <pc:spChg chg="mod topLvl">
          <ac:chgData name="Hopefirmly Lyngdoh [Chillibreeze]" userId="01a7a686-b86c-48d4-b45c-9f5406d63a6c" providerId="ADAL" clId="{A3CFCA1A-9B6F-495E-87A5-2D6CCC967072}" dt="2020-07-30T07:41:26.252" v="5083" actId="165"/>
          <ac:spMkLst>
            <pc:docMk/>
            <pc:sldMk cId="3849905263" sldId="1794"/>
            <ac:spMk id="31" creationId="{3614B244-DAC6-4368-BCFB-93C22A3E0E96}"/>
          </ac:spMkLst>
        </pc:spChg>
        <pc:spChg chg="mod topLvl">
          <ac:chgData name="Hopefirmly Lyngdoh [Chillibreeze]" userId="01a7a686-b86c-48d4-b45c-9f5406d63a6c" providerId="ADAL" clId="{A3CFCA1A-9B6F-495E-87A5-2D6CCC967072}" dt="2020-07-30T07:44:16.449" v="5099"/>
          <ac:spMkLst>
            <pc:docMk/>
            <pc:sldMk cId="3849905263" sldId="1794"/>
            <ac:spMk id="32" creationId="{CD686C45-5D0D-49B7-8730-E7DA631BE153}"/>
          </ac:spMkLst>
        </pc:spChg>
        <pc:spChg chg="mod topLvl">
          <ac:chgData name="Hopefirmly Lyngdoh [Chillibreeze]" userId="01a7a686-b86c-48d4-b45c-9f5406d63a6c" providerId="ADAL" clId="{A3CFCA1A-9B6F-495E-87A5-2D6CCC967072}" dt="2020-07-30T07:44:16.449" v="5099"/>
          <ac:spMkLst>
            <pc:docMk/>
            <pc:sldMk cId="3849905263" sldId="1794"/>
            <ac:spMk id="33" creationId="{ABC50A5F-04CA-44A9-B66D-5131D450A0BA}"/>
          </ac:spMkLst>
        </pc:spChg>
        <pc:spChg chg="del mod">
          <ac:chgData name="Hopefirmly Lyngdoh [Chillibreeze]" userId="01a7a686-b86c-48d4-b45c-9f5406d63a6c" providerId="ADAL" clId="{A3CFCA1A-9B6F-495E-87A5-2D6CCC967072}" dt="2020-07-30T10:01:52.615" v="6909" actId="21"/>
          <ac:spMkLst>
            <pc:docMk/>
            <pc:sldMk cId="3849905263" sldId="1794"/>
            <ac:spMk id="34" creationId="{BB5BA351-1874-4981-92F7-93FD36F385AB}"/>
          </ac:spMkLst>
        </pc:spChg>
        <pc:grpChg chg="add del mod">
          <ac:chgData name="Hopefirmly Lyngdoh [Chillibreeze]" userId="01a7a686-b86c-48d4-b45c-9f5406d63a6c" providerId="ADAL" clId="{A3CFCA1A-9B6F-495E-87A5-2D6CCC967072}" dt="2020-07-30T07:41:26.252" v="5083" actId="165"/>
          <ac:grpSpMkLst>
            <pc:docMk/>
            <pc:sldMk cId="3849905263" sldId="1794"/>
            <ac:grpSpMk id="3" creationId="{F8F2A497-B7A0-470D-BB07-96706A61A0C7}"/>
          </ac:grpSpMkLst>
        </pc:grpChg>
        <pc:picChg chg="mod modCrop">
          <ac:chgData name="Hopefirmly Lyngdoh [Chillibreeze]" userId="01a7a686-b86c-48d4-b45c-9f5406d63a6c" providerId="ADAL" clId="{A3CFCA1A-9B6F-495E-87A5-2D6CCC967072}" dt="2020-07-30T10:01:49.041" v="6908" actId="1582"/>
          <ac:picMkLst>
            <pc:docMk/>
            <pc:sldMk cId="3849905263" sldId="1794"/>
            <ac:picMk id="35" creationId="{2A0A75EA-DF47-41EE-B987-89B64898B249}"/>
          </ac:picMkLst>
        </pc:picChg>
      </pc:sldChg>
      <pc:sldChg chg="addSp delSp modSp mod modNotes">
        <pc:chgData name="Hopefirmly Lyngdoh [Chillibreeze]" userId="01a7a686-b86c-48d4-b45c-9f5406d63a6c" providerId="ADAL" clId="{A3CFCA1A-9B6F-495E-87A5-2D6CCC967072}" dt="2020-07-30T10:02:37.592" v="6914" actId="165"/>
        <pc:sldMkLst>
          <pc:docMk/>
          <pc:sldMk cId="1847783953" sldId="1795"/>
        </pc:sldMkLst>
        <pc:spChg chg="add mod">
          <ac:chgData name="Hopefirmly Lyngdoh [Chillibreeze]" userId="01a7a686-b86c-48d4-b45c-9f5406d63a6c" providerId="ADAL" clId="{A3CFCA1A-9B6F-495E-87A5-2D6CCC967072}" dt="2020-07-21T11:58:33.371" v="858" actId="20577"/>
          <ac:spMkLst>
            <pc:docMk/>
            <pc:sldMk cId="1847783953" sldId="1795"/>
            <ac:spMk id="2" creationId="{9F2608E3-7C6F-4AFF-A00B-0CA7737CFD8F}"/>
          </ac:spMkLst>
        </pc:spChg>
        <pc:spChg chg="add del mod">
          <ac:chgData name="Hopefirmly Lyngdoh [Chillibreeze]" userId="01a7a686-b86c-48d4-b45c-9f5406d63a6c" providerId="ADAL" clId="{A3CFCA1A-9B6F-495E-87A5-2D6CCC967072}" dt="2020-07-30T07:44:47.181" v="5120" actId="21"/>
          <ac:spMkLst>
            <pc:docMk/>
            <pc:sldMk cId="1847783953" sldId="1795"/>
            <ac:spMk id="2" creationId="{E985AE1F-3D75-40E3-88B0-0E8D1F48F093}"/>
          </ac:spMkLst>
        </pc:spChg>
        <pc:spChg chg="add del mod">
          <ac:chgData name="Hopefirmly Lyngdoh [Chillibreeze]" userId="01a7a686-b86c-48d4-b45c-9f5406d63a6c" providerId="ADAL" clId="{A3CFCA1A-9B6F-495E-87A5-2D6CCC967072}" dt="2020-07-30T07:44:47.181" v="5120" actId="21"/>
          <ac:spMkLst>
            <pc:docMk/>
            <pc:sldMk cId="1847783953" sldId="1795"/>
            <ac:spMk id="3" creationId="{DFDBF73A-9FFC-41F3-A8B5-45A39C824691}"/>
          </ac:spMkLst>
        </pc:spChg>
        <pc:spChg chg="mod">
          <ac:chgData name="Hopefirmly Lyngdoh [Chillibreeze]" userId="01a7a686-b86c-48d4-b45c-9f5406d63a6c" providerId="ADAL" clId="{A3CFCA1A-9B6F-495E-87A5-2D6CCC967072}" dt="2020-07-28T09:16:24.391" v="2171" actId="790"/>
          <ac:spMkLst>
            <pc:docMk/>
            <pc:sldMk cId="1847783953" sldId="1795"/>
            <ac:spMk id="17" creationId="{00000000-0000-0000-0000-000000000000}"/>
          </ac:spMkLst>
        </pc:spChg>
        <pc:spChg chg="mod">
          <ac:chgData name="Hopefirmly Lyngdoh [Chillibreeze]" userId="01a7a686-b86c-48d4-b45c-9f5406d63a6c" providerId="ADAL" clId="{A3CFCA1A-9B6F-495E-87A5-2D6CCC967072}" dt="2020-07-28T10:09:51.162" v="3887" actId="255"/>
          <ac:spMkLst>
            <pc:docMk/>
            <pc:sldMk cId="1847783953" sldId="1795"/>
            <ac:spMk id="23" creationId="{83E4AFD4-F023-426B-97D7-30B386AE0CA1}"/>
          </ac:spMkLst>
        </pc:spChg>
        <pc:spChg chg="mod topLvl">
          <ac:chgData name="Hopefirmly Lyngdoh [Chillibreeze]" userId="01a7a686-b86c-48d4-b45c-9f5406d63a6c" providerId="ADAL" clId="{A3CFCA1A-9B6F-495E-87A5-2D6CCC967072}" dt="2020-07-30T10:02:37.592" v="6914" actId="165"/>
          <ac:spMkLst>
            <pc:docMk/>
            <pc:sldMk cId="1847783953" sldId="1795"/>
            <ac:spMk id="24" creationId="{080993AF-7DDA-4964-8A6A-F6A72FA0D09B}"/>
          </ac:spMkLst>
        </pc:spChg>
        <pc:spChg chg="mod topLvl">
          <ac:chgData name="Hopefirmly Lyngdoh [Chillibreeze]" userId="01a7a686-b86c-48d4-b45c-9f5406d63a6c" providerId="ADAL" clId="{A3CFCA1A-9B6F-495E-87A5-2D6CCC967072}" dt="2020-07-30T10:02:37.592" v="6914" actId="165"/>
          <ac:spMkLst>
            <pc:docMk/>
            <pc:sldMk cId="1847783953" sldId="1795"/>
            <ac:spMk id="25" creationId="{EB9A6F00-DA5E-4C25-AB32-00623303ED38}"/>
          </ac:spMkLst>
        </pc:spChg>
        <pc:spChg chg="mod topLvl">
          <ac:chgData name="Hopefirmly Lyngdoh [Chillibreeze]" userId="01a7a686-b86c-48d4-b45c-9f5406d63a6c" providerId="ADAL" clId="{A3CFCA1A-9B6F-495E-87A5-2D6CCC967072}" dt="2020-07-30T10:02:37.592" v="6914" actId="165"/>
          <ac:spMkLst>
            <pc:docMk/>
            <pc:sldMk cId="1847783953" sldId="1795"/>
            <ac:spMk id="26" creationId="{926A9636-16DB-41CA-A79D-595C1881EA63}"/>
          </ac:spMkLst>
        </pc:spChg>
        <pc:spChg chg="mod">
          <ac:chgData name="Hopefirmly Lyngdoh [Chillibreeze]" userId="01a7a686-b86c-48d4-b45c-9f5406d63a6c" providerId="ADAL" clId="{A3CFCA1A-9B6F-495E-87A5-2D6CCC967072}" dt="2020-07-28T10:22:27.255" v="3985" actId="962"/>
          <ac:spMkLst>
            <pc:docMk/>
            <pc:sldMk cId="1847783953" sldId="1795"/>
            <ac:spMk id="27" creationId="{B4C32CEC-F300-4428-A471-B1EAAC6FAD46}"/>
          </ac:spMkLst>
        </pc:spChg>
        <pc:spChg chg="del mod">
          <ac:chgData name="Hopefirmly Lyngdoh [Chillibreeze]" userId="01a7a686-b86c-48d4-b45c-9f5406d63a6c" providerId="ADAL" clId="{A3CFCA1A-9B6F-495E-87A5-2D6CCC967072}" dt="2020-07-28T10:22:19.625" v="3983" actId="21"/>
          <ac:spMkLst>
            <pc:docMk/>
            <pc:sldMk cId="1847783953" sldId="1795"/>
            <ac:spMk id="29" creationId="{038492E5-7390-4179-A0B8-C978F05D9CE8}"/>
          </ac:spMkLst>
        </pc:spChg>
        <pc:grpChg chg="add del mod">
          <ac:chgData name="Hopefirmly Lyngdoh [Chillibreeze]" userId="01a7a686-b86c-48d4-b45c-9f5406d63a6c" providerId="ADAL" clId="{A3CFCA1A-9B6F-495E-87A5-2D6CCC967072}" dt="2020-07-30T10:02:37.592" v="6914" actId="165"/>
          <ac:grpSpMkLst>
            <pc:docMk/>
            <pc:sldMk cId="1847783953" sldId="1795"/>
            <ac:grpSpMk id="4" creationId="{8F73D866-06EF-4E42-89C7-25FDEADF902A}"/>
          </ac:grpSpMkLst>
        </pc:grpChg>
        <pc:picChg chg="mod">
          <ac:chgData name="Hopefirmly Lyngdoh [Chillibreeze]" userId="01a7a686-b86c-48d4-b45c-9f5406d63a6c" providerId="ADAL" clId="{A3CFCA1A-9B6F-495E-87A5-2D6CCC967072}" dt="2020-07-28T10:22:22.503" v="3984" actId="1076"/>
          <ac:picMkLst>
            <pc:docMk/>
            <pc:sldMk cId="1847783953" sldId="1795"/>
            <ac:picMk id="28" creationId="{5274CC06-CF0B-43F3-B495-94CC2A573995}"/>
          </ac:picMkLst>
        </pc:picChg>
      </pc:sldChg>
      <pc:sldChg chg="addSp delSp modSp mod modNotes">
        <pc:chgData name="Hopefirmly Lyngdoh [Chillibreeze]" userId="01a7a686-b86c-48d4-b45c-9f5406d63a6c" providerId="ADAL" clId="{A3CFCA1A-9B6F-495E-87A5-2D6CCC967072}" dt="2020-07-30T07:14:10.397" v="4635" actId="21"/>
        <pc:sldMkLst>
          <pc:docMk/>
          <pc:sldMk cId="271856399" sldId="1796"/>
        </pc:sldMkLst>
        <pc:spChg chg="add mod">
          <ac:chgData name="Hopefirmly Lyngdoh [Chillibreeze]" userId="01a7a686-b86c-48d4-b45c-9f5406d63a6c" providerId="ADAL" clId="{A3CFCA1A-9B6F-495E-87A5-2D6CCC967072}" dt="2020-07-30T07:13:36.981" v="4627" actId="13244"/>
          <ac:spMkLst>
            <pc:docMk/>
            <pc:sldMk cId="271856399" sldId="1796"/>
            <ac:spMk id="2" creationId="{04FBA232-3362-4BA3-A612-7C8C22DB4DA0}"/>
          </ac:spMkLst>
        </pc:spChg>
        <pc:spChg chg="add mod">
          <ac:chgData name="Hopefirmly Lyngdoh [Chillibreeze]" userId="01a7a686-b86c-48d4-b45c-9f5406d63a6c" providerId="ADAL" clId="{A3CFCA1A-9B6F-495E-87A5-2D6CCC967072}" dt="2020-07-21T11:59:06.970" v="895" actId="20577"/>
          <ac:spMkLst>
            <pc:docMk/>
            <pc:sldMk cId="271856399" sldId="1796"/>
            <ac:spMk id="2" creationId="{DFE38C25-A926-481B-B56D-99C19D5FCCBC}"/>
          </ac:spMkLst>
        </pc:spChg>
        <pc:spChg chg="mod">
          <ac:chgData name="Hopefirmly Lyngdoh [Chillibreeze]" userId="01a7a686-b86c-48d4-b45c-9f5406d63a6c" providerId="ADAL" clId="{A3CFCA1A-9B6F-495E-87A5-2D6CCC967072}" dt="2020-07-30T07:12:59.831" v="4626" actId="20577"/>
          <ac:spMkLst>
            <pc:docMk/>
            <pc:sldMk cId="271856399" sldId="1796"/>
            <ac:spMk id="17" creationId="{00000000-0000-0000-0000-000000000000}"/>
          </ac:spMkLst>
        </pc:spChg>
        <pc:spChg chg="mod">
          <ac:chgData name="Hopefirmly Lyngdoh [Chillibreeze]" userId="01a7a686-b86c-48d4-b45c-9f5406d63a6c" providerId="ADAL" clId="{A3CFCA1A-9B6F-495E-87A5-2D6CCC967072}" dt="2020-07-28T10:24:42.126" v="4018" actId="1582"/>
          <ac:spMkLst>
            <pc:docMk/>
            <pc:sldMk cId="271856399" sldId="1796"/>
            <ac:spMk id="20" creationId="{AAB00A97-FFA2-4922-A2A2-8562F96AB2D5}"/>
          </ac:spMkLst>
        </pc:spChg>
        <pc:spChg chg="del mod">
          <ac:chgData name="Hopefirmly Lyngdoh [Chillibreeze]" userId="01a7a686-b86c-48d4-b45c-9f5406d63a6c" providerId="ADAL" clId="{A3CFCA1A-9B6F-495E-87A5-2D6CCC967072}" dt="2020-07-30T07:14:10.397" v="4635" actId="21"/>
          <ac:spMkLst>
            <pc:docMk/>
            <pc:sldMk cId="271856399" sldId="1796"/>
            <ac:spMk id="21" creationId="{5EFCB053-4593-4F5F-89A6-BC955BE80F77}"/>
          </ac:spMkLst>
        </pc:spChg>
        <pc:picChg chg="mod modCrop">
          <ac:chgData name="Hopefirmly Lyngdoh [Chillibreeze]" userId="01a7a686-b86c-48d4-b45c-9f5406d63a6c" providerId="ADAL" clId="{A3CFCA1A-9B6F-495E-87A5-2D6CCC967072}" dt="2020-07-30T07:14:08.582" v="4634" actId="108"/>
          <ac:picMkLst>
            <pc:docMk/>
            <pc:sldMk cId="271856399" sldId="1796"/>
            <ac:picMk id="22" creationId="{11B2D58B-8EED-46B2-A6AB-25224B5A22B6}"/>
          </ac:picMkLst>
        </pc:picChg>
      </pc:sldChg>
      <pc:sldChg chg="addSp delSp modSp mod modNotes">
        <pc:chgData name="Hopefirmly Lyngdoh [Chillibreeze]" userId="01a7a686-b86c-48d4-b45c-9f5406d63a6c" providerId="ADAL" clId="{A3CFCA1A-9B6F-495E-87A5-2D6CCC967072}" dt="2020-07-30T10:03:31.669" v="6927" actId="18131"/>
        <pc:sldMkLst>
          <pc:docMk/>
          <pc:sldMk cId="1171351343" sldId="1797"/>
        </pc:sldMkLst>
        <pc:spChg chg="add">
          <ac:chgData name="Hopefirmly Lyngdoh [Chillibreeze]" userId="01a7a686-b86c-48d4-b45c-9f5406d63a6c" providerId="ADAL" clId="{A3CFCA1A-9B6F-495E-87A5-2D6CCC967072}" dt="2020-07-21T11:59:12.853" v="896" actId="22"/>
          <ac:spMkLst>
            <pc:docMk/>
            <pc:sldMk cId="1171351343" sldId="1797"/>
            <ac:spMk id="2" creationId="{770AF690-E46D-4866-BDE7-C64AAEE61427}"/>
          </ac:spMkLst>
        </pc:spChg>
        <pc:spChg chg="add del mod">
          <ac:chgData name="Hopefirmly Lyngdoh [Chillibreeze]" userId="01a7a686-b86c-48d4-b45c-9f5406d63a6c" providerId="ADAL" clId="{A3CFCA1A-9B6F-495E-87A5-2D6CCC967072}" dt="2020-07-30T07:45:24.174" v="5145" actId="21"/>
          <ac:spMkLst>
            <pc:docMk/>
            <pc:sldMk cId="1171351343" sldId="1797"/>
            <ac:spMk id="2" creationId="{96F0D490-0914-49B2-82F6-ACD95516F823}"/>
          </ac:spMkLst>
        </pc:spChg>
        <pc:spChg chg="add del">
          <ac:chgData name="Hopefirmly Lyngdoh [Chillibreeze]" userId="01a7a686-b86c-48d4-b45c-9f5406d63a6c" providerId="ADAL" clId="{A3CFCA1A-9B6F-495E-87A5-2D6CCC967072}" dt="2020-07-30T07:44:59.870" v="5122" actId="21"/>
          <ac:spMkLst>
            <pc:docMk/>
            <pc:sldMk cId="1171351343" sldId="1797"/>
            <ac:spMk id="3" creationId="{AC07CE2B-A619-4E86-8F7F-FB6D25E0FC97}"/>
          </ac:spMkLst>
        </pc:spChg>
        <pc:spChg chg="add del mod">
          <ac:chgData name="Hopefirmly Lyngdoh [Chillibreeze]" userId="01a7a686-b86c-48d4-b45c-9f5406d63a6c" providerId="ADAL" clId="{A3CFCA1A-9B6F-495E-87A5-2D6CCC967072}" dt="2020-07-30T07:45:24.174" v="5145" actId="21"/>
          <ac:spMkLst>
            <pc:docMk/>
            <pc:sldMk cId="1171351343" sldId="1797"/>
            <ac:spMk id="12" creationId="{11A4C8F5-4584-4D0F-8F19-DA8E7050C981}"/>
          </ac:spMkLst>
        </pc:spChg>
        <pc:spChg chg="mod">
          <ac:chgData name="Hopefirmly Lyngdoh [Chillibreeze]" userId="01a7a686-b86c-48d4-b45c-9f5406d63a6c" providerId="ADAL" clId="{A3CFCA1A-9B6F-495E-87A5-2D6CCC967072}" dt="2020-07-28T09:16:24.437" v="2191" actId="790"/>
          <ac:spMkLst>
            <pc:docMk/>
            <pc:sldMk cId="1171351343" sldId="1797"/>
            <ac:spMk id="17" creationId="{00000000-0000-0000-0000-000000000000}"/>
          </ac:spMkLst>
        </pc:spChg>
        <pc:spChg chg="mod topLvl">
          <ac:chgData name="Hopefirmly Lyngdoh [Chillibreeze]" userId="01a7a686-b86c-48d4-b45c-9f5406d63a6c" providerId="ADAL" clId="{A3CFCA1A-9B6F-495E-87A5-2D6CCC967072}" dt="2020-07-30T10:02:52.967" v="6915" actId="165"/>
          <ac:spMkLst>
            <pc:docMk/>
            <pc:sldMk cId="1171351343" sldId="1797"/>
            <ac:spMk id="20" creationId="{C86661E3-0F29-44A8-95A5-A0F945F7E292}"/>
          </ac:spMkLst>
        </pc:spChg>
        <pc:spChg chg="mod topLvl">
          <ac:chgData name="Hopefirmly Lyngdoh [Chillibreeze]" userId="01a7a686-b86c-48d4-b45c-9f5406d63a6c" providerId="ADAL" clId="{A3CFCA1A-9B6F-495E-87A5-2D6CCC967072}" dt="2020-07-30T10:02:52.967" v="6915" actId="165"/>
          <ac:spMkLst>
            <pc:docMk/>
            <pc:sldMk cId="1171351343" sldId="1797"/>
            <ac:spMk id="21" creationId="{457A0C3C-0E21-4167-A28E-186DC4AF7809}"/>
          </ac:spMkLst>
        </pc:spChg>
        <pc:spChg chg="mod topLvl">
          <ac:chgData name="Hopefirmly Lyngdoh [Chillibreeze]" userId="01a7a686-b86c-48d4-b45c-9f5406d63a6c" providerId="ADAL" clId="{A3CFCA1A-9B6F-495E-87A5-2D6CCC967072}" dt="2020-07-30T10:02:52.967" v="6915" actId="165"/>
          <ac:spMkLst>
            <pc:docMk/>
            <pc:sldMk cId="1171351343" sldId="1797"/>
            <ac:spMk id="22" creationId="{8840F6FD-45FA-41EC-B83E-7EA3C1E77729}"/>
          </ac:spMkLst>
        </pc:spChg>
        <pc:spChg chg="del mod">
          <ac:chgData name="Hopefirmly Lyngdoh [Chillibreeze]" userId="01a7a686-b86c-48d4-b45c-9f5406d63a6c" providerId="ADAL" clId="{A3CFCA1A-9B6F-495E-87A5-2D6CCC967072}" dt="2020-07-30T10:03:24.141" v="6925" actId="21"/>
          <ac:spMkLst>
            <pc:docMk/>
            <pc:sldMk cId="1171351343" sldId="1797"/>
            <ac:spMk id="23" creationId="{2DA7C8D4-22B7-4A1F-BFC4-09E5F2EB4347}"/>
          </ac:spMkLst>
        </pc:spChg>
        <pc:grpChg chg="add del mod">
          <ac:chgData name="Hopefirmly Lyngdoh [Chillibreeze]" userId="01a7a686-b86c-48d4-b45c-9f5406d63a6c" providerId="ADAL" clId="{A3CFCA1A-9B6F-495E-87A5-2D6CCC967072}" dt="2020-07-30T10:02:52.967" v="6915" actId="165"/>
          <ac:grpSpMkLst>
            <pc:docMk/>
            <pc:sldMk cId="1171351343" sldId="1797"/>
            <ac:grpSpMk id="4" creationId="{326100FC-1064-433E-8C05-84300EDD330F}"/>
          </ac:grpSpMkLst>
        </pc:grpChg>
        <pc:picChg chg="mod modCrop">
          <ac:chgData name="Hopefirmly Lyngdoh [Chillibreeze]" userId="01a7a686-b86c-48d4-b45c-9f5406d63a6c" providerId="ADAL" clId="{A3CFCA1A-9B6F-495E-87A5-2D6CCC967072}" dt="2020-07-30T10:03:31.669" v="6927" actId="18131"/>
          <ac:picMkLst>
            <pc:docMk/>
            <pc:sldMk cId="1171351343" sldId="1797"/>
            <ac:picMk id="24" creationId="{1F8E2012-C115-40DA-8C39-914D59764D7E}"/>
          </ac:picMkLst>
        </pc:picChg>
      </pc:sldChg>
      <pc:sldChg chg="addSp delSp modSp mod modNotes">
        <pc:chgData name="Hopefirmly Lyngdoh [Chillibreeze]" userId="01a7a686-b86c-48d4-b45c-9f5406d63a6c" providerId="ADAL" clId="{A3CFCA1A-9B6F-495E-87A5-2D6CCC967072}" dt="2020-07-30T08:19:13.026" v="5956" actId="21"/>
        <pc:sldMkLst>
          <pc:docMk/>
          <pc:sldMk cId="1622630864" sldId="1798"/>
        </pc:sldMkLst>
        <pc:spChg chg="add del mod">
          <ac:chgData name="Hopefirmly Lyngdoh [Chillibreeze]" userId="01a7a686-b86c-48d4-b45c-9f5406d63a6c" providerId="ADAL" clId="{A3CFCA1A-9B6F-495E-87A5-2D6CCC967072}" dt="2020-07-30T08:18:58.419" v="5926" actId="21"/>
          <ac:spMkLst>
            <pc:docMk/>
            <pc:sldMk cId="1622630864" sldId="1798"/>
            <ac:spMk id="2" creationId="{0A8559A7-0FDA-432A-BA24-38F126537CEA}"/>
          </ac:spMkLst>
        </pc:spChg>
        <pc:spChg chg="mod">
          <ac:chgData name="Hopefirmly Lyngdoh [Chillibreeze]" userId="01a7a686-b86c-48d4-b45c-9f5406d63a6c" providerId="ADAL" clId="{A3CFCA1A-9B6F-495E-87A5-2D6CCC967072}" dt="2020-07-28T09:16:24.021" v="2021" actId="790"/>
          <ac:spMkLst>
            <pc:docMk/>
            <pc:sldMk cId="1622630864" sldId="1798"/>
            <ac:spMk id="17" creationId="{00000000-0000-0000-0000-000000000000}"/>
          </ac:spMkLst>
        </pc:spChg>
        <pc:spChg chg="mod topLvl">
          <ac:chgData name="Hopefirmly Lyngdoh [Chillibreeze]" userId="01a7a686-b86c-48d4-b45c-9f5406d63a6c" providerId="ADAL" clId="{A3CFCA1A-9B6F-495E-87A5-2D6CCC967072}" dt="2020-07-28T10:10:29.584" v="3889" actId="1076"/>
          <ac:spMkLst>
            <pc:docMk/>
            <pc:sldMk cId="1622630864" sldId="1798"/>
            <ac:spMk id="26" creationId="{E1AE87F2-C3CE-4282-98F7-6D5558CAFDA3}"/>
          </ac:spMkLst>
        </pc:spChg>
        <pc:spChg chg="mod topLvl">
          <ac:chgData name="Hopefirmly Lyngdoh [Chillibreeze]" userId="01a7a686-b86c-48d4-b45c-9f5406d63a6c" providerId="ADAL" clId="{A3CFCA1A-9B6F-495E-87A5-2D6CCC967072}" dt="2020-07-28T10:10:29.584" v="3889" actId="1076"/>
          <ac:spMkLst>
            <pc:docMk/>
            <pc:sldMk cId="1622630864" sldId="1798"/>
            <ac:spMk id="28" creationId="{B5B9862F-17CD-4EF8-B5BC-D6B0DC7B215F}"/>
          </ac:spMkLst>
        </pc:spChg>
        <pc:spChg chg="mod">
          <ac:chgData name="Hopefirmly Lyngdoh [Chillibreeze]" userId="01a7a686-b86c-48d4-b45c-9f5406d63a6c" providerId="ADAL" clId="{A3CFCA1A-9B6F-495E-87A5-2D6CCC967072}" dt="2020-07-21T15:37:34.024" v="1196"/>
          <ac:spMkLst>
            <pc:docMk/>
            <pc:sldMk cId="1622630864" sldId="1798"/>
            <ac:spMk id="32" creationId="{A1156DAF-8025-414D-A93C-9E029790B119}"/>
          </ac:spMkLst>
        </pc:spChg>
        <pc:spChg chg="mod">
          <ac:chgData name="Hopefirmly Lyngdoh [Chillibreeze]" userId="01a7a686-b86c-48d4-b45c-9f5406d63a6c" providerId="ADAL" clId="{A3CFCA1A-9B6F-495E-87A5-2D6CCC967072}" dt="2020-07-21T15:37:34.994" v="1197"/>
          <ac:spMkLst>
            <pc:docMk/>
            <pc:sldMk cId="1622630864" sldId="1798"/>
            <ac:spMk id="35" creationId="{C2C1BC57-372B-4F60-8900-6020D4345020}"/>
          </ac:spMkLst>
        </pc:spChg>
        <pc:spChg chg="mod topLvl">
          <ac:chgData name="Hopefirmly Lyngdoh [Chillibreeze]" userId="01a7a686-b86c-48d4-b45c-9f5406d63a6c" providerId="ADAL" clId="{A3CFCA1A-9B6F-495E-87A5-2D6CCC967072}" dt="2020-07-28T10:10:29.584" v="3889" actId="1076"/>
          <ac:spMkLst>
            <pc:docMk/>
            <pc:sldMk cId="1622630864" sldId="1798"/>
            <ac:spMk id="36" creationId="{FD5A509E-7CE7-41F0-8C14-C8FDD1E25EEF}"/>
          </ac:spMkLst>
        </pc:spChg>
        <pc:grpChg chg="add del mod">
          <ac:chgData name="Hopefirmly Lyngdoh [Chillibreeze]" userId="01a7a686-b86c-48d4-b45c-9f5406d63a6c" providerId="ADAL" clId="{A3CFCA1A-9B6F-495E-87A5-2D6CCC967072}" dt="2020-07-28T06:57:50.886" v="1211" actId="165"/>
          <ac:grpSpMkLst>
            <pc:docMk/>
            <pc:sldMk cId="1622630864" sldId="1798"/>
            <ac:grpSpMk id="2" creationId="{87B96CED-470A-48A8-84D1-91EF8D9D1709}"/>
          </ac:grpSpMkLst>
        </pc:grpChg>
        <pc:picChg chg="add mod ord">
          <ac:chgData name="Hopefirmly Lyngdoh [Chillibreeze]" userId="01a7a686-b86c-48d4-b45c-9f5406d63a6c" providerId="ADAL" clId="{A3CFCA1A-9B6F-495E-87A5-2D6CCC967072}" dt="2020-07-30T08:19:11.486" v="5955"/>
          <ac:picMkLst>
            <pc:docMk/>
            <pc:sldMk cId="1622630864" sldId="1798"/>
            <ac:picMk id="3" creationId="{55E53454-3C66-46DB-B4E8-904D37FF6594}"/>
          </ac:picMkLst>
        </pc:picChg>
        <pc:picChg chg="add del mod">
          <ac:chgData name="Hopefirmly Lyngdoh [Chillibreeze]" userId="01a7a686-b86c-48d4-b45c-9f5406d63a6c" providerId="ADAL" clId="{A3CFCA1A-9B6F-495E-87A5-2D6CCC967072}" dt="2020-07-30T08:18:58.419" v="5926" actId="21"/>
          <ac:picMkLst>
            <pc:docMk/>
            <pc:sldMk cId="1622630864" sldId="1798"/>
            <ac:picMk id="9" creationId="{5D7EB3CB-DD37-4CD0-B10E-2AAD4A19102D}"/>
          </ac:picMkLst>
        </pc:picChg>
        <pc:picChg chg="mod topLvl">
          <ac:chgData name="Hopefirmly Lyngdoh [Chillibreeze]" userId="01a7a686-b86c-48d4-b45c-9f5406d63a6c" providerId="ADAL" clId="{A3CFCA1A-9B6F-495E-87A5-2D6CCC967072}" dt="2020-07-28T10:10:29.584" v="3889" actId="1076"/>
          <ac:picMkLst>
            <pc:docMk/>
            <pc:sldMk cId="1622630864" sldId="1798"/>
            <ac:picMk id="25" creationId="{881E00F3-5388-4593-887B-0A3345C6940E}"/>
          </ac:picMkLst>
        </pc:picChg>
        <pc:picChg chg="del mod ord topLvl">
          <ac:chgData name="Hopefirmly Lyngdoh [Chillibreeze]" userId="01a7a686-b86c-48d4-b45c-9f5406d63a6c" providerId="ADAL" clId="{A3CFCA1A-9B6F-495E-87A5-2D6CCC967072}" dt="2020-07-30T08:19:13.026" v="5956" actId="21"/>
          <ac:picMkLst>
            <pc:docMk/>
            <pc:sldMk cId="1622630864" sldId="1798"/>
            <ac:picMk id="27" creationId="{C1C7C892-92DD-4387-A7FA-E6C4B0336BB5}"/>
          </ac:picMkLst>
        </pc:picChg>
        <pc:picChg chg="mod topLvl">
          <ac:chgData name="Hopefirmly Lyngdoh [Chillibreeze]" userId="01a7a686-b86c-48d4-b45c-9f5406d63a6c" providerId="ADAL" clId="{A3CFCA1A-9B6F-495E-87A5-2D6CCC967072}" dt="2020-07-28T10:10:29.584" v="3889" actId="1076"/>
          <ac:picMkLst>
            <pc:docMk/>
            <pc:sldMk cId="1622630864" sldId="1798"/>
            <ac:picMk id="34" creationId="{7040A279-8837-4853-8923-BDCB74BBF86A}"/>
          </ac:picMkLst>
        </pc:picChg>
      </pc:sldChg>
      <pc:sldChg chg="addSp delSp modSp mod modNotes">
        <pc:chgData name="Hopefirmly Lyngdoh [Chillibreeze]" userId="01a7a686-b86c-48d4-b45c-9f5406d63a6c" providerId="ADAL" clId="{A3CFCA1A-9B6F-495E-87A5-2D6CCC967072}" dt="2020-07-30T08:14:54.905" v="5916" actId="242"/>
        <pc:sldMkLst>
          <pc:docMk/>
          <pc:sldMk cId="2400216117" sldId="1799"/>
        </pc:sldMkLst>
        <pc:spChg chg="add del mod">
          <ac:chgData name="Hopefirmly Lyngdoh [Chillibreeze]" userId="01a7a686-b86c-48d4-b45c-9f5406d63a6c" providerId="ADAL" clId="{A3CFCA1A-9B6F-495E-87A5-2D6CCC967072}" dt="2020-07-30T07:15:46.349" v="4671" actId="21"/>
          <ac:spMkLst>
            <pc:docMk/>
            <pc:sldMk cId="2400216117" sldId="1799"/>
            <ac:spMk id="4" creationId="{3876199A-0E16-4826-813B-E21E79810025}"/>
          </ac:spMkLst>
        </pc:spChg>
        <pc:spChg chg="add del">
          <ac:chgData name="Hopefirmly Lyngdoh [Chillibreeze]" userId="01a7a686-b86c-48d4-b45c-9f5406d63a6c" providerId="ADAL" clId="{A3CFCA1A-9B6F-495E-87A5-2D6CCC967072}" dt="2020-07-30T07:16:05.623" v="4679" actId="21"/>
          <ac:spMkLst>
            <pc:docMk/>
            <pc:sldMk cId="2400216117" sldId="1799"/>
            <ac:spMk id="5" creationId="{2E3338FB-EC9A-4D05-9ED1-444FF132042F}"/>
          </ac:spMkLst>
        </pc:spChg>
        <pc:spChg chg="add del mod">
          <ac:chgData name="Hopefirmly Lyngdoh [Chillibreeze]" userId="01a7a686-b86c-48d4-b45c-9f5406d63a6c" providerId="ADAL" clId="{A3CFCA1A-9B6F-495E-87A5-2D6CCC967072}" dt="2020-07-30T07:46:13.710" v="5165" actId="21"/>
          <ac:spMkLst>
            <pc:docMk/>
            <pc:sldMk cId="2400216117" sldId="1799"/>
            <ac:spMk id="7" creationId="{42C810C2-81BF-44A1-A77F-D231C6531EA2}"/>
          </ac:spMkLst>
        </pc:spChg>
        <pc:spChg chg="mod topLvl">
          <ac:chgData name="Hopefirmly Lyngdoh [Chillibreeze]" userId="01a7a686-b86c-48d4-b45c-9f5406d63a6c" providerId="ADAL" clId="{A3CFCA1A-9B6F-495E-87A5-2D6CCC967072}" dt="2020-07-30T08:14:54.905" v="5916" actId="242"/>
          <ac:spMkLst>
            <pc:docMk/>
            <pc:sldMk cId="2400216117" sldId="1799"/>
            <ac:spMk id="8" creationId="{DA678F18-E135-4511-9B09-34B69F552EE4}"/>
          </ac:spMkLst>
        </pc:spChg>
        <pc:spChg chg="add del mod">
          <ac:chgData name="Hopefirmly Lyngdoh [Chillibreeze]" userId="01a7a686-b86c-48d4-b45c-9f5406d63a6c" providerId="ADAL" clId="{A3CFCA1A-9B6F-495E-87A5-2D6CCC967072}" dt="2020-07-30T07:46:10.285" v="5164" actId="21"/>
          <ac:spMkLst>
            <pc:docMk/>
            <pc:sldMk cId="2400216117" sldId="1799"/>
            <ac:spMk id="9" creationId="{D7E030CC-5FC3-4355-A913-E2B7F0D3D060}"/>
          </ac:spMkLst>
        </pc:spChg>
        <pc:spChg chg="mod topLvl">
          <ac:chgData name="Hopefirmly Lyngdoh [Chillibreeze]" userId="01a7a686-b86c-48d4-b45c-9f5406d63a6c" providerId="ADAL" clId="{A3CFCA1A-9B6F-495E-87A5-2D6CCC967072}" dt="2020-07-30T08:14:54.905" v="5916" actId="242"/>
          <ac:spMkLst>
            <pc:docMk/>
            <pc:sldMk cId="2400216117" sldId="1799"/>
            <ac:spMk id="12" creationId="{636E49BA-5316-43E8-AF67-35A3FE3FCE19}"/>
          </ac:spMkLst>
        </pc:spChg>
        <pc:spChg chg="del mod">
          <ac:chgData name="Hopefirmly Lyngdoh [Chillibreeze]" userId="01a7a686-b86c-48d4-b45c-9f5406d63a6c" providerId="ADAL" clId="{A3CFCA1A-9B6F-495E-87A5-2D6CCC967072}" dt="2020-07-30T07:25:23.031" v="4763" actId="478"/>
          <ac:spMkLst>
            <pc:docMk/>
            <pc:sldMk cId="2400216117" sldId="1799"/>
            <ac:spMk id="13" creationId="{F2B7D80B-78B2-4B43-9E20-73137CEBB026}"/>
          </ac:spMkLst>
        </pc:spChg>
        <pc:spChg chg="mod">
          <ac:chgData name="Hopefirmly Lyngdoh [Chillibreeze]" userId="01a7a686-b86c-48d4-b45c-9f5406d63a6c" providerId="ADAL" clId="{A3CFCA1A-9B6F-495E-87A5-2D6CCC967072}" dt="2020-07-30T07:30:58.020" v="4898" actId="20577"/>
          <ac:spMkLst>
            <pc:docMk/>
            <pc:sldMk cId="2400216117" sldId="1799"/>
            <ac:spMk id="17" creationId="{00000000-0000-0000-0000-000000000000}"/>
          </ac:spMkLst>
        </pc:spChg>
        <pc:grpChg chg="add del mod">
          <ac:chgData name="Hopefirmly Lyngdoh [Chillibreeze]" userId="01a7a686-b86c-48d4-b45c-9f5406d63a6c" providerId="ADAL" clId="{A3CFCA1A-9B6F-495E-87A5-2D6CCC967072}" dt="2020-07-30T07:46:51.511" v="5171" actId="165"/>
          <ac:grpSpMkLst>
            <pc:docMk/>
            <pc:sldMk cId="2400216117" sldId="1799"/>
            <ac:grpSpMk id="11" creationId="{5CE8B311-D767-4C9B-A850-849D9D98BC99}"/>
          </ac:grpSpMkLst>
        </pc:grpChg>
        <pc:picChg chg="add del mod modCrop">
          <ac:chgData name="Hopefirmly Lyngdoh [Chillibreeze]" userId="01a7a686-b86c-48d4-b45c-9f5406d63a6c" providerId="ADAL" clId="{A3CFCA1A-9B6F-495E-87A5-2D6CCC967072}" dt="2020-07-30T07:25:21.120" v="4762" actId="21"/>
          <ac:picMkLst>
            <pc:docMk/>
            <pc:sldMk cId="2400216117" sldId="1799"/>
            <ac:picMk id="3" creationId="{23275969-5486-40AC-9FB8-B4C94CCEDFA8}"/>
          </ac:picMkLst>
        </pc:picChg>
        <pc:picChg chg="add mod">
          <ac:chgData name="Hopefirmly Lyngdoh [Chillibreeze]" userId="01a7a686-b86c-48d4-b45c-9f5406d63a6c" providerId="ADAL" clId="{A3CFCA1A-9B6F-495E-87A5-2D6CCC967072}" dt="2020-07-30T07:46:18.367" v="5168"/>
          <ac:picMkLst>
            <pc:docMk/>
            <pc:sldMk cId="2400216117" sldId="1799"/>
            <ac:picMk id="6" creationId="{47F069E7-AD79-4D96-A90B-7F9D6D37C29E}"/>
          </ac:picMkLst>
        </pc:picChg>
        <pc:picChg chg="del mod modCrop">
          <ac:chgData name="Hopefirmly Lyngdoh [Chillibreeze]" userId="01a7a686-b86c-48d4-b45c-9f5406d63a6c" providerId="ADAL" clId="{A3CFCA1A-9B6F-495E-87A5-2D6CCC967072}" dt="2020-07-30T07:14:53.296" v="4646" actId="21"/>
          <ac:picMkLst>
            <pc:docMk/>
            <pc:sldMk cId="2400216117" sldId="1799"/>
            <ac:picMk id="14" creationId="{E3516090-E9F9-40C5-A6FA-05499F4CD931}"/>
          </ac:picMkLst>
        </pc:picChg>
      </pc:sldChg>
      <pc:sldChg chg="addSp delSp modSp mod modNotes">
        <pc:chgData name="Hopefirmly Lyngdoh [Chillibreeze]" userId="01a7a686-b86c-48d4-b45c-9f5406d63a6c" providerId="ADAL" clId="{A3CFCA1A-9B6F-495E-87A5-2D6CCC967072}" dt="2020-07-30T10:04:57.908" v="7093" actId="1076"/>
        <pc:sldMkLst>
          <pc:docMk/>
          <pc:sldMk cId="3852628480" sldId="1800"/>
        </pc:sldMkLst>
        <pc:spChg chg="add del mod">
          <ac:chgData name="Hopefirmly Lyngdoh [Chillibreeze]" userId="01a7a686-b86c-48d4-b45c-9f5406d63a6c" providerId="ADAL" clId="{A3CFCA1A-9B6F-495E-87A5-2D6CCC967072}" dt="2020-07-30T07:48:02.985" v="5194" actId="21"/>
          <ac:spMkLst>
            <pc:docMk/>
            <pc:sldMk cId="3852628480" sldId="1800"/>
            <ac:spMk id="2" creationId="{DA32256A-90B1-4F48-86B4-A0844ECA8C42}"/>
          </ac:spMkLst>
        </pc:spChg>
        <pc:spChg chg="add mod">
          <ac:chgData name="Hopefirmly Lyngdoh [Chillibreeze]" userId="01a7a686-b86c-48d4-b45c-9f5406d63a6c" providerId="ADAL" clId="{A3CFCA1A-9B6F-495E-87A5-2D6CCC967072}" dt="2020-07-21T12:00:27.574" v="1029" actId="20577"/>
          <ac:spMkLst>
            <pc:docMk/>
            <pc:sldMk cId="3852628480" sldId="1800"/>
            <ac:spMk id="2" creationId="{FCA7F229-5FC6-4A06-9989-D0641F039143}"/>
          </ac:spMkLst>
        </pc:spChg>
        <pc:spChg chg="mod topLvl">
          <ac:chgData name="Hopefirmly Lyngdoh [Chillibreeze]" userId="01a7a686-b86c-48d4-b45c-9f5406d63a6c" providerId="ADAL" clId="{A3CFCA1A-9B6F-495E-87A5-2D6CCC967072}" dt="2020-07-30T10:04:53.298" v="7091" actId="165"/>
          <ac:spMkLst>
            <pc:docMk/>
            <pc:sldMk cId="3852628480" sldId="1800"/>
            <ac:spMk id="11" creationId="{5032E824-FBA8-4A69-9BC7-8C3924B1A615}"/>
          </ac:spMkLst>
        </pc:spChg>
        <pc:spChg chg="mod topLvl">
          <ac:chgData name="Hopefirmly Lyngdoh [Chillibreeze]" userId="01a7a686-b86c-48d4-b45c-9f5406d63a6c" providerId="ADAL" clId="{A3CFCA1A-9B6F-495E-87A5-2D6CCC967072}" dt="2020-07-30T10:04:53.298" v="7091" actId="165"/>
          <ac:spMkLst>
            <pc:docMk/>
            <pc:sldMk cId="3852628480" sldId="1800"/>
            <ac:spMk id="12" creationId="{C766106C-E625-4127-A319-D78FA5FBBA55}"/>
          </ac:spMkLst>
        </pc:spChg>
        <pc:spChg chg="del mod">
          <ac:chgData name="Hopefirmly Lyngdoh [Chillibreeze]" userId="01a7a686-b86c-48d4-b45c-9f5406d63a6c" providerId="ADAL" clId="{A3CFCA1A-9B6F-495E-87A5-2D6CCC967072}" dt="2020-07-30T07:14:44.456" v="4643" actId="21"/>
          <ac:spMkLst>
            <pc:docMk/>
            <pc:sldMk cId="3852628480" sldId="1800"/>
            <ac:spMk id="13" creationId="{BB1DBF52-D648-4466-A0B1-0B3F54742F08}"/>
          </ac:spMkLst>
        </pc:spChg>
        <pc:spChg chg="mod">
          <ac:chgData name="Hopefirmly Lyngdoh [Chillibreeze]" userId="01a7a686-b86c-48d4-b45c-9f5406d63a6c" providerId="ADAL" clId="{A3CFCA1A-9B6F-495E-87A5-2D6CCC967072}" dt="2020-07-30T08:26:03.435" v="5994" actId="20577"/>
          <ac:spMkLst>
            <pc:docMk/>
            <pc:sldMk cId="3852628480" sldId="1800"/>
            <ac:spMk id="17" creationId="{00000000-0000-0000-0000-000000000000}"/>
          </ac:spMkLst>
        </pc:spChg>
        <pc:grpChg chg="add del mod">
          <ac:chgData name="Hopefirmly Lyngdoh [Chillibreeze]" userId="01a7a686-b86c-48d4-b45c-9f5406d63a6c" providerId="ADAL" clId="{A3CFCA1A-9B6F-495E-87A5-2D6CCC967072}" dt="2020-07-30T10:04:53.298" v="7091" actId="165"/>
          <ac:grpSpMkLst>
            <pc:docMk/>
            <pc:sldMk cId="3852628480" sldId="1800"/>
            <ac:grpSpMk id="3" creationId="{23B1D990-04F3-4BB2-B33C-9F4F082E5313}"/>
          </ac:grpSpMkLst>
        </pc:grpChg>
        <pc:picChg chg="mod modCrop">
          <ac:chgData name="Hopefirmly Lyngdoh [Chillibreeze]" userId="01a7a686-b86c-48d4-b45c-9f5406d63a6c" providerId="ADAL" clId="{A3CFCA1A-9B6F-495E-87A5-2D6CCC967072}" dt="2020-07-30T10:04:57.908" v="7093" actId="1076"/>
          <ac:picMkLst>
            <pc:docMk/>
            <pc:sldMk cId="3852628480" sldId="1800"/>
            <ac:picMk id="14" creationId="{D4AE9046-6606-4117-AC1C-3D3713487A58}"/>
          </ac:picMkLst>
        </pc:picChg>
      </pc:sldChg>
      <pc:sldChg chg="addSp delSp modSp mod modNotes">
        <pc:chgData name="Hopefirmly Lyngdoh [Chillibreeze]" userId="01a7a686-b86c-48d4-b45c-9f5406d63a6c" providerId="ADAL" clId="{A3CFCA1A-9B6F-495E-87A5-2D6CCC967072}" dt="2020-07-30T10:05:03.857" v="7095" actId="1076"/>
        <pc:sldMkLst>
          <pc:docMk/>
          <pc:sldMk cId="754805508" sldId="1801"/>
        </pc:sldMkLst>
        <pc:spChg chg="add del mod">
          <ac:chgData name="Hopefirmly Lyngdoh [Chillibreeze]" userId="01a7a686-b86c-48d4-b45c-9f5406d63a6c" providerId="ADAL" clId="{A3CFCA1A-9B6F-495E-87A5-2D6CCC967072}" dt="2020-07-30T07:49:00.995" v="5224" actId="478"/>
          <ac:spMkLst>
            <pc:docMk/>
            <pc:sldMk cId="754805508" sldId="1801"/>
            <ac:spMk id="2" creationId="{AFEF1B82-16F0-45B1-9BCB-F41B2DEF7133}"/>
          </ac:spMkLst>
        </pc:spChg>
        <pc:spChg chg="add">
          <ac:chgData name="Hopefirmly Lyngdoh [Chillibreeze]" userId="01a7a686-b86c-48d4-b45c-9f5406d63a6c" providerId="ADAL" clId="{A3CFCA1A-9B6F-495E-87A5-2D6CCC967072}" dt="2020-07-21T12:00:38.120" v="1030" actId="22"/>
          <ac:spMkLst>
            <pc:docMk/>
            <pc:sldMk cId="754805508" sldId="1801"/>
            <ac:spMk id="2" creationId="{FF0A7F0A-DC63-474B-9959-9C87257A0E79}"/>
          </ac:spMkLst>
        </pc:spChg>
        <pc:spChg chg="mod topLvl">
          <ac:chgData name="Hopefirmly Lyngdoh [Chillibreeze]" userId="01a7a686-b86c-48d4-b45c-9f5406d63a6c" providerId="ADAL" clId="{A3CFCA1A-9B6F-495E-87A5-2D6CCC967072}" dt="2020-07-30T07:48:56.506" v="5222" actId="165"/>
          <ac:spMkLst>
            <pc:docMk/>
            <pc:sldMk cId="754805508" sldId="1801"/>
            <ac:spMk id="9" creationId="{E9F01CD8-4D93-4DD3-A0E7-C846630F965F}"/>
          </ac:spMkLst>
        </pc:spChg>
        <pc:spChg chg="mod topLvl">
          <ac:chgData name="Hopefirmly Lyngdoh [Chillibreeze]" userId="01a7a686-b86c-48d4-b45c-9f5406d63a6c" providerId="ADAL" clId="{A3CFCA1A-9B6F-495E-87A5-2D6CCC967072}" dt="2020-07-30T07:48:56.506" v="5222" actId="165"/>
          <ac:spMkLst>
            <pc:docMk/>
            <pc:sldMk cId="754805508" sldId="1801"/>
            <ac:spMk id="10" creationId="{CFE42FD8-F5D0-4F86-B9F6-4A8BD858818E}"/>
          </ac:spMkLst>
        </pc:spChg>
        <pc:spChg chg="mod topLvl">
          <ac:chgData name="Hopefirmly Lyngdoh [Chillibreeze]" userId="01a7a686-b86c-48d4-b45c-9f5406d63a6c" providerId="ADAL" clId="{A3CFCA1A-9B6F-495E-87A5-2D6CCC967072}" dt="2020-07-30T07:48:56.506" v="5222" actId="165"/>
          <ac:spMkLst>
            <pc:docMk/>
            <pc:sldMk cId="754805508" sldId="1801"/>
            <ac:spMk id="11" creationId="{02823505-F289-4256-ABAC-FCD1FB2E2771}"/>
          </ac:spMkLst>
        </pc:spChg>
        <pc:spChg chg="del mod">
          <ac:chgData name="Hopefirmly Lyngdoh [Chillibreeze]" userId="01a7a686-b86c-48d4-b45c-9f5406d63a6c" providerId="ADAL" clId="{A3CFCA1A-9B6F-495E-87A5-2D6CCC967072}" dt="2020-07-30T07:16:26.848" v="4689" actId="21"/>
          <ac:spMkLst>
            <pc:docMk/>
            <pc:sldMk cId="754805508" sldId="1801"/>
            <ac:spMk id="12" creationId="{F5B7E696-FF11-43B8-81F1-C8DC9F1EFB77}"/>
          </ac:spMkLst>
        </pc:spChg>
        <pc:spChg chg="add del mod">
          <ac:chgData name="Hopefirmly Lyngdoh [Chillibreeze]" userId="01a7a686-b86c-48d4-b45c-9f5406d63a6c" providerId="ADAL" clId="{A3CFCA1A-9B6F-495E-87A5-2D6CCC967072}" dt="2020-07-30T07:48:59.686" v="5223" actId="21"/>
          <ac:spMkLst>
            <pc:docMk/>
            <pc:sldMk cId="754805508" sldId="1801"/>
            <ac:spMk id="14" creationId="{1BC81037-8C30-4301-885C-281C310EA5C9}"/>
          </ac:spMkLst>
        </pc:spChg>
        <pc:spChg chg="mod">
          <ac:chgData name="Hopefirmly Lyngdoh [Chillibreeze]" userId="01a7a686-b86c-48d4-b45c-9f5406d63a6c" providerId="ADAL" clId="{A3CFCA1A-9B6F-495E-87A5-2D6CCC967072}" dt="2020-07-28T09:16:24.561" v="2241" actId="790"/>
          <ac:spMkLst>
            <pc:docMk/>
            <pc:sldMk cId="754805508" sldId="1801"/>
            <ac:spMk id="17" creationId="{00000000-0000-0000-0000-000000000000}"/>
          </ac:spMkLst>
        </pc:spChg>
        <pc:grpChg chg="add mod">
          <ac:chgData name="Hopefirmly Lyngdoh [Chillibreeze]" userId="01a7a686-b86c-48d4-b45c-9f5406d63a6c" providerId="ADAL" clId="{A3CFCA1A-9B6F-495E-87A5-2D6CCC967072}" dt="2020-07-30T07:48:51.545" v="5216" actId="164"/>
          <ac:grpSpMkLst>
            <pc:docMk/>
            <pc:sldMk cId="754805508" sldId="1801"/>
            <ac:grpSpMk id="3" creationId="{CC81DDBD-7444-4E77-9651-F9DAA40A5E2B}"/>
          </ac:grpSpMkLst>
        </pc:grpChg>
        <pc:grpChg chg="add del mod">
          <ac:chgData name="Hopefirmly Lyngdoh [Chillibreeze]" userId="01a7a686-b86c-48d4-b45c-9f5406d63a6c" providerId="ADAL" clId="{A3CFCA1A-9B6F-495E-87A5-2D6CCC967072}" dt="2020-07-30T07:48:56.506" v="5222" actId="165"/>
          <ac:grpSpMkLst>
            <pc:docMk/>
            <pc:sldMk cId="754805508" sldId="1801"/>
            <ac:grpSpMk id="4" creationId="{BC4D4DD5-BD01-4D14-AF4D-5881D7745209}"/>
          </ac:grpSpMkLst>
        </pc:grpChg>
        <pc:picChg chg="mod modCrop">
          <ac:chgData name="Hopefirmly Lyngdoh [Chillibreeze]" userId="01a7a686-b86c-48d4-b45c-9f5406d63a6c" providerId="ADAL" clId="{A3CFCA1A-9B6F-495E-87A5-2D6CCC967072}" dt="2020-07-30T10:05:03.857" v="7095" actId="1076"/>
          <ac:picMkLst>
            <pc:docMk/>
            <pc:sldMk cId="754805508" sldId="1801"/>
            <ac:picMk id="13" creationId="{F7237477-9DF0-4EAA-BCCC-C538F3865FFE}"/>
          </ac:picMkLst>
        </pc:picChg>
      </pc:sldChg>
      <pc:sldChg chg="addSp modSp del mod modNotes">
        <pc:chgData name="Hopefirmly Lyngdoh [Chillibreeze]" userId="01a7a686-b86c-48d4-b45c-9f5406d63a6c" providerId="ADAL" clId="{A3CFCA1A-9B6F-495E-87A5-2D6CCC967072}" dt="2020-07-28T09:33:43.568" v="2636" actId="47"/>
        <pc:sldMkLst>
          <pc:docMk/>
          <pc:sldMk cId="4187418024" sldId="1802"/>
        </pc:sldMkLst>
        <pc:spChg chg="add mod">
          <ac:chgData name="Hopefirmly Lyngdoh [Chillibreeze]" userId="01a7a686-b86c-48d4-b45c-9f5406d63a6c" providerId="ADAL" clId="{A3CFCA1A-9B6F-495E-87A5-2D6CCC967072}" dt="2020-07-21T12:00:55.322" v="1051" actId="14100"/>
          <ac:spMkLst>
            <pc:docMk/>
            <pc:sldMk cId="4187418024" sldId="1802"/>
            <ac:spMk id="2" creationId="{DBAB0F21-4ACC-4090-8BC4-F14348499173}"/>
          </ac:spMkLst>
        </pc:spChg>
        <pc:spChg chg="mod">
          <ac:chgData name="Hopefirmly Lyngdoh [Chillibreeze]" userId="01a7a686-b86c-48d4-b45c-9f5406d63a6c" providerId="ADAL" clId="{A3CFCA1A-9B6F-495E-87A5-2D6CCC967072}" dt="2020-07-28T09:32:14.563" v="2612" actId="14100"/>
          <ac:spMkLst>
            <pc:docMk/>
            <pc:sldMk cId="4187418024" sldId="1802"/>
            <ac:spMk id="7" creationId="{F3D47015-06EE-4F59-939D-AAB9BDBFC3C9}"/>
          </ac:spMkLst>
        </pc:spChg>
        <pc:spChg chg="mod">
          <ac:chgData name="Hopefirmly Lyngdoh [Chillibreeze]" userId="01a7a686-b86c-48d4-b45c-9f5406d63a6c" providerId="ADAL" clId="{A3CFCA1A-9B6F-495E-87A5-2D6CCC967072}" dt="2020-07-28T09:16:24.591" v="2253" actId="790"/>
          <ac:spMkLst>
            <pc:docMk/>
            <pc:sldMk cId="4187418024" sldId="1802"/>
            <ac:spMk id="8" creationId="{E9CD78CB-2A4A-48FC-AD08-10C479295651}"/>
          </ac:spMkLst>
        </pc:spChg>
        <pc:spChg chg="mod">
          <ac:chgData name="Hopefirmly Lyngdoh [Chillibreeze]" userId="01a7a686-b86c-48d4-b45c-9f5406d63a6c" providerId="ADAL" clId="{A3CFCA1A-9B6F-495E-87A5-2D6CCC967072}" dt="2020-07-28T09:16:24.586" v="2251" actId="790"/>
          <ac:spMkLst>
            <pc:docMk/>
            <pc:sldMk cId="4187418024" sldId="1802"/>
            <ac:spMk id="17" creationId="{00000000-0000-0000-0000-000000000000}"/>
          </ac:spMkLst>
        </pc:spChg>
      </pc:sldChg>
      <pc:sldChg chg="addSp delSp modSp mod modNotes">
        <pc:chgData name="Hopefirmly Lyngdoh [Chillibreeze]" userId="01a7a686-b86c-48d4-b45c-9f5406d63a6c" providerId="ADAL" clId="{A3CFCA1A-9B6F-495E-87A5-2D6CCC967072}" dt="2020-07-30T09:54:50.187" v="6677" actId="2711"/>
        <pc:sldMkLst>
          <pc:docMk/>
          <pc:sldMk cId="2066019206" sldId="1803"/>
        </pc:sldMkLst>
        <pc:spChg chg="add mod">
          <ac:chgData name="Hopefirmly Lyngdoh [Chillibreeze]" userId="01a7a686-b86c-48d4-b45c-9f5406d63a6c" providerId="ADAL" clId="{A3CFCA1A-9B6F-495E-87A5-2D6CCC967072}" dt="2020-07-21T12:01:03.154" v="1053" actId="14100"/>
          <ac:spMkLst>
            <pc:docMk/>
            <pc:sldMk cId="2066019206" sldId="1803"/>
            <ac:spMk id="2" creationId="{71438D6A-3526-4F75-8458-465032ED6F8C}"/>
          </ac:spMkLst>
        </pc:spChg>
        <pc:spChg chg="add del mod">
          <ac:chgData name="Hopefirmly Lyngdoh [Chillibreeze]" userId="01a7a686-b86c-48d4-b45c-9f5406d63a6c" providerId="ADAL" clId="{A3CFCA1A-9B6F-495E-87A5-2D6CCC967072}" dt="2020-07-30T07:56:45.662" v="5363" actId="21"/>
          <ac:spMkLst>
            <pc:docMk/>
            <pc:sldMk cId="2066019206" sldId="1803"/>
            <ac:spMk id="2" creationId="{B5A2A036-B59A-4C4B-B4F1-A3D1810594C9}"/>
          </ac:spMkLst>
        </pc:spChg>
        <pc:spChg chg="add mod topLvl">
          <ac:chgData name="Hopefirmly Lyngdoh [Chillibreeze]" userId="01a7a686-b86c-48d4-b45c-9f5406d63a6c" providerId="ADAL" clId="{A3CFCA1A-9B6F-495E-87A5-2D6CCC967072}" dt="2020-07-30T07:51:49.500" v="5282"/>
          <ac:spMkLst>
            <pc:docMk/>
            <pc:sldMk cId="2066019206" sldId="1803"/>
            <ac:spMk id="3" creationId="{EDA096FF-467A-4E85-A998-98215B228C69}"/>
          </ac:spMkLst>
        </pc:spChg>
        <pc:spChg chg="mod">
          <ac:chgData name="Hopefirmly Lyngdoh [Chillibreeze]" userId="01a7a686-b86c-48d4-b45c-9f5406d63a6c" providerId="ADAL" clId="{A3CFCA1A-9B6F-495E-87A5-2D6CCC967072}" dt="2020-07-28T09:16:24.626" v="2267" actId="790"/>
          <ac:spMkLst>
            <pc:docMk/>
            <pc:sldMk cId="2066019206" sldId="1803"/>
            <ac:spMk id="17" creationId="{00000000-0000-0000-0000-000000000000}"/>
          </ac:spMkLst>
        </pc:spChg>
        <pc:spChg chg="add del mod">
          <ac:chgData name="Hopefirmly Lyngdoh [Chillibreeze]" userId="01a7a686-b86c-48d4-b45c-9f5406d63a6c" providerId="ADAL" clId="{A3CFCA1A-9B6F-495E-87A5-2D6CCC967072}" dt="2020-07-30T07:56:45.662" v="5363" actId="21"/>
          <ac:spMkLst>
            <pc:docMk/>
            <pc:sldMk cId="2066019206" sldId="1803"/>
            <ac:spMk id="27" creationId="{7410FEEA-9837-4622-9A57-BBE5EFD4B822}"/>
          </ac:spMkLst>
        </pc:spChg>
        <pc:spChg chg="add del mod">
          <ac:chgData name="Hopefirmly Lyngdoh [Chillibreeze]" userId="01a7a686-b86c-48d4-b45c-9f5406d63a6c" providerId="ADAL" clId="{A3CFCA1A-9B6F-495E-87A5-2D6CCC967072}" dt="2020-07-30T07:56:45.662" v="5363" actId="21"/>
          <ac:spMkLst>
            <pc:docMk/>
            <pc:sldMk cId="2066019206" sldId="1803"/>
            <ac:spMk id="28" creationId="{25CF9B64-F6F7-4C52-BD13-939449E01470}"/>
          </ac:spMkLst>
        </pc:spChg>
        <pc:spChg chg="add del mod">
          <ac:chgData name="Hopefirmly Lyngdoh [Chillibreeze]" userId="01a7a686-b86c-48d4-b45c-9f5406d63a6c" providerId="ADAL" clId="{A3CFCA1A-9B6F-495E-87A5-2D6CCC967072}" dt="2020-07-30T07:56:45.662" v="5363" actId="21"/>
          <ac:spMkLst>
            <pc:docMk/>
            <pc:sldMk cId="2066019206" sldId="1803"/>
            <ac:spMk id="29" creationId="{99AAFF98-32AD-4CCC-8F62-9DC2CA9AF545}"/>
          </ac:spMkLst>
        </pc:spChg>
        <pc:spChg chg="add del mod">
          <ac:chgData name="Hopefirmly Lyngdoh [Chillibreeze]" userId="01a7a686-b86c-48d4-b45c-9f5406d63a6c" providerId="ADAL" clId="{A3CFCA1A-9B6F-495E-87A5-2D6CCC967072}" dt="2020-07-30T07:56:45.662" v="5363" actId="21"/>
          <ac:spMkLst>
            <pc:docMk/>
            <pc:sldMk cId="2066019206" sldId="1803"/>
            <ac:spMk id="30" creationId="{13746736-F865-4EBF-BECB-78F66B87A5CB}"/>
          </ac:spMkLst>
        </pc:spChg>
        <pc:spChg chg="add del mod">
          <ac:chgData name="Hopefirmly Lyngdoh [Chillibreeze]" userId="01a7a686-b86c-48d4-b45c-9f5406d63a6c" providerId="ADAL" clId="{A3CFCA1A-9B6F-495E-87A5-2D6CCC967072}" dt="2020-07-30T07:56:45.662" v="5363" actId="21"/>
          <ac:spMkLst>
            <pc:docMk/>
            <pc:sldMk cId="2066019206" sldId="1803"/>
            <ac:spMk id="31" creationId="{8422D993-F777-448B-BC04-F94417C8F37A}"/>
          </ac:spMkLst>
        </pc:spChg>
        <pc:spChg chg="add mod topLvl">
          <ac:chgData name="Hopefirmly Lyngdoh [Chillibreeze]" userId="01a7a686-b86c-48d4-b45c-9f5406d63a6c" providerId="ADAL" clId="{A3CFCA1A-9B6F-495E-87A5-2D6CCC967072}" dt="2020-07-30T07:51:49.500" v="5282"/>
          <ac:spMkLst>
            <pc:docMk/>
            <pc:sldMk cId="2066019206" sldId="1803"/>
            <ac:spMk id="33" creationId="{EC68190E-3271-4557-A7ED-579E8A156F21}"/>
          </ac:spMkLst>
        </pc:spChg>
        <pc:spChg chg="add del mod">
          <ac:chgData name="Hopefirmly Lyngdoh [Chillibreeze]" userId="01a7a686-b86c-48d4-b45c-9f5406d63a6c" providerId="ADAL" clId="{A3CFCA1A-9B6F-495E-87A5-2D6CCC967072}" dt="2020-07-30T07:52:15.869" v="5288"/>
          <ac:spMkLst>
            <pc:docMk/>
            <pc:sldMk cId="2066019206" sldId="1803"/>
            <ac:spMk id="42" creationId="{64B43692-8A66-43E2-B0F2-21ABEE1E5FA5}"/>
          </ac:spMkLst>
        </pc:spChg>
        <pc:spChg chg="add del mod">
          <ac:chgData name="Hopefirmly Lyngdoh [Chillibreeze]" userId="01a7a686-b86c-48d4-b45c-9f5406d63a6c" providerId="ADAL" clId="{A3CFCA1A-9B6F-495E-87A5-2D6CCC967072}" dt="2020-07-30T07:52:30.621" v="5293"/>
          <ac:spMkLst>
            <pc:docMk/>
            <pc:sldMk cId="2066019206" sldId="1803"/>
            <ac:spMk id="43" creationId="{EA1E4FF1-EEBC-43F1-BC38-44CA2A60994D}"/>
          </ac:spMkLst>
        </pc:spChg>
        <pc:spChg chg="add del mod">
          <ac:chgData name="Hopefirmly Lyngdoh [Chillibreeze]" userId="01a7a686-b86c-48d4-b45c-9f5406d63a6c" providerId="ADAL" clId="{A3CFCA1A-9B6F-495E-87A5-2D6CCC967072}" dt="2020-07-30T07:52:35.057" v="5296"/>
          <ac:spMkLst>
            <pc:docMk/>
            <pc:sldMk cId="2066019206" sldId="1803"/>
            <ac:spMk id="44" creationId="{C5964AC6-301B-464F-B6B6-AD8E8622497B}"/>
          </ac:spMkLst>
        </pc:spChg>
        <pc:spChg chg="add del mod">
          <ac:chgData name="Hopefirmly Lyngdoh [Chillibreeze]" userId="01a7a686-b86c-48d4-b45c-9f5406d63a6c" providerId="ADAL" clId="{A3CFCA1A-9B6F-495E-87A5-2D6CCC967072}" dt="2020-07-30T07:52:38.954" v="5297"/>
          <ac:spMkLst>
            <pc:docMk/>
            <pc:sldMk cId="2066019206" sldId="1803"/>
            <ac:spMk id="45" creationId="{B0942B8C-BD96-4929-8078-3E43E8FA88A3}"/>
          </ac:spMkLst>
        </pc:spChg>
        <pc:spChg chg="add del mod">
          <ac:chgData name="Hopefirmly Lyngdoh [Chillibreeze]" userId="01a7a686-b86c-48d4-b45c-9f5406d63a6c" providerId="ADAL" clId="{A3CFCA1A-9B6F-495E-87A5-2D6CCC967072}" dt="2020-07-30T07:52:42.747" v="5298"/>
          <ac:spMkLst>
            <pc:docMk/>
            <pc:sldMk cId="2066019206" sldId="1803"/>
            <ac:spMk id="46" creationId="{5ACFF0FE-24BB-4569-9061-470CD6F8B10F}"/>
          </ac:spMkLst>
        </pc:spChg>
        <pc:spChg chg="add del mod">
          <ac:chgData name="Hopefirmly Lyngdoh [Chillibreeze]" userId="01a7a686-b86c-48d4-b45c-9f5406d63a6c" providerId="ADAL" clId="{A3CFCA1A-9B6F-495E-87A5-2D6CCC967072}" dt="2020-07-30T07:52:45.988" v="5299"/>
          <ac:spMkLst>
            <pc:docMk/>
            <pc:sldMk cId="2066019206" sldId="1803"/>
            <ac:spMk id="47" creationId="{21696FC1-E7F1-40F0-A311-DA4700F342EC}"/>
          </ac:spMkLst>
        </pc:spChg>
        <pc:spChg chg="mod">
          <ac:chgData name="Hopefirmly Lyngdoh [Chillibreeze]" userId="01a7a686-b86c-48d4-b45c-9f5406d63a6c" providerId="ADAL" clId="{A3CFCA1A-9B6F-495E-87A5-2D6CCC967072}" dt="2020-07-30T07:52:23.287" v="5290"/>
          <ac:spMkLst>
            <pc:docMk/>
            <pc:sldMk cId="2066019206" sldId="1803"/>
            <ac:spMk id="50" creationId="{EB90F139-B5DC-4330-896C-2D14270AE089}"/>
          </ac:spMkLst>
        </pc:spChg>
        <pc:spChg chg="mod">
          <ac:chgData name="Hopefirmly Lyngdoh [Chillibreeze]" userId="01a7a686-b86c-48d4-b45c-9f5406d63a6c" providerId="ADAL" clId="{A3CFCA1A-9B6F-495E-87A5-2D6CCC967072}" dt="2020-07-30T07:52:27.101" v="5292"/>
          <ac:spMkLst>
            <pc:docMk/>
            <pc:sldMk cId="2066019206" sldId="1803"/>
            <ac:spMk id="51" creationId="{B1CE4868-6FB0-4BC5-A214-CBECB47B04B4}"/>
          </ac:spMkLst>
        </pc:spChg>
        <pc:spChg chg="mod">
          <ac:chgData name="Hopefirmly Lyngdoh [Chillibreeze]" userId="01a7a686-b86c-48d4-b45c-9f5406d63a6c" providerId="ADAL" clId="{A3CFCA1A-9B6F-495E-87A5-2D6CCC967072}" dt="2020-07-30T08:26:48.398" v="5997" actId="20577"/>
          <ac:spMkLst>
            <pc:docMk/>
            <pc:sldMk cId="2066019206" sldId="1803"/>
            <ac:spMk id="54" creationId="{7CB7C457-94A4-4BA3-86C6-4A60401A8DFE}"/>
          </ac:spMkLst>
        </pc:spChg>
        <pc:spChg chg="mod">
          <ac:chgData name="Hopefirmly Lyngdoh [Chillibreeze]" userId="01a7a686-b86c-48d4-b45c-9f5406d63a6c" providerId="ADAL" clId="{A3CFCA1A-9B6F-495E-87A5-2D6CCC967072}" dt="2020-07-30T09:54:50.187" v="6677" actId="2711"/>
          <ac:spMkLst>
            <pc:docMk/>
            <pc:sldMk cId="2066019206" sldId="1803"/>
            <ac:spMk id="57" creationId="{930857B0-0CCE-4A68-A714-392A7E1AA7EC}"/>
          </ac:spMkLst>
        </pc:spChg>
        <pc:spChg chg="mod">
          <ac:chgData name="Hopefirmly Lyngdoh [Chillibreeze]" userId="01a7a686-b86c-48d4-b45c-9f5406d63a6c" providerId="ADAL" clId="{A3CFCA1A-9B6F-495E-87A5-2D6CCC967072}" dt="2020-07-30T09:54:50.187" v="6677" actId="2711"/>
          <ac:spMkLst>
            <pc:docMk/>
            <pc:sldMk cId="2066019206" sldId="1803"/>
            <ac:spMk id="60" creationId="{DB2B2CC7-5881-4732-8D95-0819BB7787B4}"/>
          </ac:spMkLst>
        </pc:spChg>
        <pc:spChg chg="mod">
          <ac:chgData name="Hopefirmly Lyngdoh [Chillibreeze]" userId="01a7a686-b86c-48d4-b45c-9f5406d63a6c" providerId="ADAL" clId="{A3CFCA1A-9B6F-495E-87A5-2D6CCC967072}" dt="2020-07-30T09:54:50.187" v="6677" actId="2711"/>
          <ac:spMkLst>
            <pc:docMk/>
            <pc:sldMk cId="2066019206" sldId="1803"/>
            <ac:spMk id="63" creationId="{7914D185-19A5-4D11-82A4-C9F07E9F939A}"/>
          </ac:spMkLst>
        </pc:spChg>
        <pc:spChg chg="mod">
          <ac:chgData name="Hopefirmly Lyngdoh [Chillibreeze]" userId="01a7a686-b86c-48d4-b45c-9f5406d63a6c" providerId="ADAL" clId="{A3CFCA1A-9B6F-495E-87A5-2D6CCC967072}" dt="2020-07-30T09:54:50.187" v="6677" actId="2711"/>
          <ac:spMkLst>
            <pc:docMk/>
            <pc:sldMk cId="2066019206" sldId="1803"/>
            <ac:spMk id="66" creationId="{19474FA5-A514-4442-980A-0B0024D517F5}"/>
          </ac:spMkLst>
        </pc:spChg>
        <pc:spChg chg="mod">
          <ac:chgData name="Hopefirmly Lyngdoh [Chillibreeze]" userId="01a7a686-b86c-48d4-b45c-9f5406d63a6c" providerId="ADAL" clId="{A3CFCA1A-9B6F-495E-87A5-2D6CCC967072}" dt="2020-07-30T09:54:50.187" v="6677" actId="2711"/>
          <ac:spMkLst>
            <pc:docMk/>
            <pc:sldMk cId="2066019206" sldId="1803"/>
            <ac:spMk id="69" creationId="{01F00D6C-1D2F-42E0-B1F0-81E3A7927ED1}"/>
          </ac:spMkLst>
        </pc:spChg>
        <pc:spChg chg="mod">
          <ac:chgData name="Hopefirmly Lyngdoh [Chillibreeze]" userId="01a7a686-b86c-48d4-b45c-9f5406d63a6c" providerId="ADAL" clId="{A3CFCA1A-9B6F-495E-87A5-2D6CCC967072}" dt="2020-07-30T07:52:54.154" v="5300" actId="571"/>
          <ac:spMkLst>
            <pc:docMk/>
            <pc:sldMk cId="2066019206" sldId="1803"/>
            <ac:spMk id="75" creationId="{CE832180-6659-4444-A9ED-4E19703026CA}"/>
          </ac:spMkLst>
        </pc:spChg>
        <pc:spChg chg="mod">
          <ac:chgData name="Hopefirmly Lyngdoh [Chillibreeze]" userId="01a7a686-b86c-48d4-b45c-9f5406d63a6c" providerId="ADAL" clId="{A3CFCA1A-9B6F-495E-87A5-2D6CCC967072}" dt="2020-07-30T07:52:54.154" v="5300" actId="571"/>
          <ac:spMkLst>
            <pc:docMk/>
            <pc:sldMk cId="2066019206" sldId="1803"/>
            <ac:spMk id="76" creationId="{9DC4FCD4-77A3-462E-8474-BBEBBB0981E4}"/>
          </ac:spMkLst>
        </pc:spChg>
        <pc:spChg chg="mod">
          <ac:chgData name="Hopefirmly Lyngdoh [Chillibreeze]" userId="01a7a686-b86c-48d4-b45c-9f5406d63a6c" providerId="ADAL" clId="{A3CFCA1A-9B6F-495E-87A5-2D6CCC967072}" dt="2020-07-30T07:52:54.842" v="5301" actId="571"/>
          <ac:spMkLst>
            <pc:docMk/>
            <pc:sldMk cId="2066019206" sldId="1803"/>
            <ac:spMk id="78" creationId="{25ED8C6D-3944-4B09-A6AA-B7A7EEB95D6E}"/>
          </ac:spMkLst>
        </pc:spChg>
        <pc:spChg chg="mod">
          <ac:chgData name="Hopefirmly Lyngdoh [Chillibreeze]" userId="01a7a686-b86c-48d4-b45c-9f5406d63a6c" providerId="ADAL" clId="{A3CFCA1A-9B6F-495E-87A5-2D6CCC967072}" dt="2020-07-30T07:52:54.842" v="5301" actId="571"/>
          <ac:spMkLst>
            <pc:docMk/>
            <pc:sldMk cId="2066019206" sldId="1803"/>
            <ac:spMk id="79" creationId="{9ADFF1F6-826F-4CE6-ACB7-35305A6950E5}"/>
          </ac:spMkLst>
        </pc:spChg>
        <pc:spChg chg="mod">
          <ac:chgData name="Hopefirmly Lyngdoh [Chillibreeze]" userId="01a7a686-b86c-48d4-b45c-9f5406d63a6c" providerId="ADAL" clId="{A3CFCA1A-9B6F-495E-87A5-2D6CCC967072}" dt="2020-07-30T07:52:55.364" v="5302" actId="571"/>
          <ac:spMkLst>
            <pc:docMk/>
            <pc:sldMk cId="2066019206" sldId="1803"/>
            <ac:spMk id="81" creationId="{2CE4BD1F-6279-43B7-8184-4DF4AE7AD845}"/>
          </ac:spMkLst>
        </pc:spChg>
        <pc:spChg chg="mod">
          <ac:chgData name="Hopefirmly Lyngdoh [Chillibreeze]" userId="01a7a686-b86c-48d4-b45c-9f5406d63a6c" providerId="ADAL" clId="{A3CFCA1A-9B6F-495E-87A5-2D6CCC967072}" dt="2020-07-30T07:52:55.364" v="5302" actId="571"/>
          <ac:spMkLst>
            <pc:docMk/>
            <pc:sldMk cId="2066019206" sldId="1803"/>
            <ac:spMk id="82" creationId="{72370FBE-E47C-4B43-AB10-E9DC95200FF2}"/>
          </ac:spMkLst>
        </pc:spChg>
        <pc:spChg chg="mod">
          <ac:chgData name="Hopefirmly Lyngdoh [Chillibreeze]" userId="01a7a686-b86c-48d4-b45c-9f5406d63a6c" providerId="ADAL" clId="{A3CFCA1A-9B6F-495E-87A5-2D6CCC967072}" dt="2020-07-30T07:52:55.820" v="5303" actId="571"/>
          <ac:spMkLst>
            <pc:docMk/>
            <pc:sldMk cId="2066019206" sldId="1803"/>
            <ac:spMk id="84" creationId="{D5C0701A-CA2D-445E-B15F-6823A471D26E}"/>
          </ac:spMkLst>
        </pc:spChg>
        <pc:spChg chg="mod">
          <ac:chgData name="Hopefirmly Lyngdoh [Chillibreeze]" userId="01a7a686-b86c-48d4-b45c-9f5406d63a6c" providerId="ADAL" clId="{A3CFCA1A-9B6F-495E-87A5-2D6CCC967072}" dt="2020-07-30T07:52:55.820" v="5303" actId="571"/>
          <ac:spMkLst>
            <pc:docMk/>
            <pc:sldMk cId="2066019206" sldId="1803"/>
            <ac:spMk id="85" creationId="{731A39E7-5A01-4AAC-9571-4459242C952C}"/>
          </ac:spMkLst>
        </pc:spChg>
        <pc:spChg chg="mod">
          <ac:chgData name="Hopefirmly Lyngdoh [Chillibreeze]" userId="01a7a686-b86c-48d4-b45c-9f5406d63a6c" providerId="ADAL" clId="{A3CFCA1A-9B6F-495E-87A5-2D6CCC967072}" dt="2020-07-30T07:53:02.843" v="5305" actId="571"/>
          <ac:spMkLst>
            <pc:docMk/>
            <pc:sldMk cId="2066019206" sldId="1803"/>
            <ac:spMk id="87" creationId="{83B86043-755C-4438-84D5-1B643F1EFE70}"/>
          </ac:spMkLst>
        </pc:spChg>
        <pc:spChg chg="mod">
          <ac:chgData name="Hopefirmly Lyngdoh [Chillibreeze]" userId="01a7a686-b86c-48d4-b45c-9f5406d63a6c" providerId="ADAL" clId="{A3CFCA1A-9B6F-495E-87A5-2D6CCC967072}" dt="2020-07-30T07:53:02.843" v="5305" actId="571"/>
          <ac:spMkLst>
            <pc:docMk/>
            <pc:sldMk cId="2066019206" sldId="1803"/>
            <ac:spMk id="88" creationId="{7FD35F6D-B295-4821-B658-5A74CD6A48FF}"/>
          </ac:spMkLst>
        </pc:spChg>
        <pc:spChg chg="mod">
          <ac:chgData name="Hopefirmly Lyngdoh [Chillibreeze]" userId="01a7a686-b86c-48d4-b45c-9f5406d63a6c" providerId="ADAL" clId="{A3CFCA1A-9B6F-495E-87A5-2D6CCC967072}" dt="2020-07-30T07:53:52.676" v="5342" actId="571"/>
          <ac:spMkLst>
            <pc:docMk/>
            <pc:sldMk cId="2066019206" sldId="1803"/>
            <ac:spMk id="92" creationId="{7DBEAECD-6AE9-4C9F-9B33-26626587518D}"/>
          </ac:spMkLst>
        </pc:spChg>
        <pc:spChg chg="mod">
          <ac:chgData name="Hopefirmly Lyngdoh [Chillibreeze]" userId="01a7a686-b86c-48d4-b45c-9f5406d63a6c" providerId="ADAL" clId="{A3CFCA1A-9B6F-495E-87A5-2D6CCC967072}" dt="2020-07-30T07:53:52.676" v="5342" actId="571"/>
          <ac:spMkLst>
            <pc:docMk/>
            <pc:sldMk cId="2066019206" sldId="1803"/>
            <ac:spMk id="93" creationId="{569F03FB-4F37-4774-A372-11DDC7CE17D7}"/>
          </ac:spMkLst>
        </pc:spChg>
        <pc:grpChg chg="add del mod">
          <ac:chgData name="Hopefirmly Lyngdoh [Chillibreeze]" userId="01a7a686-b86c-48d4-b45c-9f5406d63a6c" providerId="ADAL" clId="{A3CFCA1A-9B6F-495E-87A5-2D6CCC967072}" dt="2020-07-30T07:51:40.038" v="5272" actId="165"/>
          <ac:grpSpMkLst>
            <pc:docMk/>
            <pc:sldMk cId="2066019206" sldId="1803"/>
            <ac:grpSpMk id="4" creationId="{C5BDD5C7-F4E4-46D9-ACBE-2E40AE777933}"/>
          </ac:grpSpMkLst>
        </pc:grpChg>
        <pc:grpChg chg="add mod ord">
          <ac:chgData name="Hopefirmly Lyngdoh [Chillibreeze]" userId="01a7a686-b86c-48d4-b45c-9f5406d63a6c" providerId="ADAL" clId="{A3CFCA1A-9B6F-495E-87A5-2D6CCC967072}" dt="2020-07-30T07:53:58.776" v="5344" actId="164"/>
          <ac:grpSpMkLst>
            <pc:docMk/>
            <pc:sldMk cId="2066019206" sldId="1803"/>
            <ac:grpSpMk id="5" creationId="{4AD75C66-17BF-4691-AF46-E836411F3F17}"/>
          </ac:grpSpMkLst>
        </pc:grpChg>
        <pc:grpChg chg="add del mod">
          <ac:chgData name="Hopefirmly Lyngdoh [Chillibreeze]" userId="01a7a686-b86c-48d4-b45c-9f5406d63a6c" providerId="ADAL" clId="{A3CFCA1A-9B6F-495E-87A5-2D6CCC967072}" dt="2020-07-30T07:55:03.326" v="5351" actId="21"/>
          <ac:grpSpMkLst>
            <pc:docMk/>
            <pc:sldMk cId="2066019206" sldId="1803"/>
            <ac:grpSpMk id="6" creationId="{608F0167-F53F-4F6A-829C-636A715C27FC}"/>
          </ac:grpSpMkLst>
        </pc:grpChg>
        <pc:grpChg chg="add del mod">
          <ac:chgData name="Hopefirmly Lyngdoh [Chillibreeze]" userId="01a7a686-b86c-48d4-b45c-9f5406d63a6c" providerId="ADAL" clId="{A3CFCA1A-9B6F-495E-87A5-2D6CCC967072}" dt="2020-07-30T07:56:15.842" v="5354" actId="21"/>
          <ac:grpSpMkLst>
            <pc:docMk/>
            <pc:sldMk cId="2066019206" sldId="1803"/>
            <ac:grpSpMk id="7" creationId="{430AC7FD-8BFA-433B-806A-4DB5773DFA62}"/>
          </ac:grpSpMkLst>
        </pc:grpChg>
        <pc:grpChg chg="add del mod">
          <ac:chgData name="Hopefirmly Lyngdoh [Chillibreeze]" userId="01a7a686-b86c-48d4-b45c-9f5406d63a6c" providerId="ADAL" clId="{A3CFCA1A-9B6F-495E-87A5-2D6CCC967072}" dt="2020-07-30T07:56:23.242" v="5357" actId="21"/>
          <ac:grpSpMkLst>
            <pc:docMk/>
            <pc:sldMk cId="2066019206" sldId="1803"/>
            <ac:grpSpMk id="8" creationId="{F3360F77-4649-460C-B9AA-7BE34F7215DA}"/>
          </ac:grpSpMkLst>
        </pc:grpChg>
        <pc:grpChg chg="add del mod">
          <ac:chgData name="Hopefirmly Lyngdoh [Chillibreeze]" userId="01a7a686-b86c-48d4-b45c-9f5406d63a6c" providerId="ADAL" clId="{A3CFCA1A-9B6F-495E-87A5-2D6CCC967072}" dt="2020-07-30T07:56:30.011" v="5360" actId="21"/>
          <ac:grpSpMkLst>
            <pc:docMk/>
            <pc:sldMk cId="2066019206" sldId="1803"/>
            <ac:grpSpMk id="9" creationId="{8F032FE4-46FF-498D-AD9A-A5D5AD82246D}"/>
          </ac:grpSpMkLst>
        </pc:grpChg>
        <pc:grpChg chg="add del mod">
          <ac:chgData name="Hopefirmly Lyngdoh [Chillibreeze]" userId="01a7a686-b86c-48d4-b45c-9f5406d63a6c" providerId="ADAL" clId="{A3CFCA1A-9B6F-495E-87A5-2D6CCC967072}" dt="2020-07-30T07:54:05.940" v="5348" actId="21"/>
          <ac:grpSpMkLst>
            <pc:docMk/>
            <pc:sldMk cId="2066019206" sldId="1803"/>
            <ac:grpSpMk id="10" creationId="{74791E01-EF56-4954-955C-B690D4358D70}"/>
          </ac:grpSpMkLst>
        </pc:grpChg>
        <pc:grpChg chg="add del mod">
          <ac:chgData name="Hopefirmly Lyngdoh [Chillibreeze]" userId="01a7a686-b86c-48d4-b45c-9f5406d63a6c" providerId="ADAL" clId="{A3CFCA1A-9B6F-495E-87A5-2D6CCC967072}" dt="2020-07-30T07:53:59.368" v="5345" actId="21"/>
          <ac:grpSpMkLst>
            <pc:docMk/>
            <pc:sldMk cId="2066019206" sldId="1803"/>
            <ac:grpSpMk id="11" creationId="{B2DF99D6-7924-4C95-894C-9DA0AF2C0DFD}"/>
          </ac:grpSpMkLst>
        </pc:grpChg>
        <pc:grpChg chg="add mod ord">
          <ac:chgData name="Hopefirmly Lyngdoh [Chillibreeze]" userId="01a7a686-b86c-48d4-b45c-9f5406d63a6c" providerId="ADAL" clId="{A3CFCA1A-9B6F-495E-87A5-2D6CCC967072}" dt="2020-07-30T07:53:51.256" v="5341" actId="164"/>
          <ac:grpSpMkLst>
            <pc:docMk/>
            <pc:sldMk cId="2066019206" sldId="1803"/>
            <ac:grpSpMk id="74" creationId="{FE95F7B8-A0DA-4921-8637-6B767818D8C4}"/>
          </ac:grpSpMkLst>
        </pc:grpChg>
        <pc:grpChg chg="add mod ord">
          <ac:chgData name="Hopefirmly Lyngdoh [Chillibreeze]" userId="01a7a686-b86c-48d4-b45c-9f5406d63a6c" providerId="ADAL" clId="{A3CFCA1A-9B6F-495E-87A5-2D6CCC967072}" dt="2020-07-30T07:53:31.934" v="5323" actId="164"/>
          <ac:grpSpMkLst>
            <pc:docMk/>
            <pc:sldMk cId="2066019206" sldId="1803"/>
            <ac:grpSpMk id="77" creationId="{646A6354-9EFE-4E8D-ADD1-1D15E22D736E}"/>
          </ac:grpSpMkLst>
        </pc:grpChg>
        <pc:grpChg chg="add mod ord">
          <ac:chgData name="Hopefirmly Lyngdoh [Chillibreeze]" userId="01a7a686-b86c-48d4-b45c-9f5406d63a6c" providerId="ADAL" clId="{A3CFCA1A-9B6F-495E-87A5-2D6CCC967072}" dt="2020-07-30T07:53:37.647" v="5328" actId="164"/>
          <ac:grpSpMkLst>
            <pc:docMk/>
            <pc:sldMk cId="2066019206" sldId="1803"/>
            <ac:grpSpMk id="80" creationId="{8D1076C5-E103-472A-85DB-D4982815FE57}"/>
          </ac:grpSpMkLst>
        </pc:grpChg>
        <pc:grpChg chg="add mod ord">
          <ac:chgData name="Hopefirmly Lyngdoh [Chillibreeze]" userId="01a7a686-b86c-48d4-b45c-9f5406d63a6c" providerId="ADAL" clId="{A3CFCA1A-9B6F-495E-87A5-2D6CCC967072}" dt="2020-07-30T07:53:47.667" v="5338" actId="164"/>
          <ac:grpSpMkLst>
            <pc:docMk/>
            <pc:sldMk cId="2066019206" sldId="1803"/>
            <ac:grpSpMk id="83" creationId="{C036F7D6-72A2-4C8A-8B9D-82874CDD19F1}"/>
          </ac:grpSpMkLst>
        </pc:grpChg>
        <pc:grpChg chg="add mod ord">
          <ac:chgData name="Hopefirmly Lyngdoh [Chillibreeze]" userId="01a7a686-b86c-48d4-b45c-9f5406d63a6c" providerId="ADAL" clId="{A3CFCA1A-9B6F-495E-87A5-2D6CCC967072}" dt="2020-07-30T07:53:42.262" v="5333" actId="164"/>
          <ac:grpSpMkLst>
            <pc:docMk/>
            <pc:sldMk cId="2066019206" sldId="1803"/>
            <ac:grpSpMk id="86" creationId="{29492A17-088E-416F-9194-39A4FF7D66E7}"/>
          </ac:grpSpMkLst>
        </pc:grpChg>
        <pc:grpChg chg="add del mod">
          <ac:chgData name="Hopefirmly Lyngdoh [Chillibreeze]" userId="01a7a686-b86c-48d4-b45c-9f5406d63a6c" providerId="ADAL" clId="{A3CFCA1A-9B6F-495E-87A5-2D6CCC967072}" dt="2020-07-30T07:58:04.940" v="5882" actId="478"/>
          <ac:grpSpMkLst>
            <pc:docMk/>
            <pc:sldMk cId="2066019206" sldId="1803"/>
            <ac:grpSpMk id="89" creationId="{295A3F8A-5A53-4746-9339-103FF837088E}"/>
          </ac:grpSpMkLst>
        </pc:grpChg>
        <pc:grpChg chg="mod">
          <ac:chgData name="Hopefirmly Lyngdoh [Chillibreeze]" userId="01a7a686-b86c-48d4-b45c-9f5406d63a6c" providerId="ADAL" clId="{A3CFCA1A-9B6F-495E-87A5-2D6CCC967072}" dt="2020-07-30T07:53:52.676" v="5342" actId="571"/>
          <ac:grpSpMkLst>
            <pc:docMk/>
            <pc:sldMk cId="2066019206" sldId="1803"/>
            <ac:grpSpMk id="90" creationId="{32148CD7-916F-4C50-AE45-8CFEDA7475A7}"/>
          </ac:grpSpMkLst>
        </pc:grpChg>
        <pc:picChg chg="add mod ord">
          <ac:chgData name="Hopefirmly Lyngdoh [Chillibreeze]" userId="01a7a686-b86c-48d4-b45c-9f5406d63a6c" providerId="ADAL" clId="{A3CFCA1A-9B6F-495E-87A5-2D6CCC967072}" dt="2020-07-30T07:57:56.217" v="5880" actId="962"/>
          <ac:picMkLst>
            <pc:docMk/>
            <pc:sldMk cId="2066019206" sldId="1803"/>
            <ac:picMk id="13" creationId="{15BB8A50-5A51-4CE3-9421-C91180DBDC00}"/>
          </ac:picMkLst>
        </pc:picChg>
        <pc:picChg chg="add mod ord">
          <ac:chgData name="Hopefirmly Lyngdoh [Chillibreeze]" userId="01a7a686-b86c-48d4-b45c-9f5406d63a6c" providerId="ADAL" clId="{A3CFCA1A-9B6F-495E-87A5-2D6CCC967072}" dt="2020-07-30T07:57:51.679" v="5878" actId="962"/>
          <ac:picMkLst>
            <pc:docMk/>
            <pc:sldMk cId="2066019206" sldId="1803"/>
            <ac:picMk id="15" creationId="{3ADD576E-12C6-4405-A718-BB2728D57C41}"/>
          </ac:picMkLst>
        </pc:picChg>
        <pc:picChg chg="add mod ord">
          <ac:chgData name="Hopefirmly Lyngdoh [Chillibreeze]" userId="01a7a686-b86c-48d4-b45c-9f5406d63a6c" providerId="ADAL" clId="{A3CFCA1A-9B6F-495E-87A5-2D6CCC967072}" dt="2020-07-30T07:57:46.947" v="5876" actId="962"/>
          <ac:picMkLst>
            <pc:docMk/>
            <pc:sldMk cId="2066019206" sldId="1803"/>
            <ac:picMk id="18" creationId="{867577DE-B04D-44B8-911B-424CF7516A9F}"/>
          </ac:picMkLst>
        </pc:picChg>
        <pc:picChg chg="add del mod">
          <ac:chgData name="Hopefirmly Lyngdoh [Chillibreeze]" userId="01a7a686-b86c-48d4-b45c-9f5406d63a6c" providerId="ADAL" clId="{A3CFCA1A-9B6F-495E-87A5-2D6CCC967072}" dt="2020-07-30T07:58:04.940" v="5882" actId="478"/>
          <ac:picMkLst>
            <pc:docMk/>
            <pc:sldMk cId="2066019206" sldId="1803"/>
            <ac:picMk id="20" creationId="{AE9F2270-DA69-45CA-946D-115F3F3E97E3}"/>
          </ac:picMkLst>
        </pc:picChg>
        <pc:picChg chg="add del mod">
          <ac:chgData name="Hopefirmly Lyngdoh [Chillibreeze]" userId="01a7a686-b86c-48d4-b45c-9f5406d63a6c" providerId="ADAL" clId="{A3CFCA1A-9B6F-495E-87A5-2D6CCC967072}" dt="2020-07-30T07:58:04.940" v="5882" actId="478"/>
          <ac:picMkLst>
            <pc:docMk/>
            <pc:sldMk cId="2066019206" sldId="1803"/>
            <ac:picMk id="21" creationId="{2FCC4E63-4D4B-44A3-ABF5-9D0A84D73B53}"/>
          </ac:picMkLst>
        </pc:picChg>
        <pc:picChg chg="add del mod">
          <ac:chgData name="Hopefirmly Lyngdoh [Chillibreeze]" userId="01a7a686-b86c-48d4-b45c-9f5406d63a6c" providerId="ADAL" clId="{A3CFCA1A-9B6F-495E-87A5-2D6CCC967072}" dt="2020-07-30T07:58:04.940" v="5882" actId="478"/>
          <ac:picMkLst>
            <pc:docMk/>
            <pc:sldMk cId="2066019206" sldId="1803"/>
            <ac:picMk id="22" creationId="{8F45A390-B9B3-4F81-BE0C-DB41F21C56AF}"/>
          </ac:picMkLst>
        </pc:picChg>
        <pc:picChg chg="add del mod">
          <ac:chgData name="Hopefirmly Lyngdoh [Chillibreeze]" userId="01a7a686-b86c-48d4-b45c-9f5406d63a6c" providerId="ADAL" clId="{A3CFCA1A-9B6F-495E-87A5-2D6CCC967072}" dt="2020-07-30T07:58:04.940" v="5882" actId="478"/>
          <ac:picMkLst>
            <pc:docMk/>
            <pc:sldMk cId="2066019206" sldId="1803"/>
            <ac:picMk id="23" creationId="{B0B1A9AE-7092-4CA4-A5E7-544BDF06EDDD}"/>
          </ac:picMkLst>
        </pc:picChg>
        <pc:picChg chg="add del mod">
          <ac:chgData name="Hopefirmly Lyngdoh [Chillibreeze]" userId="01a7a686-b86c-48d4-b45c-9f5406d63a6c" providerId="ADAL" clId="{A3CFCA1A-9B6F-495E-87A5-2D6CCC967072}" dt="2020-07-30T07:58:04.940" v="5882" actId="478"/>
          <ac:picMkLst>
            <pc:docMk/>
            <pc:sldMk cId="2066019206" sldId="1803"/>
            <ac:picMk id="24" creationId="{0463FF6F-9958-44BC-9CD9-E1ECD2FAF6D7}"/>
          </ac:picMkLst>
        </pc:picChg>
        <pc:picChg chg="add del mod">
          <ac:chgData name="Hopefirmly Lyngdoh [Chillibreeze]" userId="01a7a686-b86c-48d4-b45c-9f5406d63a6c" providerId="ADAL" clId="{A3CFCA1A-9B6F-495E-87A5-2D6CCC967072}" dt="2020-07-30T07:58:04.940" v="5882" actId="478"/>
          <ac:picMkLst>
            <pc:docMk/>
            <pc:sldMk cId="2066019206" sldId="1803"/>
            <ac:picMk id="25" creationId="{4DF15757-18C6-4E29-97D1-A553AAD473A9}"/>
          </ac:picMkLst>
        </pc:picChg>
        <pc:picChg chg="add mod ord">
          <ac:chgData name="Hopefirmly Lyngdoh [Chillibreeze]" userId="01a7a686-b86c-48d4-b45c-9f5406d63a6c" providerId="ADAL" clId="{A3CFCA1A-9B6F-495E-87A5-2D6CCC967072}" dt="2020-07-30T07:57:41.526" v="5874" actId="962"/>
          <ac:picMkLst>
            <pc:docMk/>
            <pc:sldMk cId="2066019206" sldId="1803"/>
            <ac:picMk id="26" creationId="{D60C15EF-83D9-480E-810A-C11B6BD69A6A}"/>
          </ac:picMkLst>
        </pc:picChg>
        <pc:picChg chg="add mod ord">
          <ac:chgData name="Hopefirmly Lyngdoh [Chillibreeze]" userId="01a7a686-b86c-48d4-b45c-9f5406d63a6c" providerId="ADAL" clId="{A3CFCA1A-9B6F-495E-87A5-2D6CCC967072}" dt="2020-07-30T07:57:36.147" v="5872" actId="962"/>
          <ac:picMkLst>
            <pc:docMk/>
            <pc:sldMk cId="2066019206" sldId="1803"/>
            <ac:picMk id="34" creationId="{83DE8796-36D8-42F0-B23F-B592FF36F4EB}"/>
          </ac:picMkLst>
        </pc:picChg>
        <pc:picChg chg="add del mod">
          <ac:chgData name="Hopefirmly Lyngdoh [Chillibreeze]" userId="01a7a686-b86c-48d4-b45c-9f5406d63a6c" providerId="ADAL" clId="{A3CFCA1A-9B6F-495E-87A5-2D6CCC967072}" dt="2020-07-30T07:52:15.869" v="5288"/>
          <ac:picMkLst>
            <pc:docMk/>
            <pc:sldMk cId="2066019206" sldId="1803"/>
            <ac:picMk id="36" creationId="{A7CE5987-9062-469E-AD17-57E36F42DF0B}"/>
          </ac:picMkLst>
        </pc:picChg>
        <pc:picChg chg="add del mod">
          <ac:chgData name="Hopefirmly Lyngdoh [Chillibreeze]" userId="01a7a686-b86c-48d4-b45c-9f5406d63a6c" providerId="ADAL" clId="{A3CFCA1A-9B6F-495E-87A5-2D6CCC967072}" dt="2020-07-30T07:52:30.621" v="5293"/>
          <ac:picMkLst>
            <pc:docMk/>
            <pc:sldMk cId="2066019206" sldId="1803"/>
            <ac:picMk id="37" creationId="{C5375415-DD78-410D-80A8-8FFA57DCD56E}"/>
          </ac:picMkLst>
        </pc:picChg>
        <pc:picChg chg="add del mod">
          <ac:chgData name="Hopefirmly Lyngdoh [Chillibreeze]" userId="01a7a686-b86c-48d4-b45c-9f5406d63a6c" providerId="ADAL" clId="{A3CFCA1A-9B6F-495E-87A5-2D6CCC967072}" dt="2020-07-30T07:52:35.057" v="5296"/>
          <ac:picMkLst>
            <pc:docMk/>
            <pc:sldMk cId="2066019206" sldId="1803"/>
            <ac:picMk id="38" creationId="{E226F5F5-7E5E-488A-ADC4-128DCF766323}"/>
          </ac:picMkLst>
        </pc:picChg>
        <pc:picChg chg="add del mod">
          <ac:chgData name="Hopefirmly Lyngdoh [Chillibreeze]" userId="01a7a686-b86c-48d4-b45c-9f5406d63a6c" providerId="ADAL" clId="{A3CFCA1A-9B6F-495E-87A5-2D6CCC967072}" dt="2020-07-30T07:52:38.954" v="5297"/>
          <ac:picMkLst>
            <pc:docMk/>
            <pc:sldMk cId="2066019206" sldId="1803"/>
            <ac:picMk id="39" creationId="{CA50A110-A4BA-4835-B747-03064ECDB665}"/>
          </ac:picMkLst>
        </pc:picChg>
        <pc:picChg chg="add del mod">
          <ac:chgData name="Hopefirmly Lyngdoh [Chillibreeze]" userId="01a7a686-b86c-48d4-b45c-9f5406d63a6c" providerId="ADAL" clId="{A3CFCA1A-9B6F-495E-87A5-2D6CCC967072}" dt="2020-07-30T07:52:42.747" v="5298"/>
          <ac:picMkLst>
            <pc:docMk/>
            <pc:sldMk cId="2066019206" sldId="1803"/>
            <ac:picMk id="40" creationId="{0E44EC64-4E16-425F-9DEB-844FFBD091CB}"/>
          </ac:picMkLst>
        </pc:picChg>
        <pc:picChg chg="add del mod">
          <ac:chgData name="Hopefirmly Lyngdoh [Chillibreeze]" userId="01a7a686-b86c-48d4-b45c-9f5406d63a6c" providerId="ADAL" clId="{A3CFCA1A-9B6F-495E-87A5-2D6CCC967072}" dt="2020-07-30T07:52:45.988" v="5299"/>
          <ac:picMkLst>
            <pc:docMk/>
            <pc:sldMk cId="2066019206" sldId="1803"/>
            <ac:picMk id="41" creationId="{1D323DF9-604D-4374-A2A1-2A2EC69265F4}"/>
          </ac:picMkLst>
        </pc:picChg>
        <pc:picChg chg="mod">
          <ac:chgData name="Hopefirmly Lyngdoh [Chillibreeze]" userId="01a7a686-b86c-48d4-b45c-9f5406d63a6c" providerId="ADAL" clId="{A3CFCA1A-9B6F-495E-87A5-2D6CCC967072}" dt="2020-07-30T07:52:10.896" v="5287"/>
          <ac:picMkLst>
            <pc:docMk/>
            <pc:sldMk cId="2066019206" sldId="1803"/>
            <ac:picMk id="48" creationId="{C9235E38-87A3-43DA-80B9-08DDAE1D1161}"/>
          </ac:picMkLst>
        </pc:picChg>
        <pc:picChg chg="mod">
          <ac:chgData name="Hopefirmly Lyngdoh [Chillibreeze]" userId="01a7a686-b86c-48d4-b45c-9f5406d63a6c" providerId="ADAL" clId="{A3CFCA1A-9B6F-495E-87A5-2D6CCC967072}" dt="2020-07-30T07:53:58.776" v="5344" actId="164"/>
          <ac:picMkLst>
            <pc:docMk/>
            <pc:sldMk cId="2066019206" sldId="1803"/>
            <ac:picMk id="49" creationId="{996AD0D8-7779-45E8-814F-CFBA493E16D4}"/>
          </ac:picMkLst>
        </pc:picChg>
        <pc:picChg chg="mod">
          <ac:chgData name="Hopefirmly Lyngdoh [Chillibreeze]" userId="01a7a686-b86c-48d4-b45c-9f5406d63a6c" providerId="ADAL" clId="{A3CFCA1A-9B6F-495E-87A5-2D6CCC967072}" dt="2020-07-30T07:53:51.256" v="5341" actId="164"/>
          <ac:picMkLst>
            <pc:docMk/>
            <pc:sldMk cId="2066019206" sldId="1803"/>
            <ac:picMk id="52" creationId="{D49A00E0-EA78-4210-913E-1AA7D463958A}"/>
          </ac:picMkLst>
        </pc:picChg>
        <pc:picChg chg="del mod ord">
          <ac:chgData name="Hopefirmly Lyngdoh [Chillibreeze]" userId="01a7a686-b86c-48d4-b45c-9f5406d63a6c" providerId="ADAL" clId="{A3CFCA1A-9B6F-495E-87A5-2D6CCC967072}" dt="2020-07-30T07:58:04.940" v="5882" actId="478"/>
          <ac:picMkLst>
            <pc:docMk/>
            <pc:sldMk cId="2066019206" sldId="1803"/>
            <ac:picMk id="53" creationId="{8CEB0AC4-0197-42AB-8F3F-79D29D800CB2}"/>
          </ac:picMkLst>
        </pc:picChg>
        <pc:picChg chg="del mod ord">
          <ac:chgData name="Hopefirmly Lyngdoh [Chillibreeze]" userId="01a7a686-b86c-48d4-b45c-9f5406d63a6c" providerId="ADAL" clId="{A3CFCA1A-9B6F-495E-87A5-2D6CCC967072}" dt="2020-07-30T07:58:04.940" v="5882" actId="478"/>
          <ac:picMkLst>
            <pc:docMk/>
            <pc:sldMk cId="2066019206" sldId="1803"/>
            <ac:picMk id="56" creationId="{F769B622-C4FA-4940-8350-7F535B350584}"/>
          </ac:picMkLst>
        </pc:picChg>
        <pc:picChg chg="del mod ord">
          <ac:chgData name="Hopefirmly Lyngdoh [Chillibreeze]" userId="01a7a686-b86c-48d4-b45c-9f5406d63a6c" providerId="ADAL" clId="{A3CFCA1A-9B6F-495E-87A5-2D6CCC967072}" dt="2020-07-30T07:58:04.940" v="5882" actId="478"/>
          <ac:picMkLst>
            <pc:docMk/>
            <pc:sldMk cId="2066019206" sldId="1803"/>
            <ac:picMk id="59" creationId="{86561F41-F01F-4550-8421-C4541993ADAC}"/>
          </ac:picMkLst>
        </pc:picChg>
        <pc:picChg chg="del mod ord">
          <ac:chgData name="Hopefirmly Lyngdoh [Chillibreeze]" userId="01a7a686-b86c-48d4-b45c-9f5406d63a6c" providerId="ADAL" clId="{A3CFCA1A-9B6F-495E-87A5-2D6CCC967072}" dt="2020-07-30T07:58:04.940" v="5882" actId="478"/>
          <ac:picMkLst>
            <pc:docMk/>
            <pc:sldMk cId="2066019206" sldId="1803"/>
            <ac:picMk id="62" creationId="{92B4958D-6C66-4218-BF1B-75C22B282F44}"/>
          </ac:picMkLst>
        </pc:picChg>
        <pc:picChg chg="del mod ord">
          <ac:chgData name="Hopefirmly Lyngdoh [Chillibreeze]" userId="01a7a686-b86c-48d4-b45c-9f5406d63a6c" providerId="ADAL" clId="{A3CFCA1A-9B6F-495E-87A5-2D6CCC967072}" dt="2020-07-30T07:58:04.940" v="5882" actId="478"/>
          <ac:picMkLst>
            <pc:docMk/>
            <pc:sldMk cId="2066019206" sldId="1803"/>
            <ac:picMk id="65" creationId="{5330D894-4AE2-4009-8F5F-AF87333BF76C}"/>
          </ac:picMkLst>
        </pc:picChg>
        <pc:picChg chg="del mod ord">
          <ac:chgData name="Hopefirmly Lyngdoh [Chillibreeze]" userId="01a7a686-b86c-48d4-b45c-9f5406d63a6c" providerId="ADAL" clId="{A3CFCA1A-9B6F-495E-87A5-2D6CCC967072}" dt="2020-07-30T07:58:04.940" v="5882" actId="478"/>
          <ac:picMkLst>
            <pc:docMk/>
            <pc:sldMk cId="2066019206" sldId="1803"/>
            <ac:picMk id="68" creationId="{3F13CCAB-B10B-454F-94DA-A155CCE3DF6C}"/>
          </ac:picMkLst>
        </pc:picChg>
        <pc:picChg chg="mod">
          <ac:chgData name="Hopefirmly Lyngdoh [Chillibreeze]" userId="01a7a686-b86c-48d4-b45c-9f5406d63a6c" providerId="ADAL" clId="{A3CFCA1A-9B6F-495E-87A5-2D6CCC967072}" dt="2020-07-30T07:53:31.934" v="5323" actId="164"/>
          <ac:picMkLst>
            <pc:docMk/>
            <pc:sldMk cId="2066019206" sldId="1803"/>
            <ac:picMk id="70" creationId="{5C7D23E9-C1F1-49C0-81A5-1BF11346BAEB}"/>
          </ac:picMkLst>
        </pc:picChg>
        <pc:picChg chg="mod">
          <ac:chgData name="Hopefirmly Lyngdoh [Chillibreeze]" userId="01a7a686-b86c-48d4-b45c-9f5406d63a6c" providerId="ADAL" clId="{A3CFCA1A-9B6F-495E-87A5-2D6CCC967072}" dt="2020-07-30T07:53:37.647" v="5328" actId="164"/>
          <ac:picMkLst>
            <pc:docMk/>
            <pc:sldMk cId="2066019206" sldId="1803"/>
            <ac:picMk id="71" creationId="{F8ED4E44-3851-49F2-9909-A0AAF37423CD}"/>
          </ac:picMkLst>
        </pc:picChg>
        <pc:picChg chg="mod">
          <ac:chgData name="Hopefirmly Lyngdoh [Chillibreeze]" userId="01a7a686-b86c-48d4-b45c-9f5406d63a6c" providerId="ADAL" clId="{A3CFCA1A-9B6F-495E-87A5-2D6CCC967072}" dt="2020-07-30T07:53:42.262" v="5333" actId="164"/>
          <ac:picMkLst>
            <pc:docMk/>
            <pc:sldMk cId="2066019206" sldId="1803"/>
            <ac:picMk id="72" creationId="{74049640-CF9D-482F-9067-6F212F3022E8}"/>
          </ac:picMkLst>
        </pc:picChg>
        <pc:picChg chg="mod">
          <ac:chgData name="Hopefirmly Lyngdoh [Chillibreeze]" userId="01a7a686-b86c-48d4-b45c-9f5406d63a6c" providerId="ADAL" clId="{A3CFCA1A-9B6F-495E-87A5-2D6CCC967072}" dt="2020-07-30T07:53:47.667" v="5338" actId="164"/>
          <ac:picMkLst>
            <pc:docMk/>
            <pc:sldMk cId="2066019206" sldId="1803"/>
            <ac:picMk id="73" creationId="{C2076918-0512-4A1A-80C9-43763CBD0D33}"/>
          </ac:picMkLst>
        </pc:picChg>
        <pc:picChg chg="mod">
          <ac:chgData name="Hopefirmly Lyngdoh [Chillibreeze]" userId="01a7a686-b86c-48d4-b45c-9f5406d63a6c" providerId="ADAL" clId="{A3CFCA1A-9B6F-495E-87A5-2D6CCC967072}" dt="2020-07-30T07:53:52.676" v="5342" actId="571"/>
          <ac:picMkLst>
            <pc:docMk/>
            <pc:sldMk cId="2066019206" sldId="1803"/>
            <ac:picMk id="91" creationId="{B033BA8A-34CC-444B-B70D-A16EEF880308}"/>
          </ac:picMkLst>
        </pc:picChg>
        <pc:picChg chg="add mod ord">
          <ac:chgData name="Hopefirmly Lyngdoh [Chillibreeze]" userId="01a7a686-b86c-48d4-b45c-9f5406d63a6c" providerId="ADAL" clId="{A3CFCA1A-9B6F-495E-87A5-2D6CCC967072}" dt="2020-07-30T07:57:30.833" v="5870" actId="962"/>
          <ac:picMkLst>
            <pc:docMk/>
            <pc:sldMk cId="2066019206" sldId="1803"/>
            <ac:picMk id="94" creationId="{A5F222D8-96E3-47D0-AE20-6C013359589B}"/>
          </ac:picMkLst>
        </pc:picChg>
        <pc:picChg chg="add del mod">
          <ac:chgData name="Hopefirmly Lyngdoh [Chillibreeze]" userId="01a7a686-b86c-48d4-b45c-9f5406d63a6c" providerId="ADAL" clId="{A3CFCA1A-9B6F-495E-87A5-2D6CCC967072}" dt="2020-07-30T07:57:58.157" v="5881" actId="21"/>
          <ac:picMkLst>
            <pc:docMk/>
            <pc:sldMk cId="2066019206" sldId="1803"/>
            <ac:picMk id="95" creationId="{7FE8CE0F-983D-490A-9C8B-9199E3C0ABA4}"/>
          </ac:picMkLst>
        </pc:picChg>
        <pc:picChg chg="add del mod">
          <ac:chgData name="Hopefirmly Lyngdoh [Chillibreeze]" userId="01a7a686-b86c-48d4-b45c-9f5406d63a6c" providerId="ADAL" clId="{A3CFCA1A-9B6F-495E-87A5-2D6CCC967072}" dt="2020-07-30T07:57:58.157" v="5881" actId="21"/>
          <ac:picMkLst>
            <pc:docMk/>
            <pc:sldMk cId="2066019206" sldId="1803"/>
            <ac:picMk id="96" creationId="{10D619AA-995B-4F3B-A2B4-F14DA276461E}"/>
          </ac:picMkLst>
        </pc:picChg>
        <pc:picChg chg="add del mod">
          <ac:chgData name="Hopefirmly Lyngdoh [Chillibreeze]" userId="01a7a686-b86c-48d4-b45c-9f5406d63a6c" providerId="ADAL" clId="{A3CFCA1A-9B6F-495E-87A5-2D6CCC967072}" dt="2020-07-30T07:57:58.157" v="5881" actId="21"/>
          <ac:picMkLst>
            <pc:docMk/>
            <pc:sldMk cId="2066019206" sldId="1803"/>
            <ac:picMk id="97" creationId="{220C35B7-7F5B-4024-BB3D-F42F91C4918A}"/>
          </ac:picMkLst>
        </pc:picChg>
        <pc:picChg chg="add del mod">
          <ac:chgData name="Hopefirmly Lyngdoh [Chillibreeze]" userId="01a7a686-b86c-48d4-b45c-9f5406d63a6c" providerId="ADAL" clId="{A3CFCA1A-9B6F-495E-87A5-2D6CCC967072}" dt="2020-07-30T07:57:58.157" v="5881" actId="21"/>
          <ac:picMkLst>
            <pc:docMk/>
            <pc:sldMk cId="2066019206" sldId="1803"/>
            <ac:picMk id="98" creationId="{F9331F39-E941-46A6-AF96-E8B158593832}"/>
          </ac:picMkLst>
        </pc:picChg>
        <pc:picChg chg="add del mod">
          <ac:chgData name="Hopefirmly Lyngdoh [Chillibreeze]" userId="01a7a686-b86c-48d4-b45c-9f5406d63a6c" providerId="ADAL" clId="{A3CFCA1A-9B6F-495E-87A5-2D6CCC967072}" dt="2020-07-30T07:57:58.157" v="5881" actId="21"/>
          <ac:picMkLst>
            <pc:docMk/>
            <pc:sldMk cId="2066019206" sldId="1803"/>
            <ac:picMk id="99" creationId="{83136165-2CEF-41FA-8F69-795C8E32903B}"/>
          </ac:picMkLst>
        </pc:picChg>
        <pc:picChg chg="add del mod">
          <ac:chgData name="Hopefirmly Lyngdoh [Chillibreeze]" userId="01a7a686-b86c-48d4-b45c-9f5406d63a6c" providerId="ADAL" clId="{A3CFCA1A-9B6F-495E-87A5-2D6CCC967072}" dt="2020-07-30T07:57:58.157" v="5881" actId="21"/>
          <ac:picMkLst>
            <pc:docMk/>
            <pc:sldMk cId="2066019206" sldId="1803"/>
            <ac:picMk id="100" creationId="{E7D4DE59-4969-4B96-9AB7-22CE168B5183}"/>
          </ac:picMkLst>
        </pc:picChg>
        <pc:cxnChg chg="mod">
          <ac:chgData name="Hopefirmly Lyngdoh [Chillibreeze]" userId="01a7a686-b86c-48d4-b45c-9f5406d63a6c" providerId="ADAL" clId="{A3CFCA1A-9B6F-495E-87A5-2D6CCC967072}" dt="2020-07-28T07:05:41.798" v="1271" actId="1036"/>
          <ac:cxnSpMkLst>
            <pc:docMk/>
            <pc:sldMk cId="2066019206" sldId="1803"/>
            <ac:cxnSpMk id="55" creationId="{45C91319-73E3-4BB0-8699-46A4769CE28E}"/>
          </ac:cxnSpMkLst>
        </pc:cxnChg>
        <pc:cxnChg chg="mod">
          <ac:chgData name="Hopefirmly Lyngdoh [Chillibreeze]" userId="01a7a686-b86c-48d4-b45c-9f5406d63a6c" providerId="ADAL" clId="{A3CFCA1A-9B6F-495E-87A5-2D6CCC967072}" dt="2020-07-28T07:05:30.546" v="1266" actId="465"/>
          <ac:cxnSpMkLst>
            <pc:docMk/>
            <pc:sldMk cId="2066019206" sldId="1803"/>
            <ac:cxnSpMk id="58" creationId="{7DB5B17F-DB31-4782-881B-4CFC8E49E62E}"/>
          </ac:cxnSpMkLst>
        </pc:cxnChg>
        <pc:cxnChg chg="mod">
          <ac:chgData name="Hopefirmly Lyngdoh [Chillibreeze]" userId="01a7a686-b86c-48d4-b45c-9f5406d63a6c" providerId="ADAL" clId="{A3CFCA1A-9B6F-495E-87A5-2D6CCC967072}" dt="2020-07-28T07:05:30.546" v="1266" actId="465"/>
          <ac:cxnSpMkLst>
            <pc:docMk/>
            <pc:sldMk cId="2066019206" sldId="1803"/>
            <ac:cxnSpMk id="61" creationId="{F35AC386-A985-46BA-BE7C-6A0CD1C2B4DB}"/>
          </ac:cxnSpMkLst>
        </pc:cxnChg>
        <pc:cxnChg chg="mod">
          <ac:chgData name="Hopefirmly Lyngdoh [Chillibreeze]" userId="01a7a686-b86c-48d4-b45c-9f5406d63a6c" providerId="ADAL" clId="{A3CFCA1A-9B6F-495E-87A5-2D6CCC967072}" dt="2020-07-28T07:05:30.546" v="1266" actId="465"/>
          <ac:cxnSpMkLst>
            <pc:docMk/>
            <pc:sldMk cId="2066019206" sldId="1803"/>
            <ac:cxnSpMk id="64" creationId="{F8EF7CC6-6094-44A2-82BB-45DEED804BA3}"/>
          </ac:cxnSpMkLst>
        </pc:cxnChg>
        <pc:cxnChg chg="mod">
          <ac:chgData name="Hopefirmly Lyngdoh [Chillibreeze]" userId="01a7a686-b86c-48d4-b45c-9f5406d63a6c" providerId="ADAL" clId="{A3CFCA1A-9B6F-495E-87A5-2D6CCC967072}" dt="2020-07-28T07:05:30.546" v="1266" actId="465"/>
          <ac:cxnSpMkLst>
            <pc:docMk/>
            <pc:sldMk cId="2066019206" sldId="1803"/>
            <ac:cxnSpMk id="67" creationId="{26F2E6B2-27EE-4658-A690-1D4F5E8F3716}"/>
          </ac:cxnSpMkLst>
        </pc:cxnChg>
      </pc:sldChg>
      <pc:sldChg chg="modSp del mod modNotes">
        <pc:chgData name="Hopefirmly Lyngdoh [Chillibreeze]" userId="01a7a686-b86c-48d4-b45c-9f5406d63a6c" providerId="ADAL" clId="{A3CFCA1A-9B6F-495E-87A5-2D6CCC967072}" dt="2020-07-28T09:33:39.588" v="2635" actId="47"/>
        <pc:sldMkLst>
          <pc:docMk/>
          <pc:sldMk cId="4034377993" sldId="1810"/>
        </pc:sldMkLst>
        <pc:spChg chg="mod">
          <ac:chgData name="Hopefirmly Lyngdoh [Chillibreeze]" userId="01a7a686-b86c-48d4-b45c-9f5406d63a6c" providerId="ADAL" clId="{A3CFCA1A-9B6F-495E-87A5-2D6CCC967072}" dt="2020-07-28T09:16:24.609" v="2260" actId="790"/>
          <ac:spMkLst>
            <pc:docMk/>
            <pc:sldMk cId="4034377993" sldId="1810"/>
            <ac:spMk id="7" creationId="{99B4C0DC-52F6-4B04-BF4B-B120BA3496CE}"/>
          </ac:spMkLst>
        </pc:spChg>
        <pc:spChg chg="mod">
          <ac:chgData name="Hopefirmly Lyngdoh [Chillibreeze]" userId="01a7a686-b86c-48d4-b45c-9f5406d63a6c" providerId="ADAL" clId="{A3CFCA1A-9B6F-495E-87A5-2D6CCC967072}" dt="2020-07-28T09:16:24.611" v="2261" actId="790"/>
          <ac:spMkLst>
            <pc:docMk/>
            <pc:sldMk cId="4034377993" sldId="1810"/>
            <ac:spMk id="8" creationId="{835EF4BE-C116-43C9-92DC-7CDBA25E65DD}"/>
          </ac:spMkLst>
        </pc:spChg>
        <pc:spChg chg="mod">
          <ac:chgData name="Hopefirmly Lyngdoh [Chillibreeze]" userId="01a7a686-b86c-48d4-b45c-9f5406d63a6c" providerId="ADAL" clId="{A3CFCA1A-9B6F-495E-87A5-2D6CCC967072}" dt="2020-07-28T09:16:24.606" v="2259" actId="790"/>
          <ac:spMkLst>
            <pc:docMk/>
            <pc:sldMk cId="4034377993" sldId="1810"/>
            <ac:spMk id="17" creationId="{00000000-0000-0000-0000-000000000000}"/>
          </ac:spMkLst>
        </pc:spChg>
      </pc:sldChg>
      <pc:sldChg chg="addSp delSp modSp del mod modNotes">
        <pc:chgData name="Hopefirmly Lyngdoh [Chillibreeze]" userId="01a7a686-b86c-48d4-b45c-9f5406d63a6c" providerId="ADAL" clId="{A3CFCA1A-9B6F-495E-87A5-2D6CCC967072}" dt="2020-07-30T10:06:45.428" v="7115" actId="47"/>
        <pc:sldMkLst>
          <pc:docMk/>
          <pc:sldMk cId="1111264029" sldId="1811"/>
        </pc:sldMkLst>
        <pc:spChg chg="add mod">
          <ac:chgData name="Hopefirmly Lyngdoh [Chillibreeze]" userId="01a7a686-b86c-48d4-b45c-9f5406d63a6c" providerId="ADAL" clId="{A3CFCA1A-9B6F-495E-87A5-2D6CCC967072}" dt="2020-07-21T12:02:47.976" v="1070" actId="1076"/>
          <ac:spMkLst>
            <pc:docMk/>
            <pc:sldMk cId="1111264029" sldId="1811"/>
            <ac:spMk id="2" creationId="{5BF4881C-B3D3-4365-9981-D541AB220CB0}"/>
          </ac:spMkLst>
        </pc:spChg>
        <pc:spChg chg="add del mod">
          <ac:chgData name="Hopefirmly Lyngdoh [Chillibreeze]" userId="01a7a686-b86c-48d4-b45c-9f5406d63a6c" providerId="ADAL" clId="{A3CFCA1A-9B6F-495E-87A5-2D6CCC967072}" dt="2020-07-30T08:27:16.678" v="6006"/>
          <ac:spMkLst>
            <pc:docMk/>
            <pc:sldMk cId="1111264029" sldId="1811"/>
            <ac:spMk id="3" creationId="{FFD29BFC-422B-445E-AA21-C626C09CA9ED}"/>
          </ac:spMkLst>
        </pc:spChg>
        <pc:spChg chg="mod">
          <ac:chgData name="Hopefirmly Lyngdoh [Chillibreeze]" userId="01a7a686-b86c-48d4-b45c-9f5406d63a6c" providerId="ADAL" clId="{A3CFCA1A-9B6F-495E-87A5-2D6CCC967072}" dt="2020-07-28T09:16:24.656" v="2279" actId="790"/>
          <ac:spMkLst>
            <pc:docMk/>
            <pc:sldMk cId="1111264029" sldId="1811"/>
            <ac:spMk id="17" creationId="{00000000-0000-0000-0000-000000000000}"/>
          </ac:spMkLst>
        </pc:spChg>
        <pc:spChg chg="add mod">
          <ac:chgData name="Hopefirmly Lyngdoh [Chillibreeze]" userId="01a7a686-b86c-48d4-b45c-9f5406d63a6c" providerId="ADAL" clId="{A3CFCA1A-9B6F-495E-87A5-2D6CCC967072}" dt="2020-07-21T12:03:14.865" v="1106" actId="20577"/>
          <ac:spMkLst>
            <pc:docMk/>
            <pc:sldMk cId="1111264029" sldId="1811"/>
            <ac:spMk id="22" creationId="{E2FD447F-95CB-4F5B-8F4A-0BFB613962F6}"/>
          </ac:spMkLst>
        </pc:spChg>
        <pc:spChg chg="mod">
          <ac:chgData name="Hopefirmly Lyngdoh [Chillibreeze]" userId="01a7a686-b86c-48d4-b45c-9f5406d63a6c" providerId="ADAL" clId="{A3CFCA1A-9B6F-495E-87A5-2D6CCC967072}" dt="2020-07-30T07:49:18.707" v="5230" actId="554"/>
          <ac:spMkLst>
            <pc:docMk/>
            <pc:sldMk cId="1111264029" sldId="1811"/>
            <ac:spMk id="45" creationId="{D40A823E-4343-4A94-9E27-5D66F4C76E7E}"/>
          </ac:spMkLst>
        </pc:spChg>
        <pc:spChg chg="mod">
          <ac:chgData name="Hopefirmly Lyngdoh [Chillibreeze]" userId="01a7a686-b86c-48d4-b45c-9f5406d63a6c" providerId="ADAL" clId="{A3CFCA1A-9B6F-495E-87A5-2D6CCC967072}" dt="2020-07-30T07:49:39.493" v="5231" actId="554"/>
          <ac:spMkLst>
            <pc:docMk/>
            <pc:sldMk cId="1111264029" sldId="1811"/>
            <ac:spMk id="48" creationId="{8FC60032-93B7-4E46-A6C6-47CCA56B7490}"/>
          </ac:spMkLst>
        </pc:spChg>
        <pc:spChg chg="mod">
          <ac:chgData name="Hopefirmly Lyngdoh [Chillibreeze]" userId="01a7a686-b86c-48d4-b45c-9f5406d63a6c" providerId="ADAL" clId="{A3CFCA1A-9B6F-495E-87A5-2D6CCC967072}" dt="2020-07-30T07:49:41.716" v="5232" actId="554"/>
          <ac:spMkLst>
            <pc:docMk/>
            <pc:sldMk cId="1111264029" sldId="1811"/>
            <ac:spMk id="51" creationId="{2240A7AD-135D-4722-9FD8-87718DBA7212}"/>
          </ac:spMkLst>
        </pc:spChg>
        <pc:grpChg chg="add del mod ord">
          <ac:chgData name="Hopefirmly Lyngdoh [Chillibreeze]" userId="01a7a686-b86c-48d4-b45c-9f5406d63a6c" providerId="ADAL" clId="{A3CFCA1A-9B6F-495E-87A5-2D6CCC967072}" dt="2020-07-30T10:06:03.830" v="7110" actId="21"/>
          <ac:grpSpMkLst>
            <pc:docMk/>
            <pc:sldMk cId="1111264029" sldId="1811"/>
            <ac:grpSpMk id="4" creationId="{9C0E423A-A5D0-4F47-83A6-B37880EA14D0}"/>
          </ac:grpSpMkLst>
        </pc:grpChg>
        <pc:grpChg chg="add del mod">
          <ac:chgData name="Hopefirmly Lyngdoh [Chillibreeze]" userId="01a7a686-b86c-48d4-b45c-9f5406d63a6c" providerId="ADAL" clId="{A3CFCA1A-9B6F-495E-87A5-2D6CCC967072}" dt="2020-07-30T08:27:42.734" v="6023" actId="21"/>
          <ac:grpSpMkLst>
            <pc:docMk/>
            <pc:sldMk cId="1111264029" sldId="1811"/>
            <ac:grpSpMk id="5" creationId="{C46DADD1-05E0-4AC0-92C4-6F91DB5DE2EA}"/>
          </ac:grpSpMkLst>
        </pc:grpChg>
        <pc:grpChg chg="add del mod">
          <ac:chgData name="Hopefirmly Lyngdoh [Chillibreeze]" userId="01a7a686-b86c-48d4-b45c-9f5406d63a6c" providerId="ADAL" clId="{A3CFCA1A-9B6F-495E-87A5-2D6CCC967072}" dt="2020-07-30T10:05:38.938" v="7099" actId="21"/>
          <ac:grpSpMkLst>
            <pc:docMk/>
            <pc:sldMk cId="1111264029" sldId="1811"/>
            <ac:grpSpMk id="26" creationId="{DDEBDD22-130E-48CC-AA1A-3FB257A0F87E}"/>
          </ac:grpSpMkLst>
        </pc:grpChg>
        <pc:picChg chg="add mod ord">
          <ac:chgData name="Hopefirmly Lyngdoh [Chillibreeze]" userId="01a7a686-b86c-48d4-b45c-9f5406d63a6c" providerId="ADAL" clId="{A3CFCA1A-9B6F-495E-87A5-2D6CCC967072}" dt="2020-07-30T07:58:32.680" v="5912"/>
          <ac:picMkLst>
            <pc:docMk/>
            <pc:sldMk cId="1111264029" sldId="1811"/>
            <ac:picMk id="2" creationId="{A8BE6F9C-584C-423E-A1EB-7A5D76AE2C46}"/>
          </ac:picMkLst>
        </pc:picChg>
        <pc:picChg chg="add mod ord">
          <ac:chgData name="Hopefirmly Lyngdoh [Chillibreeze]" userId="01a7a686-b86c-48d4-b45c-9f5406d63a6c" providerId="ADAL" clId="{A3CFCA1A-9B6F-495E-87A5-2D6CCC967072}" dt="2020-07-30T08:28:11.095" v="6084" actId="962"/>
          <ac:picMkLst>
            <pc:docMk/>
            <pc:sldMk cId="1111264029" sldId="1811"/>
            <ac:picMk id="7" creationId="{C489737B-F53A-4363-838D-A6FAC1D8398F}"/>
          </ac:picMkLst>
        </pc:picChg>
        <pc:picChg chg="add mod">
          <ac:chgData name="Hopefirmly Lyngdoh [Chillibreeze]" userId="01a7a686-b86c-48d4-b45c-9f5406d63a6c" providerId="ADAL" clId="{A3CFCA1A-9B6F-495E-87A5-2D6CCC967072}" dt="2020-07-30T10:06:12.541" v="7112" actId="1076"/>
          <ac:picMkLst>
            <pc:docMk/>
            <pc:sldMk cId="1111264029" sldId="1811"/>
            <ac:picMk id="9" creationId="{D2D8DD95-A7C3-4D5C-B558-9CD807CAC184}"/>
          </ac:picMkLst>
        </pc:picChg>
        <pc:picChg chg="add mod">
          <ac:chgData name="Hopefirmly Lyngdoh [Chillibreeze]" userId="01a7a686-b86c-48d4-b45c-9f5406d63a6c" providerId="ADAL" clId="{A3CFCA1A-9B6F-495E-87A5-2D6CCC967072}" dt="2020-07-30T08:27:55.655" v="6041"/>
          <ac:picMkLst>
            <pc:docMk/>
            <pc:sldMk cId="1111264029" sldId="1811"/>
            <ac:picMk id="13" creationId="{BFC1AB46-8DC9-4C0C-AE79-015B7B2F928B}"/>
          </ac:picMkLst>
        </pc:picChg>
        <pc:picChg chg="add mod">
          <ac:chgData name="Hopefirmly Lyngdoh [Chillibreeze]" userId="01a7a686-b86c-48d4-b45c-9f5406d63a6c" providerId="ADAL" clId="{A3CFCA1A-9B6F-495E-87A5-2D6CCC967072}" dt="2020-07-30T08:27:00.767" v="6000" actId="571"/>
          <ac:picMkLst>
            <pc:docMk/>
            <pc:sldMk cId="1111264029" sldId="1811"/>
            <ac:picMk id="14" creationId="{A1613D60-A760-4E49-9237-399B3FF7325C}"/>
          </ac:picMkLst>
        </pc:picChg>
        <pc:picChg chg="add del mod">
          <ac:chgData name="Hopefirmly Lyngdoh [Chillibreeze]" userId="01a7a686-b86c-48d4-b45c-9f5406d63a6c" providerId="ADAL" clId="{A3CFCA1A-9B6F-495E-87A5-2D6CCC967072}" dt="2020-07-30T08:27:16.678" v="6006"/>
          <ac:picMkLst>
            <pc:docMk/>
            <pc:sldMk cId="1111264029" sldId="1811"/>
            <ac:picMk id="15" creationId="{6EFF49E3-BF57-4A1D-8A6F-4F46E760EE78}"/>
          </ac:picMkLst>
        </pc:picChg>
        <pc:picChg chg="add del mod">
          <ac:chgData name="Hopefirmly Lyngdoh [Chillibreeze]" userId="01a7a686-b86c-48d4-b45c-9f5406d63a6c" providerId="ADAL" clId="{A3CFCA1A-9B6F-495E-87A5-2D6CCC967072}" dt="2020-07-30T08:27:26.688" v="6011"/>
          <ac:picMkLst>
            <pc:docMk/>
            <pc:sldMk cId="1111264029" sldId="1811"/>
            <ac:picMk id="16" creationId="{7A7B31F3-988D-4130-8ACD-15144E185011}"/>
          </ac:picMkLst>
        </pc:picChg>
        <pc:picChg chg="mod">
          <ac:chgData name="Hopefirmly Lyngdoh [Chillibreeze]" userId="01a7a686-b86c-48d4-b45c-9f5406d63a6c" providerId="ADAL" clId="{A3CFCA1A-9B6F-495E-87A5-2D6CCC967072}" dt="2020-07-30T08:27:55.655" v="6041"/>
          <ac:picMkLst>
            <pc:docMk/>
            <pc:sldMk cId="1111264029" sldId="1811"/>
            <ac:picMk id="18" creationId="{EB9E1413-90B9-4068-8117-660CC7247ACB}"/>
          </ac:picMkLst>
        </pc:picChg>
        <pc:picChg chg="add del mod">
          <ac:chgData name="Hopefirmly Lyngdoh [Chillibreeze]" userId="01a7a686-b86c-48d4-b45c-9f5406d63a6c" providerId="ADAL" clId="{A3CFCA1A-9B6F-495E-87A5-2D6CCC967072}" dt="2020-07-30T08:27:26.688" v="6011"/>
          <ac:picMkLst>
            <pc:docMk/>
            <pc:sldMk cId="1111264029" sldId="1811"/>
            <ac:picMk id="19" creationId="{05262BE8-911D-4D4B-9D90-A022FEDAF780}"/>
          </ac:picMkLst>
        </pc:picChg>
        <pc:picChg chg="mod">
          <ac:chgData name="Hopefirmly Lyngdoh [Chillibreeze]" userId="01a7a686-b86c-48d4-b45c-9f5406d63a6c" providerId="ADAL" clId="{A3CFCA1A-9B6F-495E-87A5-2D6CCC967072}" dt="2020-07-30T08:27:40.710" v="6022" actId="164"/>
          <ac:picMkLst>
            <pc:docMk/>
            <pc:sldMk cId="1111264029" sldId="1811"/>
            <ac:picMk id="20" creationId="{E3A4E473-EAEF-4573-B6A8-5CD05DCA7FEF}"/>
          </ac:picMkLst>
        </pc:picChg>
        <pc:picChg chg="add mod">
          <ac:chgData name="Hopefirmly Lyngdoh [Chillibreeze]" userId="01a7a686-b86c-48d4-b45c-9f5406d63a6c" providerId="ADAL" clId="{A3CFCA1A-9B6F-495E-87A5-2D6CCC967072}" dt="2020-07-30T08:27:40.710" v="6022" actId="164"/>
          <ac:picMkLst>
            <pc:docMk/>
            <pc:sldMk cId="1111264029" sldId="1811"/>
            <ac:picMk id="21" creationId="{1AD82F4B-6DC3-420D-8EF5-024768D6A07D}"/>
          </ac:picMkLst>
        </pc:picChg>
        <pc:picChg chg="mod">
          <ac:chgData name="Hopefirmly Lyngdoh [Chillibreeze]" userId="01a7a686-b86c-48d4-b45c-9f5406d63a6c" providerId="ADAL" clId="{A3CFCA1A-9B6F-495E-87A5-2D6CCC967072}" dt="2020-07-30T10:05:38.381" v="7098" actId="571"/>
          <ac:picMkLst>
            <pc:docMk/>
            <pc:sldMk cId="1111264029" sldId="1811"/>
            <ac:picMk id="27" creationId="{67F2AC88-698D-4640-B2F9-C8412BC9B227}"/>
          </ac:picMkLst>
        </pc:picChg>
        <pc:picChg chg="mod">
          <ac:chgData name="Hopefirmly Lyngdoh [Chillibreeze]" userId="01a7a686-b86c-48d4-b45c-9f5406d63a6c" providerId="ADAL" clId="{A3CFCA1A-9B6F-495E-87A5-2D6CCC967072}" dt="2020-07-30T10:05:38.381" v="7098" actId="571"/>
          <ac:picMkLst>
            <pc:docMk/>
            <pc:sldMk cId="1111264029" sldId="1811"/>
            <ac:picMk id="28" creationId="{CEF9E69B-E934-4B56-B9CA-8043F9EBDB0C}"/>
          </ac:picMkLst>
        </pc:picChg>
        <pc:picChg chg="del mod ord">
          <ac:chgData name="Hopefirmly Lyngdoh [Chillibreeze]" userId="01a7a686-b86c-48d4-b45c-9f5406d63a6c" providerId="ADAL" clId="{A3CFCA1A-9B6F-495E-87A5-2D6CCC967072}" dt="2020-07-30T07:58:34.860" v="5913" actId="21"/>
          <ac:picMkLst>
            <pc:docMk/>
            <pc:sldMk cId="1111264029" sldId="1811"/>
            <ac:picMk id="44" creationId="{FA7FFADA-5465-49C4-8DE7-87FFF085B903}"/>
          </ac:picMkLst>
        </pc:picChg>
        <pc:picChg chg="del mod ord">
          <ac:chgData name="Hopefirmly Lyngdoh [Chillibreeze]" userId="01a7a686-b86c-48d4-b45c-9f5406d63a6c" providerId="ADAL" clId="{A3CFCA1A-9B6F-495E-87A5-2D6CCC967072}" dt="2020-07-30T08:28:12.764" v="6085" actId="21"/>
          <ac:picMkLst>
            <pc:docMk/>
            <pc:sldMk cId="1111264029" sldId="1811"/>
            <ac:picMk id="47" creationId="{F237215C-B0AB-488C-88F0-5D3CC8F3C66E}"/>
          </ac:picMkLst>
        </pc:picChg>
        <pc:picChg chg="del mod ord">
          <ac:chgData name="Hopefirmly Lyngdoh [Chillibreeze]" userId="01a7a686-b86c-48d4-b45c-9f5406d63a6c" providerId="ADAL" clId="{A3CFCA1A-9B6F-495E-87A5-2D6CCC967072}" dt="2020-07-30T08:28:12.764" v="6085" actId="21"/>
          <ac:picMkLst>
            <pc:docMk/>
            <pc:sldMk cId="1111264029" sldId="1811"/>
            <ac:picMk id="50" creationId="{1EAF790E-B58C-416D-8D70-EB6C5F3571B3}"/>
          </ac:picMkLst>
        </pc:picChg>
        <pc:cxnChg chg="mod">
          <ac:chgData name="Hopefirmly Lyngdoh [Chillibreeze]" userId="01a7a686-b86c-48d4-b45c-9f5406d63a6c" providerId="ADAL" clId="{A3CFCA1A-9B6F-495E-87A5-2D6CCC967072}" dt="2020-07-28T09:34:54.933" v="2649" actId="465"/>
          <ac:cxnSpMkLst>
            <pc:docMk/>
            <pc:sldMk cId="1111264029" sldId="1811"/>
            <ac:cxnSpMk id="46" creationId="{C79425FB-5D04-4C92-8777-9F5886088B30}"/>
          </ac:cxnSpMkLst>
        </pc:cxnChg>
        <pc:cxnChg chg="mod">
          <ac:chgData name="Hopefirmly Lyngdoh [Chillibreeze]" userId="01a7a686-b86c-48d4-b45c-9f5406d63a6c" providerId="ADAL" clId="{A3CFCA1A-9B6F-495E-87A5-2D6CCC967072}" dt="2020-07-28T09:34:54.933" v="2649" actId="465"/>
          <ac:cxnSpMkLst>
            <pc:docMk/>
            <pc:sldMk cId="1111264029" sldId="1811"/>
            <ac:cxnSpMk id="49" creationId="{1784FF81-0AB9-4F58-8B0F-EDFBB616BB3A}"/>
          </ac:cxnSpMkLst>
        </pc:cxnChg>
      </pc:sldChg>
      <pc:sldChg chg="addSp delSp modSp mod modNotes">
        <pc:chgData name="Hopefirmly Lyngdoh [Chillibreeze]" userId="01a7a686-b86c-48d4-b45c-9f5406d63a6c" providerId="ADAL" clId="{A3CFCA1A-9B6F-495E-87A5-2D6CCC967072}" dt="2020-07-30T09:51:12.246" v="6674" actId="21"/>
        <pc:sldMkLst>
          <pc:docMk/>
          <pc:sldMk cId="2171322460" sldId="1812"/>
        </pc:sldMkLst>
        <pc:spChg chg="mod">
          <ac:chgData name="Hopefirmly Lyngdoh [Chillibreeze]" userId="01a7a686-b86c-48d4-b45c-9f5406d63a6c" providerId="ADAL" clId="{A3CFCA1A-9B6F-495E-87A5-2D6CCC967072}" dt="2020-07-30T07:33:35.898" v="4915" actId="1582"/>
          <ac:spMkLst>
            <pc:docMk/>
            <pc:sldMk cId="2171322460" sldId="1812"/>
            <ac:spMk id="6" creationId="{00000000-0000-0000-0000-000000000000}"/>
          </ac:spMkLst>
        </pc:spChg>
        <pc:spChg chg="del mod">
          <ac:chgData name="Hopefirmly Lyngdoh [Chillibreeze]" userId="01a7a686-b86c-48d4-b45c-9f5406d63a6c" providerId="ADAL" clId="{A3CFCA1A-9B6F-495E-87A5-2D6CCC967072}" dt="2020-07-30T07:18:30.602" v="4712" actId="21"/>
          <ac:spMkLst>
            <pc:docMk/>
            <pc:sldMk cId="2171322460" sldId="1812"/>
            <ac:spMk id="7" creationId="{7015656D-DE91-4360-871A-36B3628D0AD6}"/>
          </ac:spMkLst>
        </pc:spChg>
        <pc:spChg chg="mod">
          <ac:chgData name="Hopefirmly Lyngdoh [Chillibreeze]" userId="01a7a686-b86c-48d4-b45c-9f5406d63a6c" providerId="ADAL" clId="{A3CFCA1A-9B6F-495E-87A5-2D6CCC967072}" dt="2020-07-28T09:16:24.677" v="2288" actId="790"/>
          <ac:spMkLst>
            <pc:docMk/>
            <pc:sldMk cId="2171322460" sldId="1812"/>
            <ac:spMk id="17" creationId="{00000000-0000-0000-0000-000000000000}"/>
          </ac:spMkLst>
        </pc:spChg>
        <pc:picChg chg="add del">
          <ac:chgData name="Hopefirmly Lyngdoh [Chillibreeze]" userId="01a7a686-b86c-48d4-b45c-9f5406d63a6c" providerId="ADAL" clId="{A3CFCA1A-9B6F-495E-87A5-2D6CCC967072}" dt="2020-07-30T09:51:12.246" v="6674" actId="21"/>
          <ac:picMkLst>
            <pc:docMk/>
            <pc:sldMk cId="2171322460" sldId="1812"/>
            <ac:picMk id="2" creationId="{0D8F40B0-5103-4E4B-9BFC-A1A25F901C6D}"/>
          </ac:picMkLst>
        </pc:picChg>
        <pc:picChg chg="add del">
          <ac:chgData name="Hopefirmly Lyngdoh [Chillibreeze]" userId="01a7a686-b86c-48d4-b45c-9f5406d63a6c" providerId="ADAL" clId="{A3CFCA1A-9B6F-495E-87A5-2D6CCC967072}" dt="2020-07-30T09:51:12.246" v="6674" actId="21"/>
          <ac:picMkLst>
            <pc:docMk/>
            <pc:sldMk cId="2171322460" sldId="1812"/>
            <ac:picMk id="3" creationId="{77184B12-6992-420A-802F-7AD55C2863F1}"/>
          </ac:picMkLst>
        </pc:picChg>
        <pc:picChg chg="mod modCrop">
          <ac:chgData name="Hopefirmly Lyngdoh [Chillibreeze]" userId="01a7a686-b86c-48d4-b45c-9f5406d63a6c" providerId="ADAL" clId="{A3CFCA1A-9B6F-495E-87A5-2D6CCC967072}" dt="2020-07-30T07:18:29.121" v="4711" actId="108"/>
          <ac:picMkLst>
            <pc:docMk/>
            <pc:sldMk cId="2171322460" sldId="1812"/>
            <ac:picMk id="8" creationId="{3894FAD8-E433-48B0-B5E3-042B25D49C0F}"/>
          </ac:picMkLst>
        </pc:picChg>
      </pc:sldChg>
      <pc:sldChg chg="modSp mod modNotes">
        <pc:chgData name="Hopefirmly Lyngdoh [Chillibreeze]" userId="01a7a686-b86c-48d4-b45c-9f5406d63a6c" providerId="ADAL" clId="{A3CFCA1A-9B6F-495E-87A5-2D6CCC967072}" dt="2020-07-30T10:07:14.598" v="7133" actId="962"/>
        <pc:sldMkLst>
          <pc:docMk/>
          <pc:sldMk cId="4033693061" sldId="1813"/>
        </pc:sldMkLst>
        <pc:spChg chg="mod">
          <ac:chgData name="Hopefirmly Lyngdoh [Chillibreeze]" userId="01a7a686-b86c-48d4-b45c-9f5406d63a6c" providerId="ADAL" clId="{A3CFCA1A-9B6F-495E-87A5-2D6CCC967072}" dt="2020-07-28T09:16:24.695" v="2296" actId="790"/>
          <ac:spMkLst>
            <pc:docMk/>
            <pc:sldMk cId="4033693061" sldId="1813"/>
            <ac:spMk id="17" creationId="{00000000-0000-0000-0000-000000000000}"/>
          </ac:spMkLst>
        </pc:spChg>
        <pc:spChg chg="mod">
          <ac:chgData name="Hopefirmly Lyngdoh [Chillibreeze]" userId="01a7a686-b86c-48d4-b45c-9f5406d63a6c" providerId="ADAL" clId="{A3CFCA1A-9B6F-495E-87A5-2D6CCC967072}" dt="2020-07-28T10:36:16.099" v="4038" actId="20577"/>
          <ac:spMkLst>
            <pc:docMk/>
            <pc:sldMk cId="4033693061" sldId="1813"/>
            <ac:spMk id="25" creationId="{13436A6D-D08A-4938-A18A-B9A42C186F89}"/>
          </ac:spMkLst>
        </pc:spChg>
        <pc:spChg chg="mod">
          <ac:chgData name="Hopefirmly Lyngdoh [Chillibreeze]" userId="01a7a686-b86c-48d4-b45c-9f5406d63a6c" providerId="ADAL" clId="{A3CFCA1A-9B6F-495E-87A5-2D6CCC967072}" dt="2020-07-28T10:36:08.218" v="4037" actId="554"/>
          <ac:spMkLst>
            <pc:docMk/>
            <pc:sldMk cId="4033693061" sldId="1813"/>
            <ac:spMk id="28" creationId="{6A004F76-8043-465B-9F8C-086275008AA2}"/>
          </ac:spMkLst>
        </pc:spChg>
        <pc:picChg chg="mod">
          <ac:chgData name="Hopefirmly Lyngdoh [Chillibreeze]" userId="01a7a686-b86c-48d4-b45c-9f5406d63a6c" providerId="ADAL" clId="{A3CFCA1A-9B6F-495E-87A5-2D6CCC967072}" dt="2020-07-28T09:36:04.341" v="2668" actId="12789"/>
          <ac:picMkLst>
            <pc:docMk/>
            <pc:sldMk cId="4033693061" sldId="1813"/>
            <ac:picMk id="24" creationId="{ACF919AC-6A8A-4150-98F9-DFFBF8B83A5F}"/>
          </ac:picMkLst>
        </pc:picChg>
        <pc:picChg chg="mod">
          <ac:chgData name="Hopefirmly Lyngdoh [Chillibreeze]" userId="01a7a686-b86c-48d4-b45c-9f5406d63a6c" providerId="ADAL" clId="{A3CFCA1A-9B6F-495E-87A5-2D6CCC967072}" dt="2020-07-30T10:07:14.598" v="7133" actId="962"/>
          <ac:picMkLst>
            <pc:docMk/>
            <pc:sldMk cId="4033693061" sldId="1813"/>
            <ac:picMk id="27" creationId="{955CCAA5-482A-4700-8CB1-B8384F08F3B7}"/>
          </ac:picMkLst>
        </pc:picChg>
        <pc:cxnChg chg="mod">
          <ac:chgData name="Hopefirmly Lyngdoh [Chillibreeze]" userId="01a7a686-b86c-48d4-b45c-9f5406d63a6c" providerId="ADAL" clId="{A3CFCA1A-9B6F-495E-87A5-2D6CCC967072}" dt="2020-07-28T09:36:00.728" v="2666" actId="1582"/>
          <ac:cxnSpMkLst>
            <pc:docMk/>
            <pc:sldMk cId="4033693061" sldId="1813"/>
            <ac:cxnSpMk id="26" creationId="{C2116008-C616-4A1D-A814-2DD779F458D5}"/>
          </ac:cxnSpMkLst>
        </pc:cxnChg>
      </pc:sldChg>
      <pc:sldChg chg="addSp delSp modSp mod modNotes">
        <pc:chgData name="Hopefirmly Lyngdoh [Chillibreeze]" userId="01a7a686-b86c-48d4-b45c-9f5406d63a6c" providerId="ADAL" clId="{A3CFCA1A-9B6F-495E-87A5-2D6CCC967072}" dt="2020-07-30T10:07:27.445" v="7135" actId="13244"/>
        <pc:sldMkLst>
          <pc:docMk/>
          <pc:sldMk cId="2496819317" sldId="1814"/>
        </pc:sldMkLst>
        <pc:spChg chg="add del mod">
          <ac:chgData name="Hopefirmly Lyngdoh [Chillibreeze]" userId="01a7a686-b86c-48d4-b45c-9f5406d63a6c" providerId="ADAL" clId="{A3CFCA1A-9B6F-495E-87A5-2D6CCC967072}" dt="2020-07-30T09:48:09.147" v="6213" actId="478"/>
          <ac:spMkLst>
            <pc:docMk/>
            <pc:sldMk cId="2496819317" sldId="1814"/>
            <ac:spMk id="2" creationId="{13CE4277-DF63-47FC-B6A6-D8D74AD9F18B}"/>
          </ac:spMkLst>
        </pc:spChg>
        <pc:spChg chg="add mod">
          <ac:chgData name="Hopefirmly Lyngdoh [Chillibreeze]" userId="01a7a686-b86c-48d4-b45c-9f5406d63a6c" providerId="ADAL" clId="{A3CFCA1A-9B6F-495E-87A5-2D6CCC967072}" dt="2020-07-21T12:03:33.534" v="1122" actId="20577"/>
          <ac:spMkLst>
            <pc:docMk/>
            <pc:sldMk cId="2496819317" sldId="1814"/>
            <ac:spMk id="2" creationId="{E5A23088-D55E-405D-9BB0-3D908AC4654A}"/>
          </ac:spMkLst>
        </pc:spChg>
        <pc:spChg chg="add mod">
          <ac:chgData name="Hopefirmly Lyngdoh [Chillibreeze]" userId="01a7a686-b86c-48d4-b45c-9f5406d63a6c" providerId="ADAL" clId="{A3CFCA1A-9B6F-495E-87A5-2D6CCC967072}" dt="2020-07-30T09:49:26.356" v="6478"/>
          <ac:spMkLst>
            <pc:docMk/>
            <pc:sldMk cId="2496819317" sldId="1814"/>
            <ac:spMk id="3" creationId="{4B610B61-431D-4C0C-9348-2E0398B9EE89}"/>
          </ac:spMkLst>
        </pc:spChg>
        <pc:spChg chg="mod">
          <ac:chgData name="Hopefirmly Lyngdoh [Chillibreeze]" userId="01a7a686-b86c-48d4-b45c-9f5406d63a6c" providerId="ADAL" clId="{A3CFCA1A-9B6F-495E-87A5-2D6CCC967072}" dt="2020-07-30T07:24:45.143" v="4749" actId="20577"/>
          <ac:spMkLst>
            <pc:docMk/>
            <pc:sldMk cId="2496819317" sldId="1814"/>
            <ac:spMk id="17" creationId="{00000000-0000-0000-0000-000000000000}"/>
          </ac:spMkLst>
        </pc:spChg>
        <pc:spChg chg="add del mod">
          <ac:chgData name="Hopefirmly Lyngdoh [Chillibreeze]" userId="01a7a686-b86c-48d4-b45c-9f5406d63a6c" providerId="ADAL" clId="{A3CFCA1A-9B6F-495E-87A5-2D6CCC967072}" dt="2020-07-30T09:48:09.147" v="6213" actId="478"/>
          <ac:spMkLst>
            <pc:docMk/>
            <pc:sldMk cId="2496819317" sldId="1814"/>
            <ac:spMk id="24" creationId="{CD0F9A01-2ACC-4938-B6C7-41364D22FC56}"/>
          </ac:spMkLst>
        </pc:spChg>
        <pc:spChg chg="add del mod">
          <ac:chgData name="Hopefirmly Lyngdoh [Chillibreeze]" userId="01a7a686-b86c-48d4-b45c-9f5406d63a6c" providerId="ADAL" clId="{A3CFCA1A-9B6F-495E-87A5-2D6CCC967072}" dt="2020-07-30T09:48:09.147" v="6213" actId="478"/>
          <ac:spMkLst>
            <pc:docMk/>
            <pc:sldMk cId="2496819317" sldId="1814"/>
            <ac:spMk id="25" creationId="{10F29E33-8713-4641-8737-50C90DA8F415}"/>
          </ac:spMkLst>
        </pc:spChg>
        <pc:spChg chg="add del mod">
          <ac:chgData name="Hopefirmly Lyngdoh [Chillibreeze]" userId="01a7a686-b86c-48d4-b45c-9f5406d63a6c" providerId="ADAL" clId="{A3CFCA1A-9B6F-495E-87A5-2D6CCC967072}" dt="2020-07-30T09:48:09.147" v="6213" actId="478"/>
          <ac:spMkLst>
            <pc:docMk/>
            <pc:sldMk cId="2496819317" sldId="1814"/>
            <ac:spMk id="26" creationId="{E5A0290F-4708-44A7-A705-C413A722C032}"/>
          </ac:spMkLst>
        </pc:spChg>
        <pc:spChg chg="add del mod">
          <ac:chgData name="Hopefirmly Lyngdoh [Chillibreeze]" userId="01a7a686-b86c-48d4-b45c-9f5406d63a6c" providerId="ADAL" clId="{A3CFCA1A-9B6F-495E-87A5-2D6CCC967072}" dt="2020-07-30T09:48:09.147" v="6213" actId="478"/>
          <ac:spMkLst>
            <pc:docMk/>
            <pc:sldMk cId="2496819317" sldId="1814"/>
            <ac:spMk id="27" creationId="{86E52133-A4FF-4BEA-BCAA-8C8504500058}"/>
          </ac:spMkLst>
        </pc:spChg>
        <pc:spChg chg="add del mod">
          <ac:chgData name="Hopefirmly Lyngdoh [Chillibreeze]" userId="01a7a686-b86c-48d4-b45c-9f5406d63a6c" providerId="ADAL" clId="{A3CFCA1A-9B6F-495E-87A5-2D6CCC967072}" dt="2020-07-30T09:48:09.147" v="6213" actId="478"/>
          <ac:spMkLst>
            <pc:docMk/>
            <pc:sldMk cId="2496819317" sldId="1814"/>
            <ac:spMk id="28" creationId="{5FB2985B-7338-46EF-BD52-40DC53F69E59}"/>
          </ac:spMkLst>
        </pc:spChg>
        <pc:spChg chg="add del mod">
          <ac:chgData name="Hopefirmly Lyngdoh [Chillibreeze]" userId="01a7a686-b86c-48d4-b45c-9f5406d63a6c" providerId="ADAL" clId="{A3CFCA1A-9B6F-495E-87A5-2D6CCC967072}" dt="2020-07-30T09:48:09.147" v="6213" actId="478"/>
          <ac:spMkLst>
            <pc:docMk/>
            <pc:sldMk cId="2496819317" sldId="1814"/>
            <ac:spMk id="29" creationId="{0F55E238-9A1C-40E4-AF9C-0CFE7CC0AA32}"/>
          </ac:spMkLst>
        </pc:spChg>
        <pc:spChg chg="add del mod">
          <ac:chgData name="Hopefirmly Lyngdoh [Chillibreeze]" userId="01a7a686-b86c-48d4-b45c-9f5406d63a6c" providerId="ADAL" clId="{A3CFCA1A-9B6F-495E-87A5-2D6CCC967072}" dt="2020-07-30T09:42:46.277" v="6106" actId="21"/>
          <ac:spMkLst>
            <pc:docMk/>
            <pc:sldMk cId="2496819317" sldId="1814"/>
            <ac:spMk id="30" creationId="{C4569924-56A4-4D0B-A5CD-665E0CB985CA}"/>
          </ac:spMkLst>
        </pc:spChg>
        <pc:spChg chg="add mod">
          <ac:chgData name="Hopefirmly Lyngdoh [Chillibreeze]" userId="01a7a686-b86c-48d4-b45c-9f5406d63a6c" providerId="ADAL" clId="{A3CFCA1A-9B6F-495E-87A5-2D6CCC967072}" dt="2020-07-30T09:49:26.356" v="6478"/>
          <ac:spMkLst>
            <pc:docMk/>
            <pc:sldMk cId="2496819317" sldId="1814"/>
            <ac:spMk id="34" creationId="{BB230769-EF45-43FC-B0CE-140B0E7ABC40}"/>
          </ac:spMkLst>
        </pc:spChg>
        <pc:spChg chg="mod">
          <ac:chgData name="Hopefirmly Lyngdoh [Chillibreeze]" userId="01a7a686-b86c-48d4-b45c-9f5406d63a6c" providerId="ADAL" clId="{A3CFCA1A-9B6F-495E-87A5-2D6CCC967072}" dt="2020-07-30T09:43:53.972" v="6139" actId="571"/>
          <ac:spMkLst>
            <pc:docMk/>
            <pc:sldMk cId="2496819317" sldId="1814"/>
            <ac:spMk id="37" creationId="{6FD9F834-F4C6-4D24-BB43-9051D96CFC87}"/>
          </ac:spMkLst>
        </pc:spChg>
        <pc:spChg chg="mod">
          <ac:chgData name="Hopefirmly Lyngdoh [Chillibreeze]" userId="01a7a686-b86c-48d4-b45c-9f5406d63a6c" providerId="ADAL" clId="{A3CFCA1A-9B6F-495E-87A5-2D6CCC967072}" dt="2020-07-30T09:43:53.972" v="6139" actId="571"/>
          <ac:spMkLst>
            <pc:docMk/>
            <pc:sldMk cId="2496819317" sldId="1814"/>
            <ac:spMk id="38" creationId="{E9835AC6-FD68-4EA3-AED9-98420D92A9F6}"/>
          </ac:spMkLst>
        </pc:spChg>
        <pc:spChg chg="mod">
          <ac:chgData name="Hopefirmly Lyngdoh [Chillibreeze]" userId="01a7a686-b86c-48d4-b45c-9f5406d63a6c" providerId="ADAL" clId="{A3CFCA1A-9B6F-495E-87A5-2D6CCC967072}" dt="2020-07-30T09:43:54.723" v="6140" actId="571"/>
          <ac:spMkLst>
            <pc:docMk/>
            <pc:sldMk cId="2496819317" sldId="1814"/>
            <ac:spMk id="40" creationId="{11701819-BE28-4C61-8D59-464A0573FB54}"/>
          </ac:spMkLst>
        </pc:spChg>
        <pc:spChg chg="mod">
          <ac:chgData name="Hopefirmly Lyngdoh [Chillibreeze]" userId="01a7a686-b86c-48d4-b45c-9f5406d63a6c" providerId="ADAL" clId="{A3CFCA1A-9B6F-495E-87A5-2D6CCC967072}" dt="2020-07-30T09:43:54.723" v="6140" actId="571"/>
          <ac:spMkLst>
            <pc:docMk/>
            <pc:sldMk cId="2496819317" sldId="1814"/>
            <ac:spMk id="41" creationId="{63BC1894-E740-4990-9F45-4FFF5235D5EE}"/>
          </ac:spMkLst>
        </pc:spChg>
        <pc:spChg chg="mod">
          <ac:chgData name="Hopefirmly Lyngdoh [Chillibreeze]" userId="01a7a686-b86c-48d4-b45c-9f5406d63a6c" providerId="ADAL" clId="{A3CFCA1A-9B6F-495E-87A5-2D6CCC967072}" dt="2020-07-30T09:43:57.995" v="6141" actId="571"/>
          <ac:spMkLst>
            <pc:docMk/>
            <pc:sldMk cId="2496819317" sldId="1814"/>
            <ac:spMk id="43" creationId="{39DC6BCC-FD52-4992-BFB4-1325F1332080}"/>
          </ac:spMkLst>
        </pc:spChg>
        <pc:spChg chg="mod">
          <ac:chgData name="Hopefirmly Lyngdoh [Chillibreeze]" userId="01a7a686-b86c-48d4-b45c-9f5406d63a6c" providerId="ADAL" clId="{A3CFCA1A-9B6F-495E-87A5-2D6CCC967072}" dt="2020-07-30T09:43:57.995" v="6141" actId="571"/>
          <ac:spMkLst>
            <pc:docMk/>
            <pc:sldMk cId="2496819317" sldId="1814"/>
            <ac:spMk id="44" creationId="{20A7B1C2-FE27-419D-ABA4-737AEDB3A32C}"/>
          </ac:spMkLst>
        </pc:spChg>
        <pc:spChg chg="mod">
          <ac:chgData name="Hopefirmly Lyngdoh [Chillibreeze]" userId="01a7a686-b86c-48d4-b45c-9f5406d63a6c" providerId="ADAL" clId="{A3CFCA1A-9B6F-495E-87A5-2D6CCC967072}" dt="2020-07-30T09:44:10.165" v="6149" actId="571"/>
          <ac:spMkLst>
            <pc:docMk/>
            <pc:sldMk cId="2496819317" sldId="1814"/>
            <ac:spMk id="46" creationId="{18C0B182-C51B-4F20-822D-15897FD6BFC0}"/>
          </ac:spMkLst>
        </pc:spChg>
        <pc:spChg chg="mod">
          <ac:chgData name="Hopefirmly Lyngdoh [Chillibreeze]" userId="01a7a686-b86c-48d4-b45c-9f5406d63a6c" providerId="ADAL" clId="{A3CFCA1A-9B6F-495E-87A5-2D6CCC967072}" dt="2020-07-30T09:44:10.165" v="6149" actId="571"/>
          <ac:spMkLst>
            <pc:docMk/>
            <pc:sldMk cId="2496819317" sldId="1814"/>
            <ac:spMk id="47" creationId="{A3145371-CD56-4C9F-ACA2-9290B85B81E9}"/>
          </ac:spMkLst>
        </pc:spChg>
        <pc:spChg chg="mod">
          <ac:chgData name="Hopefirmly Lyngdoh [Chillibreeze]" userId="01a7a686-b86c-48d4-b45c-9f5406d63a6c" providerId="ADAL" clId="{A3CFCA1A-9B6F-495E-87A5-2D6CCC967072}" dt="2020-07-30T09:44:10.165" v="6149" actId="571"/>
          <ac:spMkLst>
            <pc:docMk/>
            <pc:sldMk cId="2496819317" sldId="1814"/>
            <ac:spMk id="49" creationId="{60093EEC-7F15-4044-BC70-37B8AEF170F3}"/>
          </ac:spMkLst>
        </pc:spChg>
        <pc:spChg chg="mod">
          <ac:chgData name="Hopefirmly Lyngdoh [Chillibreeze]" userId="01a7a686-b86c-48d4-b45c-9f5406d63a6c" providerId="ADAL" clId="{A3CFCA1A-9B6F-495E-87A5-2D6CCC967072}" dt="2020-07-30T09:44:10.165" v="6149" actId="571"/>
          <ac:spMkLst>
            <pc:docMk/>
            <pc:sldMk cId="2496819317" sldId="1814"/>
            <ac:spMk id="50" creationId="{4F1CA53E-C3F0-4972-A0E3-9B51DC364CB7}"/>
          </ac:spMkLst>
        </pc:spChg>
        <pc:spChg chg="mod">
          <ac:chgData name="Hopefirmly Lyngdoh [Chillibreeze]" userId="01a7a686-b86c-48d4-b45c-9f5406d63a6c" providerId="ADAL" clId="{A3CFCA1A-9B6F-495E-87A5-2D6CCC967072}" dt="2020-07-30T09:44:10.165" v="6149" actId="571"/>
          <ac:spMkLst>
            <pc:docMk/>
            <pc:sldMk cId="2496819317" sldId="1814"/>
            <ac:spMk id="52" creationId="{04E79F0B-99FE-4DDF-89F2-CF68A80D239D}"/>
          </ac:spMkLst>
        </pc:spChg>
        <pc:spChg chg="mod">
          <ac:chgData name="Hopefirmly Lyngdoh [Chillibreeze]" userId="01a7a686-b86c-48d4-b45c-9f5406d63a6c" providerId="ADAL" clId="{A3CFCA1A-9B6F-495E-87A5-2D6CCC967072}" dt="2020-07-30T09:44:10.165" v="6149" actId="571"/>
          <ac:spMkLst>
            <pc:docMk/>
            <pc:sldMk cId="2496819317" sldId="1814"/>
            <ac:spMk id="53" creationId="{BCDBDDDE-E05B-4612-81BA-B5D0925A9EC5}"/>
          </ac:spMkLst>
        </pc:spChg>
        <pc:spChg chg="mod">
          <ac:chgData name="Hopefirmly Lyngdoh [Chillibreeze]" userId="01a7a686-b86c-48d4-b45c-9f5406d63a6c" providerId="ADAL" clId="{A3CFCA1A-9B6F-495E-87A5-2D6CCC967072}" dt="2020-07-30T09:44:10.165" v="6149" actId="571"/>
          <ac:spMkLst>
            <pc:docMk/>
            <pc:sldMk cId="2496819317" sldId="1814"/>
            <ac:spMk id="55" creationId="{BFE99591-679C-499A-8F43-5C0824DD60E4}"/>
          </ac:spMkLst>
        </pc:spChg>
        <pc:spChg chg="mod">
          <ac:chgData name="Hopefirmly Lyngdoh [Chillibreeze]" userId="01a7a686-b86c-48d4-b45c-9f5406d63a6c" providerId="ADAL" clId="{A3CFCA1A-9B6F-495E-87A5-2D6CCC967072}" dt="2020-07-30T09:44:10.165" v="6149" actId="571"/>
          <ac:spMkLst>
            <pc:docMk/>
            <pc:sldMk cId="2496819317" sldId="1814"/>
            <ac:spMk id="56" creationId="{47701D41-4817-4D72-8283-C0B2044C1C17}"/>
          </ac:spMkLst>
        </pc:spChg>
        <pc:spChg chg="add del mod ord">
          <ac:chgData name="Hopefirmly Lyngdoh [Chillibreeze]" userId="01a7a686-b86c-48d4-b45c-9f5406d63a6c" providerId="ADAL" clId="{A3CFCA1A-9B6F-495E-87A5-2D6CCC967072}" dt="2020-07-30T09:44:30.956" v="6155"/>
          <ac:spMkLst>
            <pc:docMk/>
            <pc:sldMk cId="2496819317" sldId="1814"/>
            <ac:spMk id="65" creationId="{8287594C-86C8-417E-9C8B-700CD5036E96}"/>
          </ac:spMkLst>
        </pc:spChg>
        <pc:spChg chg="add del mod">
          <ac:chgData name="Hopefirmly Lyngdoh [Chillibreeze]" userId="01a7a686-b86c-48d4-b45c-9f5406d63a6c" providerId="ADAL" clId="{A3CFCA1A-9B6F-495E-87A5-2D6CCC967072}" dt="2020-07-30T09:44:35.397" v="6156"/>
          <ac:spMkLst>
            <pc:docMk/>
            <pc:sldMk cId="2496819317" sldId="1814"/>
            <ac:spMk id="66" creationId="{512C31CB-B274-4FD8-8A6E-D7B4FBDAC3F8}"/>
          </ac:spMkLst>
        </pc:spChg>
        <pc:spChg chg="add del mod">
          <ac:chgData name="Hopefirmly Lyngdoh [Chillibreeze]" userId="01a7a686-b86c-48d4-b45c-9f5406d63a6c" providerId="ADAL" clId="{A3CFCA1A-9B6F-495E-87A5-2D6CCC967072}" dt="2020-07-30T09:44:38.765" v="6157"/>
          <ac:spMkLst>
            <pc:docMk/>
            <pc:sldMk cId="2496819317" sldId="1814"/>
            <ac:spMk id="67" creationId="{FA59087D-B50B-41E3-993B-7DE1FCB73B51}"/>
          </ac:spMkLst>
        </pc:spChg>
        <pc:spChg chg="add del mod">
          <ac:chgData name="Hopefirmly Lyngdoh [Chillibreeze]" userId="01a7a686-b86c-48d4-b45c-9f5406d63a6c" providerId="ADAL" clId="{A3CFCA1A-9B6F-495E-87A5-2D6CCC967072}" dt="2020-07-30T09:44:41.901" v="6158"/>
          <ac:spMkLst>
            <pc:docMk/>
            <pc:sldMk cId="2496819317" sldId="1814"/>
            <ac:spMk id="68" creationId="{72E5BC36-8441-403F-806A-E74300540617}"/>
          </ac:spMkLst>
        </pc:spChg>
        <pc:spChg chg="add del mod">
          <ac:chgData name="Hopefirmly Lyngdoh [Chillibreeze]" userId="01a7a686-b86c-48d4-b45c-9f5406d63a6c" providerId="ADAL" clId="{A3CFCA1A-9B6F-495E-87A5-2D6CCC967072}" dt="2020-07-30T09:44:46.054" v="6159"/>
          <ac:spMkLst>
            <pc:docMk/>
            <pc:sldMk cId="2496819317" sldId="1814"/>
            <ac:spMk id="69" creationId="{8CFD0B5F-2EDC-4C2F-BB11-714C8E7C4E65}"/>
          </ac:spMkLst>
        </pc:spChg>
        <pc:spChg chg="add del mod">
          <ac:chgData name="Hopefirmly Lyngdoh [Chillibreeze]" userId="01a7a686-b86c-48d4-b45c-9f5406d63a6c" providerId="ADAL" clId="{A3CFCA1A-9B6F-495E-87A5-2D6CCC967072}" dt="2020-07-30T09:44:48.742" v="6160"/>
          <ac:spMkLst>
            <pc:docMk/>
            <pc:sldMk cId="2496819317" sldId="1814"/>
            <ac:spMk id="70" creationId="{C9A3F593-841C-4404-8CEB-EDBC646B9AE6}"/>
          </ac:spMkLst>
        </pc:spChg>
        <pc:spChg chg="add del mod">
          <ac:chgData name="Hopefirmly Lyngdoh [Chillibreeze]" userId="01a7a686-b86c-48d4-b45c-9f5406d63a6c" providerId="ADAL" clId="{A3CFCA1A-9B6F-495E-87A5-2D6CCC967072}" dt="2020-07-30T09:44:51.383" v="6161"/>
          <ac:spMkLst>
            <pc:docMk/>
            <pc:sldMk cId="2496819317" sldId="1814"/>
            <ac:spMk id="71" creationId="{990753A6-FE99-4BB7-B205-3BBCAC8BCEE0}"/>
          </ac:spMkLst>
        </pc:spChg>
        <pc:spChg chg="mod">
          <ac:chgData name="Hopefirmly Lyngdoh [Chillibreeze]" userId="01a7a686-b86c-48d4-b45c-9f5406d63a6c" providerId="ADAL" clId="{A3CFCA1A-9B6F-495E-87A5-2D6CCC967072}" dt="2020-07-28T09:48:17.275" v="3327" actId="1076"/>
          <ac:spMkLst>
            <pc:docMk/>
            <pc:sldMk cId="2496819317" sldId="1814"/>
            <ac:spMk id="87" creationId="{75F61E4D-D3DC-44C7-A5FE-540D18E482CB}"/>
          </ac:spMkLst>
        </pc:spChg>
        <pc:spChg chg="mod">
          <ac:chgData name="Hopefirmly Lyngdoh [Chillibreeze]" userId="01a7a686-b86c-48d4-b45c-9f5406d63a6c" providerId="ADAL" clId="{A3CFCA1A-9B6F-495E-87A5-2D6CCC967072}" dt="2020-07-30T09:50:03.557" v="6672" actId="1076"/>
          <ac:spMkLst>
            <pc:docMk/>
            <pc:sldMk cId="2496819317" sldId="1814"/>
            <ac:spMk id="89" creationId="{17453C44-ED6A-4E8A-91F7-0F4B461DB3FA}"/>
          </ac:spMkLst>
        </pc:spChg>
        <pc:spChg chg="mod">
          <ac:chgData name="Hopefirmly Lyngdoh [Chillibreeze]" userId="01a7a686-b86c-48d4-b45c-9f5406d63a6c" providerId="ADAL" clId="{A3CFCA1A-9B6F-495E-87A5-2D6CCC967072}" dt="2020-07-30T09:50:03.557" v="6672" actId="1076"/>
          <ac:spMkLst>
            <pc:docMk/>
            <pc:sldMk cId="2496819317" sldId="1814"/>
            <ac:spMk id="92" creationId="{0A8E7E37-F538-4FC4-8224-C9BAFBED9E02}"/>
          </ac:spMkLst>
        </pc:spChg>
        <pc:spChg chg="mod">
          <ac:chgData name="Hopefirmly Lyngdoh [Chillibreeze]" userId="01a7a686-b86c-48d4-b45c-9f5406d63a6c" providerId="ADAL" clId="{A3CFCA1A-9B6F-495E-87A5-2D6CCC967072}" dt="2020-07-30T09:50:03.557" v="6672" actId="1076"/>
          <ac:spMkLst>
            <pc:docMk/>
            <pc:sldMk cId="2496819317" sldId="1814"/>
            <ac:spMk id="95" creationId="{8057F8B1-2E71-420E-8FFC-1AF0900CCEAE}"/>
          </ac:spMkLst>
        </pc:spChg>
        <pc:spChg chg="mod">
          <ac:chgData name="Hopefirmly Lyngdoh [Chillibreeze]" userId="01a7a686-b86c-48d4-b45c-9f5406d63a6c" providerId="ADAL" clId="{A3CFCA1A-9B6F-495E-87A5-2D6CCC967072}" dt="2020-07-30T09:50:03.557" v="6672" actId="1076"/>
          <ac:spMkLst>
            <pc:docMk/>
            <pc:sldMk cId="2496819317" sldId="1814"/>
            <ac:spMk id="98" creationId="{EBD52828-BB13-42AE-B61A-A0B76C129D54}"/>
          </ac:spMkLst>
        </pc:spChg>
        <pc:spChg chg="mod">
          <ac:chgData name="Hopefirmly Lyngdoh [Chillibreeze]" userId="01a7a686-b86c-48d4-b45c-9f5406d63a6c" providerId="ADAL" clId="{A3CFCA1A-9B6F-495E-87A5-2D6CCC967072}" dt="2020-07-30T09:50:03.557" v="6672" actId="1076"/>
          <ac:spMkLst>
            <pc:docMk/>
            <pc:sldMk cId="2496819317" sldId="1814"/>
            <ac:spMk id="102" creationId="{1A5F301D-1CA6-4F3A-9EFF-4DC362991A0E}"/>
          </ac:spMkLst>
        </pc:spChg>
        <pc:spChg chg="mod">
          <ac:chgData name="Hopefirmly Lyngdoh [Chillibreeze]" userId="01a7a686-b86c-48d4-b45c-9f5406d63a6c" providerId="ADAL" clId="{A3CFCA1A-9B6F-495E-87A5-2D6CCC967072}" dt="2020-07-30T09:50:03.557" v="6672" actId="1076"/>
          <ac:spMkLst>
            <pc:docMk/>
            <pc:sldMk cId="2496819317" sldId="1814"/>
            <ac:spMk id="105" creationId="{55E1DE36-BC5F-43C2-A506-5968B2D03D9A}"/>
          </ac:spMkLst>
        </pc:spChg>
        <pc:spChg chg="mod">
          <ac:chgData name="Hopefirmly Lyngdoh [Chillibreeze]" userId="01a7a686-b86c-48d4-b45c-9f5406d63a6c" providerId="ADAL" clId="{A3CFCA1A-9B6F-495E-87A5-2D6CCC967072}" dt="2020-07-30T09:50:03.557" v="6672" actId="1076"/>
          <ac:spMkLst>
            <pc:docMk/>
            <pc:sldMk cId="2496819317" sldId="1814"/>
            <ac:spMk id="108" creationId="{26E62692-E65E-4375-8EAA-DA531ABBE4BC}"/>
          </ac:spMkLst>
        </pc:spChg>
        <pc:grpChg chg="add mod ord">
          <ac:chgData name="Hopefirmly Lyngdoh [Chillibreeze]" userId="01a7a686-b86c-48d4-b45c-9f5406d63a6c" providerId="ADAL" clId="{A3CFCA1A-9B6F-495E-87A5-2D6CCC967072}" dt="2020-07-30T09:49:26.356" v="6478"/>
          <ac:grpSpMkLst>
            <pc:docMk/>
            <pc:sldMk cId="2496819317" sldId="1814"/>
            <ac:grpSpMk id="4" creationId="{C575F6A8-AA53-420D-892E-FAEF3366F643}"/>
          </ac:grpSpMkLst>
        </pc:grpChg>
        <pc:grpChg chg="add del mod">
          <ac:chgData name="Hopefirmly Lyngdoh [Chillibreeze]" userId="01a7a686-b86c-48d4-b45c-9f5406d63a6c" providerId="ADAL" clId="{A3CFCA1A-9B6F-495E-87A5-2D6CCC967072}" dt="2020-07-30T09:47:39.625" v="6201" actId="21"/>
          <ac:grpSpMkLst>
            <pc:docMk/>
            <pc:sldMk cId="2496819317" sldId="1814"/>
            <ac:grpSpMk id="5" creationId="{69D32D1D-855A-44F1-B694-839EFF6CA828}"/>
          </ac:grpSpMkLst>
        </pc:grpChg>
        <pc:grpChg chg="add del mod">
          <ac:chgData name="Hopefirmly Lyngdoh [Chillibreeze]" userId="01a7a686-b86c-48d4-b45c-9f5406d63a6c" providerId="ADAL" clId="{A3CFCA1A-9B6F-495E-87A5-2D6CCC967072}" dt="2020-07-30T09:47:43.970" v="6203" actId="21"/>
          <ac:grpSpMkLst>
            <pc:docMk/>
            <pc:sldMk cId="2496819317" sldId="1814"/>
            <ac:grpSpMk id="6" creationId="{1E1F51DC-B553-4A83-AF39-1E7E681E1C39}"/>
          </ac:grpSpMkLst>
        </pc:grpChg>
        <pc:grpChg chg="add del mod">
          <ac:chgData name="Hopefirmly Lyngdoh [Chillibreeze]" userId="01a7a686-b86c-48d4-b45c-9f5406d63a6c" providerId="ADAL" clId="{A3CFCA1A-9B6F-495E-87A5-2D6CCC967072}" dt="2020-07-30T09:47:50.092" v="6205" actId="21"/>
          <ac:grpSpMkLst>
            <pc:docMk/>
            <pc:sldMk cId="2496819317" sldId="1814"/>
            <ac:grpSpMk id="7" creationId="{D2168718-1EB0-439A-9043-256F31A8F2BE}"/>
          </ac:grpSpMkLst>
        </pc:grpChg>
        <pc:grpChg chg="add del mod">
          <ac:chgData name="Hopefirmly Lyngdoh [Chillibreeze]" userId="01a7a686-b86c-48d4-b45c-9f5406d63a6c" providerId="ADAL" clId="{A3CFCA1A-9B6F-495E-87A5-2D6CCC967072}" dt="2020-07-30T09:47:53.580" v="6207" actId="21"/>
          <ac:grpSpMkLst>
            <pc:docMk/>
            <pc:sldMk cId="2496819317" sldId="1814"/>
            <ac:grpSpMk id="8" creationId="{BAA71FA8-E3C4-43E7-9B74-B1424C9BACBB}"/>
          </ac:grpSpMkLst>
        </pc:grpChg>
        <pc:grpChg chg="add del mod">
          <ac:chgData name="Hopefirmly Lyngdoh [Chillibreeze]" userId="01a7a686-b86c-48d4-b45c-9f5406d63a6c" providerId="ADAL" clId="{A3CFCA1A-9B6F-495E-87A5-2D6CCC967072}" dt="2020-07-30T09:47:57.398" v="6209" actId="21"/>
          <ac:grpSpMkLst>
            <pc:docMk/>
            <pc:sldMk cId="2496819317" sldId="1814"/>
            <ac:grpSpMk id="9" creationId="{9F752EF2-372D-486A-A556-C355206EC3FC}"/>
          </ac:grpSpMkLst>
        </pc:grpChg>
        <pc:grpChg chg="add del mod">
          <ac:chgData name="Hopefirmly Lyngdoh [Chillibreeze]" userId="01a7a686-b86c-48d4-b45c-9f5406d63a6c" providerId="ADAL" clId="{A3CFCA1A-9B6F-495E-87A5-2D6CCC967072}" dt="2020-07-30T09:48:01.501" v="6211" actId="21"/>
          <ac:grpSpMkLst>
            <pc:docMk/>
            <pc:sldMk cId="2496819317" sldId="1814"/>
            <ac:grpSpMk id="10" creationId="{36C5FDB1-7717-4068-ADF5-E81C197C0C2E}"/>
          </ac:grpSpMkLst>
        </pc:grpChg>
        <pc:grpChg chg="add del mod ord">
          <ac:chgData name="Hopefirmly Lyngdoh [Chillibreeze]" userId="01a7a686-b86c-48d4-b45c-9f5406d63a6c" providerId="ADAL" clId="{A3CFCA1A-9B6F-495E-87A5-2D6CCC967072}" dt="2020-07-30T09:49:28.683" v="6559" actId="21"/>
          <ac:grpSpMkLst>
            <pc:docMk/>
            <pc:sldMk cId="2496819317" sldId="1814"/>
            <ac:grpSpMk id="11" creationId="{FD04FA5F-3319-4C42-8F1B-D849411EC892}"/>
          </ac:grpSpMkLst>
        </pc:grpChg>
        <pc:grpChg chg="add mod ord">
          <ac:chgData name="Hopefirmly Lyngdoh [Chillibreeze]" userId="01a7a686-b86c-48d4-b45c-9f5406d63a6c" providerId="ADAL" clId="{A3CFCA1A-9B6F-495E-87A5-2D6CCC967072}" dt="2020-07-30T09:45:06.946" v="6171" actId="164"/>
          <ac:grpSpMkLst>
            <pc:docMk/>
            <pc:sldMk cId="2496819317" sldId="1814"/>
            <ac:grpSpMk id="36" creationId="{C38CBBA5-EDEF-4D27-976A-64280709148C}"/>
          </ac:grpSpMkLst>
        </pc:grpChg>
        <pc:grpChg chg="add mod ord">
          <ac:chgData name="Hopefirmly Lyngdoh [Chillibreeze]" userId="01a7a686-b86c-48d4-b45c-9f5406d63a6c" providerId="ADAL" clId="{A3CFCA1A-9B6F-495E-87A5-2D6CCC967072}" dt="2020-07-30T09:45:11.514" v="6176" actId="164"/>
          <ac:grpSpMkLst>
            <pc:docMk/>
            <pc:sldMk cId="2496819317" sldId="1814"/>
            <ac:grpSpMk id="39" creationId="{C944BC21-1769-4DC1-ABF4-4CBC84AB441E}"/>
          </ac:grpSpMkLst>
        </pc:grpChg>
        <pc:grpChg chg="add mod ord">
          <ac:chgData name="Hopefirmly Lyngdoh [Chillibreeze]" userId="01a7a686-b86c-48d4-b45c-9f5406d63a6c" providerId="ADAL" clId="{A3CFCA1A-9B6F-495E-87A5-2D6CCC967072}" dt="2020-07-30T09:45:17.084" v="6181" actId="164"/>
          <ac:grpSpMkLst>
            <pc:docMk/>
            <pc:sldMk cId="2496819317" sldId="1814"/>
            <ac:grpSpMk id="42" creationId="{1540F010-E43E-45B1-8A5D-6A3993821A72}"/>
          </ac:grpSpMkLst>
        </pc:grpChg>
        <pc:grpChg chg="add mod ord">
          <ac:chgData name="Hopefirmly Lyngdoh [Chillibreeze]" userId="01a7a686-b86c-48d4-b45c-9f5406d63a6c" providerId="ADAL" clId="{A3CFCA1A-9B6F-495E-87A5-2D6CCC967072}" dt="2020-07-30T09:45:21.437" v="6186" actId="164"/>
          <ac:grpSpMkLst>
            <pc:docMk/>
            <pc:sldMk cId="2496819317" sldId="1814"/>
            <ac:grpSpMk id="45" creationId="{54186BF1-8C53-4E2C-89A0-1C5D9A05CCF6}"/>
          </ac:grpSpMkLst>
        </pc:grpChg>
        <pc:grpChg chg="add mod ord">
          <ac:chgData name="Hopefirmly Lyngdoh [Chillibreeze]" userId="01a7a686-b86c-48d4-b45c-9f5406d63a6c" providerId="ADAL" clId="{A3CFCA1A-9B6F-495E-87A5-2D6CCC967072}" dt="2020-07-30T09:45:25.632" v="6191" actId="164"/>
          <ac:grpSpMkLst>
            <pc:docMk/>
            <pc:sldMk cId="2496819317" sldId="1814"/>
            <ac:grpSpMk id="48" creationId="{789BDA1A-85AA-4F1A-A882-78C0F59EAE60}"/>
          </ac:grpSpMkLst>
        </pc:grpChg>
        <pc:grpChg chg="add mod ord">
          <ac:chgData name="Hopefirmly Lyngdoh [Chillibreeze]" userId="01a7a686-b86c-48d4-b45c-9f5406d63a6c" providerId="ADAL" clId="{A3CFCA1A-9B6F-495E-87A5-2D6CCC967072}" dt="2020-07-30T09:45:30.144" v="6196" actId="164"/>
          <ac:grpSpMkLst>
            <pc:docMk/>
            <pc:sldMk cId="2496819317" sldId="1814"/>
            <ac:grpSpMk id="51" creationId="{D6889F41-13D7-4640-B869-F6024A402F3B}"/>
          </ac:grpSpMkLst>
        </pc:grpChg>
        <pc:grpChg chg="add del mod">
          <ac:chgData name="Hopefirmly Lyngdoh [Chillibreeze]" userId="01a7a686-b86c-48d4-b45c-9f5406d63a6c" providerId="ADAL" clId="{A3CFCA1A-9B6F-495E-87A5-2D6CCC967072}" dt="2020-07-30T09:45:32.379" v="6197" actId="21"/>
          <ac:grpSpMkLst>
            <pc:docMk/>
            <pc:sldMk cId="2496819317" sldId="1814"/>
            <ac:grpSpMk id="54" creationId="{4E5269E1-1F21-4BDE-9ED0-4A2683249F43}"/>
          </ac:grpSpMkLst>
        </pc:grpChg>
        <pc:picChg chg="add mod ord">
          <ac:chgData name="Hopefirmly Lyngdoh [Chillibreeze]" userId="01a7a686-b86c-48d4-b45c-9f5406d63a6c" providerId="ADAL" clId="{A3CFCA1A-9B6F-495E-87A5-2D6CCC967072}" dt="2020-07-30T09:50:03.557" v="6672" actId="1076"/>
          <ac:picMkLst>
            <pc:docMk/>
            <pc:sldMk cId="2496819317" sldId="1814"/>
            <ac:picMk id="13" creationId="{7397AF6B-C216-4A4F-8D14-614551866BC0}"/>
          </ac:picMkLst>
        </pc:picChg>
        <pc:picChg chg="add mod ord">
          <ac:chgData name="Hopefirmly Lyngdoh [Chillibreeze]" userId="01a7a686-b86c-48d4-b45c-9f5406d63a6c" providerId="ADAL" clId="{A3CFCA1A-9B6F-495E-87A5-2D6CCC967072}" dt="2020-07-30T09:50:03.557" v="6672" actId="1076"/>
          <ac:picMkLst>
            <pc:docMk/>
            <pc:sldMk cId="2496819317" sldId="1814"/>
            <ac:picMk id="15" creationId="{10F25820-6D7F-45EB-AA5D-5C7D9A065B09}"/>
          </ac:picMkLst>
        </pc:picChg>
        <pc:picChg chg="add del mod ord">
          <ac:chgData name="Hopefirmly Lyngdoh [Chillibreeze]" userId="01a7a686-b86c-48d4-b45c-9f5406d63a6c" providerId="ADAL" clId="{A3CFCA1A-9B6F-495E-87A5-2D6CCC967072}" dt="2020-07-30T09:50:03.557" v="6672" actId="1076"/>
          <ac:picMkLst>
            <pc:docMk/>
            <pc:sldMk cId="2496819317" sldId="1814"/>
            <ac:picMk id="18" creationId="{747BAD40-6114-4001-A5E3-712DD6828BDF}"/>
          </ac:picMkLst>
        </pc:picChg>
        <pc:picChg chg="add mod ord">
          <ac:chgData name="Hopefirmly Lyngdoh [Chillibreeze]" userId="01a7a686-b86c-48d4-b45c-9f5406d63a6c" providerId="ADAL" clId="{A3CFCA1A-9B6F-495E-87A5-2D6CCC967072}" dt="2020-07-30T09:50:03.557" v="6672" actId="1076"/>
          <ac:picMkLst>
            <pc:docMk/>
            <pc:sldMk cId="2496819317" sldId="1814"/>
            <ac:picMk id="20" creationId="{2A8F35A0-D9C4-49E2-932B-2BA6B511ED45}"/>
          </ac:picMkLst>
        </pc:picChg>
        <pc:picChg chg="add mod ord">
          <ac:chgData name="Hopefirmly Lyngdoh [Chillibreeze]" userId="01a7a686-b86c-48d4-b45c-9f5406d63a6c" providerId="ADAL" clId="{A3CFCA1A-9B6F-495E-87A5-2D6CCC967072}" dt="2020-07-30T09:50:03.557" v="6672" actId="1076"/>
          <ac:picMkLst>
            <pc:docMk/>
            <pc:sldMk cId="2496819317" sldId="1814"/>
            <ac:picMk id="22" creationId="{9D26EA4E-300B-4232-B820-EDCB77C011C0}"/>
          </ac:picMkLst>
        </pc:picChg>
        <pc:picChg chg="add del mod">
          <ac:chgData name="Hopefirmly Lyngdoh [Chillibreeze]" userId="01a7a686-b86c-48d4-b45c-9f5406d63a6c" providerId="ADAL" clId="{A3CFCA1A-9B6F-495E-87A5-2D6CCC967072}" dt="2020-07-30T09:49:55.644" v="6670" actId="21"/>
          <ac:picMkLst>
            <pc:docMk/>
            <pc:sldMk cId="2496819317" sldId="1814"/>
            <ac:picMk id="31" creationId="{D85A668E-DD03-48C7-895F-335F9B19AAD4}"/>
          </ac:picMkLst>
        </pc:picChg>
        <pc:picChg chg="add del mod">
          <ac:chgData name="Hopefirmly Lyngdoh [Chillibreeze]" userId="01a7a686-b86c-48d4-b45c-9f5406d63a6c" providerId="ADAL" clId="{A3CFCA1A-9B6F-495E-87A5-2D6CCC967072}" dt="2020-07-30T09:43:07.752" v="6117" actId="21"/>
          <ac:picMkLst>
            <pc:docMk/>
            <pc:sldMk cId="2496819317" sldId="1814"/>
            <ac:picMk id="32" creationId="{3E06F76E-412E-4A3F-BEB7-E96F2D96C5E7}"/>
          </ac:picMkLst>
        </pc:picChg>
        <pc:picChg chg="add mod ord">
          <ac:chgData name="Hopefirmly Lyngdoh [Chillibreeze]" userId="01a7a686-b86c-48d4-b45c-9f5406d63a6c" providerId="ADAL" clId="{A3CFCA1A-9B6F-495E-87A5-2D6CCC967072}" dt="2020-07-30T09:50:03.557" v="6672" actId="1076"/>
          <ac:picMkLst>
            <pc:docMk/>
            <pc:sldMk cId="2496819317" sldId="1814"/>
            <ac:picMk id="33" creationId="{F3FEFBA9-0479-45B8-B072-6B8A7454CD73}"/>
          </ac:picMkLst>
        </pc:picChg>
        <pc:picChg chg="mod">
          <ac:chgData name="Hopefirmly Lyngdoh [Chillibreeze]" userId="01a7a686-b86c-48d4-b45c-9f5406d63a6c" providerId="ADAL" clId="{A3CFCA1A-9B6F-495E-87A5-2D6CCC967072}" dt="2020-07-30T09:44:17.237" v="6151"/>
          <ac:picMkLst>
            <pc:docMk/>
            <pc:sldMk cId="2496819317" sldId="1814"/>
            <ac:picMk id="57" creationId="{402C5CC0-C320-4870-93F0-69EC597533D5}"/>
          </ac:picMkLst>
        </pc:picChg>
        <pc:picChg chg="add del mod ord">
          <ac:chgData name="Hopefirmly Lyngdoh [Chillibreeze]" userId="01a7a686-b86c-48d4-b45c-9f5406d63a6c" providerId="ADAL" clId="{A3CFCA1A-9B6F-495E-87A5-2D6CCC967072}" dt="2020-07-30T09:44:30.956" v="6155"/>
          <ac:picMkLst>
            <pc:docMk/>
            <pc:sldMk cId="2496819317" sldId="1814"/>
            <ac:picMk id="58" creationId="{6F4C949F-94B1-4395-ADB7-886839DDDB7E}"/>
          </ac:picMkLst>
        </pc:picChg>
        <pc:picChg chg="add del mod">
          <ac:chgData name="Hopefirmly Lyngdoh [Chillibreeze]" userId="01a7a686-b86c-48d4-b45c-9f5406d63a6c" providerId="ADAL" clId="{A3CFCA1A-9B6F-495E-87A5-2D6CCC967072}" dt="2020-07-30T09:44:35.397" v="6156"/>
          <ac:picMkLst>
            <pc:docMk/>
            <pc:sldMk cId="2496819317" sldId="1814"/>
            <ac:picMk id="59" creationId="{460DD8BD-D3B5-4AD8-830B-5724C078986C}"/>
          </ac:picMkLst>
        </pc:picChg>
        <pc:picChg chg="add del mod">
          <ac:chgData name="Hopefirmly Lyngdoh [Chillibreeze]" userId="01a7a686-b86c-48d4-b45c-9f5406d63a6c" providerId="ADAL" clId="{A3CFCA1A-9B6F-495E-87A5-2D6CCC967072}" dt="2020-07-30T09:44:38.765" v="6157"/>
          <ac:picMkLst>
            <pc:docMk/>
            <pc:sldMk cId="2496819317" sldId="1814"/>
            <ac:picMk id="60" creationId="{25CC8BEE-277F-45E9-A581-263CFD2905A5}"/>
          </ac:picMkLst>
        </pc:picChg>
        <pc:picChg chg="add del mod">
          <ac:chgData name="Hopefirmly Lyngdoh [Chillibreeze]" userId="01a7a686-b86c-48d4-b45c-9f5406d63a6c" providerId="ADAL" clId="{A3CFCA1A-9B6F-495E-87A5-2D6CCC967072}" dt="2020-07-30T09:44:41.901" v="6158"/>
          <ac:picMkLst>
            <pc:docMk/>
            <pc:sldMk cId="2496819317" sldId="1814"/>
            <ac:picMk id="61" creationId="{F1C80ACB-F022-4B99-9D9D-8A5EC348FFD5}"/>
          </ac:picMkLst>
        </pc:picChg>
        <pc:picChg chg="add del mod">
          <ac:chgData name="Hopefirmly Lyngdoh [Chillibreeze]" userId="01a7a686-b86c-48d4-b45c-9f5406d63a6c" providerId="ADAL" clId="{A3CFCA1A-9B6F-495E-87A5-2D6CCC967072}" dt="2020-07-30T09:44:46.054" v="6159"/>
          <ac:picMkLst>
            <pc:docMk/>
            <pc:sldMk cId="2496819317" sldId="1814"/>
            <ac:picMk id="62" creationId="{15CF9EED-6107-490C-9E52-36C07BDBCB7A}"/>
          </ac:picMkLst>
        </pc:picChg>
        <pc:picChg chg="add del mod">
          <ac:chgData name="Hopefirmly Lyngdoh [Chillibreeze]" userId="01a7a686-b86c-48d4-b45c-9f5406d63a6c" providerId="ADAL" clId="{A3CFCA1A-9B6F-495E-87A5-2D6CCC967072}" dt="2020-07-30T09:44:48.742" v="6160"/>
          <ac:picMkLst>
            <pc:docMk/>
            <pc:sldMk cId="2496819317" sldId="1814"/>
            <ac:picMk id="63" creationId="{64364297-504B-4142-83B8-813BA577AC28}"/>
          </ac:picMkLst>
        </pc:picChg>
        <pc:picChg chg="add del mod">
          <ac:chgData name="Hopefirmly Lyngdoh [Chillibreeze]" userId="01a7a686-b86c-48d4-b45c-9f5406d63a6c" providerId="ADAL" clId="{A3CFCA1A-9B6F-495E-87A5-2D6CCC967072}" dt="2020-07-30T09:44:51.383" v="6161"/>
          <ac:picMkLst>
            <pc:docMk/>
            <pc:sldMk cId="2496819317" sldId="1814"/>
            <ac:picMk id="64" creationId="{0E28987A-6C5D-483B-A05A-F5B48B274977}"/>
          </ac:picMkLst>
        </pc:picChg>
        <pc:picChg chg="add del mod">
          <ac:chgData name="Hopefirmly Lyngdoh [Chillibreeze]" userId="01a7a686-b86c-48d4-b45c-9f5406d63a6c" providerId="ADAL" clId="{A3CFCA1A-9B6F-495E-87A5-2D6CCC967072}" dt="2020-07-30T09:49:26.356" v="6478"/>
          <ac:picMkLst>
            <pc:docMk/>
            <pc:sldMk cId="2496819317" sldId="1814"/>
            <ac:picMk id="72" creationId="{0557ED31-5855-4790-BFCB-3A3071E32F8E}"/>
          </ac:picMkLst>
        </pc:picChg>
        <pc:picChg chg="mod">
          <ac:chgData name="Hopefirmly Lyngdoh [Chillibreeze]" userId="01a7a686-b86c-48d4-b45c-9f5406d63a6c" providerId="ADAL" clId="{A3CFCA1A-9B6F-495E-87A5-2D6CCC967072}" dt="2020-07-30T09:45:06.946" v="6171" actId="164"/>
          <ac:picMkLst>
            <pc:docMk/>
            <pc:sldMk cId="2496819317" sldId="1814"/>
            <ac:picMk id="73" creationId="{E518E656-B364-4E5E-B3D7-2D5E2083EB1B}"/>
          </ac:picMkLst>
        </pc:picChg>
        <pc:picChg chg="mod">
          <ac:chgData name="Hopefirmly Lyngdoh [Chillibreeze]" userId="01a7a686-b86c-48d4-b45c-9f5406d63a6c" providerId="ADAL" clId="{A3CFCA1A-9B6F-495E-87A5-2D6CCC967072}" dt="2020-07-30T09:45:11.514" v="6176" actId="164"/>
          <ac:picMkLst>
            <pc:docMk/>
            <pc:sldMk cId="2496819317" sldId="1814"/>
            <ac:picMk id="74" creationId="{DE8E2F2A-D2AB-479F-94EB-0569C3F377FA}"/>
          </ac:picMkLst>
        </pc:picChg>
        <pc:picChg chg="mod">
          <ac:chgData name="Hopefirmly Lyngdoh [Chillibreeze]" userId="01a7a686-b86c-48d4-b45c-9f5406d63a6c" providerId="ADAL" clId="{A3CFCA1A-9B6F-495E-87A5-2D6CCC967072}" dt="2020-07-30T09:45:17.084" v="6181" actId="164"/>
          <ac:picMkLst>
            <pc:docMk/>
            <pc:sldMk cId="2496819317" sldId="1814"/>
            <ac:picMk id="75" creationId="{7B9A7FEC-3762-4C15-9077-60281D9EC002}"/>
          </ac:picMkLst>
        </pc:picChg>
        <pc:picChg chg="mod">
          <ac:chgData name="Hopefirmly Lyngdoh [Chillibreeze]" userId="01a7a686-b86c-48d4-b45c-9f5406d63a6c" providerId="ADAL" clId="{A3CFCA1A-9B6F-495E-87A5-2D6CCC967072}" dt="2020-07-30T09:45:21.437" v="6186" actId="164"/>
          <ac:picMkLst>
            <pc:docMk/>
            <pc:sldMk cId="2496819317" sldId="1814"/>
            <ac:picMk id="76" creationId="{9C5C0345-05A0-4BE9-8FCB-4DA17ED29256}"/>
          </ac:picMkLst>
        </pc:picChg>
        <pc:picChg chg="mod">
          <ac:chgData name="Hopefirmly Lyngdoh [Chillibreeze]" userId="01a7a686-b86c-48d4-b45c-9f5406d63a6c" providerId="ADAL" clId="{A3CFCA1A-9B6F-495E-87A5-2D6CCC967072}" dt="2020-07-30T09:45:25.632" v="6191" actId="164"/>
          <ac:picMkLst>
            <pc:docMk/>
            <pc:sldMk cId="2496819317" sldId="1814"/>
            <ac:picMk id="77" creationId="{6A448B33-5414-4776-9715-CFF64D4E1C53}"/>
          </ac:picMkLst>
        </pc:picChg>
        <pc:picChg chg="mod">
          <ac:chgData name="Hopefirmly Lyngdoh [Chillibreeze]" userId="01a7a686-b86c-48d4-b45c-9f5406d63a6c" providerId="ADAL" clId="{A3CFCA1A-9B6F-495E-87A5-2D6CCC967072}" dt="2020-07-30T09:45:30.144" v="6196" actId="164"/>
          <ac:picMkLst>
            <pc:docMk/>
            <pc:sldMk cId="2496819317" sldId="1814"/>
            <ac:picMk id="78" creationId="{2F40E7C0-B3CD-45FE-BA47-C3E988DF0FF4}"/>
          </ac:picMkLst>
        </pc:picChg>
        <pc:picChg chg="add mod">
          <ac:chgData name="Hopefirmly Lyngdoh [Chillibreeze]" userId="01a7a686-b86c-48d4-b45c-9f5406d63a6c" providerId="ADAL" clId="{A3CFCA1A-9B6F-495E-87A5-2D6CCC967072}" dt="2020-07-30T10:07:27.445" v="7135" actId="13244"/>
          <ac:picMkLst>
            <pc:docMk/>
            <pc:sldMk cId="2496819317" sldId="1814"/>
            <ac:picMk id="79" creationId="{AE1F8FF5-47AD-477E-BE20-12BB33887BA3}"/>
          </ac:picMkLst>
        </pc:picChg>
        <pc:picChg chg="add del mod ord">
          <ac:chgData name="Hopefirmly Lyngdoh [Chillibreeze]" userId="01a7a686-b86c-48d4-b45c-9f5406d63a6c" providerId="ADAL" clId="{A3CFCA1A-9B6F-495E-87A5-2D6CCC967072}" dt="2020-07-30T09:49:55.644" v="6670" actId="21"/>
          <ac:picMkLst>
            <pc:docMk/>
            <pc:sldMk cId="2496819317" sldId="1814"/>
            <ac:picMk id="88" creationId="{A4CF4FFE-096A-474D-8CB5-3B787FFCC65D}"/>
          </ac:picMkLst>
        </pc:picChg>
        <pc:picChg chg="del mod ord">
          <ac:chgData name="Hopefirmly Lyngdoh [Chillibreeze]" userId="01a7a686-b86c-48d4-b45c-9f5406d63a6c" providerId="ADAL" clId="{A3CFCA1A-9B6F-495E-87A5-2D6CCC967072}" dt="2020-07-30T09:49:16.332" v="6468" actId="21"/>
          <ac:picMkLst>
            <pc:docMk/>
            <pc:sldMk cId="2496819317" sldId="1814"/>
            <ac:picMk id="91" creationId="{1565503F-FA7F-4EE6-8F32-06E8D2A340D0}"/>
          </ac:picMkLst>
        </pc:picChg>
        <pc:picChg chg="del mod ord">
          <ac:chgData name="Hopefirmly Lyngdoh [Chillibreeze]" userId="01a7a686-b86c-48d4-b45c-9f5406d63a6c" providerId="ADAL" clId="{A3CFCA1A-9B6F-495E-87A5-2D6CCC967072}" dt="2020-07-30T09:49:03.388" v="6417" actId="21"/>
          <ac:picMkLst>
            <pc:docMk/>
            <pc:sldMk cId="2496819317" sldId="1814"/>
            <ac:picMk id="94" creationId="{4B3536AD-D3F5-44F9-A49E-2D0EECD06201}"/>
          </ac:picMkLst>
        </pc:picChg>
        <pc:picChg chg="add del mod ord">
          <ac:chgData name="Hopefirmly Lyngdoh [Chillibreeze]" userId="01a7a686-b86c-48d4-b45c-9f5406d63a6c" providerId="ADAL" clId="{A3CFCA1A-9B6F-495E-87A5-2D6CCC967072}" dt="2020-07-30T09:48:51.997" v="6370" actId="21"/>
          <ac:picMkLst>
            <pc:docMk/>
            <pc:sldMk cId="2496819317" sldId="1814"/>
            <ac:picMk id="97" creationId="{B2C67D53-4DE9-4D6E-A751-5228473B771B}"/>
          </ac:picMkLst>
        </pc:picChg>
        <pc:picChg chg="del mod ord">
          <ac:chgData name="Hopefirmly Lyngdoh [Chillibreeze]" userId="01a7a686-b86c-48d4-b45c-9f5406d63a6c" providerId="ADAL" clId="{A3CFCA1A-9B6F-495E-87A5-2D6CCC967072}" dt="2020-07-30T09:48:39.302" v="6324" actId="21"/>
          <ac:picMkLst>
            <pc:docMk/>
            <pc:sldMk cId="2496819317" sldId="1814"/>
            <ac:picMk id="101" creationId="{DE4BA3BE-635E-4141-9EEF-EE9DF5B6C37C}"/>
          </ac:picMkLst>
        </pc:picChg>
        <pc:picChg chg="del mod ord">
          <ac:chgData name="Hopefirmly Lyngdoh [Chillibreeze]" userId="01a7a686-b86c-48d4-b45c-9f5406d63a6c" providerId="ADAL" clId="{A3CFCA1A-9B6F-495E-87A5-2D6CCC967072}" dt="2020-07-30T09:48:30.407" v="6283" actId="21"/>
          <ac:picMkLst>
            <pc:docMk/>
            <pc:sldMk cId="2496819317" sldId="1814"/>
            <ac:picMk id="104" creationId="{24F69585-3811-4CEA-B391-A41EA94BFC2C}"/>
          </ac:picMkLst>
        </pc:picChg>
        <pc:picChg chg="del mod ord">
          <ac:chgData name="Hopefirmly Lyngdoh [Chillibreeze]" userId="01a7a686-b86c-48d4-b45c-9f5406d63a6c" providerId="ADAL" clId="{A3CFCA1A-9B6F-495E-87A5-2D6CCC967072}" dt="2020-07-30T09:48:21.157" v="6246" actId="21"/>
          <ac:picMkLst>
            <pc:docMk/>
            <pc:sldMk cId="2496819317" sldId="1814"/>
            <ac:picMk id="107" creationId="{5A7DDC7F-7861-4380-BA98-0D32B03F2798}"/>
          </ac:picMkLst>
        </pc:picChg>
        <pc:cxnChg chg="mod">
          <ac:chgData name="Hopefirmly Lyngdoh [Chillibreeze]" userId="01a7a686-b86c-48d4-b45c-9f5406d63a6c" providerId="ADAL" clId="{A3CFCA1A-9B6F-495E-87A5-2D6CCC967072}" dt="2020-07-30T09:50:03.557" v="6672" actId="1076"/>
          <ac:cxnSpMkLst>
            <pc:docMk/>
            <pc:sldMk cId="2496819317" sldId="1814"/>
            <ac:cxnSpMk id="90" creationId="{8DB2A975-DFBF-4C47-9FCE-39FD2F3AE467}"/>
          </ac:cxnSpMkLst>
        </pc:cxnChg>
        <pc:cxnChg chg="mod">
          <ac:chgData name="Hopefirmly Lyngdoh [Chillibreeze]" userId="01a7a686-b86c-48d4-b45c-9f5406d63a6c" providerId="ADAL" clId="{A3CFCA1A-9B6F-495E-87A5-2D6CCC967072}" dt="2020-07-30T09:50:03.557" v="6672" actId="1076"/>
          <ac:cxnSpMkLst>
            <pc:docMk/>
            <pc:sldMk cId="2496819317" sldId="1814"/>
            <ac:cxnSpMk id="93" creationId="{54BC7D81-F2D5-4EB2-8C3D-008BC5D1E3A7}"/>
          </ac:cxnSpMkLst>
        </pc:cxnChg>
        <pc:cxnChg chg="mod">
          <ac:chgData name="Hopefirmly Lyngdoh [Chillibreeze]" userId="01a7a686-b86c-48d4-b45c-9f5406d63a6c" providerId="ADAL" clId="{A3CFCA1A-9B6F-495E-87A5-2D6CCC967072}" dt="2020-07-30T09:50:03.557" v="6672" actId="1076"/>
          <ac:cxnSpMkLst>
            <pc:docMk/>
            <pc:sldMk cId="2496819317" sldId="1814"/>
            <ac:cxnSpMk id="96" creationId="{53CD3D96-A3A3-4BB1-95E0-CE599715BE08}"/>
          </ac:cxnSpMkLst>
        </pc:cxnChg>
        <pc:cxnChg chg="mod">
          <ac:chgData name="Hopefirmly Lyngdoh [Chillibreeze]" userId="01a7a686-b86c-48d4-b45c-9f5406d63a6c" providerId="ADAL" clId="{A3CFCA1A-9B6F-495E-87A5-2D6CCC967072}" dt="2020-07-30T09:50:03.557" v="6672" actId="1076"/>
          <ac:cxnSpMkLst>
            <pc:docMk/>
            <pc:sldMk cId="2496819317" sldId="1814"/>
            <ac:cxnSpMk id="103" creationId="{861B483D-F27A-4205-B5DC-FA37205E3746}"/>
          </ac:cxnSpMkLst>
        </pc:cxnChg>
        <pc:cxnChg chg="mod">
          <ac:chgData name="Hopefirmly Lyngdoh [Chillibreeze]" userId="01a7a686-b86c-48d4-b45c-9f5406d63a6c" providerId="ADAL" clId="{A3CFCA1A-9B6F-495E-87A5-2D6CCC967072}" dt="2020-07-30T09:50:03.557" v="6672" actId="1076"/>
          <ac:cxnSpMkLst>
            <pc:docMk/>
            <pc:sldMk cId="2496819317" sldId="1814"/>
            <ac:cxnSpMk id="106" creationId="{E311002B-43CE-4F56-B0FA-56CC702B4E4E}"/>
          </ac:cxnSpMkLst>
        </pc:cxnChg>
      </pc:sldChg>
      <pc:sldChg chg="addSp modSp mod modNotes">
        <pc:chgData name="Hopefirmly Lyngdoh [Chillibreeze]" userId="01a7a686-b86c-48d4-b45c-9f5406d63a6c" providerId="ADAL" clId="{A3CFCA1A-9B6F-495E-87A5-2D6CCC967072}" dt="2020-07-30T07:24:51.375" v="4754" actId="20577"/>
        <pc:sldMkLst>
          <pc:docMk/>
          <pc:sldMk cId="2529775131" sldId="1815"/>
        </pc:sldMkLst>
        <pc:spChg chg="add mod">
          <ac:chgData name="Hopefirmly Lyngdoh [Chillibreeze]" userId="01a7a686-b86c-48d4-b45c-9f5406d63a6c" providerId="ADAL" clId="{A3CFCA1A-9B6F-495E-87A5-2D6CCC967072}" dt="2020-07-21T12:03:48.002" v="1155" actId="20577"/>
          <ac:spMkLst>
            <pc:docMk/>
            <pc:sldMk cId="2529775131" sldId="1815"/>
            <ac:spMk id="2" creationId="{81C7B21D-8D06-4CB5-A1F3-D3FB7EB0451A}"/>
          </ac:spMkLst>
        </pc:spChg>
        <pc:spChg chg="mod">
          <ac:chgData name="Hopefirmly Lyngdoh [Chillibreeze]" userId="01a7a686-b86c-48d4-b45c-9f5406d63a6c" providerId="ADAL" clId="{A3CFCA1A-9B6F-495E-87A5-2D6CCC967072}" dt="2020-07-30T07:24:51.375" v="4754" actId="20577"/>
          <ac:spMkLst>
            <pc:docMk/>
            <pc:sldMk cId="2529775131" sldId="1815"/>
            <ac:spMk id="17" creationId="{00000000-0000-0000-0000-000000000000}"/>
          </ac:spMkLst>
        </pc:spChg>
        <pc:spChg chg="mod">
          <ac:chgData name="Hopefirmly Lyngdoh [Chillibreeze]" userId="01a7a686-b86c-48d4-b45c-9f5406d63a6c" providerId="ADAL" clId="{A3CFCA1A-9B6F-495E-87A5-2D6CCC967072}" dt="2020-07-28T09:38:40.972" v="2716" actId="1076"/>
          <ac:spMkLst>
            <pc:docMk/>
            <pc:sldMk cId="2529775131" sldId="1815"/>
            <ac:spMk id="30" creationId="{D7E838CB-A184-49B2-A992-744076F45685}"/>
          </ac:spMkLst>
        </pc:spChg>
        <pc:spChg chg="mod">
          <ac:chgData name="Hopefirmly Lyngdoh [Chillibreeze]" userId="01a7a686-b86c-48d4-b45c-9f5406d63a6c" providerId="ADAL" clId="{A3CFCA1A-9B6F-495E-87A5-2D6CCC967072}" dt="2020-07-28T09:38:40.972" v="2716" actId="1076"/>
          <ac:spMkLst>
            <pc:docMk/>
            <pc:sldMk cId="2529775131" sldId="1815"/>
            <ac:spMk id="32" creationId="{4BB6FC8D-DAAC-462A-A793-A07750B2D590}"/>
          </ac:spMkLst>
        </pc:spChg>
        <pc:spChg chg="mod">
          <ac:chgData name="Hopefirmly Lyngdoh [Chillibreeze]" userId="01a7a686-b86c-48d4-b45c-9f5406d63a6c" providerId="ADAL" clId="{A3CFCA1A-9B6F-495E-87A5-2D6CCC967072}" dt="2020-07-28T10:36:54.905" v="4040" actId="14100"/>
          <ac:spMkLst>
            <pc:docMk/>
            <pc:sldMk cId="2529775131" sldId="1815"/>
            <ac:spMk id="33" creationId="{98AA8683-8A00-449A-B105-404F843DD18D}"/>
          </ac:spMkLst>
        </pc:spChg>
        <pc:spChg chg="mod">
          <ac:chgData name="Hopefirmly Lyngdoh [Chillibreeze]" userId="01a7a686-b86c-48d4-b45c-9f5406d63a6c" providerId="ADAL" clId="{A3CFCA1A-9B6F-495E-87A5-2D6CCC967072}" dt="2020-07-28T10:36:54.905" v="4040" actId="14100"/>
          <ac:spMkLst>
            <pc:docMk/>
            <pc:sldMk cId="2529775131" sldId="1815"/>
            <ac:spMk id="34" creationId="{F19C3658-9948-4A4C-9980-F9284DF5B5F2}"/>
          </ac:spMkLst>
        </pc:spChg>
        <pc:spChg chg="mod">
          <ac:chgData name="Hopefirmly Lyngdoh [Chillibreeze]" userId="01a7a686-b86c-48d4-b45c-9f5406d63a6c" providerId="ADAL" clId="{A3CFCA1A-9B6F-495E-87A5-2D6CCC967072}" dt="2020-07-28T10:36:54.905" v="4040" actId="14100"/>
          <ac:spMkLst>
            <pc:docMk/>
            <pc:sldMk cId="2529775131" sldId="1815"/>
            <ac:spMk id="35" creationId="{59FB35A4-0183-4E48-BF97-2E3301C98180}"/>
          </ac:spMkLst>
        </pc:spChg>
      </pc:sldChg>
      <pc:sldChg chg="addSp delSp modSp mod modNotes">
        <pc:chgData name="Hopefirmly Lyngdoh [Chillibreeze]" userId="01a7a686-b86c-48d4-b45c-9f5406d63a6c" providerId="ADAL" clId="{A3CFCA1A-9B6F-495E-87A5-2D6CCC967072}" dt="2020-07-30T10:07:52.197" v="7136" actId="14100"/>
        <pc:sldMkLst>
          <pc:docMk/>
          <pc:sldMk cId="880447891" sldId="1816"/>
        </pc:sldMkLst>
        <pc:spChg chg="add del">
          <ac:chgData name="Hopefirmly Lyngdoh [Chillibreeze]" userId="01a7a686-b86c-48d4-b45c-9f5406d63a6c" providerId="ADAL" clId="{A3CFCA1A-9B6F-495E-87A5-2D6CCC967072}" dt="2020-07-21T12:03:51.643" v="1157" actId="22"/>
          <ac:spMkLst>
            <pc:docMk/>
            <pc:sldMk cId="880447891" sldId="1816"/>
            <ac:spMk id="2" creationId="{55320566-7303-4365-8EB0-68A8AE7BD5B1}"/>
          </ac:spMkLst>
        </pc:spChg>
        <pc:spChg chg="mod">
          <ac:chgData name="Hopefirmly Lyngdoh [Chillibreeze]" userId="01a7a686-b86c-48d4-b45c-9f5406d63a6c" providerId="ADAL" clId="{A3CFCA1A-9B6F-495E-87A5-2D6CCC967072}" dt="2020-07-30T07:34:02.218" v="4921" actId="14100"/>
          <ac:spMkLst>
            <pc:docMk/>
            <pc:sldMk cId="880447891" sldId="1816"/>
            <ac:spMk id="6" creationId="{00000000-0000-0000-0000-000000000000}"/>
          </ac:spMkLst>
        </pc:spChg>
        <pc:spChg chg="add mod">
          <ac:chgData name="Hopefirmly Lyngdoh [Chillibreeze]" userId="01a7a686-b86c-48d4-b45c-9f5406d63a6c" providerId="ADAL" clId="{A3CFCA1A-9B6F-495E-87A5-2D6CCC967072}" dt="2020-07-21T12:03:59.424" v="1176" actId="20577"/>
          <ac:spMkLst>
            <pc:docMk/>
            <pc:sldMk cId="880447891" sldId="1816"/>
            <ac:spMk id="9" creationId="{B9DEB087-77C5-4E65-B615-D86418B45B24}"/>
          </ac:spMkLst>
        </pc:spChg>
        <pc:spChg chg="mod">
          <ac:chgData name="Hopefirmly Lyngdoh [Chillibreeze]" userId="01a7a686-b86c-48d4-b45c-9f5406d63a6c" providerId="ADAL" clId="{A3CFCA1A-9B6F-495E-87A5-2D6CCC967072}" dt="2020-07-30T07:34:09.676" v="4925" actId="12789"/>
          <ac:spMkLst>
            <pc:docMk/>
            <pc:sldMk cId="880447891" sldId="1816"/>
            <ac:spMk id="10" creationId="{DC9798A6-7988-4641-BAD5-96F6C0F57AC8}"/>
          </ac:spMkLst>
        </pc:spChg>
        <pc:spChg chg="mod">
          <ac:chgData name="Hopefirmly Lyngdoh [Chillibreeze]" userId="01a7a686-b86c-48d4-b45c-9f5406d63a6c" providerId="ADAL" clId="{A3CFCA1A-9B6F-495E-87A5-2D6CCC967072}" dt="2020-07-28T09:39:16.031" v="2734" actId="1582"/>
          <ac:spMkLst>
            <pc:docMk/>
            <pc:sldMk cId="880447891" sldId="1816"/>
            <ac:spMk id="12" creationId="{60546A10-1059-4A74-A63A-AFDA89E36C4F}"/>
          </ac:spMkLst>
        </pc:spChg>
        <pc:spChg chg="mod">
          <ac:chgData name="Hopefirmly Lyngdoh [Chillibreeze]" userId="01a7a686-b86c-48d4-b45c-9f5406d63a6c" providerId="ADAL" clId="{A3CFCA1A-9B6F-495E-87A5-2D6CCC967072}" dt="2020-07-28T09:16:24.765" v="2329" actId="790"/>
          <ac:spMkLst>
            <pc:docMk/>
            <pc:sldMk cId="880447891" sldId="1816"/>
            <ac:spMk id="17" creationId="{00000000-0000-0000-0000-000000000000}"/>
          </ac:spMkLst>
        </pc:spChg>
        <pc:picChg chg="mod">
          <ac:chgData name="Hopefirmly Lyngdoh [Chillibreeze]" userId="01a7a686-b86c-48d4-b45c-9f5406d63a6c" providerId="ADAL" clId="{A3CFCA1A-9B6F-495E-87A5-2D6CCC967072}" dt="2020-07-30T07:34:09.676" v="4925" actId="12789"/>
          <ac:picMkLst>
            <pc:docMk/>
            <pc:sldMk cId="880447891" sldId="1816"/>
            <ac:picMk id="11" creationId="{CF0B0F5A-F48C-4924-9623-0E42749C6A1D}"/>
          </ac:picMkLst>
        </pc:picChg>
        <pc:picChg chg="mod">
          <ac:chgData name="Hopefirmly Lyngdoh [Chillibreeze]" userId="01a7a686-b86c-48d4-b45c-9f5406d63a6c" providerId="ADAL" clId="{A3CFCA1A-9B6F-495E-87A5-2D6CCC967072}" dt="2020-07-30T10:07:52.197" v="7136" actId="14100"/>
          <ac:picMkLst>
            <pc:docMk/>
            <pc:sldMk cId="880447891" sldId="1816"/>
            <ac:picMk id="13" creationId="{8561E930-B1A6-42F3-A35E-3C05D50B9F8C}"/>
          </ac:picMkLst>
        </pc:picChg>
      </pc:sldChg>
      <pc:sldChg chg="addSp delSp modSp mod modNotes">
        <pc:chgData name="Hopefirmly Lyngdoh [Chillibreeze]" userId="01a7a686-b86c-48d4-b45c-9f5406d63a6c" providerId="ADAL" clId="{A3CFCA1A-9B6F-495E-87A5-2D6CCC967072}" dt="2020-07-28T09:39:29.395" v="2736" actId="255"/>
        <pc:sldMkLst>
          <pc:docMk/>
          <pc:sldMk cId="2867353121" sldId="1817"/>
        </pc:sldMkLst>
        <pc:spChg chg="mod">
          <ac:chgData name="Hopefirmly Lyngdoh [Chillibreeze]" userId="01a7a686-b86c-48d4-b45c-9f5406d63a6c" providerId="ADAL" clId="{A3CFCA1A-9B6F-495E-87A5-2D6CCC967072}" dt="2020-07-28T09:39:29.395" v="2736" actId="255"/>
          <ac:spMkLst>
            <pc:docMk/>
            <pc:sldMk cId="2867353121" sldId="1817"/>
            <ac:spMk id="2" creationId="{00000000-0000-0000-0000-000000000000}"/>
          </ac:spMkLst>
        </pc:spChg>
        <pc:spChg chg="add del mod">
          <ac:chgData name="Hopefirmly Lyngdoh [Chillibreeze]" userId="01a7a686-b86c-48d4-b45c-9f5406d63a6c" providerId="ADAL" clId="{A3CFCA1A-9B6F-495E-87A5-2D6CCC967072}" dt="2020-07-28T07:08:23.891" v="1298"/>
          <ac:spMkLst>
            <pc:docMk/>
            <pc:sldMk cId="2867353121" sldId="1817"/>
            <ac:spMk id="3" creationId="{64F1B688-C61D-4638-9106-668E8613E413}"/>
          </ac:spMkLst>
        </pc:spChg>
        <pc:spChg chg="add mod">
          <ac:chgData name="Hopefirmly Lyngdoh [Chillibreeze]" userId="01a7a686-b86c-48d4-b45c-9f5406d63a6c" providerId="ADAL" clId="{A3CFCA1A-9B6F-495E-87A5-2D6CCC967072}" dt="2020-07-21T12:04:11.207" v="1195" actId="20577"/>
          <ac:spMkLst>
            <pc:docMk/>
            <pc:sldMk cId="2867353121" sldId="1817"/>
            <ac:spMk id="4" creationId="{FACF38D7-5529-4019-A1CD-B22124C531D3}"/>
          </ac:spMkLst>
        </pc:spChg>
      </pc:sldChg>
      <pc:sldChg chg="addSp delSp modSp mod modNotes">
        <pc:chgData name="Hopefirmly Lyngdoh [Chillibreeze]" userId="01a7a686-b86c-48d4-b45c-9f5406d63a6c" providerId="ADAL" clId="{A3CFCA1A-9B6F-495E-87A5-2D6CCC967072}" dt="2020-07-30T10:08:03.765" v="7138" actId="14100"/>
        <pc:sldMkLst>
          <pc:docMk/>
          <pc:sldMk cId="3244468067" sldId="1818"/>
        </pc:sldMkLst>
        <pc:spChg chg="add del mod topLvl">
          <ac:chgData name="Hopefirmly Lyngdoh [Chillibreeze]" userId="01a7a686-b86c-48d4-b45c-9f5406d63a6c" providerId="ADAL" clId="{A3CFCA1A-9B6F-495E-87A5-2D6CCC967072}" dt="2020-07-30T07:24:26.476" v="4745" actId="21"/>
          <ac:spMkLst>
            <pc:docMk/>
            <pc:sldMk cId="3244468067" sldId="1818"/>
            <ac:spMk id="2" creationId="{F1DE2376-7B2A-4D13-A513-10DA454763FE}"/>
          </ac:spMkLst>
        </pc:spChg>
        <pc:spChg chg="add del mod topLvl">
          <ac:chgData name="Hopefirmly Lyngdoh [Chillibreeze]" userId="01a7a686-b86c-48d4-b45c-9f5406d63a6c" providerId="ADAL" clId="{A3CFCA1A-9B6F-495E-87A5-2D6CCC967072}" dt="2020-07-30T07:24:26.476" v="4745" actId="21"/>
          <ac:spMkLst>
            <pc:docMk/>
            <pc:sldMk cId="3244468067" sldId="1818"/>
            <ac:spMk id="3" creationId="{79641210-C2E3-4840-BB42-1A2EF5C1508A}"/>
          </ac:spMkLst>
        </pc:spChg>
        <pc:spChg chg="add del mod topLvl">
          <ac:chgData name="Hopefirmly Lyngdoh [Chillibreeze]" userId="01a7a686-b86c-48d4-b45c-9f5406d63a6c" providerId="ADAL" clId="{A3CFCA1A-9B6F-495E-87A5-2D6CCC967072}" dt="2020-07-30T07:24:26.476" v="4745" actId="21"/>
          <ac:spMkLst>
            <pc:docMk/>
            <pc:sldMk cId="3244468067" sldId="1818"/>
            <ac:spMk id="4" creationId="{ECBDEA08-B9EA-4947-9DE2-6F4E1FF493F2}"/>
          </ac:spMkLst>
        </pc:spChg>
        <pc:spChg chg="add mod">
          <ac:chgData name="Hopefirmly Lyngdoh [Chillibreeze]" userId="01a7a686-b86c-48d4-b45c-9f5406d63a6c" providerId="ADAL" clId="{A3CFCA1A-9B6F-495E-87A5-2D6CCC967072}" dt="2020-07-30T07:36:02.731" v="4981" actId="552"/>
          <ac:spMkLst>
            <pc:docMk/>
            <pc:sldMk cId="3244468067" sldId="1818"/>
            <ac:spMk id="7" creationId="{9BE98C74-5ED4-4323-972C-46CB6DC61EA9}"/>
          </ac:spMkLst>
        </pc:spChg>
        <pc:spChg chg="add mod">
          <ac:chgData name="Hopefirmly Lyngdoh [Chillibreeze]" userId="01a7a686-b86c-48d4-b45c-9f5406d63a6c" providerId="ADAL" clId="{A3CFCA1A-9B6F-495E-87A5-2D6CCC967072}" dt="2020-07-30T07:23:59.322" v="4737" actId="20577"/>
          <ac:spMkLst>
            <pc:docMk/>
            <pc:sldMk cId="3244468067" sldId="1818"/>
            <ac:spMk id="11" creationId="{97DE4A5F-1089-463A-B695-FA721EC03312}"/>
          </ac:spMkLst>
        </pc:spChg>
        <pc:spChg chg="add mod">
          <ac:chgData name="Hopefirmly Lyngdoh [Chillibreeze]" userId="01a7a686-b86c-48d4-b45c-9f5406d63a6c" providerId="ADAL" clId="{A3CFCA1A-9B6F-495E-87A5-2D6CCC967072}" dt="2020-07-30T07:24:24.482" v="4744" actId="14100"/>
          <ac:spMkLst>
            <pc:docMk/>
            <pc:sldMk cId="3244468067" sldId="1818"/>
            <ac:spMk id="15" creationId="{3C47700C-6902-40A5-B87A-AE6ABFEFA0D4}"/>
          </ac:spMkLst>
        </pc:spChg>
        <pc:spChg chg="mod">
          <ac:chgData name="Hopefirmly Lyngdoh [Chillibreeze]" userId="01a7a686-b86c-48d4-b45c-9f5406d63a6c" providerId="ADAL" clId="{A3CFCA1A-9B6F-495E-87A5-2D6CCC967072}" dt="2020-07-28T09:16:24.807" v="2344" actId="790"/>
          <ac:spMkLst>
            <pc:docMk/>
            <pc:sldMk cId="3244468067" sldId="1818"/>
            <ac:spMk id="17" creationId="{00000000-0000-0000-0000-000000000000}"/>
          </ac:spMkLst>
        </pc:spChg>
        <pc:spChg chg="add mod">
          <ac:chgData name="Hopefirmly Lyngdoh [Chillibreeze]" userId="01a7a686-b86c-48d4-b45c-9f5406d63a6c" providerId="ADAL" clId="{A3CFCA1A-9B6F-495E-87A5-2D6CCC967072}" dt="2020-07-30T07:35:31.457" v="4964"/>
          <ac:spMkLst>
            <pc:docMk/>
            <pc:sldMk cId="3244468067" sldId="1818"/>
            <ac:spMk id="19" creationId="{9E4C2A8E-3CAD-4435-9421-817176D46311}"/>
          </ac:spMkLst>
        </pc:spChg>
        <pc:spChg chg="add del mod">
          <ac:chgData name="Hopefirmly Lyngdoh [Chillibreeze]" userId="01a7a686-b86c-48d4-b45c-9f5406d63a6c" providerId="ADAL" clId="{A3CFCA1A-9B6F-495E-87A5-2D6CCC967072}" dt="2020-07-30T07:34:54.742" v="4941"/>
          <ac:spMkLst>
            <pc:docMk/>
            <pc:sldMk cId="3244468067" sldId="1818"/>
            <ac:spMk id="20" creationId="{44B0FC2E-419A-4465-8AF3-08B565BBC102}"/>
          </ac:spMkLst>
        </pc:spChg>
        <pc:spChg chg="mod">
          <ac:chgData name="Hopefirmly Lyngdoh [Chillibreeze]" userId="01a7a686-b86c-48d4-b45c-9f5406d63a6c" providerId="ADAL" clId="{A3CFCA1A-9B6F-495E-87A5-2D6CCC967072}" dt="2020-07-30T07:35:12.194" v="4948" actId="571"/>
          <ac:spMkLst>
            <pc:docMk/>
            <pc:sldMk cId="3244468067" sldId="1818"/>
            <ac:spMk id="26" creationId="{EFA8E5C0-555A-4EC8-8B81-3660DF392E97}"/>
          </ac:spMkLst>
        </pc:spChg>
        <pc:spChg chg="del mod">
          <ac:chgData name="Hopefirmly Lyngdoh [Chillibreeze]" userId="01a7a686-b86c-48d4-b45c-9f5406d63a6c" providerId="ADAL" clId="{A3CFCA1A-9B6F-495E-87A5-2D6CCC967072}" dt="2020-07-28T09:42:27.701" v="2764" actId="478"/>
          <ac:spMkLst>
            <pc:docMk/>
            <pc:sldMk cId="3244468067" sldId="1818"/>
            <ac:spMk id="34" creationId="{E73FF04E-9458-4B9C-9E10-4289A9C0E2D3}"/>
          </ac:spMkLst>
        </pc:spChg>
        <pc:spChg chg="del mod">
          <ac:chgData name="Hopefirmly Lyngdoh [Chillibreeze]" userId="01a7a686-b86c-48d4-b45c-9f5406d63a6c" providerId="ADAL" clId="{A3CFCA1A-9B6F-495E-87A5-2D6CCC967072}" dt="2020-07-28T09:42:27.701" v="2764" actId="478"/>
          <ac:spMkLst>
            <pc:docMk/>
            <pc:sldMk cId="3244468067" sldId="1818"/>
            <ac:spMk id="38" creationId="{2233FA84-678D-4E60-AD0B-19214D4C2402}"/>
          </ac:spMkLst>
        </pc:spChg>
        <pc:spChg chg="del mod">
          <ac:chgData name="Hopefirmly Lyngdoh [Chillibreeze]" userId="01a7a686-b86c-48d4-b45c-9f5406d63a6c" providerId="ADAL" clId="{A3CFCA1A-9B6F-495E-87A5-2D6CCC967072}" dt="2020-07-28T09:42:27.701" v="2764" actId="478"/>
          <ac:spMkLst>
            <pc:docMk/>
            <pc:sldMk cId="3244468067" sldId="1818"/>
            <ac:spMk id="41" creationId="{CB358E23-5178-408E-9140-5096A7C64E0E}"/>
          </ac:spMkLst>
        </pc:spChg>
        <pc:grpChg chg="add del mod">
          <ac:chgData name="Hopefirmly Lyngdoh [Chillibreeze]" userId="01a7a686-b86c-48d4-b45c-9f5406d63a6c" providerId="ADAL" clId="{A3CFCA1A-9B6F-495E-87A5-2D6CCC967072}" dt="2020-07-28T09:42:08.868" v="2758" actId="165"/>
          <ac:grpSpMkLst>
            <pc:docMk/>
            <pc:sldMk cId="3244468067" sldId="1818"/>
            <ac:grpSpMk id="5" creationId="{2A050E6B-AAA4-49B9-860A-E964A2EEFCDB}"/>
          </ac:grpSpMkLst>
        </pc:grpChg>
        <pc:grpChg chg="add del mod ord">
          <ac:chgData name="Hopefirmly Lyngdoh [Chillibreeze]" userId="01a7a686-b86c-48d4-b45c-9f5406d63a6c" providerId="ADAL" clId="{A3CFCA1A-9B6F-495E-87A5-2D6CCC967072}" dt="2020-07-30T07:35:33.380" v="4973" actId="21"/>
          <ac:grpSpMkLst>
            <pc:docMk/>
            <pc:sldMk cId="3244468067" sldId="1818"/>
            <ac:grpSpMk id="23" creationId="{42E4BC90-6443-4CD9-9118-0768EFF73563}"/>
          </ac:grpSpMkLst>
        </pc:grpChg>
        <pc:grpChg chg="add del mod">
          <ac:chgData name="Hopefirmly Lyngdoh [Chillibreeze]" userId="01a7a686-b86c-48d4-b45c-9f5406d63a6c" providerId="ADAL" clId="{A3CFCA1A-9B6F-495E-87A5-2D6CCC967072}" dt="2020-07-30T07:35:12.539" v="4949" actId="21"/>
          <ac:grpSpMkLst>
            <pc:docMk/>
            <pc:sldMk cId="3244468067" sldId="1818"/>
            <ac:grpSpMk id="24" creationId="{8DF3BC42-CEEF-463E-B987-9F5E2A370C24}"/>
          </ac:grpSpMkLst>
        </pc:grpChg>
        <pc:picChg chg="add mod">
          <ac:chgData name="Hopefirmly Lyngdoh [Chillibreeze]" userId="01a7a686-b86c-48d4-b45c-9f5406d63a6c" providerId="ADAL" clId="{A3CFCA1A-9B6F-495E-87A5-2D6CCC967072}" dt="2020-07-30T10:08:03.765" v="7138" actId="14100"/>
          <ac:picMkLst>
            <pc:docMk/>
            <pc:sldMk cId="3244468067" sldId="1818"/>
            <ac:picMk id="5" creationId="{4C41BC79-6955-4F2B-B389-8DD7A68E28C4}"/>
          </ac:picMkLst>
        </pc:picChg>
        <pc:picChg chg="add mod">
          <ac:chgData name="Hopefirmly Lyngdoh [Chillibreeze]" userId="01a7a686-b86c-48d4-b45c-9f5406d63a6c" providerId="ADAL" clId="{A3CFCA1A-9B6F-495E-87A5-2D6CCC967072}" dt="2020-07-30T07:35:31.457" v="4964"/>
          <ac:picMkLst>
            <pc:docMk/>
            <pc:sldMk cId="3244468067" sldId="1818"/>
            <ac:picMk id="9" creationId="{76F11451-A97D-4D78-998D-FC3F81A31F9B}"/>
          </ac:picMkLst>
        </pc:picChg>
        <pc:picChg chg="add mod">
          <ac:chgData name="Hopefirmly Lyngdoh [Chillibreeze]" userId="01a7a686-b86c-48d4-b45c-9f5406d63a6c" providerId="ADAL" clId="{A3CFCA1A-9B6F-495E-87A5-2D6CCC967072}" dt="2020-07-30T10:08:03.765" v="7138" actId="14100"/>
          <ac:picMkLst>
            <pc:docMk/>
            <pc:sldMk cId="3244468067" sldId="1818"/>
            <ac:picMk id="13" creationId="{F537AC67-C16B-4A38-A50B-32F3A5D2E9C7}"/>
          </ac:picMkLst>
        </pc:picChg>
        <pc:picChg chg="add del mod">
          <ac:chgData name="Hopefirmly Lyngdoh [Chillibreeze]" userId="01a7a686-b86c-48d4-b45c-9f5406d63a6c" providerId="ADAL" clId="{A3CFCA1A-9B6F-495E-87A5-2D6CCC967072}" dt="2020-07-30T07:34:54.742" v="4941"/>
          <ac:picMkLst>
            <pc:docMk/>
            <pc:sldMk cId="3244468067" sldId="1818"/>
            <ac:picMk id="18" creationId="{695DA43D-B552-4F00-8A94-C7905E0E4BDB}"/>
          </ac:picMkLst>
        </pc:picChg>
        <pc:picChg chg="mod ord">
          <ac:chgData name="Hopefirmly Lyngdoh [Chillibreeze]" userId="01a7a686-b86c-48d4-b45c-9f5406d63a6c" providerId="ADAL" clId="{A3CFCA1A-9B6F-495E-87A5-2D6CCC967072}" dt="2020-07-30T07:35:31.457" v="4964"/>
          <ac:picMkLst>
            <pc:docMk/>
            <pc:sldMk cId="3244468067" sldId="1818"/>
            <ac:picMk id="21" creationId="{630D2869-0F29-4DFA-B5B1-2759A86FFC49}"/>
          </ac:picMkLst>
        </pc:picChg>
        <pc:picChg chg="add del mod">
          <ac:chgData name="Hopefirmly Lyngdoh [Chillibreeze]" userId="01a7a686-b86c-48d4-b45c-9f5406d63a6c" providerId="ADAL" clId="{A3CFCA1A-9B6F-495E-87A5-2D6CCC967072}" dt="2020-07-30T07:35:41.552" v="4978" actId="21"/>
          <ac:picMkLst>
            <pc:docMk/>
            <pc:sldMk cId="3244468067" sldId="1818"/>
            <ac:picMk id="22" creationId="{F0D097AB-9948-44EC-B7C3-9D54920FCE76}"/>
          </ac:picMkLst>
        </pc:picChg>
        <pc:picChg chg="mod">
          <ac:chgData name="Hopefirmly Lyngdoh [Chillibreeze]" userId="01a7a686-b86c-48d4-b45c-9f5406d63a6c" providerId="ADAL" clId="{A3CFCA1A-9B6F-495E-87A5-2D6CCC967072}" dt="2020-07-30T07:35:12.194" v="4948" actId="571"/>
          <ac:picMkLst>
            <pc:docMk/>
            <pc:sldMk cId="3244468067" sldId="1818"/>
            <ac:picMk id="25" creationId="{12E1BB9C-EB9F-489B-B4A5-EDF1A316CF92}"/>
          </ac:picMkLst>
        </pc:picChg>
        <pc:picChg chg="mod">
          <ac:chgData name="Hopefirmly Lyngdoh [Chillibreeze]" userId="01a7a686-b86c-48d4-b45c-9f5406d63a6c" providerId="ADAL" clId="{A3CFCA1A-9B6F-495E-87A5-2D6CCC967072}" dt="2020-07-30T07:35:12.194" v="4948" actId="571"/>
          <ac:picMkLst>
            <pc:docMk/>
            <pc:sldMk cId="3244468067" sldId="1818"/>
            <ac:picMk id="27" creationId="{FBA4A595-EC44-47F8-959E-6A2A965FCF45}"/>
          </ac:picMkLst>
        </pc:picChg>
        <pc:picChg chg="add mod ord">
          <ac:chgData name="Hopefirmly Lyngdoh [Chillibreeze]" userId="01a7a686-b86c-48d4-b45c-9f5406d63a6c" providerId="ADAL" clId="{A3CFCA1A-9B6F-495E-87A5-2D6CCC967072}" dt="2020-07-30T10:08:03.765" v="7138" actId="14100"/>
          <ac:picMkLst>
            <pc:docMk/>
            <pc:sldMk cId="3244468067" sldId="1818"/>
            <ac:picMk id="29" creationId="{B4102898-FB5C-4D4B-8DF1-74001AC6DE0D}"/>
          </ac:picMkLst>
        </pc:picChg>
        <pc:picChg chg="del mod">
          <ac:chgData name="Hopefirmly Lyngdoh [Chillibreeze]" userId="01a7a686-b86c-48d4-b45c-9f5406d63a6c" providerId="ADAL" clId="{A3CFCA1A-9B6F-495E-87A5-2D6CCC967072}" dt="2020-07-28T09:42:27.701" v="2764" actId="478"/>
          <ac:picMkLst>
            <pc:docMk/>
            <pc:sldMk cId="3244468067" sldId="1818"/>
            <ac:picMk id="33" creationId="{5CB2A10D-264B-4D9C-9F63-05ADFC34F8A9}"/>
          </ac:picMkLst>
        </pc:picChg>
        <pc:picChg chg="del mod">
          <ac:chgData name="Hopefirmly Lyngdoh [Chillibreeze]" userId="01a7a686-b86c-48d4-b45c-9f5406d63a6c" providerId="ADAL" clId="{A3CFCA1A-9B6F-495E-87A5-2D6CCC967072}" dt="2020-07-28T09:42:27.701" v="2764" actId="478"/>
          <ac:picMkLst>
            <pc:docMk/>
            <pc:sldMk cId="3244468067" sldId="1818"/>
            <ac:picMk id="37" creationId="{24D81036-040C-4A1A-A78C-95FB19472A4F}"/>
          </ac:picMkLst>
        </pc:picChg>
        <pc:picChg chg="del mod">
          <ac:chgData name="Hopefirmly Lyngdoh [Chillibreeze]" userId="01a7a686-b86c-48d4-b45c-9f5406d63a6c" providerId="ADAL" clId="{A3CFCA1A-9B6F-495E-87A5-2D6CCC967072}" dt="2020-07-28T09:42:27.701" v="2764" actId="478"/>
          <ac:picMkLst>
            <pc:docMk/>
            <pc:sldMk cId="3244468067" sldId="1818"/>
            <ac:picMk id="40" creationId="{BD8A6146-A761-43A8-B61D-1268D9D6570A}"/>
          </ac:picMkLst>
        </pc:picChg>
        <pc:cxnChg chg="add mod">
          <ac:chgData name="Hopefirmly Lyngdoh [Chillibreeze]" userId="01a7a686-b86c-48d4-b45c-9f5406d63a6c" providerId="ADAL" clId="{A3CFCA1A-9B6F-495E-87A5-2D6CCC967072}" dt="2020-07-30T07:36:30.786" v="4986" actId="13244"/>
          <ac:cxnSpMkLst>
            <pc:docMk/>
            <pc:sldMk cId="3244468067" sldId="1818"/>
            <ac:cxnSpMk id="30" creationId="{162C58AE-14F2-4C3C-BB84-399D7A6CE3B3}"/>
          </ac:cxnSpMkLst>
        </pc:cxnChg>
        <pc:cxnChg chg="add mod">
          <ac:chgData name="Hopefirmly Lyngdoh [Chillibreeze]" userId="01a7a686-b86c-48d4-b45c-9f5406d63a6c" providerId="ADAL" clId="{A3CFCA1A-9B6F-495E-87A5-2D6CCC967072}" dt="2020-07-30T07:36:43.602" v="4988" actId="13244"/>
          <ac:cxnSpMkLst>
            <pc:docMk/>
            <pc:sldMk cId="3244468067" sldId="1818"/>
            <ac:cxnSpMk id="31" creationId="{233ABCA6-3972-4B1E-9F7F-08759E575DDF}"/>
          </ac:cxnSpMkLst>
        </pc:cxnChg>
        <pc:cxnChg chg="del mod">
          <ac:chgData name="Hopefirmly Lyngdoh [Chillibreeze]" userId="01a7a686-b86c-48d4-b45c-9f5406d63a6c" providerId="ADAL" clId="{A3CFCA1A-9B6F-495E-87A5-2D6CCC967072}" dt="2020-07-28T09:42:27.701" v="2764" actId="478"/>
          <ac:cxnSpMkLst>
            <pc:docMk/>
            <pc:sldMk cId="3244468067" sldId="1818"/>
            <ac:cxnSpMk id="35" creationId="{972A452A-4C00-4AF1-AE1D-97EA16A5CB0E}"/>
          </ac:cxnSpMkLst>
        </pc:cxnChg>
        <pc:cxnChg chg="del mod">
          <ac:chgData name="Hopefirmly Lyngdoh [Chillibreeze]" userId="01a7a686-b86c-48d4-b45c-9f5406d63a6c" providerId="ADAL" clId="{A3CFCA1A-9B6F-495E-87A5-2D6CCC967072}" dt="2020-07-28T09:42:27.701" v="2764" actId="478"/>
          <ac:cxnSpMkLst>
            <pc:docMk/>
            <pc:sldMk cId="3244468067" sldId="1818"/>
            <ac:cxnSpMk id="39" creationId="{A7E022B9-9D11-4F07-8FDE-BCE4F48299A5}"/>
          </ac:cxnSpMkLst>
        </pc:cxnChg>
      </pc:sldChg>
      <pc:sldChg chg="addSp modSp modNotes">
        <pc:chgData name="Hopefirmly Lyngdoh [Chillibreeze]" userId="01a7a686-b86c-48d4-b45c-9f5406d63a6c" providerId="ADAL" clId="{A3CFCA1A-9B6F-495E-87A5-2D6CCC967072}" dt="2020-07-28T10:38:58.888" v="4069" actId="20577"/>
        <pc:sldMkLst>
          <pc:docMk/>
          <pc:sldMk cId="2402828649" sldId="1819"/>
        </pc:sldMkLst>
        <pc:spChg chg="add mod">
          <ac:chgData name="Hopefirmly Lyngdoh [Chillibreeze]" userId="01a7a686-b86c-48d4-b45c-9f5406d63a6c" providerId="ADAL" clId="{A3CFCA1A-9B6F-495E-87A5-2D6CCC967072}" dt="2020-07-28T10:38:58.888" v="4069" actId="20577"/>
          <ac:spMkLst>
            <pc:docMk/>
            <pc:sldMk cId="2402828649" sldId="1819"/>
            <ac:spMk id="2" creationId="{0D5EDF1F-602D-4F66-B4CC-5899F0D983F1}"/>
          </ac:spMkLst>
        </pc:spChg>
      </pc:sldChg>
      <pc:sldChg chg="addSp delSp modSp del mod modNotes">
        <pc:chgData name="Hopefirmly Lyngdoh [Chillibreeze]" userId="01a7a686-b86c-48d4-b45c-9f5406d63a6c" providerId="ADAL" clId="{A3CFCA1A-9B6F-495E-87A5-2D6CCC967072}" dt="2020-07-28T09:51:17.753" v="3340" actId="47"/>
        <pc:sldMkLst>
          <pc:docMk/>
          <pc:sldMk cId="2039261112" sldId="1820"/>
        </pc:sldMkLst>
        <pc:spChg chg="mod">
          <ac:chgData name="Hopefirmly Lyngdoh [Chillibreeze]" userId="01a7a686-b86c-48d4-b45c-9f5406d63a6c" providerId="ADAL" clId="{A3CFCA1A-9B6F-495E-87A5-2D6CCC967072}" dt="2020-07-28T09:43:39.347" v="2770" actId="20577"/>
          <ac:spMkLst>
            <pc:docMk/>
            <pc:sldMk cId="2039261112" sldId="1820"/>
            <ac:spMk id="17" creationId="{00000000-0000-0000-0000-000000000000}"/>
          </ac:spMkLst>
        </pc:spChg>
        <pc:spChg chg="mod">
          <ac:chgData name="Hopefirmly Lyngdoh [Chillibreeze]" userId="01a7a686-b86c-48d4-b45c-9f5406d63a6c" providerId="ADAL" clId="{A3CFCA1A-9B6F-495E-87A5-2D6CCC967072}" dt="2020-07-28T09:16:24.135" v="2064" actId="790"/>
          <ac:spMkLst>
            <pc:docMk/>
            <pc:sldMk cId="2039261112" sldId="1820"/>
            <ac:spMk id="86" creationId="{A8268FBD-2308-49B6-82D7-715BE513AF92}"/>
          </ac:spMkLst>
        </pc:spChg>
        <pc:spChg chg="mod">
          <ac:chgData name="Hopefirmly Lyngdoh [Chillibreeze]" userId="01a7a686-b86c-48d4-b45c-9f5406d63a6c" providerId="ADAL" clId="{A3CFCA1A-9B6F-495E-87A5-2D6CCC967072}" dt="2020-07-28T09:16:24.138" v="2065" actId="790"/>
          <ac:spMkLst>
            <pc:docMk/>
            <pc:sldMk cId="2039261112" sldId="1820"/>
            <ac:spMk id="87" creationId="{772B34F2-D51A-43BD-BEF7-04B74B451A31}"/>
          </ac:spMkLst>
        </pc:spChg>
        <pc:spChg chg="del mod">
          <ac:chgData name="Hopefirmly Lyngdoh [Chillibreeze]" userId="01a7a686-b86c-48d4-b45c-9f5406d63a6c" providerId="ADAL" clId="{A3CFCA1A-9B6F-495E-87A5-2D6CCC967072}" dt="2020-07-28T09:51:15.108" v="3339" actId="21"/>
          <ac:spMkLst>
            <pc:docMk/>
            <pc:sldMk cId="2039261112" sldId="1820"/>
            <ac:spMk id="88" creationId="{9DFA479D-6AA6-4BCF-9E6F-0127D03C8229}"/>
          </ac:spMkLst>
        </pc:spChg>
        <pc:picChg chg="del mod">
          <ac:chgData name="Hopefirmly Lyngdoh [Chillibreeze]" userId="01a7a686-b86c-48d4-b45c-9f5406d63a6c" providerId="ADAL" clId="{A3CFCA1A-9B6F-495E-87A5-2D6CCC967072}" dt="2020-07-28T07:10:45.091" v="1590" actId="478"/>
          <ac:picMkLst>
            <pc:docMk/>
            <pc:sldMk cId="2039261112" sldId="1820"/>
            <ac:picMk id="2" creationId="{4FA893A4-87FE-410D-B6BA-1AB9B410DA93}"/>
          </ac:picMkLst>
        </pc:picChg>
        <pc:picChg chg="add del mod">
          <ac:chgData name="Hopefirmly Lyngdoh [Chillibreeze]" userId="01a7a686-b86c-48d4-b45c-9f5406d63a6c" providerId="ADAL" clId="{A3CFCA1A-9B6F-495E-87A5-2D6CCC967072}" dt="2020-07-28T09:51:15.108" v="3339" actId="21"/>
          <ac:picMkLst>
            <pc:docMk/>
            <pc:sldMk cId="2039261112" sldId="1820"/>
            <ac:picMk id="3" creationId="{467E900D-E56B-49AC-A1E6-E3A4A971112B}"/>
          </ac:picMkLst>
        </pc:picChg>
      </pc:sldChg>
      <pc:sldChg chg="addSp delSp modSp add mod">
        <pc:chgData name="Hopefirmly Lyngdoh [Chillibreeze]" userId="01a7a686-b86c-48d4-b45c-9f5406d63a6c" providerId="ADAL" clId="{A3CFCA1A-9B6F-495E-87A5-2D6CCC967072}" dt="2020-07-30T10:05:08.332" v="7097" actId="1076"/>
        <pc:sldMkLst>
          <pc:docMk/>
          <pc:sldMk cId="2591789300" sldId="1821"/>
        </pc:sldMkLst>
        <pc:spChg chg="add del mod">
          <ac:chgData name="Hopefirmly Lyngdoh [Chillibreeze]" userId="01a7a686-b86c-48d4-b45c-9f5406d63a6c" providerId="ADAL" clId="{A3CFCA1A-9B6F-495E-87A5-2D6CCC967072}" dt="2020-07-30T07:49:12.444" v="5229" actId="21"/>
          <ac:spMkLst>
            <pc:docMk/>
            <pc:sldMk cId="2591789300" sldId="1821"/>
            <ac:spMk id="2" creationId="{18356CAC-9F68-4AF3-857C-BC8465E2FE42}"/>
          </ac:spMkLst>
        </pc:spChg>
        <pc:spChg chg="mod">
          <ac:chgData name="Hopefirmly Lyngdoh [Chillibreeze]" userId="01a7a686-b86c-48d4-b45c-9f5406d63a6c" providerId="ADAL" clId="{A3CFCA1A-9B6F-495E-87A5-2D6CCC967072}" dt="2020-07-30T08:26:37.511" v="5996" actId="20577"/>
          <ac:spMkLst>
            <pc:docMk/>
            <pc:sldMk cId="2591789300" sldId="1821"/>
            <ac:spMk id="7" creationId="{F3D47015-06EE-4F59-939D-AAB9BDBFC3C9}"/>
          </ac:spMkLst>
        </pc:spChg>
        <pc:spChg chg="del mod">
          <ac:chgData name="Hopefirmly Lyngdoh [Chillibreeze]" userId="01a7a686-b86c-48d4-b45c-9f5406d63a6c" providerId="ADAL" clId="{A3CFCA1A-9B6F-495E-87A5-2D6CCC967072}" dt="2020-07-30T07:17:42.659" v="4700" actId="21"/>
          <ac:spMkLst>
            <pc:docMk/>
            <pc:sldMk cId="2591789300" sldId="1821"/>
            <ac:spMk id="8" creationId="{E9CD78CB-2A4A-48FC-AD08-10C479295651}"/>
          </ac:spMkLst>
        </pc:spChg>
        <pc:picChg chg="mod modCrop">
          <ac:chgData name="Hopefirmly Lyngdoh [Chillibreeze]" userId="01a7a686-b86c-48d4-b45c-9f5406d63a6c" providerId="ADAL" clId="{A3CFCA1A-9B6F-495E-87A5-2D6CCC967072}" dt="2020-07-30T10:05:08.332" v="7097" actId="1076"/>
          <ac:picMkLst>
            <pc:docMk/>
            <pc:sldMk cId="2591789300" sldId="1821"/>
            <ac:picMk id="9" creationId="{1DCEC549-60AE-4ECC-B001-85FD40509B08}"/>
          </ac:picMkLst>
        </pc:picChg>
      </pc:sldChg>
      <pc:sldChg chg="addSp delSp modSp add mod">
        <pc:chgData name="Hopefirmly Lyngdoh [Chillibreeze]" userId="01a7a686-b86c-48d4-b45c-9f5406d63a6c" providerId="ADAL" clId="{A3CFCA1A-9B6F-495E-87A5-2D6CCC967072}" dt="2020-07-30T08:26:09.223" v="5995"/>
        <pc:sldMkLst>
          <pc:docMk/>
          <pc:sldMk cId="1033854489" sldId="1822"/>
        </pc:sldMkLst>
        <pc:spChg chg="mod">
          <ac:chgData name="Hopefirmly Lyngdoh [Chillibreeze]" userId="01a7a686-b86c-48d4-b45c-9f5406d63a6c" providerId="ADAL" clId="{A3CFCA1A-9B6F-495E-87A5-2D6CCC967072}" dt="2020-07-30T08:26:09.223" v="5995"/>
          <ac:spMkLst>
            <pc:docMk/>
            <pc:sldMk cId="1033854489" sldId="1822"/>
            <ac:spMk id="17" creationId="{00000000-0000-0000-0000-000000000000}"/>
          </ac:spMkLst>
        </pc:spChg>
        <pc:spChg chg="mod topLvl">
          <ac:chgData name="Hopefirmly Lyngdoh [Chillibreeze]" userId="01a7a686-b86c-48d4-b45c-9f5406d63a6c" providerId="ADAL" clId="{A3CFCA1A-9B6F-495E-87A5-2D6CCC967072}" dt="2020-07-30T07:12:29.652" v="4624" actId="165"/>
          <ac:spMkLst>
            <pc:docMk/>
            <pc:sldMk cId="1033854489" sldId="1822"/>
            <ac:spMk id="33" creationId="{D083C1BC-46B3-4E3F-B0B0-5BB15543C7EA}"/>
          </ac:spMkLst>
        </pc:spChg>
        <pc:spChg chg="mod topLvl">
          <ac:chgData name="Hopefirmly Lyngdoh [Chillibreeze]" userId="01a7a686-b86c-48d4-b45c-9f5406d63a6c" providerId="ADAL" clId="{A3CFCA1A-9B6F-495E-87A5-2D6CCC967072}" dt="2020-07-30T07:12:29.652" v="4624" actId="165"/>
          <ac:spMkLst>
            <pc:docMk/>
            <pc:sldMk cId="1033854489" sldId="1822"/>
            <ac:spMk id="36" creationId="{2B571DCB-A462-4359-A6EC-1B1CF464E70B}"/>
          </ac:spMkLst>
        </pc:spChg>
        <pc:spChg chg="mod topLvl">
          <ac:chgData name="Hopefirmly Lyngdoh [Chillibreeze]" userId="01a7a686-b86c-48d4-b45c-9f5406d63a6c" providerId="ADAL" clId="{A3CFCA1A-9B6F-495E-87A5-2D6CCC967072}" dt="2020-07-30T07:12:29.652" v="4624" actId="165"/>
          <ac:spMkLst>
            <pc:docMk/>
            <pc:sldMk cId="1033854489" sldId="1822"/>
            <ac:spMk id="39" creationId="{DF648CC4-B998-4817-AFBC-084121BF721E}"/>
          </ac:spMkLst>
        </pc:spChg>
        <pc:spChg chg="mod topLvl">
          <ac:chgData name="Hopefirmly Lyngdoh [Chillibreeze]" userId="01a7a686-b86c-48d4-b45c-9f5406d63a6c" providerId="ADAL" clId="{A3CFCA1A-9B6F-495E-87A5-2D6CCC967072}" dt="2020-07-30T07:12:29.652" v="4624" actId="165"/>
          <ac:spMkLst>
            <pc:docMk/>
            <pc:sldMk cId="1033854489" sldId="1822"/>
            <ac:spMk id="42" creationId="{B3C65279-6170-470B-B5FD-EB72BC46322D}"/>
          </ac:spMkLst>
        </pc:spChg>
        <pc:spChg chg="add del mod">
          <ac:chgData name="Hopefirmly Lyngdoh [Chillibreeze]" userId="01a7a686-b86c-48d4-b45c-9f5406d63a6c" providerId="ADAL" clId="{A3CFCA1A-9B6F-495E-87A5-2D6CCC967072}" dt="2020-07-30T07:10:08.175" v="4507" actId="164"/>
          <ac:spMkLst>
            <pc:docMk/>
            <pc:sldMk cId="1033854489" sldId="1822"/>
            <ac:spMk id="184" creationId="{9A89ECA8-F2F2-4627-B827-1B42944F815E}"/>
          </ac:spMkLst>
        </pc:spChg>
        <pc:spChg chg="add del mod">
          <ac:chgData name="Hopefirmly Lyngdoh [Chillibreeze]" userId="01a7a686-b86c-48d4-b45c-9f5406d63a6c" providerId="ADAL" clId="{A3CFCA1A-9B6F-495E-87A5-2D6CCC967072}" dt="2020-07-30T07:10:08.175" v="4507" actId="164"/>
          <ac:spMkLst>
            <pc:docMk/>
            <pc:sldMk cId="1033854489" sldId="1822"/>
            <ac:spMk id="187" creationId="{33E7DF27-8732-43A3-84E9-C935692D3C30}"/>
          </ac:spMkLst>
        </pc:spChg>
        <pc:spChg chg="add del mod">
          <ac:chgData name="Hopefirmly Lyngdoh [Chillibreeze]" userId="01a7a686-b86c-48d4-b45c-9f5406d63a6c" providerId="ADAL" clId="{A3CFCA1A-9B6F-495E-87A5-2D6CCC967072}" dt="2020-07-30T07:10:08.175" v="4507" actId="164"/>
          <ac:spMkLst>
            <pc:docMk/>
            <pc:sldMk cId="1033854489" sldId="1822"/>
            <ac:spMk id="190" creationId="{F84CC75E-5331-42CD-874B-D087E819566A}"/>
          </ac:spMkLst>
        </pc:spChg>
        <pc:spChg chg="add del mod">
          <ac:chgData name="Hopefirmly Lyngdoh [Chillibreeze]" userId="01a7a686-b86c-48d4-b45c-9f5406d63a6c" providerId="ADAL" clId="{A3CFCA1A-9B6F-495E-87A5-2D6CCC967072}" dt="2020-07-30T07:10:08.175" v="4507" actId="164"/>
          <ac:spMkLst>
            <pc:docMk/>
            <pc:sldMk cId="1033854489" sldId="1822"/>
            <ac:spMk id="193" creationId="{1C738E56-A5B1-4B08-9BBB-D532096DDF9D}"/>
          </ac:spMkLst>
        </pc:spChg>
        <pc:spChg chg="add del mod">
          <ac:chgData name="Hopefirmly Lyngdoh [Chillibreeze]" userId="01a7a686-b86c-48d4-b45c-9f5406d63a6c" providerId="ADAL" clId="{A3CFCA1A-9B6F-495E-87A5-2D6CCC967072}" dt="2020-07-30T07:10:08.175" v="4507" actId="164"/>
          <ac:spMkLst>
            <pc:docMk/>
            <pc:sldMk cId="1033854489" sldId="1822"/>
            <ac:spMk id="196" creationId="{8906B1DF-0076-40FB-87E5-96259CCA8485}"/>
          </ac:spMkLst>
        </pc:spChg>
        <pc:spChg chg="del mod topLvl">
          <ac:chgData name="Hopefirmly Lyngdoh [Chillibreeze]" userId="01a7a686-b86c-48d4-b45c-9f5406d63a6c" providerId="ADAL" clId="{A3CFCA1A-9B6F-495E-87A5-2D6CCC967072}" dt="2020-07-30T07:10:55.689" v="4589" actId="21"/>
          <ac:spMkLst>
            <pc:docMk/>
            <pc:sldMk cId="1033854489" sldId="1822"/>
            <ac:spMk id="198" creationId="{A772021D-2C8F-4203-8A4B-DED10F312AF2}"/>
          </ac:spMkLst>
        </pc:spChg>
        <pc:spChg chg="del mod topLvl">
          <ac:chgData name="Hopefirmly Lyngdoh [Chillibreeze]" userId="01a7a686-b86c-48d4-b45c-9f5406d63a6c" providerId="ADAL" clId="{A3CFCA1A-9B6F-495E-87A5-2D6CCC967072}" dt="2020-07-30T07:10:55.689" v="4589" actId="21"/>
          <ac:spMkLst>
            <pc:docMk/>
            <pc:sldMk cId="1033854489" sldId="1822"/>
            <ac:spMk id="201" creationId="{FD641B4B-90B1-4973-AD8F-20408694679E}"/>
          </ac:spMkLst>
        </pc:spChg>
        <pc:spChg chg="del mod topLvl">
          <ac:chgData name="Hopefirmly Lyngdoh [Chillibreeze]" userId="01a7a686-b86c-48d4-b45c-9f5406d63a6c" providerId="ADAL" clId="{A3CFCA1A-9B6F-495E-87A5-2D6CCC967072}" dt="2020-07-30T07:10:55.689" v="4589" actId="21"/>
          <ac:spMkLst>
            <pc:docMk/>
            <pc:sldMk cId="1033854489" sldId="1822"/>
            <ac:spMk id="204" creationId="{ABCA0A13-83D6-4264-8C74-38F1F37D5E97}"/>
          </ac:spMkLst>
        </pc:spChg>
        <pc:spChg chg="del mod topLvl">
          <ac:chgData name="Hopefirmly Lyngdoh [Chillibreeze]" userId="01a7a686-b86c-48d4-b45c-9f5406d63a6c" providerId="ADAL" clId="{A3CFCA1A-9B6F-495E-87A5-2D6CCC967072}" dt="2020-07-30T07:10:55.689" v="4589" actId="21"/>
          <ac:spMkLst>
            <pc:docMk/>
            <pc:sldMk cId="1033854489" sldId="1822"/>
            <ac:spMk id="207" creationId="{A830D529-B65D-4CF6-A675-8790754CE0A4}"/>
          </ac:spMkLst>
        </pc:spChg>
        <pc:grpChg chg="add del mod">
          <ac:chgData name="Hopefirmly Lyngdoh [Chillibreeze]" userId="01a7a686-b86c-48d4-b45c-9f5406d63a6c" providerId="ADAL" clId="{A3CFCA1A-9B6F-495E-87A5-2D6CCC967072}" dt="2020-07-30T07:10:35.743" v="4585" actId="165"/>
          <ac:grpSpMkLst>
            <pc:docMk/>
            <pc:sldMk cId="1033854489" sldId="1822"/>
            <ac:grpSpMk id="2" creationId="{E47F4057-561A-4130-A001-0564C53FE5AE}"/>
          </ac:grpSpMkLst>
        </pc:grpChg>
        <pc:grpChg chg="add del mod">
          <ac:chgData name="Hopefirmly Lyngdoh [Chillibreeze]" userId="01a7a686-b86c-48d4-b45c-9f5406d63a6c" providerId="ADAL" clId="{A3CFCA1A-9B6F-495E-87A5-2D6CCC967072}" dt="2020-07-30T07:10:13.693" v="4510" actId="21"/>
          <ac:grpSpMkLst>
            <pc:docMk/>
            <pc:sldMk cId="1033854489" sldId="1822"/>
            <ac:grpSpMk id="3" creationId="{998E96AB-3AF1-4174-9CE3-2D6FD0E8E1F0}"/>
          </ac:grpSpMkLst>
        </pc:grpChg>
        <pc:grpChg chg="add del mod">
          <ac:chgData name="Hopefirmly Lyngdoh [Chillibreeze]" userId="01a7a686-b86c-48d4-b45c-9f5406d63a6c" providerId="ADAL" clId="{A3CFCA1A-9B6F-495E-87A5-2D6CCC967072}" dt="2020-07-30T07:12:29.652" v="4624" actId="165"/>
          <ac:grpSpMkLst>
            <pc:docMk/>
            <pc:sldMk cId="1033854489" sldId="1822"/>
            <ac:grpSpMk id="31" creationId="{8560599D-E892-4C03-B49D-780E4815B6F5}"/>
          </ac:grpSpMkLst>
        </pc:grpChg>
        <pc:picChg chg="mod topLvl">
          <ac:chgData name="Hopefirmly Lyngdoh [Chillibreeze]" userId="01a7a686-b86c-48d4-b45c-9f5406d63a6c" providerId="ADAL" clId="{A3CFCA1A-9B6F-495E-87A5-2D6CCC967072}" dt="2020-07-30T07:12:29.652" v="4624" actId="165"/>
          <ac:picMkLst>
            <pc:docMk/>
            <pc:sldMk cId="1033854489" sldId="1822"/>
            <ac:picMk id="32" creationId="{770A98A1-562F-44F6-9BF5-8D0E36634BEC}"/>
          </ac:picMkLst>
        </pc:picChg>
        <pc:picChg chg="mod topLvl">
          <ac:chgData name="Hopefirmly Lyngdoh [Chillibreeze]" userId="01a7a686-b86c-48d4-b45c-9f5406d63a6c" providerId="ADAL" clId="{A3CFCA1A-9B6F-495E-87A5-2D6CCC967072}" dt="2020-07-30T07:12:29.652" v="4624" actId="165"/>
          <ac:picMkLst>
            <pc:docMk/>
            <pc:sldMk cId="1033854489" sldId="1822"/>
            <ac:picMk id="35" creationId="{D916FEF6-DE60-48FA-8D11-E91B0F735E79}"/>
          </ac:picMkLst>
        </pc:picChg>
        <pc:picChg chg="mod topLvl">
          <ac:chgData name="Hopefirmly Lyngdoh [Chillibreeze]" userId="01a7a686-b86c-48d4-b45c-9f5406d63a6c" providerId="ADAL" clId="{A3CFCA1A-9B6F-495E-87A5-2D6CCC967072}" dt="2020-07-30T07:12:29.652" v="4624" actId="165"/>
          <ac:picMkLst>
            <pc:docMk/>
            <pc:sldMk cId="1033854489" sldId="1822"/>
            <ac:picMk id="38" creationId="{48C6A378-B47A-41B1-8EFD-66914FE71F14}"/>
          </ac:picMkLst>
        </pc:picChg>
        <pc:picChg chg="mod topLvl">
          <ac:chgData name="Hopefirmly Lyngdoh [Chillibreeze]" userId="01a7a686-b86c-48d4-b45c-9f5406d63a6c" providerId="ADAL" clId="{A3CFCA1A-9B6F-495E-87A5-2D6CCC967072}" dt="2020-07-30T07:12:29.652" v="4624" actId="165"/>
          <ac:picMkLst>
            <pc:docMk/>
            <pc:sldMk cId="1033854489" sldId="1822"/>
            <ac:picMk id="41" creationId="{D5A9CCF9-0F79-4CBF-9581-2E9D96B02515}"/>
          </ac:picMkLst>
        </pc:picChg>
        <pc:picChg chg="add del mod">
          <ac:chgData name="Hopefirmly Lyngdoh [Chillibreeze]" userId="01a7a686-b86c-48d4-b45c-9f5406d63a6c" providerId="ADAL" clId="{A3CFCA1A-9B6F-495E-87A5-2D6CCC967072}" dt="2020-07-30T07:10:08.175" v="4507" actId="164"/>
          <ac:picMkLst>
            <pc:docMk/>
            <pc:sldMk cId="1033854489" sldId="1822"/>
            <ac:picMk id="183" creationId="{6B50CA32-1D59-4F8A-85AC-37768777EBA3}"/>
          </ac:picMkLst>
        </pc:picChg>
        <pc:picChg chg="add del mod">
          <ac:chgData name="Hopefirmly Lyngdoh [Chillibreeze]" userId="01a7a686-b86c-48d4-b45c-9f5406d63a6c" providerId="ADAL" clId="{A3CFCA1A-9B6F-495E-87A5-2D6CCC967072}" dt="2020-07-30T07:10:08.175" v="4507" actId="164"/>
          <ac:picMkLst>
            <pc:docMk/>
            <pc:sldMk cId="1033854489" sldId="1822"/>
            <ac:picMk id="186" creationId="{25248CEB-682E-4E9C-94A6-EE7BE4F8DEA8}"/>
          </ac:picMkLst>
        </pc:picChg>
        <pc:picChg chg="add del mod">
          <ac:chgData name="Hopefirmly Lyngdoh [Chillibreeze]" userId="01a7a686-b86c-48d4-b45c-9f5406d63a6c" providerId="ADAL" clId="{A3CFCA1A-9B6F-495E-87A5-2D6CCC967072}" dt="2020-07-30T07:10:08.175" v="4507" actId="164"/>
          <ac:picMkLst>
            <pc:docMk/>
            <pc:sldMk cId="1033854489" sldId="1822"/>
            <ac:picMk id="189" creationId="{936292B6-DDDC-4F2D-B30F-B7EEB60E013B}"/>
          </ac:picMkLst>
        </pc:picChg>
        <pc:picChg chg="add del mod">
          <ac:chgData name="Hopefirmly Lyngdoh [Chillibreeze]" userId="01a7a686-b86c-48d4-b45c-9f5406d63a6c" providerId="ADAL" clId="{A3CFCA1A-9B6F-495E-87A5-2D6CCC967072}" dt="2020-07-30T07:10:08.175" v="4507" actId="164"/>
          <ac:picMkLst>
            <pc:docMk/>
            <pc:sldMk cId="1033854489" sldId="1822"/>
            <ac:picMk id="192" creationId="{1FBB6162-7EAE-488D-968E-D607BA43490F}"/>
          </ac:picMkLst>
        </pc:picChg>
        <pc:picChg chg="add del mod">
          <ac:chgData name="Hopefirmly Lyngdoh [Chillibreeze]" userId="01a7a686-b86c-48d4-b45c-9f5406d63a6c" providerId="ADAL" clId="{A3CFCA1A-9B6F-495E-87A5-2D6CCC967072}" dt="2020-07-30T07:10:08.175" v="4507" actId="164"/>
          <ac:picMkLst>
            <pc:docMk/>
            <pc:sldMk cId="1033854489" sldId="1822"/>
            <ac:picMk id="195" creationId="{993782FA-F7B3-4F41-94DE-3A218CE643B4}"/>
          </ac:picMkLst>
        </pc:picChg>
        <pc:picChg chg="del mod topLvl">
          <ac:chgData name="Hopefirmly Lyngdoh [Chillibreeze]" userId="01a7a686-b86c-48d4-b45c-9f5406d63a6c" providerId="ADAL" clId="{A3CFCA1A-9B6F-495E-87A5-2D6CCC967072}" dt="2020-07-30T07:10:55.689" v="4589" actId="21"/>
          <ac:picMkLst>
            <pc:docMk/>
            <pc:sldMk cId="1033854489" sldId="1822"/>
            <ac:picMk id="197" creationId="{9CF160A9-A050-4275-AF1D-475992F441DB}"/>
          </ac:picMkLst>
        </pc:picChg>
        <pc:picChg chg="del mod topLvl">
          <ac:chgData name="Hopefirmly Lyngdoh [Chillibreeze]" userId="01a7a686-b86c-48d4-b45c-9f5406d63a6c" providerId="ADAL" clId="{A3CFCA1A-9B6F-495E-87A5-2D6CCC967072}" dt="2020-07-30T07:10:55.689" v="4589" actId="21"/>
          <ac:picMkLst>
            <pc:docMk/>
            <pc:sldMk cId="1033854489" sldId="1822"/>
            <ac:picMk id="200" creationId="{1974B383-7E72-41A4-B4E5-0A911DB0853F}"/>
          </ac:picMkLst>
        </pc:picChg>
        <pc:picChg chg="del mod topLvl">
          <ac:chgData name="Hopefirmly Lyngdoh [Chillibreeze]" userId="01a7a686-b86c-48d4-b45c-9f5406d63a6c" providerId="ADAL" clId="{A3CFCA1A-9B6F-495E-87A5-2D6CCC967072}" dt="2020-07-30T07:10:55.689" v="4589" actId="21"/>
          <ac:picMkLst>
            <pc:docMk/>
            <pc:sldMk cId="1033854489" sldId="1822"/>
            <ac:picMk id="203" creationId="{558A5B83-6331-4E04-BCB5-FCED933833A8}"/>
          </ac:picMkLst>
        </pc:picChg>
        <pc:picChg chg="del mod topLvl">
          <ac:chgData name="Hopefirmly Lyngdoh [Chillibreeze]" userId="01a7a686-b86c-48d4-b45c-9f5406d63a6c" providerId="ADAL" clId="{A3CFCA1A-9B6F-495E-87A5-2D6CCC967072}" dt="2020-07-30T07:10:55.689" v="4589" actId="21"/>
          <ac:picMkLst>
            <pc:docMk/>
            <pc:sldMk cId="1033854489" sldId="1822"/>
            <ac:picMk id="206" creationId="{F4B7A103-B7AF-414E-AC60-DC10CEFBA058}"/>
          </ac:picMkLst>
        </pc:picChg>
        <pc:cxnChg chg="mod topLvl">
          <ac:chgData name="Hopefirmly Lyngdoh [Chillibreeze]" userId="01a7a686-b86c-48d4-b45c-9f5406d63a6c" providerId="ADAL" clId="{A3CFCA1A-9B6F-495E-87A5-2D6CCC967072}" dt="2020-07-30T07:12:29.652" v="4624" actId="165"/>
          <ac:cxnSpMkLst>
            <pc:docMk/>
            <pc:sldMk cId="1033854489" sldId="1822"/>
            <ac:cxnSpMk id="34" creationId="{D85AA549-742C-44C7-8B74-7DBFCBA6A04B}"/>
          </ac:cxnSpMkLst>
        </pc:cxnChg>
        <pc:cxnChg chg="mod topLvl">
          <ac:chgData name="Hopefirmly Lyngdoh [Chillibreeze]" userId="01a7a686-b86c-48d4-b45c-9f5406d63a6c" providerId="ADAL" clId="{A3CFCA1A-9B6F-495E-87A5-2D6CCC967072}" dt="2020-07-30T07:12:29.652" v="4624" actId="165"/>
          <ac:cxnSpMkLst>
            <pc:docMk/>
            <pc:sldMk cId="1033854489" sldId="1822"/>
            <ac:cxnSpMk id="37" creationId="{E04963D0-7BE6-40C6-875E-6B5DC1C01CE6}"/>
          </ac:cxnSpMkLst>
        </pc:cxnChg>
        <pc:cxnChg chg="mod topLvl">
          <ac:chgData name="Hopefirmly Lyngdoh [Chillibreeze]" userId="01a7a686-b86c-48d4-b45c-9f5406d63a6c" providerId="ADAL" clId="{A3CFCA1A-9B6F-495E-87A5-2D6CCC967072}" dt="2020-07-30T07:12:29.652" v="4624" actId="165"/>
          <ac:cxnSpMkLst>
            <pc:docMk/>
            <pc:sldMk cId="1033854489" sldId="1822"/>
            <ac:cxnSpMk id="40" creationId="{FC0EBAF8-0A6A-4794-9E44-5F53921E7B79}"/>
          </ac:cxnSpMkLst>
        </pc:cxnChg>
        <pc:cxnChg chg="add del mod">
          <ac:chgData name="Hopefirmly Lyngdoh [Chillibreeze]" userId="01a7a686-b86c-48d4-b45c-9f5406d63a6c" providerId="ADAL" clId="{A3CFCA1A-9B6F-495E-87A5-2D6CCC967072}" dt="2020-07-30T07:10:08.175" v="4507" actId="164"/>
          <ac:cxnSpMkLst>
            <pc:docMk/>
            <pc:sldMk cId="1033854489" sldId="1822"/>
            <ac:cxnSpMk id="185" creationId="{BD96F42A-F5F7-4B13-A1E5-4AFBBBD6E6CB}"/>
          </ac:cxnSpMkLst>
        </pc:cxnChg>
        <pc:cxnChg chg="add del mod">
          <ac:chgData name="Hopefirmly Lyngdoh [Chillibreeze]" userId="01a7a686-b86c-48d4-b45c-9f5406d63a6c" providerId="ADAL" clId="{A3CFCA1A-9B6F-495E-87A5-2D6CCC967072}" dt="2020-07-30T07:10:08.175" v="4507" actId="164"/>
          <ac:cxnSpMkLst>
            <pc:docMk/>
            <pc:sldMk cId="1033854489" sldId="1822"/>
            <ac:cxnSpMk id="188" creationId="{87FB94A9-5DAB-4DCC-B840-0365FB4CCC6A}"/>
          </ac:cxnSpMkLst>
        </pc:cxnChg>
        <pc:cxnChg chg="add del mod">
          <ac:chgData name="Hopefirmly Lyngdoh [Chillibreeze]" userId="01a7a686-b86c-48d4-b45c-9f5406d63a6c" providerId="ADAL" clId="{A3CFCA1A-9B6F-495E-87A5-2D6CCC967072}" dt="2020-07-30T07:10:08.175" v="4507" actId="164"/>
          <ac:cxnSpMkLst>
            <pc:docMk/>
            <pc:sldMk cId="1033854489" sldId="1822"/>
            <ac:cxnSpMk id="191" creationId="{15D755B8-6E49-4A7A-81E1-CEEB968CBEEE}"/>
          </ac:cxnSpMkLst>
        </pc:cxnChg>
        <pc:cxnChg chg="add del mod">
          <ac:chgData name="Hopefirmly Lyngdoh [Chillibreeze]" userId="01a7a686-b86c-48d4-b45c-9f5406d63a6c" providerId="ADAL" clId="{A3CFCA1A-9B6F-495E-87A5-2D6CCC967072}" dt="2020-07-30T07:10:08.175" v="4507" actId="164"/>
          <ac:cxnSpMkLst>
            <pc:docMk/>
            <pc:sldMk cId="1033854489" sldId="1822"/>
            <ac:cxnSpMk id="194" creationId="{C4DB925C-0BBC-4B21-AF88-34DCCAB65A09}"/>
          </ac:cxnSpMkLst>
        </pc:cxnChg>
        <pc:cxnChg chg="del mod topLvl">
          <ac:chgData name="Hopefirmly Lyngdoh [Chillibreeze]" userId="01a7a686-b86c-48d4-b45c-9f5406d63a6c" providerId="ADAL" clId="{A3CFCA1A-9B6F-495E-87A5-2D6CCC967072}" dt="2020-07-30T07:10:55.689" v="4589" actId="21"/>
          <ac:cxnSpMkLst>
            <pc:docMk/>
            <pc:sldMk cId="1033854489" sldId="1822"/>
            <ac:cxnSpMk id="199" creationId="{37AA6635-EF65-4709-A912-299169511F46}"/>
          </ac:cxnSpMkLst>
        </pc:cxnChg>
        <pc:cxnChg chg="del mod topLvl">
          <ac:chgData name="Hopefirmly Lyngdoh [Chillibreeze]" userId="01a7a686-b86c-48d4-b45c-9f5406d63a6c" providerId="ADAL" clId="{A3CFCA1A-9B6F-495E-87A5-2D6CCC967072}" dt="2020-07-30T07:10:55.689" v="4589" actId="21"/>
          <ac:cxnSpMkLst>
            <pc:docMk/>
            <pc:sldMk cId="1033854489" sldId="1822"/>
            <ac:cxnSpMk id="202" creationId="{90089A4C-206A-42B9-86F9-697C25D212BC}"/>
          </ac:cxnSpMkLst>
        </pc:cxnChg>
        <pc:cxnChg chg="del mod topLvl">
          <ac:chgData name="Hopefirmly Lyngdoh [Chillibreeze]" userId="01a7a686-b86c-48d4-b45c-9f5406d63a6c" providerId="ADAL" clId="{A3CFCA1A-9B6F-495E-87A5-2D6CCC967072}" dt="2020-07-30T07:10:55.689" v="4589" actId="21"/>
          <ac:cxnSpMkLst>
            <pc:docMk/>
            <pc:sldMk cId="1033854489" sldId="1822"/>
            <ac:cxnSpMk id="205" creationId="{70E1F942-A87E-4E94-8C88-870B98822E14}"/>
          </ac:cxnSpMkLst>
        </pc:cxnChg>
      </pc:sldChg>
      <pc:sldChg chg="addSp delSp modSp add del mod">
        <pc:chgData name="Hopefirmly Lyngdoh [Chillibreeze]" userId="01a7a686-b86c-48d4-b45c-9f5406d63a6c" providerId="ADAL" clId="{A3CFCA1A-9B6F-495E-87A5-2D6CCC967072}" dt="2020-07-28T10:06:34.242" v="3872" actId="47"/>
        <pc:sldMkLst>
          <pc:docMk/>
          <pc:sldMk cId="1991997222" sldId="1822"/>
        </pc:sldMkLst>
        <pc:spChg chg="mod">
          <ac:chgData name="Hopefirmly Lyngdoh [Chillibreeze]" userId="01a7a686-b86c-48d4-b45c-9f5406d63a6c" providerId="ADAL" clId="{A3CFCA1A-9B6F-495E-87A5-2D6CCC967072}" dt="2020-07-28T09:56:38.236" v="3869" actId="20577"/>
          <ac:spMkLst>
            <pc:docMk/>
            <pc:sldMk cId="1991997222" sldId="1822"/>
            <ac:spMk id="17" creationId="{00000000-0000-0000-0000-000000000000}"/>
          </ac:spMkLst>
        </pc:spChg>
        <pc:spChg chg="mod">
          <ac:chgData name="Hopefirmly Lyngdoh [Chillibreeze]" userId="01a7a686-b86c-48d4-b45c-9f5406d63a6c" providerId="ADAL" clId="{A3CFCA1A-9B6F-495E-87A5-2D6CCC967072}" dt="2020-07-28T09:51:44.254" v="3351" actId="12789"/>
          <ac:spMkLst>
            <pc:docMk/>
            <pc:sldMk cId="1991997222" sldId="1822"/>
            <ac:spMk id="88" creationId="{9DFA479D-6AA6-4BCF-9E6F-0127D03C8229}"/>
          </ac:spMkLst>
        </pc:spChg>
        <pc:grpChg chg="add del">
          <ac:chgData name="Hopefirmly Lyngdoh [Chillibreeze]" userId="01a7a686-b86c-48d4-b45c-9f5406d63a6c" providerId="ADAL" clId="{A3CFCA1A-9B6F-495E-87A5-2D6CCC967072}" dt="2020-07-28T09:51:36.125" v="3345" actId="21"/>
          <ac:grpSpMkLst>
            <pc:docMk/>
            <pc:sldMk cId="1991997222" sldId="1822"/>
            <ac:grpSpMk id="107" creationId="{971DADB7-7ABC-42AB-88D7-C3C75D256DC9}"/>
          </ac:grpSpMkLst>
        </pc:grpChg>
        <pc:picChg chg="add del">
          <ac:chgData name="Hopefirmly Lyngdoh [Chillibreeze]" userId="01a7a686-b86c-48d4-b45c-9f5406d63a6c" providerId="ADAL" clId="{A3CFCA1A-9B6F-495E-87A5-2D6CCC967072}" dt="2020-07-28T09:51:32.680" v="3343" actId="22"/>
          <ac:picMkLst>
            <pc:docMk/>
            <pc:sldMk cId="1991997222" sldId="1822"/>
            <ac:picMk id="3" creationId="{5D47A3FB-4C1B-4162-AC37-251725FF5E99}"/>
          </ac:picMkLst>
        </pc:picChg>
        <pc:picChg chg="add mod">
          <ac:chgData name="Hopefirmly Lyngdoh [Chillibreeze]" userId="01a7a686-b86c-48d4-b45c-9f5406d63a6c" providerId="ADAL" clId="{A3CFCA1A-9B6F-495E-87A5-2D6CCC967072}" dt="2020-07-28T09:52:16.921" v="3479" actId="962"/>
          <ac:picMkLst>
            <pc:docMk/>
            <pc:sldMk cId="1991997222" sldId="1822"/>
            <ac:picMk id="5" creationId="{78861E8F-7E64-4FD0-9FD7-001916B7BB39}"/>
          </ac:picMkLst>
        </pc:picChg>
        <pc:cxnChg chg="mod">
          <ac:chgData name="Hopefirmly Lyngdoh [Chillibreeze]" userId="01a7a686-b86c-48d4-b45c-9f5406d63a6c" providerId="ADAL" clId="{A3CFCA1A-9B6F-495E-87A5-2D6CCC967072}" dt="2020-07-28T09:51:36.125" v="3345" actId="21"/>
          <ac:cxnSpMkLst>
            <pc:docMk/>
            <pc:sldMk cId="1991997222" sldId="1822"/>
            <ac:cxnSpMk id="102" creationId="{0651A81B-CDDB-49E6-9786-327D70897233}"/>
          </ac:cxnSpMkLst>
        </pc:cxnChg>
        <pc:cxnChg chg="mod">
          <ac:chgData name="Hopefirmly Lyngdoh [Chillibreeze]" userId="01a7a686-b86c-48d4-b45c-9f5406d63a6c" providerId="ADAL" clId="{A3CFCA1A-9B6F-495E-87A5-2D6CCC967072}" dt="2020-07-28T09:51:36.125" v="3345" actId="21"/>
          <ac:cxnSpMkLst>
            <pc:docMk/>
            <pc:sldMk cId="1991997222" sldId="1822"/>
            <ac:cxnSpMk id="103" creationId="{2DA71A1A-6351-40A5-ACF7-B33B622206DD}"/>
          </ac:cxnSpMkLst>
        </pc:cxnChg>
        <pc:cxnChg chg="mod">
          <ac:chgData name="Hopefirmly Lyngdoh [Chillibreeze]" userId="01a7a686-b86c-48d4-b45c-9f5406d63a6c" providerId="ADAL" clId="{A3CFCA1A-9B6F-495E-87A5-2D6CCC967072}" dt="2020-07-28T09:51:36.125" v="3345" actId="21"/>
          <ac:cxnSpMkLst>
            <pc:docMk/>
            <pc:sldMk cId="1991997222" sldId="1822"/>
            <ac:cxnSpMk id="104" creationId="{159A58C7-0AA9-4428-88B9-247EDBEA0E21}"/>
          </ac:cxnSpMkLst>
        </pc:cxnChg>
      </pc:sldChg>
      <pc:sldChg chg="modSp add del mod">
        <pc:chgData name="Hopefirmly Lyngdoh [Chillibreeze]" userId="01a7a686-b86c-48d4-b45c-9f5406d63a6c" providerId="ADAL" clId="{A3CFCA1A-9B6F-495E-87A5-2D6CCC967072}" dt="2020-07-30T08:15:16.303" v="5922"/>
        <pc:sldMkLst>
          <pc:docMk/>
          <pc:sldMk cId="593557598" sldId="1823"/>
        </pc:sldMkLst>
        <pc:spChg chg="mod">
          <ac:chgData name="Hopefirmly Lyngdoh [Chillibreeze]" userId="01a7a686-b86c-48d4-b45c-9f5406d63a6c" providerId="ADAL" clId="{A3CFCA1A-9B6F-495E-87A5-2D6CCC967072}" dt="2020-07-30T08:15:15.512" v="5921" actId="20577"/>
          <ac:spMkLst>
            <pc:docMk/>
            <pc:sldMk cId="593557598" sldId="1823"/>
            <ac:spMk id="8" creationId="{DA678F18-E135-4511-9B09-34B69F552EE4}"/>
          </ac:spMkLst>
        </pc:spChg>
      </pc:sldChg>
      <pc:sldChg chg="modSp add">
        <pc:chgData name="Hopefirmly Lyngdoh [Chillibreeze]" userId="01a7a686-b86c-48d4-b45c-9f5406d63a6c" providerId="ADAL" clId="{A3CFCA1A-9B6F-495E-87A5-2D6CCC967072}" dt="2020-07-30T10:06:42.622" v="7114" actId="13244"/>
        <pc:sldMkLst>
          <pc:docMk/>
          <pc:sldMk cId="1402569775" sldId="1823"/>
        </pc:sldMkLst>
        <pc:picChg chg="mod">
          <ac:chgData name="Hopefirmly Lyngdoh [Chillibreeze]" userId="01a7a686-b86c-48d4-b45c-9f5406d63a6c" providerId="ADAL" clId="{A3CFCA1A-9B6F-495E-87A5-2D6CCC967072}" dt="2020-07-30T10:06:42.622" v="7114" actId="13244"/>
          <ac:picMkLst>
            <pc:docMk/>
            <pc:sldMk cId="1402569775" sldId="1823"/>
            <ac:picMk id="9" creationId="{D2D8DD95-A7C3-4D5C-B558-9CD807CAC184}"/>
          </ac:picMkLst>
        </pc:picChg>
      </pc:sldChg>
      <pc:sldMasterChg chg="modSldLayout">
        <pc:chgData name="Hopefirmly Lyngdoh [Chillibreeze]" userId="01a7a686-b86c-48d4-b45c-9f5406d63a6c" providerId="ADAL" clId="{A3CFCA1A-9B6F-495E-87A5-2D6CCC967072}" dt="2020-07-28T09:49:48.519" v="3329" actId="255"/>
        <pc:sldMasterMkLst>
          <pc:docMk/>
          <pc:sldMasterMk cId="3263374804" sldId="2147484715"/>
        </pc:sldMasterMkLst>
        <pc:sldLayoutChg chg="modSp">
          <pc:chgData name="Hopefirmly Lyngdoh [Chillibreeze]" userId="01a7a686-b86c-48d4-b45c-9f5406d63a6c" providerId="ADAL" clId="{A3CFCA1A-9B6F-495E-87A5-2D6CCC967072}" dt="2020-07-28T09:49:48.519" v="3329" actId="255"/>
          <pc:sldLayoutMkLst>
            <pc:docMk/>
            <pc:sldMasterMk cId="3263374804" sldId="2147484715"/>
            <pc:sldLayoutMk cId="2216928601" sldId="2147484744"/>
          </pc:sldLayoutMkLst>
          <pc:spChg chg="mod">
            <ac:chgData name="Hopefirmly Lyngdoh [Chillibreeze]" userId="01a7a686-b86c-48d4-b45c-9f5406d63a6c" providerId="ADAL" clId="{A3CFCA1A-9B6F-495E-87A5-2D6CCC967072}" dt="2020-07-28T09:49:48.519" v="3329" actId="255"/>
            <ac:spMkLst>
              <pc:docMk/>
              <pc:sldMasterMk cId="3263374804" sldId="2147484715"/>
              <pc:sldLayoutMk cId="2216928601" sldId="2147484744"/>
              <ac:spMk id="4" creationId="{D1FDE817-4581-481C-9C54-D23C2F82ACA3}"/>
            </ac:spMkLst>
          </pc:spChg>
        </pc:sldLayoutChg>
      </pc:sldMasterChg>
    </pc:docChg>
  </pc:docChgLst>
  <pc:docChgLst>
    <pc:chgData name="Pynbhalang Lyngdoh [Chillibreeze]" userId="6e6ab227-4ab6-4418-b5d2-56197c8246b7" providerId="ADAL" clId="{CF747499-3E00-4ADC-BA0B-6254FB83A975}"/>
    <pc:docChg chg="undo redo custSel addSld delSld modSld">
      <pc:chgData name="Pynbhalang Lyngdoh [Chillibreeze]" userId="6e6ab227-4ab6-4418-b5d2-56197c8246b7" providerId="ADAL" clId="{CF747499-3E00-4ADC-BA0B-6254FB83A975}" dt="2020-07-27T17:22:23.653" v="3717" actId="14100"/>
      <pc:docMkLst>
        <pc:docMk/>
      </pc:docMkLst>
      <pc:sldChg chg="addSp delSp modSp mod">
        <pc:chgData name="Pynbhalang Lyngdoh [Chillibreeze]" userId="6e6ab227-4ab6-4418-b5d2-56197c8246b7" providerId="ADAL" clId="{CF747499-3E00-4ADC-BA0B-6254FB83A975}" dt="2020-07-27T10:37:57.327" v="869" actId="478"/>
        <pc:sldMkLst>
          <pc:docMk/>
          <pc:sldMk cId="3742052386" sldId="1723"/>
        </pc:sldMkLst>
        <pc:spChg chg="mod">
          <ac:chgData name="Pynbhalang Lyngdoh [Chillibreeze]" userId="6e6ab227-4ab6-4418-b5d2-56197c8246b7" providerId="ADAL" clId="{CF747499-3E00-4ADC-BA0B-6254FB83A975}" dt="2020-07-27T10:11:08.076" v="492"/>
          <ac:spMkLst>
            <pc:docMk/>
            <pc:sldMk cId="3742052386" sldId="1723"/>
            <ac:spMk id="2" creationId="{00000000-0000-0000-0000-000000000000}"/>
          </ac:spMkLst>
        </pc:spChg>
        <pc:spChg chg="del">
          <ac:chgData name="Pynbhalang Lyngdoh [Chillibreeze]" userId="6e6ab227-4ab6-4418-b5d2-56197c8246b7" providerId="ADAL" clId="{CF747499-3E00-4ADC-BA0B-6254FB83A975}" dt="2020-07-27T10:37:57.327" v="869" actId="478"/>
          <ac:spMkLst>
            <pc:docMk/>
            <pc:sldMk cId="3742052386" sldId="1723"/>
            <ac:spMk id="4" creationId="{6E755B9E-CB24-4BBA-BA94-F8C0C3826D9F}"/>
          </ac:spMkLst>
        </pc:spChg>
        <pc:picChg chg="add mod">
          <ac:chgData name="Pynbhalang Lyngdoh [Chillibreeze]" userId="6e6ab227-4ab6-4418-b5d2-56197c8246b7" providerId="ADAL" clId="{CF747499-3E00-4ADC-BA0B-6254FB83A975}" dt="2020-07-27T10:11:49.668" v="496" actId="1076"/>
          <ac:picMkLst>
            <pc:docMk/>
            <pc:sldMk cId="3742052386" sldId="1723"/>
            <ac:picMk id="5" creationId="{D1407F46-1D3B-4E0A-B9DA-0580D3EE0BC0}"/>
          </ac:picMkLst>
        </pc:picChg>
      </pc:sldChg>
      <pc:sldChg chg="delSp modSp mod">
        <pc:chgData name="Pynbhalang Lyngdoh [Chillibreeze]" userId="6e6ab227-4ab6-4418-b5d2-56197c8246b7" providerId="ADAL" clId="{CF747499-3E00-4ADC-BA0B-6254FB83A975}" dt="2020-07-27T16:38:55.521" v="2324" actId="478"/>
        <pc:sldMkLst>
          <pc:docMk/>
          <pc:sldMk cId="2609497765" sldId="1726"/>
        </pc:sldMkLst>
        <pc:spChg chg="del">
          <ac:chgData name="Pynbhalang Lyngdoh [Chillibreeze]" userId="6e6ab227-4ab6-4418-b5d2-56197c8246b7" providerId="ADAL" clId="{CF747499-3E00-4ADC-BA0B-6254FB83A975}" dt="2020-07-27T16:38:55.521" v="2324" actId="478"/>
          <ac:spMkLst>
            <pc:docMk/>
            <pc:sldMk cId="2609497765" sldId="1726"/>
            <ac:spMk id="2" creationId="{7AB69DB4-975B-476D-8204-C5086E76B04C}"/>
          </ac:spMkLst>
        </pc:spChg>
        <pc:spChg chg="mod">
          <ac:chgData name="Pynbhalang Lyngdoh [Chillibreeze]" userId="6e6ab227-4ab6-4418-b5d2-56197c8246b7" providerId="ADAL" clId="{CF747499-3E00-4ADC-BA0B-6254FB83A975}" dt="2020-07-27T16:38:51.803" v="2323" actId="299"/>
          <ac:spMkLst>
            <pc:docMk/>
            <pc:sldMk cId="2609497765" sldId="1726"/>
            <ac:spMk id="87" creationId="{772B34F2-D51A-43BD-BEF7-04B74B451A31}"/>
          </ac:spMkLst>
        </pc:spChg>
      </pc:sldChg>
      <pc:sldChg chg="addSp delSp modSp mod">
        <pc:chgData name="Pynbhalang Lyngdoh [Chillibreeze]" userId="6e6ab227-4ab6-4418-b5d2-56197c8246b7" providerId="ADAL" clId="{CF747499-3E00-4ADC-BA0B-6254FB83A975}" dt="2020-07-27T09:59:35.697" v="305" actId="1076"/>
        <pc:sldMkLst>
          <pc:docMk/>
          <pc:sldMk cId="2753844860" sldId="1728"/>
        </pc:sldMkLst>
        <pc:spChg chg="del mod">
          <ac:chgData name="Pynbhalang Lyngdoh [Chillibreeze]" userId="6e6ab227-4ab6-4418-b5d2-56197c8246b7" providerId="ADAL" clId="{CF747499-3E00-4ADC-BA0B-6254FB83A975}" dt="2020-07-27T09:48:14.217" v="260" actId="478"/>
          <ac:spMkLst>
            <pc:docMk/>
            <pc:sldMk cId="2753844860" sldId="1728"/>
            <ac:spMk id="2" creationId="{0CF07781-1A78-43C9-811B-350F69937B55}"/>
          </ac:spMkLst>
        </pc:spChg>
        <pc:spChg chg="mod">
          <ac:chgData name="Pynbhalang Lyngdoh [Chillibreeze]" userId="6e6ab227-4ab6-4418-b5d2-56197c8246b7" providerId="ADAL" clId="{CF747499-3E00-4ADC-BA0B-6254FB83A975}" dt="2020-07-27T09:47:14.196" v="246"/>
          <ac:spMkLst>
            <pc:docMk/>
            <pc:sldMk cId="2753844860" sldId="1728"/>
            <ac:spMk id="21" creationId="{AB753C39-1C3E-4020-9FDC-2E53C3CAFFC7}"/>
          </ac:spMkLst>
        </pc:spChg>
        <pc:spChg chg="mod">
          <ac:chgData name="Pynbhalang Lyngdoh [Chillibreeze]" userId="6e6ab227-4ab6-4418-b5d2-56197c8246b7" providerId="ADAL" clId="{CF747499-3E00-4ADC-BA0B-6254FB83A975}" dt="2020-07-27T09:47:14.196" v="246"/>
          <ac:spMkLst>
            <pc:docMk/>
            <pc:sldMk cId="2753844860" sldId="1728"/>
            <ac:spMk id="22" creationId="{0BF46E3A-9210-4902-8535-215EE8FA7395}"/>
          </ac:spMkLst>
        </pc:spChg>
        <pc:spChg chg="mod">
          <ac:chgData name="Pynbhalang Lyngdoh [Chillibreeze]" userId="6e6ab227-4ab6-4418-b5d2-56197c8246b7" providerId="ADAL" clId="{CF747499-3E00-4ADC-BA0B-6254FB83A975}" dt="2020-07-27T09:47:01.997" v="174"/>
          <ac:spMkLst>
            <pc:docMk/>
            <pc:sldMk cId="2753844860" sldId="1728"/>
            <ac:spMk id="24" creationId="{589031CA-75D2-449A-BE97-A7918374C3D9}"/>
          </ac:spMkLst>
        </pc:spChg>
        <pc:spChg chg="mod">
          <ac:chgData name="Pynbhalang Lyngdoh [Chillibreeze]" userId="6e6ab227-4ab6-4418-b5d2-56197c8246b7" providerId="ADAL" clId="{CF747499-3E00-4ADC-BA0B-6254FB83A975}" dt="2020-07-27T09:47:01.997" v="174"/>
          <ac:spMkLst>
            <pc:docMk/>
            <pc:sldMk cId="2753844860" sldId="1728"/>
            <ac:spMk id="25" creationId="{29674601-962F-4B5E-A1E8-C4B6C2EA11BE}"/>
          </ac:spMkLst>
        </pc:spChg>
        <pc:spChg chg="mod">
          <ac:chgData name="Pynbhalang Lyngdoh [Chillibreeze]" userId="6e6ab227-4ab6-4418-b5d2-56197c8246b7" providerId="ADAL" clId="{CF747499-3E00-4ADC-BA0B-6254FB83A975}" dt="2020-07-27T09:47:04.966" v="192"/>
          <ac:spMkLst>
            <pc:docMk/>
            <pc:sldMk cId="2753844860" sldId="1728"/>
            <ac:spMk id="27" creationId="{E2D7B785-F410-4B40-94A9-2061038A44E8}"/>
          </ac:spMkLst>
        </pc:spChg>
        <pc:spChg chg="mod">
          <ac:chgData name="Pynbhalang Lyngdoh [Chillibreeze]" userId="6e6ab227-4ab6-4418-b5d2-56197c8246b7" providerId="ADAL" clId="{CF747499-3E00-4ADC-BA0B-6254FB83A975}" dt="2020-07-27T09:47:04.966" v="192"/>
          <ac:spMkLst>
            <pc:docMk/>
            <pc:sldMk cId="2753844860" sldId="1728"/>
            <ac:spMk id="28" creationId="{9E2671DC-1045-403F-891B-BC7BF9EA7D5E}"/>
          </ac:spMkLst>
        </pc:spChg>
        <pc:spChg chg="mod">
          <ac:chgData name="Pynbhalang Lyngdoh [Chillibreeze]" userId="6e6ab227-4ab6-4418-b5d2-56197c8246b7" providerId="ADAL" clId="{CF747499-3E00-4ADC-BA0B-6254FB83A975}" dt="2020-07-27T09:47:10.757" v="228"/>
          <ac:spMkLst>
            <pc:docMk/>
            <pc:sldMk cId="2753844860" sldId="1728"/>
            <ac:spMk id="30" creationId="{537779E8-2D82-4825-A1CC-0E7B78E10DD6}"/>
          </ac:spMkLst>
        </pc:spChg>
        <pc:spChg chg="mod">
          <ac:chgData name="Pynbhalang Lyngdoh [Chillibreeze]" userId="6e6ab227-4ab6-4418-b5d2-56197c8246b7" providerId="ADAL" clId="{CF747499-3E00-4ADC-BA0B-6254FB83A975}" dt="2020-07-27T09:47:10.757" v="228"/>
          <ac:spMkLst>
            <pc:docMk/>
            <pc:sldMk cId="2753844860" sldId="1728"/>
            <ac:spMk id="31" creationId="{1492518D-406D-45C6-8CBC-035070BDEE51}"/>
          </ac:spMkLst>
        </pc:spChg>
        <pc:spChg chg="mod">
          <ac:chgData name="Pynbhalang Lyngdoh [Chillibreeze]" userId="6e6ab227-4ab6-4418-b5d2-56197c8246b7" providerId="ADAL" clId="{CF747499-3E00-4ADC-BA0B-6254FB83A975}" dt="2020-07-27T09:47:07.773" v="210"/>
          <ac:spMkLst>
            <pc:docMk/>
            <pc:sldMk cId="2753844860" sldId="1728"/>
            <ac:spMk id="33" creationId="{14B80A98-BA63-454A-9F66-B030D24B7C07}"/>
          </ac:spMkLst>
        </pc:spChg>
        <pc:spChg chg="mod">
          <ac:chgData name="Pynbhalang Lyngdoh [Chillibreeze]" userId="6e6ab227-4ab6-4418-b5d2-56197c8246b7" providerId="ADAL" clId="{CF747499-3E00-4ADC-BA0B-6254FB83A975}" dt="2020-07-27T09:47:07.773" v="210"/>
          <ac:spMkLst>
            <pc:docMk/>
            <pc:sldMk cId="2753844860" sldId="1728"/>
            <ac:spMk id="34" creationId="{30ED3E07-BAD9-4EE5-915C-FA007C725D37}"/>
          </ac:spMkLst>
        </pc:spChg>
        <pc:spChg chg="mod">
          <ac:chgData name="Pynbhalang Lyngdoh [Chillibreeze]" userId="6e6ab227-4ab6-4418-b5d2-56197c8246b7" providerId="ADAL" clId="{CF747499-3E00-4ADC-BA0B-6254FB83A975}" dt="2020-07-27T09:46:52.088" v="155" actId="1076"/>
          <ac:spMkLst>
            <pc:docMk/>
            <pc:sldMk cId="2753844860" sldId="1728"/>
            <ac:spMk id="38" creationId="{AB04FF0A-1B4E-4A25-9F8A-10CB0AC472F5}"/>
          </ac:spMkLst>
        </pc:spChg>
        <pc:spChg chg="add mod">
          <ac:chgData name="Pynbhalang Lyngdoh [Chillibreeze]" userId="6e6ab227-4ab6-4418-b5d2-56197c8246b7" providerId="ADAL" clId="{CF747499-3E00-4ADC-BA0B-6254FB83A975}" dt="2020-07-27T09:48:24.867" v="264"/>
          <ac:spMkLst>
            <pc:docMk/>
            <pc:sldMk cId="2753844860" sldId="1728"/>
            <ac:spMk id="46" creationId="{EA19E60C-B14A-4D4B-9D0B-191B048596A8}"/>
          </ac:spMkLst>
        </pc:spChg>
        <pc:spChg chg="add mod">
          <ac:chgData name="Pynbhalang Lyngdoh [Chillibreeze]" userId="6e6ab227-4ab6-4418-b5d2-56197c8246b7" providerId="ADAL" clId="{CF747499-3E00-4ADC-BA0B-6254FB83A975}" dt="2020-07-27T09:48:32.803" v="270"/>
          <ac:spMkLst>
            <pc:docMk/>
            <pc:sldMk cId="2753844860" sldId="1728"/>
            <ac:spMk id="49" creationId="{86F1F10B-4458-429D-82D2-DD87767CD200}"/>
          </ac:spMkLst>
        </pc:spChg>
        <pc:spChg chg="del">
          <ac:chgData name="Pynbhalang Lyngdoh [Chillibreeze]" userId="6e6ab227-4ab6-4418-b5d2-56197c8246b7" providerId="ADAL" clId="{CF747499-3E00-4ADC-BA0B-6254FB83A975}" dt="2020-07-27T09:48:22.841" v="263" actId="21"/>
          <ac:spMkLst>
            <pc:docMk/>
            <pc:sldMk cId="2753844860" sldId="1728"/>
            <ac:spMk id="52" creationId="{714A1E6F-C0CC-4BD7-AAF2-29001BC7BAB2}"/>
          </ac:spMkLst>
        </pc:spChg>
        <pc:spChg chg="del">
          <ac:chgData name="Pynbhalang Lyngdoh [Chillibreeze]" userId="6e6ab227-4ab6-4418-b5d2-56197c8246b7" providerId="ADAL" clId="{CF747499-3E00-4ADC-BA0B-6254FB83A975}" dt="2020-07-27T09:48:32.398" v="269" actId="21"/>
          <ac:spMkLst>
            <pc:docMk/>
            <pc:sldMk cId="2753844860" sldId="1728"/>
            <ac:spMk id="55" creationId="{E1E955F1-2350-45B0-936F-76444D8D9AF3}"/>
          </ac:spMkLst>
        </pc:spChg>
        <pc:spChg chg="del">
          <ac:chgData name="Pynbhalang Lyngdoh [Chillibreeze]" userId="6e6ab227-4ab6-4418-b5d2-56197c8246b7" providerId="ADAL" clId="{CF747499-3E00-4ADC-BA0B-6254FB83A975}" dt="2020-07-27T09:48:39" v="275" actId="21"/>
          <ac:spMkLst>
            <pc:docMk/>
            <pc:sldMk cId="2753844860" sldId="1728"/>
            <ac:spMk id="58" creationId="{7DC17637-7624-42C5-906F-B7F4388BA8A5}"/>
          </ac:spMkLst>
        </pc:spChg>
        <pc:spChg chg="del">
          <ac:chgData name="Pynbhalang Lyngdoh [Chillibreeze]" userId="6e6ab227-4ab6-4418-b5d2-56197c8246b7" providerId="ADAL" clId="{CF747499-3E00-4ADC-BA0B-6254FB83A975}" dt="2020-07-27T09:48:47.896" v="281" actId="21"/>
          <ac:spMkLst>
            <pc:docMk/>
            <pc:sldMk cId="2753844860" sldId="1728"/>
            <ac:spMk id="61" creationId="{BA12F918-4C6A-4EA5-9520-CC026B3A6657}"/>
          </ac:spMkLst>
        </pc:spChg>
        <pc:spChg chg="del mod">
          <ac:chgData name="Pynbhalang Lyngdoh [Chillibreeze]" userId="6e6ab227-4ab6-4418-b5d2-56197c8246b7" providerId="ADAL" clId="{CF747499-3E00-4ADC-BA0B-6254FB83A975}" dt="2020-07-27T09:49:09.100" v="289" actId="21"/>
          <ac:spMkLst>
            <pc:docMk/>
            <pc:sldMk cId="2753844860" sldId="1728"/>
            <ac:spMk id="64" creationId="{6181E28F-971E-442E-83F3-C9D18B963A6C}"/>
          </ac:spMkLst>
        </pc:spChg>
        <pc:spChg chg="add mod">
          <ac:chgData name="Pynbhalang Lyngdoh [Chillibreeze]" userId="6e6ab227-4ab6-4418-b5d2-56197c8246b7" providerId="ADAL" clId="{CF747499-3E00-4ADC-BA0B-6254FB83A975}" dt="2020-07-27T09:48:39.380" v="276"/>
          <ac:spMkLst>
            <pc:docMk/>
            <pc:sldMk cId="2753844860" sldId="1728"/>
            <ac:spMk id="66" creationId="{B31DBD71-DD3E-4501-A0C9-417B51AD196A}"/>
          </ac:spMkLst>
        </pc:spChg>
        <pc:spChg chg="add mod">
          <ac:chgData name="Pynbhalang Lyngdoh [Chillibreeze]" userId="6e6ab227-4ab6-4418-b5d2-56197c8246b7" providerId="ADAL" clId="{CF747499-3E00-4ADC-BA0B-6254FB83A975}" dt="2020-07-27T09:48:48.323" v="282"/>
          <ac:spMkLst>
            <pc:docMk/>
            <pc:sldMk cId="2753844860" sldId="1728"/>
            <ac:spMk id="69" creationId="{BF268AD5-5E15-4A1C-950E-AF50CC77E5C1}"/>
          </ac:spMkLst>
        </pc:spChg>
        <pc:spChg chg="add del mod">
          <ac:chgData name="Pynbhalang Lyngdoh [Chillibreeze]" userId="6e6ab227-4ab6-4418-b5d2-56197c8246b7" providerId="ADAL" clId="{CF747499-3E00-4ADC-BA0B-6254FB83A975}" dt="2020-07-27T09:49:25.146" v="295" actId="21"/>
          <ac:spMkLst>
            <pc:docMk/>
            <pc:sldMk cId="2753844860" sldId="1728"/>
            <ac:spMk id="73" creationId="{8685D263-C7E1-499A-994A-AB03294B817B}"/>
          </ac:spMkLst>
        </pc:spChg>
        <pc:spChg chg="add mod">
          <ac:chgData name="Pynbhalang Lyngdoh [Chillibreeze]" userId="6e6ab227-4ab6-4418-b5d2-56197c8246b7" providerId="ADAL" clId="{CF747499-3E00-4ADC-BA0B-6254FB83A975}" dt="2020-07-27T09:49:25.516" v="296"/>
          <ac:spMkLst>
            <pc:docMk/>
            <pc:sldMk cId="2753844860" sldId="1728"/>
            <ac:spMk id="76" creationId="{F848F467-8088-4D01-826A-648579E63D1E}"/>
          </ac:spMkLst>
        </pc:spChg>
        <pc:grpChg chg="del mod">
          <ac:chgData name="Pynbhalang Lyngdoh [Chillibreeze]" userId="6e6ab227-4ab6-4418-b5d2-56197c8246b7" providerId="ADAL" clId="{CF747499-3E00-4ADC-BA0B-6254FB83A975}" dt="2020-07-27T09:47:18.020" v="247" actId="478"/>
          <ac:grpSpMkLst>
            <pc:docMk/>
            <pc:sldMk cId="2753844860" sldId="1728"/>
            <ac:grpSpMk id="20" creationId="{C1818F61-EE8A-48F6-9528-CD234A6C3EF3}"/>
          </ac:grpSpMkLst>
        </pc:grpChg>
        <pc:grpChg chg="del mod">
          <ac:chgData name="Pynbhalang Lyngdoh [Chillibreeze]" userId="6e6ab227-4ab6-4418-b5d2-56197c8246b7" providerId="ADAL" clId="{CF747499-3E00-4ADC-BA0B-6254FB83A975}" dt="2020-07-27T09:47:18.020" v="247" actId="478"/>
          <ac:grpSpMkLst>
            <pc:docMk/>
            <pc:sldMk cId="2753844860" sldId="1728"/>
            <ac:grpSpMk id="23" creationId="{8DEAA799-7713-40DE-AE68-DF0D8C2F322A}"/>
          </ac:grpSpMkLst>
        </pc:grpChg>
        <pc:grpChg chg="del mod">
          <ac:chgData name="Pynbhalang Lyngdoh [Chillibreeze]" userId="6e6ab227-4ab6-4418-b5d2-56197c8246b7" providerId="ADAL" clId="{CF747499-3E00-4ADC-BA0B-6254FB83A975}" dt="2020-07-27T09:47:18.020" v="247" actId="478"/>
          <ac:grpSpMkLst>
            <pc:docMk/>
            <pc:sldMk cId="2753844860" sldId="1728"/>
            <ac:grpSpMk id="26" creationId="{20AA428E-1C69-4448-9BD2-EF41FBE4B00F}"/>
          </ac:grpSpMkLst>
        </pc:grpChg>
        <pc:grpChg chg="del mod">
          <ac:chgData name="Pynbhalang Lyngdoh [Chillibreeze]" userId="6e6ab227-4ab6-4418-b5d2-56197c8246b7" providerId="ADAL" clId="{CF747499-3E00-4ADC-BA0B-6254FB83A975}" dt="2020-07-27T09:47:18.020" v="247" actId="478"/>
          <ac:grpSpMkLst>
            <pc:docMk/>
            <pc:sldMk cId="2753844860" sldId="1728"/>
            <ac:grpSpMk id="29" creationId="{3B3787A3-5D11-48B3-BD22-A634AC051346}"/>
          </ac:grpSpMkLst>
        </pc:grpChg>
        <pc:grpChg chg="add del mod">
          <ac:chgData name="Pynbhalang Lyngdoh [Chillibreeze]" userId="6e6ab227-4ab6-4418-b5d2-56197c8246b7" providerId="ADAL" clId="{CF747499-3E00-4ADC-BA0B-6254FB83A975}" dt="2020-07-27T09:47:18.020" v="247" actId="478"/>
          <ac:grpSpMkLst>
            <pc:docMk/>
            <pc:sldMk cId="2753844860" sldId="1728"/>
            <ac:grpSpMk id="32" creationId="{2631628D-58AB-47BE-8777-4375C1FF1036}"/>
          </ac:grpSpMkLst>
        </pc:grpChg>
        <pc:picChg chg="del mod">
          <ac:chgData name="Pynbhalang Lyngdoh [Chillibreeze]" userId="6e6ab227-4ab6-4418-b5d2-56197c8246b7" providerId="ADAL" clId="{CF747499-3E00-4ADC-BA0B-6254FB83A975}" dt="2020-07-27T09:48:19.488" v="261" actId="21"/>
          <ac:picMkLst>
            <pc:docMk/>
            <pc:sldMk cId="2753844860" sldId="1728"/>
            <ac:picMk id="3" creationId="{15DE867D-5DB8-4926-A6B8-4FA045DE6B58}"/>
          </ac:picMkLst>
        </pc:picChg>
        <pc:picChg chg="del mod">
          <ac:chgData name="Pynbhalang Lyngdoh [Chillibreeze]" userId="6e6ab227-4ab6-4418-b5d2-56197c8246b7" providerId="ADAL" clId="{CF747499-3E00-4ADC-BA0B-6254FB83A975}" dt="2020-07-27T09:48:29.636" v="267" actId="21"/>
          <ac:picMkLst>
            <pc:docMk/>
            <pc:sldMk cId="2753844860" sldId="1728"/>
            <ac:picMk id="4" creationId="{B1CC79CA-0217-4AF3-95EE-857D1630C7AA}"/>
          </ac:picMkLst>
        </pc:picChg>
        <pc:picChg chg="del mod">
          <ac:chgData name="Pynbhalang Lyngdoh [Chillibreeze]" userId="6e6ab227-4ab6-4418-b5d2-56197c8246b7" providerId="ADAL" clId="{CF747499-3E00-4ADC-BA0B-6254FB83A975}" dt="2020-07-27T09:48:36.434" v="273" actId="21"/>
          <ac:picMkLst>
            <pc:docMk/>
            <pc:sldMk cId="2753844860" sldId="1728"/>
            <ac:picMk id="5" creationId="{7F3FB954-0357-4F04-9EB3-A4B87854E24B}"/>
          </ac:picMkLst>
        </pc:picChg>
        <pc:picChg chg="del mod">
          <ac:chgData name="Pynbhalang Lyngdoh [Chillibreeze]" userId="6e6ab227-4ab6-4418-b5d2-56197c8246b7" providerId="ADAL" clId="{CF747499-3E00-4ADC-BA0B-6254FB83A975}" dt="2020-07-27T09:48:43.178" v="279" actId="21"/>
          <ac:picMkLst>
            <pc:docMk/>
            <pc:sldMk cId="2753844860" sldId="1728"/>
            <ac:picMk id="6" creationId="{97B01276-5C7C-4B5A-B752-3983CACB703C}"/>
          </ac:picMkLst>
        </pc:picChg>
        <pc:picChg chg="del mod">
          <ac:chgData name="Pynbhalang Lyngdoh [Chillibreeze]" userId="6e6ab227-4ab6-4418-b5d2-56197c8246b7" providerId="ADAL" clId="{CF747499-3E00-4ADC-BA0B-6254FB83A975}" dt="2020-07-27T09:48:56.046" v="285" actId="21"/>
          <ac:picMkLst>
            <pc:docMk/>
            <pc:sldMk cId="2753844860" sldId="1728"/>
            <ac:picMk id="7" creationId="{BDDB5081-F787-45E5-B926-D2237B051EB6}"/>
          </ac:picMkLst>
        </pc:picChg>
        <pc:picChg chg="add del mod">
          <ac:chgData name="Pynbhalang Lyngdoh [Chillibreeze]" userId="6e6ab227-4ab6-4418-b5d2-56197c8246b7" providerId="ADAL" clId="{CF747499-3E00-4ADC-BA0B-6254FB83A975}" dt="2020-07-27T09:48:04.675" v="258" actId="478"/>
          <ac:picMkLst>
            <pc:docMk/>
            <pc:sldMk cId="2753844860" sldId="1728"/>
            <ac:picMk id="35" creationId="{5E5EFB76-BF20-4FC7-843D-CFE0CF342331}"/>
          </ac:picMkLst>
        </pc:picChg>
        <pc:picChg chg="add del mod">
          <ac:chgData name="Pynbhalang Lyngdoh [Chillibreeze]" userId="6e6ab227-4ab6-4418-b5d2-56197c8246b7" providerId="ADAL" clId="{CF747499-3E00-4ADC-BA0B-6254FB83A975}" dt="2020-07-27T09:48:04.675" v="258" actId="478"/>
          <ac:picMkLst>
            <pc:docMk/>
            <pc:sldMk cId="2753844860" sldId="1728"/>
            <ac:picMk id="36" creationId="{CC0E44FE-2638-4DA2-A6C5-BFDF053EA164}"/>
          </ac:picMkLst>
        </pc:picChg>
        <pc:picChg chg="add del mod">
          <ac:chgData name="Pynbhalang Lyngdoh [Chillibreeze]" userId="6e6ab227-4ab6-4418-b5d2-56197c8246b7" providerId="ADAL" clId="{CF747499-3E00-4ADC-BA0B-6254FB83A975}" dt="2020-07-27T09:48:04.675" v="258" actId="478"/>
          <ac:picMkLst>
            <pc:docMk/>
            <pc:sldMk cId="2753844860" sldId="1728"/>
            <ac:picMk id="37" creationId="{901A31DD-1218-4520-82B5-73256769BD4D}"/>
          </ac:picMkLst>
        </pc:picChg>
        <pc:picChg chg="add del mod">
          <ac:chgData name="Pynbhalang Lyngdoh [Chillibreeze]" userId="6e6ab227-4ab6-4418-b5d2-56197c8246b7" providerId="ADAL" clId="{CF747499-3E00-4ADC-BA0B-6254FB83A975}" dt="2020-07-27T09:48:04.675" v="258" actId="478"/>
          <ac:picMkLst>
            <pc:docMk/>
            <pc:sldMk cId="2753844860" sldId="1728"/>
            <ac:picMk id="39" creationId="{74C8FA1D-48D0-47EC-8C9E-912BA29D199D}"/>
          </ac:picMkLst>
        </pc:picChg>
        <pc:picChg chg="add del mod">
          <ac:chgData name="Pynbhalang Lyngdoh [Chillibreeze]" userId="6e6ab227-4ab6-4418-b5d2-56197c8246b7" providerId="ADAL" clId="{CF747499-3E00-4ADC-BA0B-6254FB83A975}" dt="2020-07-27T09:44:13.036" v="129"/>
          <ac:picMkLst>
            <pc:docMk/>
            <pc:sldMk cId="2753844860" sldId="1728"/>
            <ac:picMk id="40" creationId="{2FA4B667-3E63-4D63-B858-301F21087055}"/>
          </ac:picMkLst>
        </pc:picChg>
        <pc:picChg chg="add del mod">
          <ac:chgData name="Pynbhalang Lyngdoh [Chillibreeze]" userId="6e6ab227-4ab6-4418-b5d2-56197c8246b7" providerId="ADAL" clId="{CF747499-3E00-4ADC-BA0B-6254FB83A975}" dt="2020-07-27T09:48:04.675" v="258" actId="478"/>
          <ac:picMkLst>
            <pc:docMk/>
            <pc:sldMk cId="2753844860" sldId="1728"/>
            <ac:picMk id="41" creationId="{062B8D62-DED6-48B9-A157-9231D4BDF90D}"/>
          </ac:picMkLst>
        </pc:picChg>
        <pc:picChg chg="add mod">
          <ac:chgData name="Pynbhalang Lyngdoh [Chillibreeze]" userId="6e6ab227-4ab6-4418-b5d2-56197c8246b7" providerId="ADAL" clId="{CF747499-3E00-4ADC-BA0B-6254FB83A975}" dt="2020-07-27T09:59:35.697" v="305" actId="1076"/>
          <ac:picMkLst>
            <pc:docMk/>
            <pc:sldMk cId="2753844860" sldId="1728"/>
            <ac:picMk id="45" creationId="{F82D36F6-A0C8-446B-9A25-9D7E86C69A84}"/>
          </ac:picMkLst>
        </pc:picChg>
        <pc:picChg chg="add mod">
          <ac:chgData name="Pynbhalang Lyngdoh [Chillibreeze]" userId="6e6ab227-4ab6-4418-b5d2-56197c8246b7" providerId="ADAL" clId="{CF747499-3E00-4ADC-BA0B-6254FB83A975}" dt="2020-07-27T09:48:30.038" v="268"/>
          <ac:picMkLst>
            <pc:docMk/>
            <pc:sldMk cId="2753844860" sldId="1728"/>
            <ac:picMk id="48" creationId="{940200F9-87C9-4C45-970D-890B400952F2}"/>
          </ac:picMkLst>
        </pc:picChg>
        <pc:picChg chg="del mod">
          <ac:chgData name="Pynbhalang Lyngdoh [Chillibreeze]" userId="6e6ab227-4ab6-4418-b5d2-56197c8246b7" providerId="ADAL" clId="{CF747499-3E00-4ADC-BA0B-6254FB83A975}" dt="2020-07-27T09:45:07.677" v="135" actId="478"/>
          <ac:picMkLst>
            <pc:docMk/>
            <pc:sldMk cId="2753844860" sldId="1728"/>
            <ac:picMk id="51" creationId="{6A58E0E1-A97A-43F2-B90D-73F90E0EDF01}"/>
          </ac:picMkLst>
        </pc:picChg>
        <pc:picChg chg="del mod">
          <ac:chgData name="Pynbhalang Lyngdoh [Chillibreeze]" userId="6e6ab227-4ab6-4418-b5d2-56197c8246b7" providerId="ADAL" clId="{CF747499-3E00-4ADC-BA0B-6254FB83A975}" dt="2020-07-27T09:45:07.677" v="135" actId="478"/>
          <ac:picMkLst>
            <pc:docMk/>
            <pc:sldMk cId="2753844860" sldId="1728"/>
            <ac:picMk id="54" creationId="{DCE3E8CA-F7AF-4EC2-9D50-E424FF7E2F5E}"/>
          </ac:picMkLst>
        </pc:picChg>
        <pc:picChg chg="del mod">
          <ac:chgData name="Pynbhalang Lyngdoh [Chillibreeze]" userId="6e6ab227-4ab6-4418-b5d2-56197c8246b7" providerId="ADAL" clId="{CF747499-3E00-4ADC-BA0B-6254FB83A975}" dt="2020-07-27T09:45:07.677" v="135" actId="478"/>
          <ac:picMkLst>
            <pc:docMk/>
            <pc:sldMk cId="2753844860" sldId="1728"/>
            <ac:picMk id="57" creationId="{FE8113F9-7186-49F0-99F6-7F79F8292CF9}"/>
          </ac:picMkLst>
        </pc:picChg>
        <pc:picChg chg="del mod">
          <ac:chgData name="Pynbhalang Lyngdoh [Chillibreeze]" userId="6e6ab227-4ab6-4418-b5d2-56197c8246b7" providerId="ADAL" clId="{CF747499-3E00-4ADC-BA0B-6254FB83A975}" dt="2020-07-27T09:45:07.677" v="135" actId="478"/>
          <ac:picMkLst>
            <pc:docMk/>
            <pc:sldMk cId="2753844860" sldId="1728"/>
            <ac:picMk id="60" creationId="{F1268F74-E856-44F7-8CBA-0826D142652D}"/>
          </ac:picMkLst>
        </pc:picChg>
        <pc:picChg chg="del mod">
          <ac:chgData name="Pynbhalang Lyngdoh [Chillibreeze]" userId="6e6ab227-4ab6-4418-b5d2-56197c8246b7" providerId="ADAL" clId="{CF747499-3E00-4ADC-BA0B-6254FB83A975}" dt="2020-07-27T09:45:07.677" v="135" actId="478"/>
          <ac:picMkLst>
            <pc:docMk/>
            <pc:sldMk cId="2753844860" sldId="1728"/>
            <ac:picMk id="63" creationId="{EC45A8DB-E820-4F4A-9A51-A66A5AA29075}"/>
          </ac:picMkLst>
        </pc:picChg>
        <pc:picChg chg="add mod">
          <ac:chgData name="Pynbhalang Lyngdoh [Chillibreeze]" userId="6e6ab227-4ab6-4418-b5d2-56197c8246b7" providerId="ADAL" clId="{CF747499-3E00-4ADC-BA0B-6254FB83A975}" dt="2020-07-27T09:48:36.813" v="274"/>
          <ac:picMkLst>
            <pc:docMk/>
            <pc:sldMk cId="2753844860" sldId="1728"/>
            <ac:picMk id="65" creationId="{2B3713DC-4E59-42A5-8521-00A6B9FD5E61}"/>
          </ac:picMkLst>
        </pc:picChg>
        <pc:picChg chg="add mod">
          <ac:chgData name="Pynbhalang Lyngdoh [Chillibreeze]" userId="6e6ab227-4ab6-4418-b5d2-56197c8246b7" providerId="ADAL" clId="{CF747499-3E00-4ADC-BA0B-6254FB83A975}" dt="2020-07-27T09:48:43.510" v="280"/>
          <ac:picMkLst>
            <pc:docMk/>
            <pc:sldMk cId="2753844860" sldId="1728"/>
            <ac:picMk id="68" creationId="{AC8C8057-5DD3-4161-9D27-8283314F1B31}"/>
          </ac:picMkLst>
        </pc:picChg>
        <pc:picChg chg="add del mod">
          <ac:chgData name="Pynbhalang Lyngdoh [Chillibreeze]" userId="6e6ab227-4ab6-4418-b5d2-56197c8246b7" providerId="ADAL" clId="{CF747499-3E00-4ADC-BA0B-6254FB83A975}" dt="2020-07-27T09:49:22.876" v="293" actId="21"/>
          <ac:picMkLst>
            <pc:docMk/>
            <pc:sldMk cId="2753844860" sldId="1728"/>
            <ac:picMk id="71" creationId="{339D5A32-229B-40D3-A0B5-3B23AD067F58}"/>
          </ac:picMkLst>
        </pc:picChg>
        <pc:picChg chg="add mod">
          <ac:chgData name="Pynbhalang Lyngdoh [Chillibreeze]" userId="6e6ab227-4ab6-4418-b5d2-56197c8246b7" providerId="ADAL" clId="{CF747499-3E00-4ADC-BA0B-6254FB83A975}" dt="2020-07-27T09:49:23.236" v="294"/>
          <ac:picMkLst>
            <pc:docMk/>
            <pc:sldMk cId="2753844860" sldId="1728"/>
            <ac:picMk id="75" creationId="{6E091BB8-CEFB-4A4A-BD39-D4C214E2FA01}"/>
          </ac:picMkLst>
        </pc:picChg>
        <pc:cxnChg chg="add mod">
          <ac:chgData name="Pynbhalang Lyngdoh [Chillibreeze]" userId="6e6ab227-4ab6-4418-b5d2-56197c8246b7" providerId="ADAL" clId="{CF747499-3E00-4ADC-BA0B-6254FB83A975}" dt="2020-07-27T09:48:27.679" v="266"/>
          <ac:cxnSpMkLst>
            <pc:docMk/>
            <pc:sldMk cId="2753844860" sldId="1728"/>
            <ac:cxnSpMk id="47" creationId="{21DDF7A3-8BE6-4BB4-B005-505856EC950B}"/>
          </ac:cxnSpMkLst>
        </pc:cxnChg>
        <pc:cxnChg chg="add mod">
          <ac:chgData name="Pynbhalang Lyngdoh [Chillibreeze]" userId="6e6ab227-4ab6-4418-b5d2-56197c8246b7" providerId="ADAL" clId="{CF747499-3E00-4ADC-BA0B-6254FB83A975}" dt="2020-07-27T09:48:34.665" v="272"/>
          <ac:cxnSpMkLst>
            <pc:docMk/>
            <pc:sldMk cId="2753844860" sldId="1728"/>
            <ac:cxnSpMk id="50" creationId="{8D8B5CFF-0FCD-40B6-A509-CBA161F2DFE9}"/>
          </ac:cxnSpMkLst>
        </pc:cxnChg>
        <pc:cxnChg chg="del">
          <ac:chgData name="Pynbhalang Lyngdoh [Chillibreeze]" userId="6e6ab227-4ab6-4418-b5d2-56197c8246b7" providerId="ADAL" clId="{CF747499-3E00-4ADC-BA0B-6254FB83A975}" dt="2020-07-27T09:48:27.298" v="265" actId="21"/>
          <ac:cxnSpMkLst>
            <pc:docMk/>
            <pc:sldMk cId="2753844860" sldId="1728"/>
            <ac:cxnSpMk id="53" creationId="{AD5CAC59-B536-4D4F-B6C6-936FB813B8CC}"/>
          </ac:cxnSpMkLst>
        </pc:cxnChg>
        <pc:cxnChg chg="del">
          <ac:chgData name="Pynbhalang Lyngdoh [Chillibreeze]" userId="6e6ab227-4ab6-4418-b5d2-56197c8246b7" providerId="ADAL" clId="{CF747499-3E00-4ADC-BA0B-6254FB83A975}" dt="2020-07-27T09:48:34.327" v="271" actId="21"/>
          <ac:cxnSpMkLst>
            <pc:docMk/>
            <pc:sldMk cId="2753844860" sldId="1728"/>
            <ac:cxnSpMk id="56" creationId="{E4C9D919-9192-47F2-A5B6-0DFA28123F7C}"/>
          </ac:cxnSpMkLst>
        </pc:cxnChg>
        <pc:cxnChg chg="del">
          <ac:chgData name="Pynbhalang Lyngdoh [Chillibreeze]" userId="6e6ab227-4ab6-4418-b5d2-56197c8246b7" providerId="ADAL" clId="{CF747499-3E00-4ADC-BA0B-6254FB83A975}" dt="2020-07-27T09:48:41.048" v="277" actId="21"/>
          <ac:cxnSpMkLst>
            <pc:docMk/>
            <pc:sldMk cId="2753844860" sldId="1728"/>
            <ac:cxnSpMk id="59" creationId="{0888853C-63A7-4904-87CC-57E390E61C96}"/>
          </ac:cxnSpMkLst>
        </pc:cxnChg>
        <pc:cxnChg chg="del">
          <ac:chgData name="Pynbhalang Lyngdoh [Chillibreeze]" userId="6e6ab227-4ab6-4418-b5d2-56197c8246b7" providerId="ADAL" clId="{CF747499-3E00-4ADC-BA0B-6254FB83A975}" dt="2020-07-27T09:48:50.701" v="283" actId="21"/>
          <ac:cxnSpMkLst>
            <pc:docMk/>
            <pc:sldMk cId="2753844860" sldId="1728"/>
            <ac:cxnSpMk id="62" creationId="{1DC499FF-AEA4-420F-B213-25201661659C}"/>
          </ac:cxnSpMkLst>
        </pc:cxnChg>
        <pc:cxnChg chg="add mod">
          <ac:chgData name="Pynbhalang Lyngdoh [Chillibreeze]" userId="6e6ab227-4ab6-4418-b5d2-56197c8246b7" providerId="ADAL" clId="{CF747499-3E00-4ADC-BA0B-6254FB83A975}" dt="2020-07-27T09:48:41.385" v="278"/>
          <ac:cxnSpMkLst>
            <pc:docMk/>
            <pc:sldMk cId="2753844860" sldId="1728"/>
            <ac:cxnSpMk id="67" creationId="{521CF177-70EC-4CCA-9848-74FB90FD5105}"/>
          </ac:cxnSpMkLst>
        </pc:cxnChg>
        <pc:cxnChg chg="add del mod">
          <ac:chgData name="Pynbhalang Lyngdoh [Chillibreeze]" userId="6e6ab227-4ab6-4418-b5d2-56197c8246b7" providerId="ADAL" clId="{CF747499-3E00-4ADC-BA0B-6254FB83A975}" dt="2020-07-27T09:48:56.046" v="285" actId="21"/>
          <ac:cxnSpMkLst>
            <pc:docMk/>
            <pc:sldMk cId="2753844860" sldId="1728"/>
            <ac:cxnSpMk id="70" creationId="{2D36E1BF-AD4A-4EB9-AF5F-3706010CF30A}"/>
          </ac:cxnSpMkLst>
        </pc:cxnChg>
        <pc:cxnChg chg="add del mod">
          <ac:chgData name="Pynbhalang Lyngdoh [Chillibreeze]" userId="6e6ab227-4ab6-4418-b5d2-56197c8246b7" providerId="ADAL" clId="{CF747499-3E00-4ADC-BA0B-6254FB83A975}" dt="2020-07-27T09:49:21.131" v="291" actId="21"/>
          <ac:cxnSpMkLst>
            <pc:docMk/>
            <pc:sldMk cId="2753844860" sldId="1728"/>
            <ac:cxnSpMk id="72" creationId="{0FAD3B61-57AD-4DF1-81C6-5A2B285FE680}"/>
          </ac:cxnSpMkLst>
        </pc:cxnChg>
        <pc:cxnChg chg="add mod">
          <ac:chgData name="Pynbhalang Lyngdoh [Chillibreeze]" userId="6e6ab227-4ab6-4418-b5d2-56197c8246b7" providerId="ADAL" clId="{CF747499-3E00-4ADC-BA0B-6254FB83A975}" dt="2020-07-27T09:49:21.486" v="292"/>
          <ac:cxnSpMkLst>
            <pc:docMk/>
            <pc:sldMk cId="2753844860" sldId="1728"/>
            <ac:cxnSpMk id="74" creationId="{C4A4376D-5899-4E0B-90D1-8E291BBEA9D8}"/>
          </ac:cxnSpMkLst>
        </pc:cxnChg>
      </pc:sldChg>
      <pc:sldChg chg="addSp delSp modSp mod">
        <pc:chgData name="Pynbhalang Lyngdoh [Chillibreeze]" userId="6e6ab227-4ab6-4418-b5d2-56197c8246b7" providerId="ADAL" clId="{CF747499-3E00-4ADC-BA0B-6254FB83A975}" dt="2020-07-27T17:12:42.069" v="3588"/>
        <pc:sldMkLst>
          <pc:docMk/>
          <pc:sldMk cId="125839227" sldId="1731"/>
        </pc:sldMkLst>
        <pc:spChg chg="del mod">
          <ac:chgData name="Pynbhalang Lyngdoh [Chillibreeze]" userId="6e6ab227-4ab6-4418-b5d2-56197c8246b7" providerId="ADAL" clId="{CF747499-3E00-4ADC-BA0B-6254FB83A975}" dt="2020-07-27T11:57:52.862" v="1780" actId="478"/>
          <ac:spMkLst>
            <pc:docMk/>
            <pc:sldMk cId="125839227" sldId="1731"/>
            <ac:spMk id="2" creationId="{ED06EBF7-128A-49DD-92A9-61729D175675}"/>
          </ac:spMkLst>
        </pc:spChg>
        <pc:spChg chg="add del mod ord">
          <ac:chgData name="Pynbhalang Lyngdoh [Chillibreeze]" userId="6e6ab227-4ab6-4418-b5d2-56197c8246b7" providerId="ADAL" clId="{CF747499-3E00-4ADC-BA0B-6254FB83A975}" dt="2020-07-27T17:02:27.537" v="3111" actId="478"/>
          <ac:spMkLst>
            <pc:docMk/>
            <pc:sldMk cId="125839227" sldId="1731"/>
            <ac:spMk id="3" creationId="{EC7209C3-CAA2-4113-B678-6735DF899F8F}"/>
          </ac:spMkLst>
        </pc:spChg>
        <pc:spChg chg="del">
          <ac:chgData name="Pynbhalang Lyngdoh [Chillibreeze]" userId="6e6ab227-4ab6-4418-b5d2-56197c8246b7" providerId="ADAL" clId="{CF747499-3E00-4ADC-BA0B-6254FB83A975}" dt="2020-07-27T16:48:55.458" v="2583" actId="21"/>
          <ac:spMkLst>
            <pc:docMk/>
            <pc:sldMk cId="125839227" sldId="1731"/>
            <ac:spMk id="10" creationId="{F044B31A-E5FA-4233-903B-7A923801D912}"/>
          </ac:spMkLst>
        </pc:spChg>
        <pc:spChg chg="mod">
          <ac:chgData name="Pynbhalang Lyngdoh [Chillibreeze]" userId="6e6ab227-4ab6-4418-b5d2-56197c8246b7" providerId="ADAL" clId="{CF747499-3E00-4ADC-BA0B-6254FB83A975}" dt="2020-07-27T10:15:11.120" v="526"/>
          <ac:spMkLst>
            <pc:docMk/>
            <pc:sldMk cId="125839227" sldId="1731"/>
            <ac:spMk id="12" creationId="{DBBC366C-96E2-49CC-9822-C6626A1E582A}"/>
          </ac:spMkLst>
        </pc:spChg>
        <pc:spChg chg="mod">
          <ac:chgData name="Pynbhalang Lyngdoh [Chillibreeze]" userId="6e6ab227-4ab6-4418-b5d2-56197c8246b7" providerId="ADAL" clId="{CF747499-3E00-4ADC-BA0B-6254FB83A975}" dt="2020-07-27T10:15:11.120" v="526"/>
          <ac:spMkLst>
            <pc:docMk/>
            <pc:sldMk cId="125839227" sldId="1731"/>
            <ac:spMk id="13" creationId="{EF4B8882-DDE4-4AB8-8F23-74565819E91C}"/>
          </ac:spMkLst>
        </pc:spChg>
        <pc:spChg chg="mod">
          <ac:chgData name="Pynbhalang Lyngdoh [Chillibreeze]" userId="6e6ab227-4ab6-4418-b5d2-56197c8246b7" providerId="ADAL" clId="{CF747499-3E00-4ADC-BA0B-6254FB83A975}" dt="2020-07-27T10:15:14.190" v="540"/>
          <ac:spMkLst>
            <pc:docMk/>
            <pc:sldMk cId="125839227" sldId="1731"/>
            <ac:spMk id="15" creationId="{74D9C3EF-CF69-4471-ACEE-04D94238A00A}"/>
          </ac:spMkLst>
        </pc:spChg>
        <pc:spChg chg="mod">
          <ac:chgData name="Pynbhalang Lyngdoh [Chillibreeze]" userId="6e6ab227-4ab6-4418-b5d2-56197c8246b7" providerId="ADAL" clId="{CF747499-3E00-4ADC-BA0B-6254FB83A975}" dt="2020-07-27T10:15:14.190" v="540"/>
          <ac:spMkLst>
            <pc:docMk/>
            <pc:sldMk cId="125839227" sldId="1731"/>
            <ac:spMk id="16" creationId="{50D10D41-A98D-4A8D-8359-095082FB1F6B}"/>
          </ac:spMkLst>
        </pc:spChg>
        <pc:spChg chg="ord">
          <ac:chgData name="Pynbhalang Lyngdoh [Chillibreeze]" userId="6e6ab227-4ab6-4418-b5d2-56197c8246b7" providerId="ADAL" clId="{CF747499-3E00-4ADC-BA0B-6254FB83A975}" dt="2020-07-27T16:48:52.077" v="2582" actId="167"/>
          <ac:spMkLst>
            <pc:docMk/>
            <pc:sldMk cId="125839227" sldId="1731"/>
            <ac:spMk id="17" creationId="{00000000-0000-0000-0000-000000000000}"/>
          </ac:spMkLst>
        </pc:spChg>
        <pc:spChg chg="mod">
          <ac:chgData name="Pynbhalang Lyngdoh [Chillibreeze]" userId="6e6ab227-4ab6-4418-b5d2-56197c8246b7" providerId="ADAL" clId="{CF747499-3E00-4ADC-BA0B-6254FB83A975}" dt="2020-07-27T10:15:17.119" v="554"/>
          <ac:spMkLst>
            <pc:docMk/>
            <pc:sldMk cId="125839227" sldId="1731"/>
            <ac:spMk id="20" creationId="{9C559BFE-F7C7-4A79-B1F7-ECC3711F3C1C}"/>
          </ac:spMkLst>
        </pc:spChg>
        <pc:spChg chg="mod">
          <ac:chgData name="Pynbhalang Lyngdoh [Chillibreeze]" userId="6e6ab227-4ab6-4418-b5d2-56197c8246b7" providerId="ADAL" clId="{CF747499-3E00-4ADC-BA0B-6254FB83A975}" dt="2020-07-27T10:15:17.119" v="554"/>
          <ac:spMkLst>
            <pc:docMk/>
            <pc:sldMk cId="125839227" sldId="1731"/>
            <ac:spMk id="21" creationId="{F3EB2054-1606-459F-8802-BC06B9E23B7D}"/>
          </ac:spMkLst>
        </pc:spChg>
        <pc:spChg chg="mod">
          <ac:chgData name="Pynbhalang Lyngdoh [Chillibreeze]" userId="6e6ab227-4ab6-4418-b5d2-56197c8246b7" providerId="ADAL" clId="{CF747499-3E00-4ADC-BA0B-6254FB83A975}" dt="2020-07-27T10:15:20.024" v="568"/>
          <ac:spMkLst>
            <pc:docMk/>
            <pc:sldMk cId="125839227" sldId="1731"/>
            <ac:spMk id="23" creationId="{EE198C90-D55E-41B2-89AD-8E70A468FA56}"/>
          </ac:spMkLst>
        </pc:spChg>
        <pc:spChg chg="mod">
          <ac:chgData name="Pynbhalang Lyngdoh [Chillibreeze]" userId="6e6ab227-4ab6-4418-b5d2-56197c8246b7" providerId="ADAL" clId="{CF747499-3E00-4ADC-BA0B-6254FB83A975}" dt="2020-07-27T10:15:20.024" v="568"/>
          <ac:spMkLst>
            <pc:docMk/>
            <pc:sldMk cId="125839227" sldId="1731"/>
            <ac:spMk id="24" creationId="{7165D918-A445-43FF-B801-3DF2DB6AE46E}"/>
          </ac:spMkLst>
        </pc:spChg>
        <pc:spChg chg="mod">
          <ac:chgData name="Pynbhalang Lyngdoh [Chillibreeze]" userId="6e6ab227-4ab6-4418-b5d2-56197c8246b7" providerId="ADAL" clId="{CF747499-3E00-4ADC-BA0B-6254FB83A975}" dt="2020-07-27T10:15:22.926" v="582"/>
          <ac:spMkLst>
            <pc:docMk/>
            <pc:sldMk cId="125839227" sldId="1731"/>
            <ac:spMk id="26" creationId="{AF4DFC3E-64B3-4666-9EAF-C2597451DAD5}"/>
          </ac:spMkLst>
        </pc:spChg>
        <pc:spChg chg="mod">
          <ac:chgData name="Pynbhalang Lyngdoh [Chillibreeze]" userId="6e6ab227-4ab6-4418-b5d2-56197c8246b7" providerId="ADAL" clId="{CF747499-3E00-4ADC-BA0B-6254FB83A975}" dt="2020-07-27T10:15:22.926" v="582"/>
          <ac:spMkLst>
            <pc:docMk/>
            <pc:sldMk cId="125839227" sldId="1731"/>
            <ac:spMk id="27" creationId="{D3E82277-229C-4E54-985C-C2D69CD4938B}"/>
          </ac:spMkLst>
        </pc:spChg>
        <pc:spChg chg="del mod">
          <ac:chgData name="Pynbhalang Lyngdoh [Chillibreeze]" userId="6e6ab227-4ab6-4418-b5d2-56197c8246b7" providerId="ADAL" clId="{CF747499-3E00-4ADC-BA0B-6254FB83A975}" dt="2020-07-27T17:11:54.817" v="3541" actId="21"/>
          <ac:spMkLst>
            <pc:docMk/>
            <pc:sldMk cId="125839227" sldId="1731"/>
            <ac:spMk id="28" creationId="{B4D42CB1-4168-4039-BD4F-E487CA500D54}"/>
          </ac:spMkLst>
        </pc:spChg>
        <pc:spChg chg="del">
          <ac:chgData name="Pynbhalang Lyngdoh [Chillibreeze]" userId="6e6ab227-4ab6-4418-b5d2-56197c8246b7" providerId="ADAL" clId="{CF747499-3E00-4ADC-BA0B-6254FB83A975}" dt="2020-07-27T17:12:00.730" v="3547" actId="21"/>
          <ac:spMkLst>
            <pc:docMk/>
            <pc:sldMk cId="125839227" sldId="1731"/>
            <ac:spMk id="30" creationId="{7EF2CBDD-3480-4DD0-837A-BD732A193F76}"/>
          </ac:spMkLst>
        </pc:spChg>
        <pc:spChg chg="del">
          <ac:chgData name="Pynbhalang Lyngdoh [Chillibreeze]" userId="6e6ab227-4ab6-4418-b5d2-56197c8246b7" providerId="ADAL" clId="{CF747499-3E00-4ADC-BA0B-6254FB83A975}" dt="2020-07-27T17:12:07.135" v="3553" actId="21"/>
          <ac:spMkLst>
            <pc:docMk/>
            <pc:sldMk cId="125839227" sldId="1731"/>
            <ac:spMk id="32" creationId="{C340B1F2-AF3B-4324-BBD9-317290F862D4}"/>
          </ac:spMkLst>
        </pc:spChg>
        <pc:spChg chg="del">
          <ac:chgData name="Pynbhalang Lyngdoh [Chillibreeze]" userId="6e6ab227-4ab6-4418-b5d2-56197c8246b7" providerId="ADAL" clId="{CF747499-3E00-4ADC-BA0B-6254FB83A975}" dt="2020-07-27T17:12:13.199" v="3559" actId="21"/>
          <ac:spMkLst>
            <pc:docMk/>
            <pc:sldMk cId="125839227" sldId="1731"/>
            <ac:spMk id="34" creationId="{1E51B397-1ABD-43F7-878F-830CEBB68739}"/>
          </ac:spMkLst>
        </pc:spChg>
        <pc:spChg chg="del">
          <ac:chgData name="Pynbhalang Lyngdoh [Chillibreeze]" userId="6e6ab227-4ab6-4418-b5d2-56197c8246b7" providerId="ADAL" clId="{CF747499-3E00-4ADC-BA0B-6254FB83A975}" dt="2020-07-27T17:12:19.101" v="3565" actId="21"/>
          <ac:spMkLst>
            <pc:docMk/>
            <pc:sldMk cId="125839227" sldId="1731"/>
            <ac:spMk id="36" creationId="{14268509-C2DF-4D54-A4D1-E151DFC19271}"/>
          </ac:spMkLst>
        </pc:spChg>
        <pc:spChg chg="mod">
          <ac:chgData name="Pynbhalang Lyngdoh [Chillibreeze]" userId="6e6ab227-4ab6-4418-b5d2-56197c8246b7" providerId="ADAL" clId="{CF747499-3E00-4ADC-BA0B-6254FB83A975}" dt="2020-07-27T10:15:26.997" v="596"/>
          <ac:spMkLst>
            <pc:docMk/>
            <pc:sldMk cId="125839227" sldId="1731"/>
            <ac:spMk id="38" creationId="{446A533E-2372-453F-8EF8-22674875E83E}"/>
          </ac:spMkLst>
        </pc:spChg>
        <pc:spChg chg="mod">
          <ac:chgData name="Pynbhalang Lyngdoh [Chillibreeze]" userId="6e6ab227-4ab6-4418-b5d2-56197c8246b7" providerId="ADAL" clId="{CF747499-3E00-4ADC-BA0B-6254FB83A975}" dt="2020-07-27T10:15:26.997" v="596"/>
          <ac:spMkLst>
            <pc:docMk/>
            <pc:sldMk cId="125839227" sldId="1731"/>
            <ac:spMk id="39" creationId="{1B0F46CE-41B6-476D-A8A8-15C2DC123318}"/>
          </ac:spMkLst>
        </pc:spChg>
        <pc:spChg chg="mod">
          <ac:chgData name="Pynbhalang Lyngdoh [Chillibreeze]" userId="6e6ab227-4ab6-4418-b5d2-56197c8246b7" providerId="ADAL" clId="{CF747499-3E00-4ADC-BA0B-6254FB83A975}" dt="2020-07-27T10:15:29.822" v="610"/>
          <ac:spMkLst>
            <pc:docMk/>
            <pc:sldMk cId="125839227" sldId="1731"/>
            <ac:spMk id="41" creationId="{684B3D65-6C70-4594-900F-8EAC146A1F9F}"/>
          </ac:spMkLst>
        </pc:spChg>
        <pc:spChg chg="mod">
          <ac:chgData name="Pynbhalang Lyngdoh [Chillibreeze]" userId="6e6ab227-4ab6-4418-b5d2-56197c8246b7" providerId="ADAL" clId="{CF747499-3E00-4ADC-BA0B-6254FB83A975}" dt="2020-07-27T10:15:29.822" v="610"/>
          <ac:spMkLst>
            <pc:docMk/>
            <pc:sldMk cId="125839227" sldId="1731"/>
            <ac:spMk id="42" creationId="{BD2FF754-7B94-43D6-9455-8B897D357AB3}"/>
          </ac:spMkLst>
        </pc:spChg>
        <pc:spChg chg="mod">
          <ac:chgData name="Pynbhalang Lyngdoh [Chillibreeze]" userId="6e6ab227-4ab6-4418-b5d2-56197c8246b7" providerId="ADAL" clId="{CF747499-3E00-4ADC-BA0B-6254FB83A975}" dt="2020-07-27T10:15:31.981" v="624"/>
          <ac:spMkLst>
            <pc:docMk/>
            <pc:sldMk cId="125839227" sldId="1731"/>
            <ac:spMk id="44" creationId="{80D498EE-59FF-4D3E-A693-112E4B7D6789}"/>
          </ac:spMkLst>
        </pc:spChg>
        <pc:spChg chg="mod">
          <ac:chgData name="Pynbhalang Lyngdoh [Chillibreeze]" userId="6e6ab227-4ab6-4418-b5d2-56197c8246b7" providerId="ADAL" clId="{CF747499-3E00-4ADC-BA0B-6254FB83A975}" dt="2020-07-27T10:15:31.981" v="624"/>
          <ac:spMkLst>
            <pc:docMk/>
            <pc:sldMk cId="125839227" sldId="1731"/>
            <ac:spMk id="45" creationId="{ED1D232A-247C-4D89-B50F-6BC08DFF7B3B}"/>
          </ac:spMkLst>
        </pc:spChg>
        <pc:spChg chg="mod">
          <ac:chgData name="Pynbhalang Lyngdoh [Chillibreeze]" userId="6e6ab227-4ab6-4418-b5d2-56197c8246b7" providerId="ADAL" clId="{CF747499-3E00-4ADC-BA0B-6254FB83A975}" dt="2020-07-27T10:15:34.157" v="638"/>
          <ac:spMkLst>
            <pc:docMk/>
            <pc:sldMk cId="125839227" sldId="1731"/>
            <ac:spMk id="47" creationId="{5F14D9FA-CF93-4BE1-A72F-6C426CA2FC3A}"/>
          </ac:spMkLst>
        </pc:spChg>
        <pc:spChg chg="mod">
          <ac:chgData name="Pynbhalang Lyngdoh [Chillibreeze]" userId="6e6ab227-4ab6-4418-b5d2-56197c8246b7" providerId="ADAL" clId="{CF747499-3E00-4ADC-BA0B-6254FB83A975}" dt="2020-07-27T10:15:34.157" v="638"/>
          <ac:spMkLst>
            <pc:docMk/>
            <pc:sldMk cId="125839227" sldId="1731"/>
            <ac:spMk id="48" creationId="{49E8CB26-4727-4197-9153-CF3B92CCFF20}"/>
          </ac:spMkLst>
        </pc:spChg>
        <pc:spChg chg="del mod">
          <ac:chgData name="Pynbhalang Lyngdoh [Chillibreeze]" userId="6e6ab227-4ab6-4418-b5d2-56197c8246b7" providerId="ADAL" clId="{CF747499-3E00-4ADC-BA0B-6254FB83A975}" dt="2020-07-27T17:12:23.214" v="3569" actId="21"/>
          <ac:spMkLst>
            <pc:docMk/>
            <pc:sldMk cId="125839227" sldId="1731"/>
            <ac:spMk id="50" creationId="{19B2DD03-6389-4ED1-9964-809E6258EAD7}"/>
          </ac:spMkLst>
        </pc:spChg>
        <pc:spChg chg="mod">
          <ac:chgData name="Pynbhalang Lyngdoh [Chillibreeze]" userId="6e6ab227-4ab6-4418-b5d2-56197c8246b7" providerId="ADAL" clId="{CF747499-3E00-4ADC-BA0B-6254FB83A975}" dt="2020-07-27T11:40:37.909" v="1577"/>
          <ac:spMkLst>
            <pc:docMk/>
            <pc:sldMk cId="125839227" sldId="1731"/>
            <ac:spMk id="51" creationId="{4FDEC590-F4FD-4BFD-9996-E8C91B0BF7D1}"/>
          </ac:spMkLst>
        </pc:spChg>
        <pc:spChg chg="del">
          <ac:chgData name="Pynbhalang Lyngdoh [Chillibreeze]" userId="6e6ab227-4ab6-4418-b5d2-56197c8246b7" providerId="ADAL" clId="{CF747499-3E00-4ADC-BA0B-6254FB83A975}" dt="2020-07-27T17:12:29.357" v="3575" actId="21"/>
          <ac:spMkLst>
            <pc:docMk/>
            <pc:sldMk cId="125839227" sldId="1731"/>
            <ac:spMk id="52" creationId="{B412D6F3-0CC4-4F5F-8219-F845C5D50474}"/>
          </ac:spMkLst>
        </pc:spChg>
        <pc:spChg chg="mod">
          <ac:chgData name="Pynbhalang Lyngdoh [Chillibreeze]" userId="6e6ab227-4ab6-4418-b5d2-56197c8246b7" providerId="ADAL" clId="{CF747499-3E00-4ADC-BA0B-6254FB83A975}" dt="2020-07-27T11:40:37.909" v="1577"/>
          <ac:spMkLst>
            <pc:docMk/>
            <pc:sldMk cId="125839227" sldId="1731"/>
            <ac:spMk id="53" creationId="{CFCB580B-CDDE-4B39-A7C8-4C7BD9F6870F}"/>
          </ac:spMkLst>
        </pc:spChg>
        <pc:spChg chg="del">
          <ac:chgData name="Pynbhalang Lyngdoh [Chillibreeze]" userId="6e6ab227-4ab6-4418-b5d2-56197c8246b7" providerId="ADAL" clId="{CF747499-3E00-4ADC-BA0B-6254FB83A975}" dt="2020-07-27T17:12:36.007" v="3581" actId="21"/>
          <ac:spMkLst>
            <pc:docMk/>
            <pc:sldMk cId="125839227" sldId="1731"/>
            <ac:spMk id="54" creationId="{1D36942B-74DB-44BC-A753-350B4056ADC5}"/>
          </ac:spMkLst>
        </pc:spChg>
        <pc:spChg chg="del">
          <ac:chgData name="Pynbhalang Lyngdoh [Chillibreeze]" userId="6e6ab227-4ab6-4418-b5d2-56197c8246b7" providerId="ADAL" clId="{CF747499-3E00-4ADC-BA0B-6254FB83A975}" dt="2020-07-27T17:12:41.735" v="3587" actId="21"/>
          <ac:spMkLst>
            <pc:docMk/>
            <pc:sldMk cId="125839227" sldId="1731"/>
            <ac:spMk id="56" creationId="{214A85CC-C708-4C00-9C6D-CD03E2812611}"/>
          </ac:spMkLst>
        </pc:spChg>
        <pc:spChg chg="mod">
          <ac:chgData name="Pynbhalang Lyngdoh [Chillibreeze]" userId="6e6ab227-4ab6-4418-b5d2-56197c8246b7" providerId="ADAL" clId="{CF747499-3E00-4ADC-BA0B-6254FB83A975}" dt="2020-07-27T11:39:17.876" v="1495"/>
          <ac:spMkLst>
            <pc:docMk/>
            <pc:sldMk cId="125839227" sldId="1731"/>
            <ac:spMk id="57" creationId="{060403CD-7305-4926-ABA0-B392B9B615D7}"/>
          </ac:spMkLst>
        </pc:spChg>
        <pc:spChg chg="mod">
          <ac:chgData name="Pynbhalang Lyngdoh [Chillibreeze]" userId="6e6ab227-4ab6-4418-b5d2-56197c8246b7" providerId="ADAL" clId="{CF747499-3E00-4ADC-BA0B-6254FB83A975}" dt="2020-07-27T11:39:17.876" v="1495"/>
          <ac:spMkLst>
            <pc:docMk/>
            <pc:sldMk cId="125839227" sldId="1731"/>
            <ac:spMk id="58" creationId="{7A5C6424-FBBB-41F8-A1E3-25BBA38AD125}"/>
          </ac:spMkLst>
        </pc:spChg>
        <pc:spChg chg="mod">
          <ac:chgData name="Pynbhalang Lyngdoh [Chillibreeze]" userId="6e6ab227-4ab6-4418-b5d2-56197c8246b7" providerId="ADAL" clId="{CF747499-3E00-4ADC-BA0B-6254FB83A975}" dt="2020-07-27T11:39:15.036" v="1477"/>
          <ac:spMkLst>
            <pc:docMk/>
            <pc:sldMk cId="125839227" sldId="1731"/>
            <ac:spMk id="60" creationId="{C44324AE-9F77-49D2-98AD-AD07CFA82F15}"/>
          </ac:spMkLst>
        </pc:spChg>
        <pc:spChg chg="mod">
          <ac:chgData name="Pynbhalang Lyngdoh [Chillibreeze]" userId="6e6ab227-4ab6-4418-b5d2-56197c8246b7" providerId="ADAL" clId="{CF747499-3E00-4ADC-BA0B-6254FB83A975}" dt="2020-07-27T11:39:15.036" v="1477"/>
          <ac:spMkLst>
            <pc:docMk/>
            <pc:sldMk cId="125839227" sldId="1731"/>
            <ac:spMk id="68" creationId="{60F3881B-1187-4CDD-A310-06B0D49A73FF}"/>
          </ac:spMkLst>
        </pc:spChg>
        <pc:spChg chg="mod">
          <ac:chgData name="Pynbhalang Lyngdoh [Chillibreeze]" userId="6e6ab227-4ab6-4418-b5d2-56197c8246b7" providerId="ADAL" clId="{CF747499-3E00-4ADC-BA0B-6254FB83A975}" dt="2020-07-27T11:39:12.292" v="1459"/>
          <ac:spMkLst>
            <pc:docMk/>
            <pc:sldMk cId="125839227" sldId="1731"/>
            <ac:spMk id="70" creationId="{FA8C3E40-2787-459B-88FB-316B2D92D941}"/>
          </ac:spMkLst>
        </pc:spChg>
        <pc:spChg chg="mod">
          <ac:chgData name="Pynbhalang Lyngdoh [Chillibreeze]" userId="6e6ab227-4ab6-4418-b5d2-56197c8246b7" providerId="ADAL" clId="{CF747499-3E00-4ADC-BA0B-6254FB83A975}" dt="2020-07-27T11:39:12.292" v="1459"/>
          <ac:spMkLst>
            <pc:docMk/>
            <pc:sldMk cId="125839227" sldId="1731"/>
            <ac:spMk id="71" creationId="{EB78A6F0-2D60-45A2-A8D2-45BE2879CDF2}"/>
          </ac:spMkLst>
        </pc:spChg>
        <pc:spChg chg="mod">
          <ac:chgData name="Pynbhalang Lyngdoh [Chillibreeze]" userId="6e6ab227-4ab6-4418-b5d2-56197c8246b7" providerId="ADAL" clId="{CF747499-3E00-4ADC-BA0B-6254FB83A975}" dt="2020-07-27T11:39:08.740" v="1441"/>
          <ac:spMkLst>
            <pc:docMk/>
            <pc:sldMk cId="125839227" sldId="1731"/>
            <ac:spMk id="73" creationId="{C8B89F9B-6295-41BC-8827-E3215C3E9ECE}"/>
          </ac:spMkLst>
        </pc:spChg>
        <pc:spChg chg="mod">
          <ac:chgData name="Pynbhalang Lyngdoh [Chillibreeze]" userId="6e6ab227-4ab6-4418-b5d2-56197c8246b7" providerId="ADAL" clId="{CF747499-3E00-4ADC-BA0B-6254FB83A975}" dt="2020-07-27T11:39:08.740" v="1441"/>
          <ac:spMkLst>
            <pc:docMk/>
            <pc:sldMk cId="125839227" sldId="1731"/>
            <ac:spMk id="74" creationId="{047BC94D-CFA2-4EF6-AEA1-EFCF1F9EBED5}"/>
          </ac:spMkLst>
        </pc:spChg>
        <pc:spChg chg="mod">
          <ac:chgData name="Pynbhalang Lyngdoh [Chillibreeze]" userId="6e6ab227-4ab6-4418-b5d2-56197c8246b7" providerId="ADAL" clId="{CF747499-3E00-4ADC-BA0B-6254FB83A975}" dt="2020-07-27T11:39:05.405" v="1423"/>
          <ac:spMkLst>
            <pc:docMk/>
            <pc:sldMk cId="125839227" sldId="1731"/>
            <ac:spMk id="76" creationId="{8546E0EF-CD6F-4347-96FB-47FFDB05A0DA}"/>
          </ac:spMkLst>
        </pc:spChg>
        <pc:spChg chg="mod">
          <ac:chgData name="Pynbhalang Lyngdoh [Chillibreeze]" userId="6e6ab227-4ab6-4418-b5d2-56197c8246b7" providerId="ADAL" clId="{CF747499-3E00-4ADC-BA0B-6254FB83A975}" dt="2020-07-27T11:39:05.405" v="1423"/>
          <ac:spMkLst>
            <pc:docMk/>
            <pc:sldMk cId="125839227" sldId="1731"/>
            <ac:spMk id="77" creationId="{7D5DBA14-EFC4-4F0D-9C7A-EBE3AA56D814}"/>
          </ac:spMkLst>
        </pc:spChg>
        <pc:spChg chg="mod">
          <ac:chgData name="Pynbhalang Lyngdoh [Chillibreeze]" userId="6e6ab227-4ab6-4418-b5d2-56197c8246b7" providerId="ADAL" clId="{CF747499-3E00-4ADC-BA0B-6254FB83A975}" dt="2020-07-27T11:40:23.420" v="1558"/>
          <ac:spMkLst>
            <pc:docMk/>
            <pc:sldMk cId="125839227" sldId="1731"/>
            <ac:spMk id="79" creationId="{DD9E21BF-A27F-4028-B0A8-70D7665D00FB}"/>
          </ac:spMkLst>
        </pc:spChg>
        <pc:spChg chg="mod">
          <ac:chgData name="Pynbhalang Lyngdoh [Chillibreeze]" userId="6e6ab227-4ab6-4418-b5d2-56197c8246b7" providerId="ADAL" clId="{CF747499-3E00-4ADC-BA0B-6254FB83A975}" dt="2020-07-27T11:40:23.420" v="1558"/>
          <ac:spMkLst>
            <pc:docMk/>
            <pc:sldMk cId="125839227" sldId="1731"/>
            <ac:spMk id="80" creationId="{5A90E6C1-694B-4D87-8D8D-C091C2EEF621}"/>
          </ac:spMkLst>
        </pc:spChg>
        <pc:spChg chg="mod">
          <ac:chgData name="Pynbhalang Lyngdoh [Chillibreeze]" userId="6e6ab227-4ab6-4418-b5d2-56197c8246b7" providerId="ADAL" clId="{CF747499-3E00-4ADC-BA0B-6254FB83A975}" dt="2020-07-27T11:40:21.067" v="1540"/>
          <ac:spMkLst>
            <pc:docMk/>
            <pc:sldMk cId="125839227" sldId="1731"/>
            <ac:spMk id="82" creationId="{8E172882-9B64-4A89-B688-60018497B350}"/>
          </ac:spMkLst>
        </pc:spChg>
        <pc:spChg chg="mod">
          <ac:chgData name="Pynbhalang Lyngdoh [Chillibreeze]" userId="6e6ab227-4ab6-4418-b5d2-56197c8246b7" providerId="ADAL" clId="{CF747499-3E00-4ADC-BA0B-6254FB83A975}" dt="2020-07-27T11:40:21.067" v="1540"/>
          <ac:spMkLst>
            <pc:docMk/>
            <pc:sldMk cId="125839227" sldId="1731"/>
            <ac:spMk id="83" creationId="{1F7FD359-19B1-48CF-A14B-27A4B4379691}"/>
          </ac:spMkLst>
        </pc:spChg>
        <pc:spChg chg="mod">
          <ac:chgData name="Pynbhalang Lyngdoh [Chillibreeze]" userId="6e6ab227-4ab6-4418-b5d2-56197c8246b7" providerId="ADAL" clId="{CF747499-3E00-4ADC-BA0B-6254FB83A975}" dt="2020-07-27T11:40:18.540" v="1522"/>
          <ac:spMkLst>
            <pc:docMk/>
            <pc:sldMk cId="125839227" sldId="1731"/>
            <ac:spMk id="85" creationId="{2466985C-FDB8-4AAF-8355-41C4FA1237DF}"/>
          </ac:spMkLst>
        </pc:spChg>
        <pc:spChg chg="mod">
          <ac:chgData name="Pynbhalang Lyngdoh [Chillibreeze]" userId="6e6ab227-4ab6-4418-b5d2-56197c8246b7" providerId="ADAL" clId="{CF747499-3E00-4ADC-BA0B-6254FB83A975}" dt="2020-07-27T11:40:18.540" v="1522"/>
          <ac:spMkLst>
            <pc:docMk/>
            <pc:sldMk cId="125839227" sldId="1731"/>
            <ac:spMk id="86" creationId="{77435E03-DA7C-495A-85DB-5C1EB405DCA5}"/>
          </ac:spMkLst>
        </pc:spChg>
        <pc:spChg chg="add del mod ord">
          <ac:chgData name="Pynbhalang Lyngdoh [Chillibreeze]" userId="6e6ab227-4ab6-4418-b5d2-56197c8246b7" providerId="ADAL" clId="{CF747499-3E00-4ADC-BA0B-6254FB83A975}" dt="2020-07-27T17:03:59.799" v="3283" actId="478"/>
          <ac:spMkLst>
            <pc:docMk/>
            <pc:sldMk cId="125839227" sldId="1731"/>
            <ac:spMk id="87" creationId="{E68541AB-18C9-4BF6-8A3B-5CB0964F707D}"/>
          </ac:spMkLst>
        </pc:spChg>
        <pc:spChg chg="add del mod ord">
          <ac:chgData name="Pynbhalang Lyngdoh [Chillibreeze]" userId="6e6ab227-4ab6-4418-b5d2-56197c8246b7" providerId="ADAL" clId="{CF747499-3E00-4ADC-BA0B-6254FB83A975}" dt="2020-07-27T17:03:59.799" v="3283" actId="478"/>
          <ac:spMkLst>
            <pc:docMk/>
            <pc:sldMk cId="125839227" sldId="1731"/>
            <ac:spMk id="88" creationId="{8EB96F9C-6B34-4733-9E24-B2A7BD424C71}"/>
          </ac:spMkLst>
        </pc:spChg>
        <pc:spChg chg="add del mod ord">
          <ac:chgData name="Pynbhalang Lyngdoh [Chillibreeze]" userId="6e6ab227-4ab6-4418-b5d2-56197c8246b7" providerId="ADAL" clId="{CF747499-3E00-4ADC-BA0B-6254FB83A975}" dt="2020-07-27T17:03:59.799" v="3283" actId="478"/>
          <ac:spMkLst>
            <pc:docMk/>
            <pc:sldMk cId="125839227" sldId="1731"/>
            <ac:spMk id="89" creationId="{ABCE9C4B-D3A0-40AD-9DEE-217115CD7D42}"/>
          </ac:spMkLst>
        </pc:spChg>
        <pc:spChg chg="add del mod ord">
          <ac:chgData name="Pynbhalang Lyngdoh [Chillibreeze]" userId="6e6ab227-4ab6-4418-b5d2-56197c8246b7" providerId="ADAL" clId="{CF747499-3E00-4ADC-BA0B-6254FB83A975}" dt="2020-07-27T17:03:59.799" v="3283" actId="478"/>
          <ac:spMkLst>
            <pc:docMk/>
            <pc:sldMk cId="125839227" sldId="1731"/>
            <ac:spMk id="90" creationId="{DFA795EE-6F4E-4D27-B0CB-A52C1EA68CFA}"/>
          </ac:spMkLst>
        </pc:spChg>
        <pc:spChg chg="add del mod ord">
          <ac:chgData name="Pynbhalang Lyngdoh [Chillibreeze]" userId="6e6ab227-4ab6-4418-b5d2-56197c8246b7" providerId="ADAL" clId="{CF747499-3E00-4ADC-BA0B-6254FB83A975}" dt="2020-07-27T17:03:55.653" v="3282" actId="478"/>
          <ac:spMkLst>
            <pc:docMk/>
            <pc:sldMk cId="125839227" sldId="1731"/>
            <ac:spMk id="91" creationId="{64B02462-0E59-4B23-AA0F-DE60557F7415}"/>
          </ac:spMkLst>
        </pc:spChg>
        <pc:spChg chg="add del mod ord">
          <ac:chgData name="Pynbhalang Lyngdoh [Chillibreeze]" userId="6e6ab227-4ab6-4418-b5d2-56197c8246b7" providerId="ADAL" clId="{CF747499-3E00-4ADC-BA0B-6254FB83A975}" dt="2020-07-27T17:03:55.653" v="3282" actId="478"/>
          <ac:spMkLst>
            <pc:docMk/>
            <pc:sldMk cId="125839227" sldId="1731"/>
            <ac:spMk id="92" creationId="{C7715302-1F10-4487-B84C-93A10C20D9EA}"/>
          </ac:spMkLst>
        </pc:spChg>
        <pc:spChg chg="add del mod ord">
          <ac:chgData name="Pynbhalang Lyngdoh [Chillibreeze]" userId="6e6ab227-4ab6-4418-b5d2-56197c8246b7" providerId="ADAL" clId="{CF747499-3E00-4ADC-BA0B-6254FB83A975}" dt="2020-07-27T17:03:55.653" v="3282" actId="478"/>
          <ac:spMkLst>
            <pc:docMk/>
            <pc:sldMk cId="125839227" sldId="1731"/>
            <ac:spMk id="93" creationId="{C4681112-0071-428A-A107-B00B4C005B4D}"/>
          </ac:spMkLst>
        </pc:spChg>
        <pc:spChg chg="add del mod ord">
          <ac:chgData name="Pynbhalang Lyngdoh [Chillibreeze]" userId="6e6ab227-4ab6-4418-b5d2-56197c8246b7" providerId="ADAL" clId="{CF747499-3E00-4ADC-BA0B-6254FB83A975}" dt="2020-07-27T17:03:55.653" v="3282" actId="478"/>
          <ac:spMkLst>
            <pc:docMk/>
            <pc:sldMk cId="125839227" sldId="1731"/>
            <ac:spMk id="94" creationId="{EDC387F4-B93C-43F7-924B-97ACFB87A7E6}"/>
          </ac:spMkLst>
        </pc:spChg>
        <pc:spChg chg="add del">
          <ac:chgData name="Pynbhalang Lyngdoh [Chillibreeze]" userId="6e6ab227-4ab6-4418-b5d2-56197c8246b7" providerId="ADAL" clId="{CF747499-3E00-4ADC-BA0B-6254FB83A975}" dt="2020-07-27T11:41:27.633" v="1591" actId="22"/>
          <ac:spMkLst>
            <pc:docMk/>
            <pc:sldMk cId="125839227" sldId="1731"/>
            <ac:spMk id="104" creationId="{B0F16613-D78C-4BF9-B56B-B5B71D06F7C7}"/>
          </ac:spMkLst>
        </pc:spChg>
        <pc:spChg chg="add del mod">
          <ac:chgData name="Pynbhalang Lyngdoh [Chillibreeze]" userId="6e6ab227-4ab6-4418-b5d2-56197c8246b7" providerId="ADAL" clId="{CF747499-3E00-4ADC-BA0B-6254FB83A975}" dt="2020-07-27T17:11:50.915" v="3537" actId="21"/>
          <ac:spMkLst>
            <pc:docMk/>
            <pc:sldMk cId="125839227" sldId="1731"/>
            <ac:spMk id="105" creationId="{41A37578-83A0-4541-BB83-7DF9A40ED720}"/>
          </ac:spMkLst>
        </pc:spChg>
        <pc:spChg chg="mod">
          <ac:chgData name="Pynbhalang Lyngdoh [Chillibreeze]" userId="6e6ab227-4ab6-4418-b5d2-56197c8246b7" providerId="ADAL" clId="{CF747499-3E00-4ADC-BA0B-6254FB83A975}" dt="2020-07-27T16:59:56.707" v="3059"/>
          <ac:spMkLst>
            <pc:docMk/>
            <pc:sldMk cId="125839227" sldId="1731"/>
            <ac:spMk id="108" creationId="{C74F74B0-E4EC-4764-A6C5-ACE1E5764B9C}"/>
          </ac:spMkLst>
        </pc:spChg>
        <pc:spChg chg="mod">
          <ac:chgData name="Pynbhalang Lyngdoh [Chillibreeze]" userId="6e6ab227-4ab6-4418-b5d2-56197c8246b7" providerId="ADAL" clId="{CF747499-3E00-4ADC-BA0B-6254FB83A975}" dt="2020-07-27T16:59:56.707" v="3059"/>
          <ac:spMkLst>
            <pc:docMk/>
            <pc:sldMk cId="125839227" sldId="1731"/>
            <ac:spMk id="109" creationId="{9464D144-317B-4B91-B854-598AD41E540C}"/>
          </ac:spMkLst>
        </pc:spChg>
        <pc:spChg chg="mod">
          <ac:chgData name="Pynbhalang Lyngdoh [Chillibreeze]" userId="6e6ab227-4ab6-4418-b5d2-56197c8246b7" providerId="ADAL" clId="{CF747499-3E00-4ADC-BA0B-6254FB83A975}" dt="2020-07-27T16:59:58.084" v="3064" actId="571"/>
          <ac:spMkLst>
            <pc:docMk/>
            <pc:sldMk cId="125839227" sldId="1731"/>
            <ac:spMk id="111" creationId="{6D5231ED-8C23-4341-95F1-441416E1CBB1}"/>
          </ac:spMkLst>
        </pc:spChg>
        <pc:spChg chg="mod">
          <ac:chgData name="Pynbhalang Lyngdoh [Chillibreeze]" userId="6e6ab227-4ab6-4418-b5d2-56197c8246b7" providerId="ADAL" clId="{CF747499-3E00-4ADC-BA0B-6254FB83A975}" dt="2020-07-27T16:59:58.084" v="3064" actId="571"/>
          <ac:spMkLst>
            <pc:docMk/>
            <pc:sldMk cId="125839227" sldId="1731"/>
            <ac:spMk id="112" creationId="{0C1834E3-A9F0-4FE4-8626-E07750F941BA}"/>
          </ac:spMkLst>
        </pc:spChg>
        <pc:spChg chg="mod">
          <ac:chgData name="Pynbhalang Lyngdoh [Chillibreeze]" userId="6e6ab227-4ab6-4418-b5d2-56197c8246b7" providerId="ADAL" clId="{CF747499-3E00-4ADC-BA0B-6254FB83A975}" dt="2020-07-27T16:59:57.905" v="3063" actId="571"/>
          <ac:spMkLst>
            <pc:docMk/>
            <pc:sldMk cId="125839227" sldId="1731"/>
            <ac:spMk id="114" creationId="{0F7C4BC0-3C52-44A7-8B0F-8A76D4198C93}"/>
          </ac:spMkLst>
        </pc:spChg>
        <pc:spChg chg="mod">
          <ac:chgData name="Pynbhalang Lyngdoh [Chillibreeze]" userId="6e6ab227-4ab6-4418-b5d2-56197c8246b7" providerId="ADAL" clId="{CF747499-3E00-4ADC-BA0B-6254FB83A975}" dt="2020-07-27T16:59:57.905" v="3063" actId="571"/>
          <ac:spMkLst>
            <pc:docMk/>
            <pc:sldMk cId="125839227" sldId="1731"/>
            <ac:spMk id="115" creationId="{1CA65D5C-42D1-466D-9D44-2EFE1C5AD635}"/>
          </ac:spMkLst>
        </pc:spChg>
        <pc:spChg chg="mod">
          <ac:chgData name="Pynbhalang Lyngdoh [Chillibreeze]" userId="6e6ab227-4ab6-4418-b5d2-56197c8246b7" providerId="ADAL" clId="{CF747499-3E00-4ADC-BA0B-6254FB83A975}" dt="2020-07-27T16:59:57.565" v="3062" actId="571"/>
          <ac:spMkLst>
            <pc:docMk/>
            <pc:sldMk cId="125839227" sldId="1731"/>
            <ac:spMk id="117" creationId="{42A64766-2061-4B44-9B0B-BB0D5C312172}"/>
          </ac:spMkLst>
        </pc:spChg>
        <pc:spChg chg="mod">
          <ac:chgData name="Pynbhalang Lyngdoh [Chillibreeze]" userId="6e6ab227-4ab6-4418-b5d2-56197c8246b7" providerId="ADAL" clId="{CF747499-3E00-4ADC-BA0B-6254FB83A975}" dt="2020-07-27T16:59:57.565" v="3062" actId="571"/>
          <ac:spMkLst>
            <pc:docMk/>
            <pc:sldMk cId="125839227" sldId="1731"/>
            <ac:spMk id="118" creationId="{04DE3F09-823B-4060-AC96-28986A85E15C}"/>
          </ac:spMkLst>
        </pc:spChg>
        <pc:spChg chg="mod">
          <ac:chgData name="Pynbhalang Lyngdoh [Chillibreeze]" userId="6e6ab227-4ab6-4418-b5d2-56197c8246b7" providerId="ADAL" clId="{CF747499-3E00-4ADC-BA0B-6254FB83A975}" dt="2020-07-27T16:59:57.349" v="3061" actId="571"/>
          <ac:spMkLst>
            <pc:docMk/>
            <pc:sldMk cId="125839227" sldId="1731"/>
            <ac:spMk id="120" creationId="{9C532FA5-ECE0-40DC-A95E-3302AB47D56B}"/>
          </ac:spMkLst>
        </pc:spChg>
        <pc:spChg chg="mod">
          <ac:chgData name="Pynbhalang Lyngdoh [Chillibreeze]" userId="6e6ab227-4ab6-4418-b5d2-56197c8246b7" providerId="ADAL" clId="{CF747499-3E00-4ADC-BA0B-6254FB83A975}" dt="2020-07-27T16:59:57.349" v="3061" actId="571"/>
          <ac:spMkLst>
            <pc:docMk/>
            <pc:sldMk cId="125839227" sldId="1731"/>
            <ac:spMk id="121" creationId="{723491D9-4915-40F8-9C5A-1D40DF7F705F}"/>
          </ac:spMkLst>
        </pc:spChg>
        <pc:spChg chg="mod">
          <ac:chgData name="Pynbhalang Lyngdoh [Chillibreeze]" userId="6e6ab227-4ab6-4418-b5d2-56197c8246b7" providerId="ADAL" clId="{CF747499-3E00-4ADC-BA0B-6254FB83A975}" dt="2020-07-27T16:59:56.864" v="3060" actId="571"/>
          <ac:spMkLst>
            <pc:docMk/>
            <pc:sldMk cId="125839227" sldId="1731"/>
            <ac:spMk id="123" creationId="{12C6159B-1946-46D9-9F93-BE1011AD8BC0}"/>
          </ac:spMkLst>
        </pc:spChg>
        <pc:spChg chg="mod">
          <ac:chgData name="Pynbhalang Lyngdoh [Chillibreeze]" userId="6e6ab227-4ab6-4418-b5d2-56197c8246b7" providerId="ADAL" clId="{CF747499-3E00-4ADC-BA0B-6254FB83A975}" dt="2020-07-27T16:59:56.864" v="3060" actId="571"/>
          <ac:spMkLst>
            <pc:docMk/>
            <pc:sldMk cId="125839227" sldId="1731"/>
            <ac:spMk id="124" creationId="{D2825525-6B3B-41EC-8898-ECBDEE602EDF}"/>
          </ac:spMkLst>
        </pc:spChg>
        <pc:spChg chg="mod">
          <ac:chgData name="Pynbhalang Lyngdoh [Chillibreeze]" userId="6e6ab227-4ab6-4418-b5d2-56197c8246b7" providerId="ADAL" clId="{CF747499-3E00-4ADC-BA0B-6254FB83A975}" dt="2020-07-27T16:59:56.864" v="3060" actId="571"/>
          <ac:spMkLst>
            <pc:docMk/>
            <pc:sldMk cId="125839227" sldId="1731"/>
            <ac:spMk id="126" creationId="{612EEBD9-5E42-4C6D-8392-EB321F115481}"/>
          </ac:spMkLst>
        </pc:spChg>
        <pc:spChg chg="mod">
          <ac:chgData name="Pynbhalang Lyngdoh [Chillibreeze]" userId="6e6ab227-4ab6-4418-b5d2-56197c8246b7" providerId="ADAL" clId="{CF747499-3E00-4ADC-BA0B-6254FB83A975}" dt="2020-07-27T16:59:56.864" v="3060" actId="571"/>
          <ac:spMkLst>
            <pc:docMk/>
            <pc:sldMk cId="125839227" sldId="1731"/>
            <ac:spMk id="127" creationId="{6FD73F2D-8296-4C29-9480-A92FFC6CC317}"/>
          </ac:spMkLst>
        </pc:spChg>
        <pc:spChg chg="mod">
          <ac:chgData name="Pynbhalang Lyngdoh [Chillibreeze]" userId="6e6ab227-4ab6-4418-b5d2-56197c8246b7" providerId="ADAL" clId="{CF747499-3E00-4ADC-BA0B-6254FB83A975}" dt="2020-07-27T16:59:56.864" v="3060" actId="571"/>
          <ac:spMkLst>
            <pc:docMk/>
            <pc:sldMk cId="125839227" sldId="1731"/>
            <ac:spMk id="129" creationId="{80556CB6-EB67-4EBE-B717-0846F384703C}"/>
          </ac:spMkLst>
        </pc:spChg>
        <pc:spChg chg="mod">
          <ac:chgData name="Pynbhalang Lyngdoh [Chillibreeze]" userId="6e6ab227-4ab6-4418-b5d2-56197c8246b7" providerId="ADAL" clId="{CF747499-3E00-4ADC-BA0B-6254FB83A975}" dt="2020-07-27T16:59:56.864" v="3060" actId="571"/>
          <ac:spMkLst>
            <pc:docMk/>
            <pc:sldMk cId="125839227" sldId="1731"/>
            <ac:spMk id="130" creationId="{DE72A240-EDC5-47A5-8158-92608A545596}"/>
          </ac:spMkLst>
        </pc:spChg>
        <pc:spChg chg="mod">
          <ac:chgData name="Pynbhalang Lyngdoh [Chillibreeze]" userId="6e6ab227-4ab6-4418-b5d2-56197c8246b7" providerId="ADAL" clId="{CF747499-3E00-4ADC-BA0B-6254FB83A975}" dt="2020-07-27T16:59:56.864" v="3060" actId="571"/>
          <ac:spMkLst>
            <pc:docMk/>
            <pc:sldMk cId="125839227" sldId="1731"/>
            <ac:spMk id="132" creationId="{8A9CE2E3-09FE-4744-A1A0-0F4513D0F75C}"/>
          </ac:spMkLst>
        </pc:spChg>
        <pc:spChg chg="mod">
          <ac:chgData name="Pynbhalang Lyngdoh [Chillibreeze]" userId="6e6ab227-4ab6-4418-b5d2-56197c8246b7" providerId="ADAL" clId="{CF747499-3E00-4ADC-BA0B-6254FB83A975}" dt="2020-07-27T16:59:56.864" v="3060" actId="571"/>
          <ac:spMkLst>
            <pc:docMk/>
            <pc:sldMk cId="125839227" sldId="1731"/>
            <ac:spMk id="133" creationId="{14E44D22-56F8-4E19-88C9-5568B2FEBFA4}"/>
          </ac:spMkLst>
        </pc:spChg>
        <pc:spChg chg="mod">
          <ac:chgData name="Pynbhalang Lyngdoh [Chillibreeze]" userId="6e6ab227-4ab6-4418-b5d2-56197c8246b7" providerId="ADAL" clId="{CF747499-3E00-4ADC-BA0B-6254FB83A975}" dt="2020-07-27T17:09:22.391" v="3433"/>
          <ac:spMkLst>
            <pc:docMk/>
            <pc:sldMk cId="125839227" sldId="1731"/>
            <ac:spMk id="138" creationId="{98B635EE-74B0-423C-959D-CB465C0972AB}"/>
          </ac:spMkLst>
        </pc:spChg>
        <pc:spChg chg="mod">
          <ac:chgData name="Pynbhalang Lyngdoh [Chillibreeze]" userId="6e6ab227-4ab6-4418-b5d2-56197c8246b7" providerId="ADAL" clId="{CF747499-3E00-4ADC-BA0B-6254FB83A975}" dt="2020-07-27T17:09:22.391" v="3433"/>
          <ac:spMkLst>
            <pc:docMk/>
            <pc:sldMk cId="125839227" sldId="1731"/>
            <ac:spMk id="139" creationId="{7C7BF437-E7A5-4FFB-A859-DBB02B9E8EC8}"/>
          </ac:spMkLst>
        </pc:spChg>
        <pc:spChg chg="add mod">
          <ac:chgData name="Pynbhalang Lyngdoh [Chillibreeze]" userId="6e6ab227-4ab6-4418-b5d2-56197c8246b7" providerId="ADAL" clId="{CF747499-3E00-4ADC-BA0B-6254FB83A975}" dt="2020-07-27T17:00:50.992" v="3075" actId="571"/>
          <ac:spMkLst>
            <pc:docMk/>
            <pc:sldMk cId="125839227" sldId="1731"/>
            <ac:spMk id="140" creationId="{4DA7A003-D126-43A3-9A8B-76CFA5C6EF5F}"/>
          </ac:spMkLst>
        </pc:spChg>
        <pc:spChg chg="mod">
          <ac:chgData name="Pynbhalang Lyngdoh [Chillibreeze]" userId="6e6ab227-4ab6-4418-b5d2-56197c8246b7" providerId="ADAL" clId="{CF747499-3E00-4ADC-BA0B-6254FB83A975}" dt="2020-07-27T17:09:19.278" v="3415"/>
          <ac:spMkLst>
            <pc:docMk/>
            <pc:sldMk cId="125839227" sldId="1731"/>
            <ac:spMk id="142" creationId="{DCEB2275-BCC8-432A-AB21-8104CD503D9B}"/>
          </ac:spMkLst>
        </pc:spChg>
        <pc:spChg chg="mod">
          <ac:chgData name="Pynbhalang Lyngdoh [Chillibreeze]" userId="6e6ab227-4ab6-4418-b5d2-56197c8246b7" providerId="ADAL" clId="{CF747499-3E00-4ADC-BA0B-6254FB83A975}" dt="2020-07-27T17:09:19.278" v="3415"/>
          <ac:spMkLst>
            <pc:docMk/>
            <pc:sldMk cId="125839227" sldId="1731"/>
            <ac:spMk id="143" creationId="{6B015BB7-EFEA-4689-8723-BB2E596E7286}"/>
          </ac:spMkLst>
        </pc:spChg>
        <pc:spChg chg="mod">
          <ac:chgData name="Pynbhalang Lyngdoh [Chillibreeze]" userId="6e6ab227-4ab6-4418-b5d2-56197c8246b7" providerId="ADAL" clId="{CF747499-3E00-4ADC-BA0B-6254FB83A975}" dt="2020-07-27T17:09:14.518" v="3397"/>
          <ac:spMkLst>
            <pc:docMk/>
            <pc:sldMk cId="125839227" sldId="1731"/>
            <ac:spMk id="145" creationId="{527D29D4-9F69-4B2A-996E-3168BDF0E662}"/>
          </ac:spMkLst>
        </pc:spChg>
        <pc:spChg chg="mod">
          <ac:chgData name="Pynbhalang Lyngdoh [Chillibreeze]" userId="6e6ab227-4ab6-4418-b5d2-56197c8246b7" providerId="ADAL" clId="{CF747499-3E00-4ADC-BA0B-6254FB83A975}" dt="2020-07-27T17:09:14.518" v="3397"/>
          <ac:spMkLst>
            <pc:docMk/>
            <pc:sldMk cId="125839227" sldId="1731"/>
            <ac:spMk id="146" creationId="{F4E3FED4-4489-4903-943F-10560C6D421D}"/>
          </ac:spMkLst>
        </pc:spChg>
        <pc:spChg chg="mod">
          <ac:chgData name="Pynbhalang Lyngdoh [Chillibreeze]" userId="6e6ab227-4ab6-4418-b5d2-56197c8246b7" providerId="ADAL" clId="{CF747499-3E00-4ADC-BA0B-6254FB83A975}" dt="2020-07-27T17:09:09.072" v="3377"/>
          <ac:spMkLst>
            <pc:docMk/>
            <pc:sldMk cId="125839227" sldId="1731"/>
            <ac:spMk id="148" creationId="{19448C49-5CA2-4852-BF79-8BB10A9B51E5}"/>
          </ac:spMkLst>
        </pc:spChg>
        <pc:spChg chg="mod">
          <ac:chgData name="Pynbhalang Lyngdoh [Chillibreeze]" userId="6e6ab227-4ab6-4418-b5d2-56197c8246b7" providerId="ADAL" clId="{CF747499-3E00-4ADC-BA0B-6254FB83A975}" dt="2020-07-27T17:09:09.072" v="3377"/>
          <ac:spMkLst>
            <pc:docMk/>
            <pc:sldMk cId="125839227" sldId="1731"/>
            <ac:spMk id="149" creationId="{D4003984-E3C7-422D-9488-E2982871AE0A}"/>
          </ac:spMkLst>
        </pc:spChg>
        <pc:spChg chg="mod">
          <ac:chgData name="Pynbhalang Lyngdoh [Chillibreeze]" userId="6e6ab227-4ab6-4418-b5d2-56197c8246b7" providerId="ADAL" clId="{CF747499-3E00-4ADC-BA0B-6254FB83A975}" dt="2020-07-27T17:09:05.214" v="3359"/>
          <ac:spMkLst>
            <pc:docMk/>
            <pc:sldMk cId="125839227" sldId="1731"/>
            <ac:spMk id="151" creationId="{E7A6ABA7-D272-4D2E-B3DC-FD2B4724B944}"/>
          </ac:spMkLst>
        </pc:spChg>
        <pc:spChg chg="mod">
          <ac:chgData name="Pynbhalang Lyngdoh [Chillibreeze]" userId="6e6ab227-4ab6-4418-b5d2-56197c8246b7" providerId="ADAL" clId="{CF747499-3E00-4ADC-BA0B-6254FB83A975}" dt="2020-07-27T17:09:05.214" v="3359"/>
          <ac:spMkLst>
            <pc:docMk/>
            <pc:sldMk cId="125839227" sldId="1731"/>
            <ac:spMk id="152" creationId="{929E4CA1-973F-4EAC-A81E-55DF0EAEA8D5}"/>
          </ac:spMkLst>
        </pc:spChg>
        <pc:spChg chg="mod">
          <ac:chgData name="Pynbhalang Lyngdoh [Chillibreeze]" userId="6e6ab227-4ab6-4418-b5d2-56197c8246b7" providerId="ADAL" clId="{CF747499-3E00-4ADC-BA0B-6254FB83A975}" dt="2020-07-27T17:10:26.342" v="3513"/>
          <ac:spMkLst>
            <pc:docMk/>
            <pc:sldMk cId="125839227" sldId="1731"/>
            <ac:spMk id="154" creationId="{2B68A172-0604-468A-B35C-700FE830AF33}"/>
          </ac:spMkLst>
        </pc:spChg>
        <pc:spChg chg="mod">
          <ac:chgData name="Pynbhalang Lyngdoh [Chillibreeze]" userId="6e6ab227-4ab6-4418-b5d2-56197c8246b7" providerId="ADAL" clId="{CF747499-3E00-4ADC-BA0B-6254FB83A975}" dt="2020-07-27T17:10:26.342" v="3513"/>
          <ac:spMkLst>
            <pc:docMk/>
            <pc:sldMk cId="125839227" sldId="1731"/>
            <ac:spMk id="155" creationId="{7E47B60C-7008-41F6-956A-026E20EDD2F4}"/>
          </ac:spMkLst>
        </pc:spChg>
        <pc:spChg chg="mod">
          <ac:chgData name="Pynbhalang Lyngdoh [Chillibreeze]" userId="6e6ab227-4ab6-4418-b5d2-56197c8246b7" providerId="ADAL" clId="{CF747499-3E00-4ADC-BA0B-6254FB83A975}" dt="2020-07-27T17:10:24.023" v="3495"/>
          <ac:spMkLst>
            <pc:docMk/>
            <pc:sldMk cId="125839227" sldId="1731"/>
            <ac:spMk id="157" creationId="{02392061-DDE4-49E6-9906-16C32590950E}"/>
          </ac:spMkLst>
        </pc:spChg>
        <pc:spChg chg="mod">
          <ac:chgData name="Pynbhalang Lyngdoh [Chillibreeze]" userId="6e6ab227-4ab6-4418-b5d2-56197c8246b7" providerId="ADAL" clId="{CF747499-3E00-4ADC-BA0B-6254FB83A975}" dt="2020-07-27T17:10:24.023" v="3495"/>
          <ac:spMkLst>
            <pc:docMk/>
            <pc:sldMk cId="125839227" sldId="1731"/>
            <ac:spMk id="158" creationId="{3777FDD7-998F-43AB-A452-D4AC2BD4415B}"/>
          </ac:spMkLst>
        </pc:spChg>
        <pc:spChg chg="mod">
          <ac:chgData name="Pynbhalang Lyngdoh [Chillibreeze]" userId="6e6ab227-4ab6-4418-b5d2-56197c8246b7" providerId="ADAL" clId="{CF747499-3E00-4ADC-BA0B-6254FB83A975}" dt="2020-07-27T17:10:21.302" v="3477"/>
          <ac:spMkLst>
            <pc:docMk/>
            <pc:sldMk cId="125839227" sldId="1731"/>
            <ac:spMk id="160" creationId="{D2C50CB0-ADD5-4F00-B6DC-EC1C423A8C3A}"/>
          </ac:spMkLst>
        </pc:spChg>
        <pc:spChg chg="mod">
          <ac:chgData name="Pynbhalang Lyngdoh [Chillibreeze]" userId="6e6ab227-4ab6-4418-b5d2-56197c8246b7" providerId="ADAL" clId="{CF747499-3E00-4ADC-BA0B-6254FB83A975}" dt="2020-07-27T17:10:21.302" v="3477"/>
          <ac:spMkLst>
            <pc:docMk/>
            <pc:sldMk cId="125839227" sldId="1731"/>
            <ac:spMk id="161" creationId="{42521981-C31A-4AA7-A89C-1444CE1F7184}"/>
          </ac:spMkLst>
        </pc:spChg>
        <pc:spChg chg="mod">
          <ac:chgData name="Pynbhalang Lyngdoh [Chillibreeze]" userId="6e6ab227-4ab6-4418-b5d2-56197c8246b7" providerId="ADAL" clId="{CF747499-3E00-4ADC-BA0B-6254FB83A975}" dt="2020-07-27T17:10:18.008" v="3459"/>
          <ac:spMkLst>
            <pc:docMk/>
            <pc:sldMk cId="125839227" sldId="1731"/>
            <ac:spMk id="163" creationId="{35842EB2-7665-42BA-B90A-049A0B9B0027}"/>
          </ac:spMkLst>
        </pc:spChg>
        <pc:spChg chg="mod">
          <ac:chgData name="Pynbhalang Lyngdoh [Chillibreeze]" userId="6e6ab227-4ab6-4418-b5d2-56197c8246b7" providerId="ADAL" clId="{CF747499-3E00-4ADC-BA0B-6254FB83A975}" dt="2020-07-27T17:10:18.008" v="3459"/>
          <ac:spMkLst>
            <pc:docMk/>
            <pc:sldMk cId="125839227" sldId="1731"/>
            <ac:spMk id="164" creationId="{F5C80E8D-3E8C-4E46-9367-F12D455958E6}"/>
          </ac:spMkLst>
        </pc:spChg>
        <pc:spChg chg="add mod">
          <ac:chgData name="Pynbhalang Lyngdoh [Chillibreeze]" userId="6e6ab227-4ab6-4418-b5d2-56197c8246b7" providerId="ADAL" clId="{CF747499-3E00-4ADC-BA0B-6254FB83A975}" dt="2020-07-27T17:11:51.232" v="3538"/>
          <ac:spMkLst>
            <pc:docMk/>
            <pc:sldMk cId="125839227" sldId="1731"/>
            <ac:spMk id="182" creationId="{B8FC956B-528C-4BF9-BAE4-BE86F0D9855F}"/>
          </ac:spMkLst>
        </pc:spChg>
        <pc:spChg chg="add mod">
          <ac:chgData name="Pynbhalang Lyngdoh [Chillibreeze]" userId="6e6ab227-4ab6-4418-b5d2-56197c8246b7" providerId="ADAL" clId="{CF747499-3E00-4ADC-BA0B-6254FB83A975}" dt="2020-07-27T17:11:55.103" v="3542"/>
          <ac:spMkLst>
            <pc:docMk/>
            <pc:sldMk cId="125839227" sldId="1731"/>
            <ac:spMk id="184" creationId="{9A89ECA8-F2F2-4627-B827-1B42944F815E}"/>
          </ac:spMkLst>
        </pc:spChg>
        <pc:spChg chg="add mod">
          <ac:chgData name="Pynbhalang Lyngdoh [Chillibreeze]" userId="6e6ab227-4ab6-4418-b5d2-56197c8246b7" providerId="ADAL" clId="{CF747499-3E00-4ADC-BA0B-6254FB83A975}" dt="2020-07-27T17:12:01.064" v="3548"/>
          <ac:spMkLst>
            <pc:docMk/>
            <pc:sldMk cId="125839227" sldId="1731"/>
            <ac:spMk id="187" creationId="{33E7DF27-8732-43A3-84E9-C935692D3C30}"/>
          </ac:spMkLst>
        </pc:spChg>
        <pc:spChg chg="add mod">
          <ac:chgData name="Pynbhalang Lyngdoh [Chillibreeze]" userId="6e6ab227-4ab6-4418-b5d2-56197c8246b7" providerId="ADAL" clId="{CF747499-3E00-4ADC-BA0B-6254FB83A975}" dt="2020-07-27T17:12:07.428" v="3554"/>
          <ac:spMkLst>
            <pc:docMk/>
            <pc:sldMk cId="125839227" sldId="1731"/>
            <ac:spMk id="190" creationId="{F84CC75E-5331-42CD-874B-D087E819566A}"/>
          </ac:spMkLst>
        </pc:spChg>
        <pc:spChg chg="add mod">
          <ac:chgData name="Pynbhalang Lyngdoh [Chillibreeze]" userId="6e6ab227-4ab6-4418-b5d2-56197c8246b7" providerId="ADAL" clId="{CF747499-3E00-4ADC-BA0B-6254FB83A975}" dt="2020-07-27T17:12:13.513" v="3560"/>
          <ac:spMkLst>
            <pc:docMk/>
            <pc:sldMk cId="125839227" sldId="1731"/>
            <ac:spMk id="193" creationId="{1C738E56-A5B1-4B08-9BBB-D532096DDF9D}"/>
          </ac:spMkLst>
        </pc:spChg>
        <pc:spChg chg="add mod">
          <ac:chgData name="Pynbhalang Lyngdoh [Chillibreeze]" userId="6e6ab227-4ab6-4418-b5d2-56197c8246b7" providerId="ADAL" clId="{CF747499-3E00-4ADC-BA0B-6254FB83A975}" dt="2020-07-27T17:12:19.386" v="3566"/>
          <ac:spMkLst>
            <pc:docMk/>
            <pc:sldMk cId="125839227" sldId="1731"/>
            <ac:spMk id="196" creationId="{8906B1DF-0076-40FB-87E5-96259CCA8485}"/>
          </ac:spMkLst>
        </pc:spChg>
        <pc:spChg chg="add mod">
          <ac:chgData name="Pynbhalang Lyngdoh [Chillibreeze]" userId="6e6ab227-4ab6-4418-b5d2-56197c8246b7" providerId="ADAL" clId="{CF747499-3E00-4ADC-BA0B-6254FB83A975}" dt="2020-07-27T17:12:23.553" v="3570"/>
          <ac:spMkLst>
            <pc:docMk/>
            <pc:sldMk cId="125839227" sldId="1731"/>
            <ac:spMk id="198" creationId="{A772021D-2C8F-4203-8A4B-DED10F312AF2}"/>
          </ac:spMkLst>
        </pc:spChg>
        <pc:spChg chg="add mod">
          <ac:chgData name="Pynbhalang Lyngdoh [Chillibreeze]" userId="6e6ab227-4ab6-4418-b5d2-56197c8246b7" providerId="ADAL" clId="{CF747499-3E00-4ADC-BA0B-6254FB83A975}" dt="2020-07-27T17:12:29.685" v="3576"/>
          <ac:spMkLst>
            <pc:docMk/>
            <pc:sldMk cId="125839227" sldId="1731"/>
            <ac:spMk id="201" creationId="{FD641B4B-90B1-4973-AD8F-20408694679E}"/>
          </ac:spMkLst>
        </pc:spChg>
        <pc:spChg chg="add mod">
          <ac:chgData name="Pynbhalang Lyngdoh [Chillibreeze]" userId="6e6ab227-4ab6-4418-b5d2-56197c8246b7" providerId="ADAL" clId="{CF747499-3E00-4ADC-BA0B-6254FB83A975}" dt="2020-07-27T17:12:36.304" v="3582"/>
          <ac:spMkLst>
            <pc:docMk/>
            <pc:sldMk cId="125839227" sldId="1731"/>
            <ac:spMk id="204" creationId="{ABCA0A13-83D6-4264-8C74-38F1F37D5E97}"/>
          </ac:spMkLst>
        </pc:spChg>
        <pc:spChg chg="add mod">
          <ac:chgData name="Pynbhalang Lyngdoh [Chillibreeze]" userId="6e6ab227-4ab6-4418-b5d2-56197c8246b7" providerId="ADAL" clId="{CF747499-3E00-4ADC-BA0B-6254FB83A975}" dt="2020-07-27T17:12:42.069" v="3588"/>
          <ac:spMkLst>
            <pc:docMk/>
            <pc:sldMk cId="125839227" sldId="1731"/>
            <ac:spMk id="207" creationId="{A830D529-B65D-4CF6-A675-8790754CE0A4}"/>
          </ac:spMkLst>
        </pc:spChg>
        <pc:grpChg chg="del mod">
          <ac:chgData name="Pynbhalang Lyngdoh [Chillibreeze]" userId="6e6ab227-4ab6-4418-b5d2-56197c8246b7" providerId="ADAL" clId="{CF747499-3E00-4ADC-BA0B-6254FB83A975}" dt="2020-07-27T10:15:47.093" v="640" actId="478"/>
          <ac:grpSpMkLst>
            <pc:docMk/>
            <pc:sldMk cId="125839227" sldId="1731"/>
            <ac:grpSpMk id="11" creationId="{5F5538DF-FA51-42BB-9B69-2179ACD3398A}"/>
          </ac:grpSpMkLst>
        </pc:grpChg>
        <pc:grpChg chg="del mod">
          <ac:chgData name="Pynbhalang Lyngdoh [Chillibreeze]" userId="6e6ab227-4ab6-4418-b5d2-56197c8246b7" providerId="ADAL" clId="{CF747499-3E00-4ADC-BA0B-6254FB83A975}" dt="2020-07-27T10:15:47.093" v="640" actId="478"/>
          <ac:grpSpMkLst>
            <pc:docMk/>
            <pc:sldMk cId="125839227" sldId="1731"/>
            <ac:grpSpMk id="14" creationId="{071FF193-03D0-49AA-BC7E-AC5A5216C4AA}"/>
          </ac:grpSpMkLst>
        </pc:grpChg>
        <pc:grpChg chg="del mod">
          <ac:chgData name="Pynbhalang Lyngdoh [Chillibreeze]" userId="6e6ab227-4ab6-4418-b5d2-56197c8246b7" providerId="ADAL" clId="{CF747499-3E00-4ADC-BA0B-6254FB83A975}" dt="2020-07-27T10:15:47.093" v="640" actId="478"/>
          <ac:grpSpMkLst>
            <pc:docMk/>
            <pc:sldMk cId="125839227" sldId="1731"/>
            <ac:grpSpMk id="19" creationId="{5C117011-E199-4D57-894D-211F1B919F52}"/>
          </ac:grpSpMkLst>
        </pc:grpChg>
        <pc:grpChg chg="del mod">
          <ac:chgData name="Pynbhalang Lyngdoh [Chillibreeze]" userId="6e6ab227-4ab6-4418-b5d2-56197c8246b7" providerId="ADAL" clId="{CF747499-3E00-4ADC-BA0B-6254FB83A975}" dt="2020-07-27T10:15:47.093" v="640" actId="478"/>
          <ac:grpSpMkLst>
            <pc:docMk/>
            <pc:sldMk cId="125839227" sldId="1731"/>
            <ac:grpSpMk id="22" creationId="{F169BA63-FF24-4F82-9DB6-FD5A869BC755}"/>
          </ac:grpSpMkLst>
        </pc:grpChg>
        <pc:grpChg chg="del mod">
          <ac:chgData name="Pynbhalang Lyngdoh [Chillibreeze]" userId="6e6ab227-4ab6-4418-b5d2-56197c8246b7" providerId="ADAL" clId="{CF747499-3E00-4ADC-BA0B-6254FB83A975}" dt="2020-07-27T10:15:47.093" v="640" actId="478"/>
          <ac:grpSpMkLst>
            <pc:docMk/>
            <pc:sldMk cId="125839227" sldId="1731"/>
            <ac:grpSpMk id="25" creationId="{7BAEE9E8-77A7-401A-86CC-873ED90F2B9F}"/>
          </ac:grpSpMkLst>
        </pc:grpChg>
        <pc:grpChg chg="del mod">
          <ac:chgData name="Pynbhalang Lyngdoh [Chillibreeze]" userId="6e6ab227-4ab6-4418-b5d2-56197c8246b7" providerId="ADAL" clId="{CF747499-3E00-4ADC-BA0B-6254FB83A975}" dt="2020-07-27T10:15:43.444" v="639" actId="478"/>
          <ac:grpSpMkLst>
            <pc:docMk/>
            <pc:sldMk cId="125839227" sldId="1731"/>
            <ac:grpSpMk id="37" creationId="{F3E7C8C8-D1EB-4C11-BD87-AB3C14EDFF1A}"/>
          </ac:grpSpMkLst>
        </pc:grpChg>
        <pc:grpChg chg="del mod">
          <ac:chgData name="Pynbhalang Lyngdoh [Chillibreeze]" userId="6e6ab227-4ab6-4418-b5d2-56197c8246b7" providerId="ADAL" clId="{CF747499-3E00-4ADC-BA0B-6254FB83A975}" dt="2020-07-27T10:15:43.444" v="639" actId="478"/>
          <ac:grpSpMkLst>
            <pc:docMk/>
            <pc:sldMk cId="125839227" sldId="1731"/>
            <ac:grpSpMk id="40" creationId="{3C8BCBE5-8DAB-46D6-94C6-4D47E8331608}"/>
          </ac:grpSpMkLst>
        </pc:grpChg>
        <pc:grpChg chg="del mod">
          <ac:chgData name="Pynbhalang Lyngdoh [Chillibreeze]" userId="6e6ab227-4ab6-4418-b5d2-56197c8246b7" providerId="ADAL" clId="{CF747499-3E00-4ADC-BA0B-6254FB83A975}" dt="2020-07-27T10:15:43.444" v="639" actId="478"/>
          <ac:grpSpMkLst>
            <pc:docMk/>
            <pc:sldMk cId="125839227" sldId="1731"/>
            <ac:grpSpMk id="43" creationId="{42B7D252-D420-4E50-A9D0-CE34B50281C0}"/>
          </ac:grpSpMkLst>
        </pc:grpChg>
        <pc:grpChg chg="del mod">
          <ac:chgData name="Pynbhalang Lyngdoh [Chillibreeze]" userId="6e6ab227-4ab6-4418-b5d2-56197c8246b7" providerId="ADAL" clId="{CF747499-3E00-4ADC-BA0B-6254FB83A975}" dt="2020-07-27T10:15:43.444" v="639" actId="478"/>
          <ac:grpSpMkLst>
            <pc:docMk/>
            <pc:sldMk cId="125839227" sldId="1731"/>
            <ac:grpSpMk id="46" creationId="{94FC371B-2002-4F71-8E67-595EF0421FEE}"/>
          </ac:grpSpMkLst>
        </pc:grpChg>
        <pc:grpChg chg="add del mod">
          <ac:chgData name="Pynbhalang Lyngdoh [Chillibreeze]" userId="6e6ab227-4ab6-4418-b5d2-56197c8246b7" providerId="ADAL" clId="{CF747499-3E00-4ADC-BA0B-6254FB83A975}" dt="2020-07-27T11:40:44.179" v="1579" actId="478"/>
          <ac:grpSpMkLst>
            <pc:docMk/>
            <pc:sldMk cId="125839227" sldId="1731"/>
            <ac:grpSpMk id="49" creationId="{C7E1765F-1A71-4A14-8E1C-B6811B8422D6}"/>
          </ac:grpSpMkLst>
        </pc:grpChg>
        <pc:grpChg chg="add del mod">
          <ac:chgData name="Pynbhalang Lyngdoh [Chillibreeze]" userId="6e6ab227-4ab6-4418-b5d2-56197c8246b7" providerId="ADAL" clId="{CF747499-3E00-4ADC-BA0B-6254FB83A975}" dt="2020-07-27T11:40:41.998" v="1578" actId="478"/>
          <ac:grpSpMkLst>
            <pc:docMk/>
            <pc:sldMk cId="125839227" sldId="1731"/>
            <ac:grpSpMk id="55" creationId="{EE78D07A-9D1C-4202-9D06-7C20319A6FBB}"/>
          </ac:grpSpMkLst>
        </pc:grpChg>
        <pc:grpChg chg="add del mod">
          <ac:chgData name="Pynbhalang Lyngdoh [Chillibreeze]" userId="6e6ab227-4ab6-4418-b5d2-56197c8246b7" providerId="ADAL" clId="{CF747499-3E00-4ADC-BA0B-6254FB83A975}" dt="2020-07-27T11:40:41.998" v="1578" actId="478"/>
          <ac:grpSpMkLst>
            <pc:docMk/>
            <pc:sldMk cId="125839227" sldId="1731"/>
            <ac:grpSpMk id="59" creationId="{84A562D9-1231-45DD-B02A-19349AA0E805}"/>
          </ac:grpSpMkLst>
        </pc:grpChg>
        <pc:grpChg chg="add del mod">
          <ac:chgData name="Pynbhalang Lyngdoh [Chillibreeze]" userId="6e6ab227-4ab6-4418-b5d2-56197c8246b7" providerId="ADAL" clId="{CF747499-3E00-4ADC-BA0B-6254FB83A975}" dt="2020-07-27T11:40:41.998" v="1578" actId="478"/>
          <ac:grpSpMkLst>
            <pc:docMk/>
            <pc:sldMk cId="125839227" sldId="1731"/>
            <ac:grpSpMk id="69" creationId="{2CA040B9-463B-497A-9537-443DE19DB77C}"/>
          </ac:grpSpMkLst>
        </pc:grpChg>
        <pc:grpChg chg="add del mod">
          <ac:chgData name="Pynbhalang Lyngdoh [Chillibreeze]" userId="6e6ab227-4ab6-4418-b5d2-56197c8246b7" providerId="ADAL" clId="{CF747499-3E00-4ADC-BA0B-6254FB83A975}" dt="2020-07-27T11:40:41.998" v="1578" actId="478"/>
          <ac:grpSpMkLst>
            <pc:docMk/>
            <pc:sldMk cId="125839227" sldId="1731"/>
            <ac:grpSpMk id="72" creationId="{AF7F50AC-D166-4C23-8F9E-D30A90368C5F}"/>
          </ac:grpSpMkLst>
        </pc:grpChg>
        <pc:grpChg chg="add del mod">
          <ac:chgData name="Pynbhalang Lyngdoh [Chillibreeze]" userId="6e6ab227-4ab6-4418-b5d2-56197c8246b7" providerId="ADAL" clId="{CF747499-3E00-4ADC-BA0B-6254FB83A975}" dt="2020-07-27T11:40:41.998" v="1578" actId="478"/>
          <ac:grpSpMkLst>
            <pc:docMk/>
            <pc:sldMk cId="125839227" sldId="1731"/>
            <ac:grpSpMk id="75" creationId="{DB423E6C-F031-4AF7-93CD-DFA8B749F3DF}"/>
          </ac:grpSpMkLst>
        </pc:grpChg>
        <pc:grpChg chg="add del mod">
          <ac:chgData name="Pynbhalang Lyngdoh [Chillibreeze]" userId="6e6ab227-4ab6-4418-b5d2-56197c8246b7" providerId="ADAL" clId="{CF747499-3E00-4ADC-BA0B-6254FB83A975}" dt="2020-07-27T11:40:26.954" v="1559" actId="478"/>
          <ac:grpSpMkLst>
            <pc:docMk/>
            <pc:sldMk cId="125839227" sldId="1731"/>
            <ac:grpSpMk id="78" creationId="{2093B996-510A-4F96-8719-F338A6878BDA}"/>
          </ac:grpSpMkLst>
        </pc:grpChg>
        <pc:grpChg chg="add del mod">
          <ac:chgData name="Pynbhalang Lyngdoh [Chillibreeze]" userId="6e6ab227-4ab6-4418-b5d2-56197c8246b7" providerId="ADAL" clId="{CF747499-3E00-4ADC-BA0B-6254FB83A975}" dt="2020-07-27T11:40:26.954" v="1559" actId="478"/>
          <ac:grpSpMkLst>
            <pc:docMk/>
            <pc:sldMk cId="125839227" sldId="1731"/>
            <ac:grpSpMk id="81" creationId="{C2CB21A6-35BF-4D7A-8126-27DDE7828B90}"/>
          </ac:grpSpMkLst>
        </pc:grpChg>
        <pc:grpChg chg="add del mod">
          <ac:chgData name="Pynbhalang Lyngdoh [Chillibreeze]" userId="6e6ab227-4ab6-4418-b5d2-56197c8246b7" providerId="ADAL" clId="{CF747499-3E00-4ADC-BA0B-6254FB83A975}" dt="2020-07-27T11:40:26.954" v="1559" actId="478"/>
          <ac:grpSpMkLst>
            <pc:docMk/>
            <pc:sldMk cId="125839227" sldId="1731"/>
            <ac:grpSpMk id="84" creationId="{7598281E-DBFA-4950-B483-ED841C9D1209}"/>
          </ac:grpSpMkLst>
        </pc:grpChg>
        <pc:grpChg chg="add del mod">
          <ac:chgData name="Pynbhalang Lyngdoh [Chillibreeze]" userId="6e6ab227-4ab6-4418-b5d2-56197c8246b7" providerId="ADAL" clId="{CF747499-3E00-4ADC-BA0B-6254FB83A975}" dt="2020-07-27T17:00:01.412" v="3069"/>
          <ac:grpSpMkLst>
            <pc:docMk/>
            <pc:sldMk cId="125839227" sldId="1731"/>
            <ac:grpSpMk id="107" creationId="{1857B214-084E-4120-B94D-ECD9FE9F2C3A}"/>
          </ac:grpSpMkLst>
        </pc:grpChg>
        <pc:grpChg chg="add mod">
          <ac:chgData name="Pynbhalang Lyngdoh [Chillibreeze]" userId="6e6ab227-4ab6-4418-b5d2-56197c8246b7" providerId="ADAL" clId="{CF747499-3E00-4ADC-BA0B-6254FB83A975}" dt="2020-07-27T16:59:58.084" v="3064" actId="571"/>
          <ac:grpSpMkLst>
            <pc:docMk/>
            <pc:sldMk cId="125839227" sldId="1731"/>
            <ac:grpSpMk id="110" creationId="{610B9DF1-B8E7-4C40-92C4-72F662FDA588}"/>
          </ac:grpSpMkLst>
        </pc:grpChg>
        <pc:grpChg chg="add mod">
          <ac:chgData name="Pynbhalang Lyngdoh [Chillibreeze]" userId="6e6ab227-4ab6-4418-b5d2-56197c8246b7" providerId="ADAL" clId="{CF747499-3E00-4ADC-BA0B-6254FB83A975}" dt="2020-07-27T16:59:57.905" v="3063" actId="571"/>
          <ac:grpSpMkLst>
            <pc:docMk/>
            <pc:sldMk cId="125839227" sldId="1731"/>
            <ac:grpSpMk id="113" creationId="{094470DF-6803-4AD1-81B4-9F1376C0F3A4}"/>
          </ac:grpSpMkLst>
        </pc:grpChg>
        <pc:grpChg chg="add mod">
          <ac:chgData name="Pynbhalang Lyngdoh [Chillibreeze]" userId="6e6ab227-4ab6-4418-b5d2-56197c8246b7" providerId="ADAL" clId="{CF747499-3E00-4ADC-BA0B-6254FB83A975}" dt="2020-07-27T16:59:57.565" v="3062" actId="571"/>
          <ac:grpSpMkLst>
            <pc:docMk/>
            <pc:sldMk cId="125839227" sldId="1731"/>
            <ac:grpSpMk id="116" creationId="{717F999F-C1F3-4C10-B28D-2F4355850561}"/>
          </ac:grpSpMkLst>
        </pc:grpChg>
        <pc:grpChg chg="add mod">
          <ac:chgData name="Pynbhalang Lyngdoh [Chillibreeze]" userId="6e6ab227-4ab6-4418-b5d2-56197c8246b7" providerId="ADAL" clId="{CF747499-3E00-4ADC-BA0B-6254FB83A975}" dt="2020-07-27T16:59:57.349" v="3061" actId="571"/>
          <ac:grpSpMkLst>
            <pc:docMk/>
            <pc:sldMk cId="125839227" sldId="1731"/>
            <ac:grpSpMk id="119" creationId="{78A5502E-BE97-49A4-8CEF-62E3A5A87600}"/>
          </ac:grpSpMkLst>
        </pc:grpChg>
        <pc:grpChg chg="add mod">
          <ac:chgData name="Pynbhalang Lyngdoh [Chillibreeze]" userId="6e6ab227-4ab6-4418-b5d2-56197c8246b7" providerId="ADAL" clId="{CF747499-3E00-4ADC-BA0B-6254FB83A975}" dt="2020-07-27T16:59:56.864" v="3060" actId="571"/>
          <ac:grpSpMkLst>
            <pc:docMk/>
            <pc:sldMk cId="125839227" sldId="1731"/>
            <ac:grpSpMk id="122" creationId="{4E572F6A-02D6-4616-94EF-2223CE1C7A3C}"/>
          </ac:grpSpMkLst>
        </pc:grpChg>
        <pc:grpChg chg="add mod">
          <ac:chgData name="Pynbhalang Lyngdoh [Chillibreeze]" userId="6e6ab227-4ab6-4418-b5d2-56197c8246b7" providerId="ADAL" clId="{CF747499-3E00-4ADC-BA0B-6254FB83A975}" dt="2020-07-27T16:59:56.864" v="3060" actId="571"/>
          <ac:grpSpMkLst>
            <pc:docMk/>
            <pc:sldMk cId="125839227" sldId="1731"/>
            <ac:grpSpMk id="125" creationId="{207F9A03-234C-40F4-AF03-A6B11BAF5C53}"/>
          </ac:grpSpMkLst>
        </pc:grpChg>
        <pc:grpChg chg="add mod">
          <ac:chgData name="Pynbhalang Lyngdoh [Chillibreeze]" userId="6e6ab227-4ab6-4418-b5d2-56197c8246b7" providerId="ADAL" clId="{CF747499-3E00-4ADC-BA0B-6254FB83A975}" dt="2020-07-27T16:59:56.864" v="3060" actId="571"/>
          <ac:grpSpMkLst>
            <pc:docMk/>
            <pc:sldMk cId="125839227" sldId="1731"/>
            <ac:grpSpMk id="128" creationId="{E0E658B0-230E-4275-A98A-BD96D6331D96}"/>
          </ac:grpSpMkLst>
        </pc:grpChg>
        <pc:grpChg chg="add mod">
          <ac:chgData name="Pynbhalang Lyngdoh [Chillibreeze]" userId="6e6ab227-4ab6-4418-b5d2-56197c8246b7" providerId="ADAL" clId="{CF747499-3E00-4ADC-BA0B-6254FB83A975}" dt="2020-07-27T16:59:56.864" v="3060" actId="571"/>
          <ac:grpSpMkLst>
            <pc:docMk/>
            <pc:sldMk cId="125839227" sldId="1731"/>
            <ac:grpSpMk id="131" creationId="{0B02BC1D-842F-4AC5-8740-E4526F00EE5A}"/>
          </ac:grpSpMkLst>
        </pc:grpChg>
        <pc:grpChg chg="add del mod">
          <ac:chgData name="Pynbhalang Lyngdoh [Chillibreeze]" userId="6e6ab227-4ab6-4418-b5d2-56197c8246b7" providerId="ADAL" clId="{CF747499-3E00-4ADC-BA0B-6254FB83A975}" dt="2020-07-27T17:09:35.623" v="3437" actId="478"/>
          <ac:grpSpMkLst>
            <pc:docMk/>
            <pc:sldMk cId="125839227" sldId="1731"/>
            <ac:grpSpMk id="137" creationId="{A87245B1-B423-4B96-860D-9F1F5C30591F}"/>
          </ac:grpSpMkLst>
        </pc:grpChg>
        <pc:grpChg chg="add del mod">
          <ac:chgData name="Pynbhalang Lyngdoh [Chillibreeze]" userId="6e6ab227-4ab6-4418-b5d2-56197c8246b7" providerId="ADAL" clId="{CF747499-3E00-4ADC-BA0B-6254FB83A975}" dt="2020-07-27T17:09:35.623" v="3437" actId="478"/>
          <ac:grpSpMkLst>
            <pc:docMk/>
            <pc:sldMk cId="125839227" sldId="1731"/>
            <ac:grpSpMk id="141" creationId="{4B7B24EF-B41D-47BA-8DD4-413677E9C1AC}"/>
          </ac:grpSpMkLst>
        </pc:grpChg>
        <pc:grpChg chg="add del mod">
          <ac:chgData name="Pynbhalang Lyngdoh [Chillibreeze]" userId="6e6ab227-4ab6-4418-b5d2-56197c8246b7" providerId="ADAL" clId="{CF747499-3E00-4ADC-BA0B-6254FB83A975}" dt="2020-07-27T17:09:35.623" v="3437" actId="478"/>
          <ac:grpSpMkLst>
            <pc:docMk/>
            <pc:sldMk cId="125839227" sldId="1731"/>
            <ac:grpSpMk id="144" creationId="{FC942BD2-D42C-4423-B093-5245CC547A06}"/>
          </ac:grpSpMkLst>
        </pc:grpChg>
        <pc:grpChg chg="add del mod">
          <ac:chgData name="Pynbhalang Lyngdoh [Chillibreeze]" userId="6e6ab227-4ab6-4418-b5d2-56197c8246b7" providerId="ADAL" clId="{CF747499-3E00-4ADC-BA0B-6254FB83A975}" dt="2020-07-27T17:09:35.623" v="3437" actId="478"/>
          <ac:grpSpMkLst>
            <pc:docMk/>
            <pc:sldMk cId="125839227" sldId="1731"/>
            <ac:grpSpMk id="147" creationId="{1B873BB5-FAB6-453E-BE5E-743F45C7D314}"/>
          </ac:grpSpMkLst>
        </pc:grpChg>
        <pc:grpChg chg="add del mod">
          <ac:chgData name="Pynbhalang Lyngdoh [Chillibreeze]" userId="6e6ab227-4ab6-4418-b5d2-56197c8246b7" providerId="ADAL" clId="{CF747499-3E00-4ADC-BA0B-6254FB83A975}" dt="2020-07-27T17:09:35.623" v="3437" actId="478"/>
          <ac:grpSpMkLst>
            <pc:docMk/>
            <pc:sldMk cId="125839227" sldId="1731"/>
            <ac:grpSpMk id="150" creationId="{9B5BF47E-A553-49BB-8A75-9E948040F094}"/>
          </ac:grpSpMkLst>
        </pc:grpChg>
        <pc:grpChg chg="add del mod">
          <ac:chgData name="Pynbhalang Lyngdoh [Chillibreeze]" userId="6e6ab227-4ab6-4418-b5d2-56197c8246b7" providerId="ADAL" clId="{CF747499-3E00-4ADC-BA0B-6254FB83A975}" dt="2020-07-27T17:10:43.176" v="3516" actId="478"/>
          <ac:grpSpMkLst>
            <pc:docMk/>
            <pc:sldMk cId="125839227" sldId="1731"/>
            <ac:grpSpMk id="153" creationId="{8C5A59FF-2842-4C4A-AE52-850A370C4D6E}"/>
          </ac:grpSpMkLst>
        </pc:grpChg>
        <pc:grpChg chg="add del mod">
          <ac:chgData name="Pynbhalang Lyngdoh [Chillibreeze]" userId="6e6ab227-4ab6-4418-b5d2-56197c8246b7" providerId="ADAL" clId="{CF747499-3E00-4ADC-BA0B-6254FB83A975}" dt="2020-07-27T17:10:43.176" v="3516" actId="478"/>
          <ac:grpSpMkLst>
            <pc:docMk/>
            <pc:sldMk cId="125839227" sldId="1731"/>
            <ac:grpSpMk id="156" creationId="{ADA0770A-3C1C-463D-A3A7-43CB486C3D81}"/>
          </ac:grpSpMkLst>
        </pc:grpChg>
        <pc:grpChg chg="add del mod">
          <ac:chgData name="Pynbhalang Lyngdoh [Chillibreeze]" userId="6e6ab227-4ab6-4418-b5d2-56197c8246b7" providerId="ADAL" clId="{CF747499-3E00-4ADC-BA0B-6254FB83A975}" dt="2020-07-27T17:10:43.176" v="3516" actId="478"/>
          <ac:grpSpMkLst>
            <pc:docMk/>
            <pc:sldMk cId="125839227" sldId="1731"/>
            <ac:grpSpMk id="159" creationId="{064E34B9-CD83-4F0D-A83E-A56EE23E24D3}"/>
          </ac:grpSpMkLst>
        </pc:grpChg>
        <pc:grpChg chg="add del mod">
          <ac:chgData name="Pynbhalang Lyngdoh [Chillibreeze]" userId="6e6ab227-4ab6-4418-b5d2-56197c8246b7" providerId="ADAL" clId="{CF747499-3E00-4ADC-BA0B-6254FB83A975}" dt="2020-07-27T17:10:43.176" v="3516" actId="478"/>
          <ac:grpSpMkLst>
            <pc:docMk/>
            <pc:sldMk cId="125839227" sldId="1731"/>
            <ac:grpSpMk id="162" creationId="{AEF9E492-0890-4171-A11B-5C9FC5697D6B}"/>
          </ac:grpSpMkLst>
        </pc:grpChg>
        <pc:picChg chg="del mod">
          <ac:chgData name="Pynbhalang Lyngdoh [Chillibreeze]" userId="6e6ab227-4ab6-4418-b5d2-56197c8246b7" providerId="ADAL" clId="{CF747499-3E00-4ADC-BA0B-6254FB83A975}" dt="2020-07-27T16:48:57.984" v="2585" actId="21"/>
          <ac:picMkLst>
            <pc:docMk/>
            <pc:sldMk cId="125839227" sldId="1731"/>
            <ac:picMk id="4" creationId="{B64CA68C-6E1D-41B3-8275-358647A0D2BE}"/>
          </ac:picMkLst>
        </pc:picChg>
        <pc:picChg chg="del mod">
          <ac:chgData name="Pynbhalang Lyngdoh [Chillibreeze]" userId="6e6ab227-4ab6-4418-b5d2-56197c8246b7" providerId="ADAL" clId="{CF747499-3E00-4ADC-BA0B-6254FB83A975}" dt="2020-07-27T17:06:51.777" v="3319" actId="478"/>
          <ac:picMkLst>
            <pc:docMk/>
            <pc:sldMk cId="125839227" sldId="1731"/>
            <ac:picMk id="5" creationId="{2345B5E8-B4C2-4E4C-903C-7702FD7FF639}"/>
          </ac:picMkLst>
        </pc:picChg>
        <pc:picChg chg="del mod">
          <ac:chgData name="Pynbhalang Lyngdoh [Chillibreeze]" userId="6e6ab227-4ab6-4418-b5d2-56197c8246b7" providerId="ADAL" clId="{CF747499-3E00-4ADC-BA0B-6254FB83A975}" dt="2020-07-27T17:06:51.777" v="3319" actId="478"/>
          <ac:picMkLst>
            <pc:docMk/>
            <pc:sldMk cId="125839227" sldId="1731"/>
            <ac:picMk id="6" creationId="{E051E408-C6F0-4338-ABD3-8091D726EF87}"/>
          </ac:picMkLst>
        </pc:picChg>
        <pc:picChg chg="del mod">
          <ac:chgData name="Pynbhalang Lyngdoh [Chillibreeze]" userId="6e6ab227-4ab6-4418-b5d2-56197c8246b7" providerId="ADAL" clId="{CF747499-3E00-4ADC-BA0B-6254FB83A975}" dt="2020-07-27T17:06:51.777" v="3319" actId="478"/>
          <ac:picMkLst>
            <pc:docMk/>
            <pc:sldMk cId="125839227" sldId="1731"/>
            <ac:picMk id="7" creationId="{9FB48071-58F8-4541-B983-9D715728FB52}"/>
          </ac:picMkLst>
        </pc:picChg>
        <pc:picChg chg="del mod">
          <ac:chgData name="Pynbhalang Lyngdoh [Chillibreeze]" userId="6e6ab227-4ab6-4418-b5d2-56197c8246b7" providerId="ADAL" clId="{CF747499-3E00-4ADC-BA0B-6254FB83A975}" dt="2020-07-27T17:06:51.777" v="3319" actId="478"/>
          <ac:picMkLst>
            <pc:docMk/>
            <pc:sldMk cId="125839227" sldId="1731"/>
            <ac:picMk id="8" creationId="{76BED260-A1BC-4776-8CB4-8632411B60DD}"/>
          </ac:picMkLst>
        </pc:picChg>
        <pc:picChg chg="del mod">
          <ac:chgData name="Pynbhalang Lyngdoh [Chillibreeze]" userId="6e6ab227-4ab6-4418-b5d2-56197c8246b7" providerId="ADAL" clId="{CF747499-3E00-4ADC-BA0B-6254FB83A975}" dt="2020-07-27T17:06:56.225" v="3320" actId="478"/>
          <ac:picMkLst>
            <pc:docMk/>
            <pc:sldMk cId="125839227" sldId="1731"/>
            <ac:picMk id="9" creationId="{349ECEF1-BC38-46BC-A296-01ED5188D9DC}"/>
          </ac:picMkLst>
        </pc:picChg>
        <pc:picChg chg="del mod">
          <ac:chgData name="Pynbhalang Lyngdoh [Chillibreeze]" userId="6e6ab227-4ab6-4418-b5d2-56197c8246b7" providerId="ADAL" clId="{CF747499-3E00-4ADC-BA0B-6254FB83A975}" dt="2020-07-27T17:06:56.225" v="3320" actId="478"/>
          <ac:picMkLst>
            <pc:docMk/>
            <pc:sldMk cId="125839227" sldId="1731"/>
            <ac:picMk id="18" creationId="{1E33E6F0-D7C9-496D-B4EE-EBEA0DB7DA3F}"/>
          </ac:picMkLst>
        </pc:picChg>
        <pc:picChg chg="del mod">
          <ac:chgData name="Pynbhalang Lyngdoh [Chillibreeze]" userId="6e6ab227-4ab6-4418-b5d2-56197c8246b7" providerId="ADAL" clId="{CF747499-3E00-4ADC-BA0B-6254FB83A975}" dt="2020-07-27T17:06:56.225" v="3320" actId="478"/>
          <ac:picMkLst>
            <pc:docMk/>
            <pc:sldMk cId="125839227" sldId="1731"/>
            <ac:picMk id="29" creationId="{AC3E273A-D3EA-4308-8F9F-1A83530F8DDE}"/>
          </ac:picMkLst>
        </pc:picChg>
        <pc:picChg chg="del mod">
          <ac:chgData name="Pynbhalang Lyngdoh [Chillibreeze]" userId="6e6ab227-4ab6-4418-b5d2-56197c8246b7" providerId="ADAL" clId="{CF747499-3E00-4ADC-BA0B-6254FB83A975}" dt="2020-07-27T17:06:56.225" v="3320" actId="478"/>
          <ac:picMkLst>
            <pc:docMk/>
            <pc:sldMk cId="125839227" sldId="1731"/>
            <ac:picMk id="31" creationId="{3AAEF501-173A-400E-A6F7-62B5F643369D}"/>
          </ac:picMkLst>
        </pc:picChg>
        <pc:picChg chg="del mod">
          <ac:chgData name="Pynbhalang Lyngdoh [Chillibreeze]" userId="6e6ab227-4ab6-4418-b5d2-56197c8246b7" providerId="ADAL" clId="{CF747499-3E00-4ADC-BA0B-6254FB83A975}" dt="2020-07-27T17:11:52.923" v="3539" actId="21"/>
          <ac:picMkLst>
            <pc:docMk/>
            <pc:sldMk cId="125839227" sldId="1731"/>
            <ac:picMk id="35" creationId="{AD5FAF59-C0DA-4D9C-A9E9-BD6A7D37D1D7}"/>
          </ac:picMkLst>
        </pc:picChg>
        <pc:picChg chg="add del mod">
          <ac:chgData name="Pynbhalang Lyngdoh [Chillibreeze]" userId="6e6ab227-4ab6-4418-b5d2-56197c8246b7" providerId="ADAL" clId="{CF747499-3E00-4ADC-BA0B-6254FB83A975}" dt="2020-07-27T11:42:03.067" v="1602" actId="478"/>
          <ac:picMkLst>
            <pc:docMk/>
            <pc:sldMk cId="125839227" sldId="1731"/>
            <ac:picMk id="95" creationId="{5785FA69-F659-4E04-823A-B2D597B4934A}"/>
          </ac:picMkLst>
        </pc:picChg>
        <pc:picChg chg="add del mod">
          <ac:chgData name="Pynbhalang Lyngdoh [Chillibreeze]" userId="6e6ab227-4ab6-4418-b5d2-56197c8246b7" providerId="ADAL" clId="{CF747499-3E00-4ADC-BA0B-6254FB83A975}" dt="2020-07-27T11:42:03.067" v="1602" actId="478"/>
          <ac:picMkLst>
            <pc:docMk/>
            <pc:sldMk cId="125839227" sldId="1731"/>
            <ac:picMk id="96" creationId="{47E17382-691D-4DDD-B039-1D71BC8A8B27}"/>
          </ac:picMkLst>
        </pc:picChg>
        <pc:picChg chg="add del mod">
          <ac:chgData name="Pynbhalang Lyngdoh [Chillibreeze]" userId="6e6ab227-4ab6-4418-b5d2-56197c8246b7" providerId="ADAL" clId="{CF747499-3E00-4ADC-BA0B-6254FB83A975}" dt="2020-07-27T11:42:03.067" v="1602" actId="478"/>
          <ac:picMkLst>
            <pc:docMk/>
            <pc:sldMk cId="125839227" sldId="1731"/>
            <ac:picMk id="97" creationId="{9ADC75D7-F7CC-42A1-81EE-D469F6AFBCED}"/>
          </ac:picMkLst>
        </pc:picChg>
        <pc:picChg chg="add del mod">
          <ac:chgData name="Pynbhalang Lyngdoh [Chillibreeze]" userId="6e6ab227-4ab6-4418-b5d2-56197c8246b7" providerId="ADAL" clId="{CF747499-3E00-4ADC-BA0B-6254FB83A975}" dt="2020-07-27T11:42:03.067" v="1602" actId="478"/>
          <ac:picMkLst>
            <pc:docMk/>
            <pc:sldMk cId="125839227" sldId="1731"/>
            <ac:picMk id="98" creationId="{886EA58D-63D5-462B-862E-4CF624E8D576}"/>
          </ac:picMkLst>
        </pc:picChg>
        <pc:picChg chg="add del mod">
          <ac:chgData name="Pynbhalang Lyngdoh [Chillibreeze]" userId="6e6ab227-4ab6-4418-b5d2-56197c8246b7" providerId="ADAL" clId="{CF747499-3E00-4ADC-BA0B-6254FB83A975}" dt="2020-07-27T11:41:57.540" v="1601" actId="478"/>
          <ac:picMkLst>
            <pc:docMk/>
            <pc:sldMk cId="125839227" sldId="1731"/>
            <ac:picMk id="99" creationId="{DAF5E4A6-7895-486D-A006-E686C0F16585}"/>
          </ac:picMkLst>
        </pc:picChg>
        <pc:picChg chg="add del mod">
          <ac:chgData name="Pynbhalang Lyngdoh [Chillibreeze]" userId="6e6ab227-4ab6-4418-b5d2-56197c8246b7" providerId="ADAL" clId="{CF747499-3E00-4ADC-BA0B-6254FB83A975}" dt="2020-07-27T11:42:03.067" v="1602" actId="478"/>
          <ac:picMkLst>
            <pc:docMk/>
            <pc:sldMk cId="125839227" sldId="1731"/>
            <ac:picMk id="100" creationId="{9126B183-7423-49AD-994B-B1AA743FBA38}"/>
          </ac:picMkLst>
        </pc:picChg>
        <pc:picChg chg="add del mod">
          <ac:chgData name="Pynbhalang Lyngdoh [Chillibreeze]" userId="6e6ab227-4ab6-4418-b5d2-56197c8246b7" providerId="ADAL" clId="{CF747499-3E00-4ADC-BA0B-6254FB83A975}" dt="2020-07-27T11:41:55.152" v="1600" actId="478"/>
          <ac:picMkLst>
            <pc:docMk/>
            <pc:sldMk cId="125839227" sldId="1731"/>
            <ac:picMk id="101" creationId="{49715F14-A8F4-4DA3-9007-F743B708B31E}"/>
          </ac:picMkLst>
        </pc:picChg>
        <pc:picChg chg="add del mod">
          <ac:chgData name="Pynbhalang Lyngdoh [Chillibreeze]" userId="6e6ab227-4ab6-4418-b5d2-56197c8246b7" providerId="ADAL" clId="{CF747499-3E00-4ADC-BA0B-6254FB83A975}" dt="2020-07-27T11:41:55.152" v="1600" actId="478"/>
          <ac:picMkLst>
            <pc:docMk/>
            <pc:sldMk cId="125839227" sldId="1731"/>
            <ac:picMk id="102" creationId="{4AC15903-2112-4DB2-B2F7-A1B94746BB82}"/>
          </ac:picMkLst>
        </pc:picChg>
        <pc:picChg chg="add del mod">
          <ac:chgData name="Pynbhalang Lyngdoh [Chillibreeze]" userId="6e6ab227-4ab6-4418-b5d2-56197c8246b7" providerId="ADAL" clId="{CF747499-3E00-4ADC-BA0B-6254FB83A975}" dt="2020-07-27T11:41:55.152" v="1600" actId="478"/>
          <ac:picMkLst>
            <pc:docMk/>
            <pc:sldMk cId="125839227" sldId="1731"/>
            <ac:picMk id="103" creationId="{7A591604-33A7-4CF6-BCCF-4288CE2084C7}"/>
          </ac:picMkLst>
        </pc:picChg>
        <pc:picChg chg="add del mod">
          <ac:chgData name="Pynbhalang Lyngdoh [Chillibreeze]" userId="6e6ab227-4ab6-4418-b5d2-56197c8246b7" providerId="ADAL" clId="{CF747499-3E00-4ADC-BA0B-6254FB83A975}" dt="2020-07-27T17:03:59.799" v="3283" actId="478"/>
          <ac:picMkLst>
            <pc:docMk/>
            <pc:sldMk cId="125839227" sldId="1731"/>
            <ac:picMk id="106" creationId="{C0C1FCC7-5F2A-46BC-95E2-32011EABBCA8}"/>
          </ac:picMkLst>
        </pc:picChg>
        <pc:picChg chg="add del mod">
          <ac:chgData name="Pynbhalang Lyngdoh [Chillibreeze]" userId="6e6ab227-4ab6-4418-b5d2-56197c8246b7" providerId="ADAL" clId="{CF747499-3E00-4ADC-BA0B-6254FB83A975}" dt="2020-07-27T16:59:55.203" v="2978"/>
          <ac:picMkLst>
            <pc:docMk/>
            <pc:sldMk cId="125839227" sldId="1731"/>
            <ac:picMk id="134" creationId="{295E4C87-1FFE-4127-8F01-630220E4EE39}"/>
          </ac:picMkLst>
        </pc:picChg>
        <pc:picChg chg="add del mod">
          <ac:chgData name="Pynbhalang Lyngdoh [Chillibreeze]" userId="6e6ab227-4ab6-4418-b5d2-56197c8246b7" providerId="ADAL" clId="{CF747499-3E00-4ADC-BA0B-6254FB83A975}" dt="2020-07-27T16:59:54.423" v="2975"/>
          <ac:picMkLst>
            <pc:docMk/>
            <pc:sldMk cId="125839227" sldId="1731"/>
            <ac:picMk id="135" creationId="{DB4D131A-1F59-4087-A1F4-D7C20D5F6155}"/>
          </ac:picMkLst>
        </pc:picChg>
        <pc:picChg chg="add del mod">
          <ac:chgData name="Pynbhalang Lyngdoh [Chillibreeze]" userId="6e6ab227-4ab6-4418-b5d2-56197c8246b7" providerId="ADAL" clId="{CF747499-3E00-4ADC-BA0B-6254FB83A975}" dt="2020-07-27T16:59:53.566" v="2972"/>
          <ac:picMkLst>
            <pc:docMk/>
            <pc:sldMk cId="125839227" sldId="1731"/>
            <ac:picMk id="136" creationId="{6A3B159A-7997-4794-A29F-585B1CB7E25C}"/>
          </ac:picMkLst>
        </pc:picChg>
        <pc:picChg chg="add del mod">
          <ac:chgData name="Pynbhalang Lyngdoh [Chillibreeze]" userId="6e6ab227-4ab6-4418-b5d2-56197c8246b7" providerId="ADAL" clId="{CF747499-3E00-4ADC-BA0B-6254FB83A975}" dt="2020-07-27T17:11:41.271" v="3536" actId="478"/>
          <ac:picMkLst>
            <pc:docMk/>
            <pc:sldMk cId="125839227" sldId="1731"/>
            <ac:picMk id="165" creationId="{CA5CE16F-65A6-4795-8EBE-0B0F0B398B25}"/>
          </ac:picMkLst>
        </pc:picChg>
        <pc:picChg chg="add del mod">
          <ac:chgData name="Pynbhalang Lyngdoh [Chillibreeze]" userId="6e6ab227-4ab6-4418-b5d2-56197c8246b7" providerId="ADAL" clId="{CF747499-3E00-4ADC-BA0B-6254FB83A975}" dt="2020-07-27T17:11:41.271" v="3536" actId="478"/>
          <ac:picMkLst>
            <pc:docMk/>
            <pc:sldMk cId="125839227" sldId="1731"/>
            <ac:picMk id="166" creationId="{60DADE6E-0B7B-4856-8633-2B4B6CC50544}"/>
          </ac:picMkLst>
        </pc:picChg>
        <pc:picChg chg="add del mod">
          <ac:chgData name="Pynbhalang Lyngdoh [Chillibreeze]" userId="6e6ab227-4ab6-4418-b5d2-56197c8246b7" providerId="ADAL" clId="{CF747499-3E00-4ADC-BA0B-6254FB83A975}" dt="2020-07-27T17:11:37.482" v="3535" actId="478"/>
          <ac:picMkLst>
            <pc:docMk/>
            <pc:sldMk cId="125839227" sldId="1731"/>
            <ac:picMk id="167" creationId="{7415D7BD-406C-4CC6-B20E-320ECFE70CF3}"/>
          </ac:picMkLst>
        </pc:picChg>
        <pc:picChg chg="add del mod">
          <ac:chgData name="Pynbhalang Lyngdoh [Chillibreeze]" userId="6e6ab227-4ab6-4418-b5d2-56197c8246b7" providerId="ADAL" clId="{CF747499-3E00-4ADC-BA0B-6254FB83A975}" dt="2020-07-27T17:11:37.482" v="3535" actId="478"/>
          <ac:picMkLst>
            <pc:docMk/>
            <pc:sldMk cId="125839227" sldId="1731"/>
            <ac:picMk id="168" creationId="{97134E88-6EA5-4975-ABD4-0014A6CBBE78}"/>
          </ac:picMkLst>
        </pc:picChg>
        <pc:picChg chg="add del mod">
          <ac:chgData name="Pynbhalang Lyngdoh [Chillibreeze]" userId="6e6ab227-4ab6-4418-b5d2-56197c8246b7" providerId="ADAL" clId="{CF747499-3E00-4ADC-BA0B-6254FB83A975}" dt="2020-07-27T17:11:37.482" v="3535" actId="478"/>
          <ac:picMkLst>
            <pc:docMk/>
            <pc:sldMk cId="125839227" sldId="1731"/>
            <ac:picMk id="169" creationId="{6A2BCBA5-26E1-4FF9-8EDD-E0CD88213C16}"/>
          </ac:picMkLst>
        </pc:picChg>
        <pc:picChg chg="add del mod">
          <ac:chgData name="Pynbhalang Lyngdoh [Chillibreeze]" userId="6e6ab227-4ab6-4418-b5d2-56197c8246b7" providerId="ADAL" clId="{CF747499-3E00-4ADC-BA0B-6254FB83A975}" dt="2020-07-27T17:11:37.482" v="3535" actId="478"/>
          <ac:picMkLst>
            <pc:docMk/>
            <pc:sldMk cId="125839227" sldId="1731"/>
            <ac:picMk id="170" creationId="{A5467C98-A670-4B22-969B-6034460EB62D}"/>
          </ac:picMkLst>
        </pc:picChg>
        <pc:picChg chg="add del mod">
          <ac:chgData name="Pynbhalang Lyngdoh [Chillibreeze]" userId="6e6ab227-4ab6-4418-b5d2-56197c8246b7" providerId="ADAL" clId="{CF747499-3E00-4ADC-BA0B-6254FB83A975}" dt="2020-07-27T17:11:41.271" v="3536" actId="478"/>
          <ac:picMkLst>
            <pc:docMk/>
            <pc:sldMk cId="125839227" sldId="1731"/>
            <ac:picMk id="171" creationId="{BFED2E66-2430-4273-BDBA-C54AD8F8E344}"/>
          </ac:picMkLst>
        </pc:picChg>
        <pc:picChg chg="add del mod">
          <ac:chgData name="Pynbhalang Lyngdoh [Chillibreeze]" userId="6e6ab227-4ab6-4418-b5d2-56197c8246b7" providerId="ADAL" clId="{CF747499-3E00-4ADC-BA0B-6254FB83A975}" dt="2020-07-27T17:11:41.271" v="3536" actId="478"/>
          <ac:picMkLst>
            <pc:docMk/>
            <pc:sldMk cId="125839227" sldId="1731"/>
            <ac:picMk id="172" creationId="{C8D0B605-BE29-4586-8C55-16B01A8D5C7B}"/>
          </ac:picMkLst>
        </pc:picChg>
        <pc:picChg chg="add del mod">
          <ac:chgData name="Pynbhalang Lyngdoh [Chillibreeze]" userId="6e6ab227-4ab6-4418-b5d2-56197c8246b7" providerId="ADAL" clId="{CF747499-3E00-4ADC-BA0B-6254FB83A975}" dt="2020-07-27T17:11:41.271" v="3536" actId="478"/>
          <ac:picMkLst>
            <pc:docMk/>
            <pc:sldMk cId="125839227" sldId="1731"/>
            <ac:picMk id="173" creationId="{D6B97850-0D84-45C2-8EF6-8433763FEC50}"/>
          </ac:picMkLst>
        </pc:picChg>
        <pc:picChg chg="del mod">
          <ac:chgData name="Pynbhalang Lyngdoh [Chillibreeze]" userId="6e6ab227-4ab6-4418-b5d2-56197c8246b7" providerId="ADAL" clId="{CF747499-3E00-4ADC-BA0B-6254FB83A975}" dt="2020-07-27T17:11:58.403" v="3545" actId="21"/>
          <ac:picMkLst>
            <pc:docMk/>
            <pc:sldMk cId="125839227" sldId="1731"/>
            <ac:picMk id="174" creationId="{1048B0F1-6296-4286-8043-AA46F0AA8ABB}"/>
          </ac:picMkLst>
        </pc:picChg>
        <pc:picChg chg="del mod">
          <ac:chgData name="Pynbhalang Lyngdoh [Chillibreeze]" userId="6e6ab227-4ab6-4418-b5d2-56197c8246b7" providerId="ADAL" clId="{CF747499-3E00-4ADC-BA0B-6254FB83A975}" dt="2020-07-27T17:12:04.870" v="3551" actId="21"/>
          <ac:picMkLst>
            <pc:docMk/>
            <pc:sldMk cId="125839227" sldId="1731"/>
            <ac:picMk id="175" creationId="{F6AFE596-86B8-4AD4-BEA1-1C340B8026C9}"/>
          </ac:picMkLst>
        </pc:picChg>
        <pc:picChg chg="del mod">
          <ac:chgData name="Pynbhalang Lyngdoh [Chillibreeze]" userId="6e6ab227-4ab6-4418-b5d2-56197c8246b7" providerId="ADAL" clId="{CF747499-3E00-4ADC-BA0B-6254FB83A975}" dt="2020-07-27T17:12:10.726" v="3557" actId="21"/>
          <ac:picMkLst>
            <pc:docMk/>
            <pc:sldMk cId="125839227" sldId="1731"/>
            <ac:picMk id="176" creationId="{00461E27-B855-479B-ACAC-E5F839A8CD77}"/>
          </ac:picMkLst>
        </pc:picChg>
        <pc:picChg chg="del mod">
          <ac:chgData name="Pynbhalang Lyngdoh [Chillibreeze]" userId="6e6ab227-4ab6-4418-b5d2-56197c8246b7" providerId="ADAL" clId="{CF747499-3E00-4ADC-BA0B-6254FB83A975}" dt="2020-07-27T17:12:17.173" v="3563" actId="21"/>
          <ac:picMkLst>
            <pc:docMk/>
            <pc:sldMk cId="125839227" sldId="1731"/>
            <ac:picMk id="177" creationId="{B4661481-983B-4B32-BC8E-D032613844C9}"/>
          </ac:picMkLst>
        </pc:picChg>
        <pc:picChg chg="del mod">
          <ac:chgData name="Pynbhalang Lyngdoh [Chillibreeze]" userId="6e6ab227-4ab6-4418-b5d2-56197c8246b7" providerId="ADAL" clId="{CF747499-3E00-4ADC-BA0B-6254FB83A975}" dt="2020-07-27T17:12:21.169" v="3567" actId="21"/>
          <ac:picMkLst>
            <pc:docMk/>
            <pc:sldMk cId="125839227" sldId="1731"/>
            <ac:picMk id="178" creationId="{C0458929-46A2-4400-8511-7182BB82C916}"/>
          </ac:picMkLst>
        </pc:picChg>
        <pc:picChg chg="del mod">
          <ac:chgData name="Pynbhalang Lyngdoh [Chillibreeze]" userId="6e6ab227-4ab6-4418-b5d2-56197c8246b7" providerId="ADAL" clId="{CF747499-3E00-4ADC-BA0B-6254FB83A975}" dt="2020-07-27T17:12:26.892" v="3573" actId="21"/>
          <ac:picMkLst>
            <pc:docMk/>
            <pc:sldMk cId="125839227" sldId="1731"/>
            <ac:picMk id="179" creationId="{BABF6B32-ACE7-4C2F-97DB-27D191D65EFF}"/>
          </ac:picMkLst>
        </pc:picChg>
        <pc:picChg chg="del mod">
          <ac:chgData name="Pynbhalang Lyngdoh [Chillibreeze]" userId="6e6ab227-4ab6-4418-b5d2-56197c8246b7" providerId="ADAL" clId="{CF747499-3E00-4ADC-BA0B-6254FB83A975}" dt="2020-07-27T17:12:33.453" v="3579" actId="21"/>
          <ac:picMkLst>
            <pc:docMk/>
            <pc:sldMk cId="125839227" sldId="1731"/>
            <ac:picMk id="180" creationId="{B03119F5-9318-4FAD-AA9A-BB5BF66AA08E}"/>
          </ac:picMkLst>
        </pc:picChg>
        <pc:picChg chg="del mod">
          <ac:chgData name="Pynbhalang Lyngdoh [Chillibreeze]" userId="6e6ab227-4ab6-4418-b5d2-56197c8246b7" providerId="ADAL" clId="{CF747499-3E00-4ADC-BA0B-6254FB83A975}" dt="2020-07-27T17:12:39.637" v="3585" actId="21"/>
          <ac:picMkLst>
            <pc:docMk/>
            <pc:sldMk cId="125839227" sldId="1731"/>
            <ac:picMk id="181" creationId="{CF2891B8-59F6-48BF-81CF-7F5108DFFD94}"/>
          </ac:picMkLst>
        </pc:picChg>
        <pc:picChg chg="add mod">
          <ac:chgData name="Pynbhalang Lyngdoh [Chillibreeze]" userId="6e6ab227-4ab6-4418-b5d2-56197c8246b7" providerId="ADAL" clId="{CF747499-3E00-4ADC-BA0B-6254FB83A975}" dt="2020-07-27T17:11:53.227" v="3540"/>
          <ac:picMkLst>
            <pc:docMk/>
            <pc:sldMk cId="125839227" sldId="1731"/>
            <ac:picMk id="183" creationId="{6B50CA32-1D59-4F8A-85AC-37768777EBA3}"/>
          </ac:picMkLst>
        </pc:picChg>
        <pc:picChg chg="add mod">
          <ac:chgData name="Pynbhalang Lyngdoh [Chillibreeze]" userId="6e6ab227-4ab6-4418-b5d2-56197c8246b7" providerId="ADAL" clId="{CF747499-3E00-4ADC-BA0B-6254FB83A975}" dt="2020-07-27T17:11:58.750" v="3546"/>
          <ac:picMkLst>
            <pc:docMk/>
            <pc:sldMk cId="125839227" sldId="1731"/>
            <ac:picMk id="186" creationId="{25248CEB-682E-4E9C-94A6-EE7BE4F8DEA8}"/>
          </ac:picMkLst>
        </pc:picChg>
        <pc:picChg chg="add mod">
          <ac:chgData name="Pynbhalang Lyngdoh [Chillibreeze]" userId="6e6ab227-4ab6-4418-b5d2-56197c8246b7" providerId="ADAL" clId="{CF747499-3E00-4ADC-BA0B-6254FB83A975}" dt="2020-07-27T17:12:05.171" v="3552"/>
          <ac:picMkLst>
            <pc:docMk/>
            <pc:sldMk cId="125839227" sldId="1731"/>
            <ac:picMk id="189" creationId="{936292B6-DDDC-4F2D-B30F-B7EEB60E013B}"/>
          </ac:picMkLst>
        </pc:picChg>
        <pc:picChg chg="add mod">
          <ac:chgData name="Pynbhalang Lyngdoh [Chillibreeze]" userId="6e6ab227-4ab6-4418-b5d2-56197c8246b7" providerId="ADAL" clId="{CF747499-3E00-4ADC-BA0B-6254FB83A975}" dt="2020-07-27T17:12:11.052" v="3558"/>
          <ac:picMkLst>
            <pc:docMk/>
            <pc:sldMk cId="125839227" sldId="1731"/>
            <ac:picMk id="192" creationId="{1FBB6162-7EAE-488D-968E-D607BA43490F}"/>
          </ac:picMkLst>
        </pc:picChg>
        <pc:picChg chg="add mod">
          <ac:chgData name="Pynbhalang Lyngdoh [Chillibreeze]" userId="6e6ab227-4ab6-4418-b5d2-56197c8246b7" providerId="ADAL" clId="{CF747499-3E00-4ADC-BA0B-6254FB83A975}" dt="2020-07-27T17:12:17.518" v="3564"/>
          <ac:picMkLst>
            <pc:docMk/>
            <pc:sldMk cId="125839227" sldId="1731"/>
            <ac:picMk id="195" creationId="{993782FA-F7B3-4F41-94DE-3A218CE643B4}"/>
          </ac:picMkLst>
        </pc:picChg>
        <pc:picChg chg="add mod">
          <ac:chgData name="Pynbhalang Lyngdoh [Chillibreeze]" userId="6e6ab227-4ab6-4418-b5d2-56197c8246b7" providerId="ADAL" clId="{CF747499-3E00-4ADC-BA0B-6254FB83A975}" dt="2020-07-27T17:12:21.466" v="3568"/>
          <ac:picMkLst>
            <pc:docMk/>
            <pc:sldMk cId="125839227" sldId="1731"/>
            <ac:picMk id="197" creationId="{9CF160A9-A050-4275-AF1D-475992F441DB}"/>
          </ac:picMkLst>
        </pc:picChg>
        <pc:picChg chg="add mod">
          <ac:chgData name="Pynbhalang Lyngdoh [Chillibreeze]" userId="6e6ab227-4ab6-4418-b5d2-56197c8246b7" providerId="ADAL" clId="{CF747499-3E00-4ADC-BA0B-6254FB83A975}" dt="2020-07-27T17:12:27.180" v="3574"/>
          <ac:picMkLst>
            <pc:docMk/>
            <pc:sldMk cId="125839227" sldId="1731"/>
            <ac:picMk id="200" creationId="{1974B383-7E72-41A4-B4E5-0A911DB0853F}"/>
          </ac:picMkLst>
        </pc:picChg>
        <pc:picChg chg="add mod">
          <ac:chgData name="Pynbhalang Lyngdoh [Chillibreeze]" userId="6e6ab227-4ab6-4418-b5d2-56197c8246b7" providerId="ADAL" clId="{CF747499-3E00-4ADC-BA0B-6254FB83A975}" dt="2020-07-27T17:12:33.770" v="3580"/>
          <ac:picMkLst>
            <pc:docMk/>
            <pc:sldMk cId="125839227" sldId="1731"/>
            <ac:picMk id="203" creationId="{558A5B83-6331-4E04-BCB5-FCED933833A8}"/>
          </ac:picMkLst>
        </pc:picChg>
        <pc:picChg chg="add mod">
          <ac:chgData name="Pynbhalang Lyngdoh [Chillibreeze]" userId="6e6ab227-4ab6-4418-b5d2-56197c8246b7" providerId="ADAL" clId="{CF747499-3E00-4ADC-BA0B-6254FB83A975}" dt="2020-07-27T17:12:39.957" v="3586"/>
          <ac:picMkLst>
            <pc:docMk/>
            <pc:sldMk cId="125839227" sldId="1731"/>
            <ac:picMk id="206" creationId="{F4B7A103-B7AF-414E-AC60-DC10CEFBA058}"/>
          </ac:picMkLst>
        </pc:picChg>
        <pc:cxnChg chg="del">
          <ac:chgData name="Pynbhalang Lyngdoh [Chillibreeze]" userId="6e6ab227-4ab6-4418-b5d2-56197c8246b7" providerId="ADAL" clId="{CF747499-3E00-4ADC-BA0B-6254FB83A975}" dt="2020-07-27T17:11:56.609" v="3543" actId="21"/>
          <ac:cxnSpMkLst>
            <pc:docMk/>
            <pc:sldMk cId="125839227" sldId="1731"/>
            <ac:cxnSpMk id="61" creationId="{839C0CB3-6064-4DD5-A864-34A3EFBCE021}"/>
          </ac:cxnSpMkLst>
        </pc:cxnChg>
        <pc:cxnChg chg="del">
          <ac:chgData name="Pynbhalang Lyngdoh [Chillibreeze]" userId="6e6ab227-4ab6-4418-b5d2-56197c8246b7" providerId="ADAL" clId="{CF747499-3E00-4ADC-BA0B-6254FB83A975}" dt="2020-07-27T17:12:03.022" v="3549" actId="21"/>
          <ac:cxnSpMkLst>
            <pc:docMk/>
            <pc:sldMk cId="125839227" sldId="1731"/>
            <ac:cxnSpMk id="62" creationId="{47576A2A-3D6F-4F77-98C6-CE84BD37E948}"/>
          </ac:cxnSpMkLst>
        </pc:cxnChg>
        <pc:cxnChg chg="del">
          <ac:chgData name="Pynbhalang Lyngdoh [Chillibreeze]" userId="6e6ab227-4ab6-4418-b5d2-56197c8246b7" providerId="ADAL" clId="{CF747499-3E00-4ADC-BA0B-6254FB83A975}" dt="2020-07-27T17:12:09.054" v="3555" actId="21"/>
          <ac:cxnSpMkLst>
            <pc:docMk/>
            <pc:sldMk cId="125839227" sldId="1731"/>
            <ac:cxnSpMk id="63" creationId="{2A64812D-2F67-4ACE-A5E7-DA4EEF03F50D}"/>
          </ac:cxnSpMkLst>
        </pc:cxnChg>
        <pc:cxnChg chg="del">
          <ac:chgData name="Pynbhalang Lyngdoh [Chillibreeze]" userId="6e6ab227-4ab6-4418-b5d2-56197c8246b7" providerId="ADAL" clId="{CF747499-3E00-4ADC-BA0B-6254FB83A975}" dt="2020-07-27T17:12:15.212" v="3561" actId="21"/>
          <ac:cxnSpMkLst>
            <pc:docMk/>
            <pc:sldMk cId="125839227" sldId="1731"/>
            <ac:cxnSpMk id="64" creationId="{8C025E79-9117-4748-963B-08FA2BD33701}"/>
          </ac:cxnSpMkLst>
        </pc:cxnChg>
        <pc:cxnChg chg="del">
          <ac:chgData name="Pynbhalang Lyngdoh [Chillibreeze]" userId="6e6ab227-4ab6-4418-b5d2-56197c8246b7" providerId="ADAL" clId="{CF747499-3E00-4ADC-BA0B-6254FB83A975}" dt="2020-07-27T17:12:25.072" v="3571" actId="21"/>
          <ac:cxnSpMkLst>
            <pc:docMk/>
            <pc:sldMk cId="125839227" sldId="1731"/>
            <ac:cxnSpMk id="65" creationId="{7E67005B-6947-465F-B4F3-CE13883D3B06}"/>
          </ac:cxnSpMkLst>
        </pc:cxnChg>
        <pc:cxnChg chg="del">
          <ac:chgData name="Pynbhalang Lyngdoh [Chillibreeze]" userId="6e6ab227-4ab6-4418-b5d2-56197c8246b7" providerId="ADAL" clId="{CF747499-3E00-4ADC-BA0B-6254FB83A975}" dt="2020-07-27T17:12:31.509" v="3577" actId="21"/>
          <ac:cxnSpMkLst>
            <pc:docMk/>
            <pc:sldMk cId="125839227" sldId="1731"/>
            <ac:cxnSpMk id="66" creationId="{F58F3949-DF43-4AF2-9ACE-A71966763E62}"/>
          </ac:cxnSpMkLst>
        </pc:cxnChg>
        <pc:cxnChg chg="del">
          <ac:chgData name="Pynbhalang Lyngdoh [Chillibreeze]" userId="6e6ab227-4ab6-4418-b5d2-56197c8246b7" providerId="ADAL" clId="{CF747499-3E00-4ADC-BA0B-6254FB83A975}" dt="2020-07-27T17:12:37.870" v="3583" actId="21"/>
          <ac:cxnSpMkLst>
            <pc:docMk/>
            <pc:sldMk cId="125839227" sldId="1731"/>
            <ac:cxnSpMk id="67" creationId="{1C8E4ED9-7266-4EE7-B93F-FFF91D527B30}"/>
          </ac:cxnSpMkLst>
        </pc:cxnChg>
        <pc:cxnChg chg="add mod">
          <ac:chgData name="Pynbhalang Lyngdoh [Chillibreeze]" userId="6e6ab227-4ab6-4418-b5d2-56197c8246b7" providerId="ADAL" clId="{CF747499-3E00-4ADC-BA0B-6254FB83A975}" dt="2020-07-27T17:11:56.894" v="3544"/>
          <ac:cxnSpMkLst>
            <pc:docMk/>
            <pc:sldMk cId="125839227" sldId="1731"/>
            <ac:cxnSpMk id="185" creationId="{BD96F42A-F5F7-4B13-A1E5-4AFBBBD6E6CB}"/>
          </ac:cxnSpMkLst>
        </pc:cxnChg>
        <pc:cxnChg chg="add mod">
          <ac:chgData name="Pynbhalang Lyngdoh [Chillibreeze]" userId="6e6ab227-4ab6-4418-b5d2-56197c8246b7" providerId="ADAL" clId="{CF747499-3E00-4ADC-BA0B-6254FB83A975}" dt="2020-07-27T17:12:03.323" v="3550"/>
          <ac:cxnSpMkLst>
            <pc:docMk/>
            <pc:sldMk cId="125839227" sldId="1731"/>
            <ac:cxnSpMk id="188" creationId="{87FB94A9-5DAB-4DCC-B840-0365FB4CCC6A}"/>
          </ac:cxnSpMkLst>
        </pc:cxnChg>
        <pc:cxnChg chg="add mod">
          <ac:chgData name="Pynbhalang Lyngdoh [Chillibreeze]" userId="6e6ab227-4ab6-4418-b5d2-56197c8246b7" providerId="ADAL" clId="{CF747499-3E00-4ADC-BA0B-6254FB83A975}" dt="2020-07-27T17:12:09.341" v="3556"/>
          <ac:cxnSpMkLst>
            <pc:docMk/>
            <pc:sldMk cId="125839227" sldId="1731"/>
            <ac:cxnSpMk id="191" creationId="{15D755B8-6E49-4A7A-81E1-CEEB968CBEEE}"/>
          </ac:cxnSpMkLst>
        </pc:cxnChg>
        <pc:cxnChg chg="add mod">
          <ac:chgData name="Pynbhalang Lyngdoh [Chillibreeze]" userId="6e6ab227-4ab6-4418-b5d2-56197c8246b7" providerId="ADAL" clId="{CF747499-3E00-4ADC-BA0B-6254FB83A975}" dt="2020-07-27T17:12:15.535" v="3562"/>
          <ac:cxnSpMkLst>
            <pc:docMk/>
            <pc:sldMk cId="125839227" sldId="1731"/>
            <ac:cxnSpMk id="194" creationId="{C4DB925C-0BBC-4B21-AF88-34DCCAB65A09}"/>
          </ac:cxnSpMkLst>
        </pc:cxnChg>
        <pc:cxnChg chg="add mod">
          <ac:chgData name="Pynbhalang Lyngdoh [Chillibreeze]" userId="6e6ab227-4ab6-4418-b5d2-56197c8246b7" providerId="ADAL" clId="{CF747499-3E00-4ADC-BA0B-6254FB83A975}" dt="2020-07-27T17:12:25.404" v="3572"/>
          <ac:cxnSpMkLst>
            <pc:docMk/>
            <pc:sldMk cId="125839227" sldId="1731"/>
            <ac:cxnSpMk id="199" creationId="{37AA6635-EF65-4709-A912-299169511F46}"/>
          </ac:cxnSpMkLst>
        </pc:cxnChg>
        <pc:cxnChg chg="add mod">
          <ac:chgData name="Pynbhalang Lyngdoh [Chillibreeze]" userId="6e6ab227-4ab6-4418-b5d2-56197c8246b7" providerId="ADAL" clId="{CF747499-3E00-4ADC-BA0B-6254FB83A975}" dt="2020-07-27T17:12:31.808" v="3578"/>
          <ac:cxnSpMkLst>
            <pc:docMk/>
            <pc:sldMk cId="125839227" sldId="1731"/>
            <ac:cxnSpMk id="202" creationId="{90089A4C-206A-42B9-86F9-697C25D212BC}"/>
          </ac:cxnSpMkLst>
        </pc:cxnChg>
        <pc:cxnChg chg="add mod">
          <ac:chgData name="Pynbhalang Lyngdoh [Chillibreeze]" userId="6e6ab227-4ab6-4418-b5d2-56197c8246b7" providerId="ADAL" clId="{CF747499-3E00-4ADC-BA0B-6254FB83A975}" dt="2020-07-27T17:12:38.169" v="3584"/>
          <ac:cxnSpMkLst>
            <pc:docMk/>
            <pc:sldMk cId="125839227" sldId="1731"/>
            <ac:cxnSpMk id="205" creationId="{70E1F942-A87E-4E94-8C88-870B98822E14}"/>
          </ac:cxnSpMkLst>
        </pc:cxnChg>
      </pc:sldChg>
      <pc:sldChg chg="addSp delSp modSp mod">
        <pc:chgData name="Pynbhalang Lyngdoh [Chillibreeze]" userId="6e6ab227-4ab6-4418-b5d2-56197c8246b7" providerId="ADAL" clId="{CF747499-3E00-4ADC-BA0B-6254FB83A975}" dt="2020-07-27T16:47:46.027" v="2565"/>
        <pc:sldMkLst>
          <pc:docMk/>
          <pc:sldMk cId="2537251026" sldId="1787"/>
        </pc:sldMkLst>
        <pc:spChg chg="del">
          <ac:chgData name="Pynbhalang Lyngdoh [Chillibreeze]" userId="6e6ab227-4ab6-4418-b5d2-56197c8246b7" providerId="ADAL" clId="{CF747499-3E00-4ADC-BA0B-6254FB83A975}" dt="2020-07-27T16:46:43.670" v="2543" actId="21"/>
          <ac:spMkLst>
            <pc:docMk/>
            <pc:sldMk cId="2537251026" sldId="1787"/>
            <ac:spMk id="3" creationId="{B6ED48D6-C148-408A-8ADE-FEF713027368}"/>
          </ac:spMkLst>
        </pc:spChg>
        <pc:spChg chg="del">
          <ac:chgData name="Pynbhalang Lyngdoh [Chillibreeze]" userId="6e6ab227-4ab6-4418-b5d2-56197c8246b7" providerId="ADAL" clId="{CF747499-3E00-4ADC-BA0B-6254FB83A975}" dt="2020-07-27T16:46:37.403" v="2539" actId="21"/>
          <ac:spMkLst>
            <pc:docMk/>
            <pc:sldMk cId="2537251026" sldId="1787"/>
            <ac:spMk id="7" creationId="{9530F233-92B7-4997-939F-D39C3EC5C9DE}"/>
          </ac:spMkLst>
        </pc:spChg>
        <pc:spChg chg="del mod topLvl">
          <ac:chgData name="Pynbhalang Lyngdoh [Chillibreeze]" userId="6e6ab227-4ab6-4418-b5d2-56197c8246b7" providerId="ADAL" clId="{CF747499-3E00-4ADC-BA0B-6254FB83A975}" dt="2020-07-27T16:47:43.474" v="2562" actId="21"/>
          <ac:spMkLst>
            <pc:docMk/>
            <pc:sldMk cId="2537251026" sldId="1787"/>
            <ac:spMk id="8" creationId="{F8C99950-5E9D-432E-84E8-52BD2EE25997}"/>
          </ac:spMkLst>
        </pc:spChg>
        <pc:spChg chg="del">
          <ac:chgData name="Pynbhalang Lyngdoh [Chillibreeze]" userId="6e6ab227-4ab6-4418-b5d2-56197c8246b7" providerId="ADAL" clId="{CF747499-3E00-4ADC-BA0B-6254FB83A975}" dt="2020-07-27T16:46:39.155" v="2541" actId="21"/>
          <ac:spMkLst>
            <pc:docMk/>
            <pc:sldMk cId="2537251026" sldId="1787"/>
            <ac:spMk id="11" creationId="{9BBBA64A-DEAD-4B6A-9537-7886ADC58E3F}"/>
          </ac:spMkLst>
        </pc:spChg>
        <pc:spChg chg="add del mod">
          <ac:chgData name="Pynbhalang Lyngdoh [Chillibreeze]" userId="6e6ab227-4ab6-4418-b5d2-56197c8246b7" providerId="ADAL" clId="{CF747499-3E00-4ADC-BA0B-6254FB83A975}" dt="2020-07-27T16:47:11.404" v="2549" actId="21"/>
          <ac:spMkLst>
            <pc:docMk/>
            <pc:sldMk cId="2537251026" sldId="1787"/>
            <ac:spMk id="12" creationId="{AF6D36CB-CBE4-4146-8874-09951E6D3BD9}"/>
          </ac:spMkLst>
        </pc:spChg>
        <pc:spChg chg="add del mod">
          <ac:chgData name="Pynbhalang Lyngdoh [Chillibreeze]" userId="6e6ab227-4ab6-4418-b5d2-56197c8246b7" providerId="ADAL" clId="{CF747499-3E00-4ADC-BA0B-6254FB83A975}" dt="2020-07-27T16:47:13.723" v="2551" actId="21"/>
          <ac:spMkLst>
            <pc:docMk/>
            <pc:sldMk cId="2537251026" sldId="1787"/>
            <ac:spMk id="13" creationId="{F5975DD2-BACF-4D9A-9E4D-261197DDD264}"/>
          </ac:spMkLst>
        </pc:spChg>
        <pc:spChg chg="add del mod">
          <ac:chgData name="Pynbhalang Lyngdoh [Chillibreeze]" userId="6e6ab227-4ab6-4418-b5d2-56197c8246b7" providerId="ADAL" clId="{CF747499-3E00-4ADC-BA0B-6254FB83A975}" dt="2020-07-27T16:47:16.246" v="2553" actId="21"/>
          <ac:spMkLst>
            <pc:docMk/>
            <pc:sldMk cId="2537251026" sldId="1787"/>
            <ac:spMk id="14" creationId="{E532ED31-58A6-4985-B8C0-E8D0C97E6AD0}"/>
          </ac:spMkLst>
        </pc:spChg>
        <pc:spChg chg="ord">
          <ac:chgData name="Pynbhalang Lyngdoh [Chillibreeze]" userId="6e6ab227-4ab6-4418-b5d2-56197c8246b7" providerId="ADAL" clId="{CF747499-3E00-4ADC-BA0B-6254FB83A975}" dt="2020-07-27T16:47:34.061" v="2555" actId="167"/>
          <ac:spMkLst>
            <pc:docMk/>
            <pc:sldMk cId="2537251026" sldId="1787"/>
            <ac:spMk id="17" creationId="{00000000-0000-0000-0000-000000000000}"/>
          </ac:spMkLst>
        </pc:spChg>
        <pc:spChg chg="add del mod">
          <ac:chgData name="Pynbhalang Lyngdoh [Chillibreeze]" userId="6e6ab227-4ab6-4418-b5d2-56197c8246b7" providerId="ADAL" clId="{CF747499-3E00-4ADC-BA0B-6254FB83A975}" dt="2020-07-27T16:47:36.122" v="2556" actId="21"/>
          <ac:spMkLst>
            <pc:docMk/>
            <pc:sldMk cId="2537251026" sldId="1787"/>
            <ac:spMk id="21" creationId="{0D9B2DB5-BE5E-4F72-9A3D-D5538671B0F1}"/>
          </ac:spMkLst>
        </pc:spChg>
        <pc:spChg chg="add del mod">
          <ac:chgData name="Pynbhalang Lyngdoh [Chillibreeze]" userId="6e6ab227-4ab6-4418-b5d2-56197c8246b7" providerId="ADAL" clId="{CF747499-3E00-4ADC-BA0B-6254FB83A975}" dt="2020-07-27T16:47:37.717" v="2558" actId="21"/>
          <ac:spMkLst>
            <pc:docMk/>
            <pc:sldMk cId="2537251026" sldId="1787"/>
            <ac:spMk id="22" creationId="{8DEE6C23-9005-446C-B5B9-5929E832BDAA}"/>
          </ac:spMkLst>
        </pc:spChg>
        <pc:spChg chg="add del mod">
          <ac:chgData name="Pynbhalang Lyngdoh [Chillibreeze]" userId="6e6ab227-4ab6-4418-b5d2-56197c8246b7" providerId="ADAL" clId="{CF747499-3E00-4ADC-BA0B-6254FB83A975}" dt="2020-07-27T16:47:39.660" v="2560" actId="21"/>
          <ac:spMkLst>
            <pc:docMk/>
            <pc:sldMk cId="2537251026" sldId="1787"/>
            <ac:spMk id="23" creationId="{BFB90AE2-1038-470C-85AC-E8BED476464F}"/>
          </ac:spMkLst>
        </pc:spChg>
        <pc:spChg chg="add mod">
          <ac:chgData name="Pynbhalang Lyngdoh [Chillibreeze]" userId="6e6ab227-4ab6-4418-b5d2-56197c8246b7" providerId="ADAL" clId="{CF747499-3E00-4ADC-BA0B-6254FB83A975}" dt="2020-07-27T16:47:36.483" v="2557"/>
          <ac:spMkLst>
            <pc:docMk/>
            <pc:sldMk cId="2537251026" sldId="1787"/>
            <ac:spMk id="24" creationId="{28587561-FF48-4902-8375-FBE9879CA3E8}"/>
          </ac:spMkLst>
        </pc:spChg>
        <pc:spChg chg="add mod">
          <ac:chgData name="Pynbhalang Lyngdoh [Chillibreeze]" userId="6e6ab227-4ab6-4418-b5d2-56197c8246b7" providerId="ADAL" clId="{CF747499-3E00-4ADC-BA0B-6254FB83A975}" dt="2020-07-27T16:47:38.058" v="2559"/>
          <ac:spMkLst>
            <pc:docMk/>
            <pc:sldMk cId="2537251026" sldId="1787"/>
            <ac:spMk id="25" creationId="{36A21645-0163-401C-8725-B229F1E9D6A2}"/>
          </ac:spMkLst>
        </pc:spChg>
        <pc:spChg chg="add mod">
          <ac:chgData name="Pynbhalang Lyngdoh [Chillibreeze]" userId="6e6ab227-4ab6-4418-b5d2-56197c8246b7" providerId="ADAL" clId="{CF747499-3E00-4ADC-BA0B-6254FB83A975}" dt="2020-07-27T16:47:40.011" v="2561"/>
          <ac:spMkLst>
            <pc:docMk/>
            <pc:sldMk cId="2537251026" sldId="1787"/>
            <ac:spMk id="26" creationId="{0F5AC31E-75DA-496F-9614-AA3044DE1413}"/>
          </ac:spMkLst>
        </pc:spChg>
        <pc:spChg chg="add mod">
          <ac:chgData name="Pynbhalang Lyngdoh [Chillibreeze]" userId="6e6ab227-4ab6-4418-b5d2-56197c8246b7" providerId="ADAL" clId="{CF747499-3E00-4ADC-BA0B-6254FB83A975}" dt="2020-07-27T16:47:43.844" v="2563"/>
          <ac:spMkLst>
            <pc:docMk/>
            <pc:sldMk cId="2537251026" sldId="1787"/>
            <ac:spMk id="27" creationId="{F9B4B9E3-B37A-4549-A9C5-06DAFC69EC5F}"/>
          </ac:spMkLst>
        </pc:spChg>
        <pc:grpChg chg="add del mod">
          <ac:chgData name="Pynbhalang Lyngdoh [Chillibreeze]" userId="6e6ab227-4ab6-4418-b5d2-56197c8246b7" providerId="ADAL" clId="{CF747499-3E00-4ADC-BA0B-6254FB83A975}" dt="2020-07-27T16:47:45.699" v="2564" actId="21"/>
          <ac:grpSpMkLst>
            <pc:docMk/>
            <pc:sldMk cId="2537251026" sldId="1787"/>
            <ac:grpSpMk id="15" creationId="{B70B2421-5664-495D-8E23-3C6AE112A2EE}"/>
          </ac:grpSpMkLst>
        </pc:grpChg>
        <pc:grpChg chg="del mod topLvl">
          <ac:chgData name="Pynbhalang Lyngdoh [Chillibreeze]" userId="6e6ab227-4ab6-4418-b5d2-56197c8246b7" providerId="ADAL" clId="{CF747499-3E00-4ADC-BA0B-6254FB83A975}" dt="2020-07-27T16:46:46.953" v="2545" actId="21"/>
          <ac:grpSpMkLst>
            <pc:docMk/>
            <pc:sldMk cId="2537251026" sldId="1787"/>
            <ac:grpSpMk id="16" creationId="{70B0F9B7-9063-4FCE-B23D-70EFEBCC7B85}"/>
          </ac:grpSpMkLst>
        </pc:grpChg>
        <pc:grpChg chg="del mod">
          <ac:chgData name="Pynbhalang Lyngdoh [Chillibreeze]" userId="6e6ab227-4ab6-4418-b5d2-56197c8246b7" providerId="ADAL" clId="{CF747499-3E00-4ADC-BA0B-6254FB83A975}" dt="2020-07-27T16:40:18.810" v="2391" actId="165"/>
          <ac:grpSpMkLst>
            <pc:docMk/>
            <pc:sldMk cId="2537251026" sldId="1787"/>
            <ac:grpSpMk id="18" creationId="{15D68F4F-B11C-4C77-9645-E369E9579CAD}"/>
          </ac:grpSpMkLst>
        </pc:grpChg>
        <pc:grpChg chg="add mod">
          <ac:chgData name="Pynbhalang Lyngdoh [Chillibreeze]" userId="6e6ab227-4ab6-4418-b5d2-56197c8246b7" providerId="ADAL" clId="{CF747499-3E00-4ADC-BA0B-6254FB83A975}" dt="2020-07-27T16:47:46.027" v="2565"/>
          <ac:grpSpMkLst>
            <pc:docMk/>
            <pc:sldMk cId="2537251026" sldId="1787"/>
            <ac:grpSpMk id="28" creationId="{A218A5FE-284E-4505-9D17-78950C12AA90}"/>
          </ac:grpSpMkLst>
        </pc:grpChg>
        <pc:picChg chg="mod">
          <ac:chgData name="Pynbhalang Lyngdoh [Chillibreeze]" userId="6e6ab227-4ab6-4418-b5d2-56197c8246b7" providerId="ADAL" clId="{CF747499-3E00-4ADC-BA0B-6254FB83A975}" dt="2020-07-27T16:40:18.810" v="2391" actId="165"/>
          <ac:picMkLst>
            <pc:docMk/>
            <pc:sldMk cId="2537251026" sldId="1787"/>
            <ac:picMk id="4" creationId="{3736A29C-E999-48B7-A9E4-C6558B2E0BF1}"/>
          </ac:picMkLst>
        </pc:picChg>
        <pc:picChg chg="mod">
          <ac:chgData name="Pynbhalang Lyngdoh [Chillibreeze]" userId="6e6ab227-4ab6-4418-b5d2-56197c8246b7" providerId="ADAL" clId="{CF747499-3E00-4ADC-BA0B-6254FB83A975}" dt="2020-07-27T16:40:18.810" v="2391" actId="165"/>
          <ac:picMkLst>
            <pc:docMk/>
            <pc:sldMk cId="2537251026" sldId="1787"/>
            <ac:picMk id="5" creationId="{66462345-35B5-4748-AD3E-6D2E92F1E9EC}"/>
          </ac:picMkLst>
        </pc:picChg>
        <pc:picChg chg="mod">
          <ac:chgData name="Pynbhalang Lyngdoh [Chillibreeze]" userId="6e6ab227-4ab6-4418-b5d2-56197c8246b7" providerId="ADAL" clId="{CF747499-3E00-4ADC-BA0B-6254FB83A975}" dt="2020-07-27T16:46:48.820" v="2546"/>
          <ac:picMkLst>
            <pc:docMk/>
            <pc:sldMk cId="2537251026" sldId="1787"/>
            <ac:picMk id="19" creationId="{2BD98A75-40E9-4499-9279-3FA8B9A372A9}"/>
          </ac:picMkLst>
        </pc:picChg>
        <pc:picChg chg="mod">
          <ac:chgData name="Pynbhalang Lyngdoh [Chillibreeze]" userId="6e6ab227-4ab6-4418-b5d2-56197c8246b7" providerId="ADAL" clId="{CF747499-3E00-4ADC-BA0B-6254FB83A975}" dt="2020-07-27T16:46:48.820" v="2546"/>
          <ac:picMkLst>
            <pc:docMk/>
            <pc:sldMk cId="2537251026" sldId="1787"/>
            <ac:picMk id="20" creationId="{A7FD8E31-4037-4FC3-8841-B21A7FBFA6A8}"/>
          </ac:picMkLst>
        </pc:picChg>
        <pc:picChg chg="mod">
          <ac:chgData name="Pynbhalang Lyngdoh [Chillibreeze]" userId="6e6ab227-4ab6-4418-b5d2-56197c8246b7" providerId="ADAL" clId="{CF747499-3E00-4ADC-BA0B-6254FB83A975}" dt="2020-07-27T16:47:46.027" v="2565"/>
          <ac:picMkLst>
            <pc:docMk/>
            <pc:sldMk cId="2537251026" sldId="1787"/>
            <ac:picMk id="29" creationId="{985516C0-48D7-4ED8-BBFB-0E725F2D1B96}"/>
          </ac:picMkLst>
        </pc:picChg>
        <pc:picChg chg="mod">
          <ac:chgData name="Pynbhalang Lyngdoh [Chillibreeze]" userId="6e6ab227-4ab6-4418-b5d2-56197c8246b7" providerId="ADAL" clId="{CF747499-3E00-4ADC-BA0B-6254FB83A975}" dt="2020-07-27T16:47:46.027" v="2565"/>
          <ac:picMkLst>
            <pc:docMk/>
            <pc:sldMk cId="2537251026" sldId="1787"/>
            <ac:picMk id="30" creationId="{83FFE8D0-9337-4459-B606-779E7AD17F09}"/>
          </ac:picMkLst>
        </pc:picChg>
      </pc:sldChg>
      <pc:sldChg chg="modSp mod">
        <pc:chgData name="Pynbhalang Lyngdoh [Chillibreeze]" userId="6e6ab227-4ab6-4418-b5d2-56197c8246b7" providerId="ADAL" clId="{CF747499-3E00-4ADC-BA0B-6254FB83A975}" dt="2020-07-27T16:40:27.029" v="2392" actId="962"/>
        <pc:sldMkLst>
          <pc:docMk/>
          <pc:sldMk cId="95823551" sldId="1788"/>
        </pc:sldMkLst>
        <pc:spChg chg="mod">
          <ac:chgData name="Pynbhalang Lyngdoh [Chillibreeze]" userId="6e6ab227-4ab6-4418-b5d2-56197c8246b7" providerId="ADAL" clId="{CF747499-3E00-4ADC-BA0B-6254FB83A975}" dt="2020-07-27T16:40:27.029" v="2392" actId="962"/>
          <ac:spMkLst>
            <pc:docMk/>
            <pc:sldMk cId="95823551" sldId="1788"/>
            <ac:spMk id="20" creationId="{15D606E9-9874-4097-999E-B5FBA4249CAE}"/>
          </ac:spMkLst>
        </pc:spChg>
      </pc:sldChg>
      <pc:sldChg chg="addSp delSp modSp mod">
        <pc:chgData name="Pynbhalang Lyngdoh [Chillibreeze]" userId="6e6ab227-4ab6-4418-b5d2-56197c8246b7" providerId="ADAL" clId="{CF747499-3E00-4ADC-BA0B-6254FB83A975}" dt="2020-07-27T16:46:15.608" v="2538"/>
        <pc:sldMkLst>
          <pc:docMk/>
          <pc:sldMk cId="21210242" sldId="1789"/>
        </pc:sldMkLst>
        <pc:spChg chg="mod">
          <ac:chgData name="Pynbhalang Lyngdoh [Chillibreeze]" userId="6e6ab227-4ab6-4418-b5d2-56197c8246b7" providerId="ADAL" clId="{CF747499-3E00-4ADC-BA0B-6254FB83A975}" dt="2020-07-27T16:44:25.039" v="2486"/>
          <ac:spMkLst>
            <pc:docMk/>
            <pc:sldMk cId="21210242" sldId="1789"/>
            <ac:spMk id="21" creationId="{2956395D-6553-4723-9134-02582EE4543D}"/>
          </ac:spMkLst>
        </pc:spChg>
        <pc:spChg chg="mod">
          <ac:chgData name="Pynbhalang Lyngdoh [Chillibreeze]" userId="6e6ab227-4ab6-4418-b5d2-56197c8246b7" providerId="ADAL" clId="{CF747499-3E00-4ADC-BA0B-6254FB83A975}" dt="2020-07-27T16:44:25.039" v="2486"/>
          <ac:spMkLst>
            <pc:docMk/>
            <pc:sldMk cId="21210242" sldId="1789"/>
            <ac:spMk id="22" creationId="{3F5E3D01-D8CA-4EC8-8813-7F62128E6285}"/>
          </ac:spMkLst>
        </pc:spChg>
        <pc:spChg chg="mod">
          <ac:chgData name="Pynbhalang Lyngdoh [Chillibreeze]" userId="6e6ab227-4ab6-4418-b5d2-56197c8246b7" providerId="ADAL" clId="{CF747499-3E00-4ADC-BA0B-6254FB83A975}" dt="2020-07-27T16:44:21.848" v="2468"/>
          <ac:spMkLst>
            <pc:docMk/>
            <pc:sldMk cId="21210242" sldId="1789"/>
            <ac:spMk id="24" creationId="{5C7B8770-0DE2-4370-93E4-64EB430786AA}"/>
          </ac:spMkLst>
        </pc:spChg>
        <pc:spChg chg="mod">
          <ac:chgData name="Pynbhalang Lyngdoh [Chillibreeze]" userId="6e6ab227-4ab6-4418-b5d2-56197c8246b7" providerId="ADAL" clId="{CF747499-3E00-4ADC-BA0B-6254FB83A975}" dt="2020-07-27T16:44:21.848" v="2468"/>
          <ac:spMkLst>
            <pc:docMk/>
            <pc:sldMk cId="21210242" sldId="1789"/>
            <ac:spMk id="25" creationId="{E50BA1EE-EF96-4C1C-978A-33E455B81CCE}"/>
          </ac:spMkLst>
        </pc:spChg>
        <pc:spChg chg="mod">
          <ac:chgData name="Pynbhalang Lyngdoh [Chillibreeze]" userId="6e6ab227-4ab6-4418-b5d2-56197c8246b7" providerId="ADAL" clId="{CF747499-3E00-4ADC-BA0B-6254FB83A975}" dt="2020-07-27T16:44:18.839" v="2450"/>
          <ac:spMkLst>
            <pc:docMk/>
            <pc:sldMk cId="21210242" sldId="1789"/>
            <ac:spMk id="27" creationId="{D376CF45-B086-4C11-B794-7543E4FEA54B}"/>
          </ac:spMkLst>
        </pc:spChg>
        <pc:spChg chg="mod">
          <ac:chgData name="Pynbhalang Lyngdoh [Chillibreeze]" userId="6e6ab227-4ab6-4418-b5d2-56197c8246b7" providerId="ADAL" clId="{CF747499-3E00-4ADC-BA0B-6254FB83A975}" dt="2020-07-27T16:44:18.839" v="2450"/>
          <ac:spMkLst>
            <pc:docMk/>
            <pc:sldMk cId="21210242" sldId="1789"/>
            <ac:spMk id="28" creationId="{43E654A4-8F6F-4F4E-ABF2-1A54B5573242}"/>
          </ac:spMkLst>
        </pc:spChg>
        <pc:spChg chg="mod">
          <ac:chgData name="Pynbhalang Lyngdoh [Chillibreeze]" userId="6e6ab227-4ab6-4418-b5d2-56197c8246b7" providerId="ADAL" clId="{CF747499-3E00-4ADC-BA0B-6254FB83A975}" dt="2020-07-27T16:44:15.942" v="2432"/>
          <ac:spMkLst>
            <pc:docMk/>
            <pc:sldMk cId="21210242" sldId="1789"/>
            <ac:spMk id="30" creationId="{34C6560C-6F2E-4FA4-AD04-ED35E4DF5D76}"/>
          </ac:spMkLst>
        </pc:spChg>
        <pc:spChg chg="mod">
          <ac:chgData name="Pynbhalang Lyngdoh [Chillibreeze]" userId="6e6ab227-4ab6-4418-b5d2-56197c8246b7" providerId="ADAL" clId="{CF747499-3E00-4ADC-BA0B-6254FB83A975}" dt="2020-07-27T16:44:15.942" v="2432"/>
          <ac:spMkLst>
            <pc:docMk/>
            <pc:sldMk cId="21210242" sldId="1789"/>
            <ac:spMk id="31" creationId="{2934CDFA-C157-4833-A00B-78471D9E36DF}"/>
          </ac:spMkLst>
        </pc:spChg>
        <pc:spChg chg="add del mod">
          <ac:chgData name="Pynbhalang Lyngdoh [Chillibreeze]" userId="6e6ab227-4ab6-4418-b5d2-56197c8246b7" providerId="ADAL" clId="{CF747499-3E00-4ADC-BA0B-6254FB83A975}" dt="2020-07-27T16:45:54.718" v="2519" actId="21"/>
          <ac:spMkLst>
            <pc:docMk/>
            <pc:sldMk cId="21210242" sldId="1789"/>
            <ac:spMk id="37" creationId="{BEF24C43-91D3-40A3-A2D1-E775D8CF7F08}"/>
          </ac:spMkLst>
        </pc:spChg>
        <pc:spChg chg="add mod">
          <ac:chgData name="Pynbhalang Lyngdoh [Chillibreeze]" userId="6e6ab227-4ab6-4418-b5d2-56197c8246b7" providerId="ADAL" clId="{CF747499-3E00-4ADC-BA0B-6254FB83A975}" dt="2020-07-27T16:45:55.034" v="2520"/>
          <ac:spMkLst>
            <pc:docMk/>
            <pc:sldMk cId="21210242" sldId="1789"/>
            <ac:spMk id="39" creationId="{C9DFD878-688B-42AF-8B78-1397119DFE23}"/>
          </ac:spMkLst>
        </pc:spChg>
        <pc:spChg chg="del">
          <ac:chgData name="Pynbhalang Lyngdoh [Chillibreeze]" userId="6e6ab227-4ab6-4418-b5d2-56197c8246b7" providerId="ADAL" clId="{CF747499-3E00-4ADC-BA0B-6254FB83A975}" dt="2020-07-27T16:45:09.315" v="2499" actId="21"/>
          <ac:spMkLst>
            <pc:docMk/>
            <pc:sldMk cId="21210242" sldId="1789"/>
            <ac:spMk id="40" creationId="{2E29DAD2-6BBF-49CD-BD04-33E7A4FC5AC8}"/>
          </ac:spMkLst>
        </pc:spChg>
        <pc:spChg chg="del mod">
          <ac:chgData name="Pynbhalang Lyngdoh [Chillibreeze]" userId="6e6ab227-4ab6-4418-b5d2-56197c8246b7" providerId="ADAL" clId="{CF747499-3E00-4ADC-BA0B-6254FB83A975}" dt="2020-07-27T16:46:02.580" v="2525" actId="21"/>
          <ac:spMkLst>
            <pc:docMk/>
            <pc:sldMk cId="21210242" sldId="1789"/>
            <ac:spMk id="43" creationId="{DCB251A6-BDC3-40D0-B300-49EED9E53E24}"/>
          </ac:spMkLst>
        </pc:spChg>
        <pc:spChg chg="del mod">
          <ac:chgData name="Pynbhalang Lyngdoh [Chillibreeze]" userId="6e6ab227-4ab6-4418-b5d2-56197c8246b7" providerId="ADAL" clId="{CF747499-3E00-4ADC-BA0B-6254FB83A975}" dt="2020-07-27T16:46:09.043" v="2531" actId="21"/>
          <ac:spMkLst>
            <pc:docMk/>
            <pc:sldMk cId="21210242" sldId="1789"/>
            <ac:spMk id="46" creationId="{82B4605E-E4B1-4C55-B246-86BBC898C956}"/>
          </ac:spMkLst>
        </pc:spChg>
        <pc:spChg chg="add mod">
          <ac:chgData name="Pynbhalang Lyngdoh [Chillibreeze]" userId="6e6ab227-4ab6-4418-b5d2-56197c8246b7" providerId="ADAL" clId="{CF747499-3E00-4ADC-BA0B-6254FB83A975}" dt="2020-07-27T16:46:02.896" v="2526"/>
          <ac:spMkLst>
            <pc:docMk/>
            <pc:sldMk cId="21210242" sldId="1789"/>
            <ac:spMk id="48" creationId="{E2E11BCF-4940-4921-B85D-ED21AF3A317E}"/>
          </ac:spMkLst>
        </pc:spChg>
        <pc:spChg chg="del mod">
          <ac:chgData name="Pynbhalang Lyngdoh [Chillibreeze]" userId="6e6ab227-4ab6-4418-b5d2-56197c8246b7" providerId="ADAL" clId="{CF747499-3E00-4ADC-BA0B-6254FB83A975}" dt="2020-07-27T16:46:15.282" v="2537" actId="21"/>
          <ac:spMkLst>
            <pc:docMk/>
            <pc:sldMk cId="21210242" sldId="1789"/>
            <ac:spMk id="49" creationId="{E75CCDAE-463A-4532-B36A-D39DA211640C}"/>
          </ac:spMkLst>
        </pc:spChg>
        <pc:spChg chg="add mod">
          <ac:chgData name="Pynbhalang Lyngdoh [Chillibreeze]" userId="6e6ab227-4ab6-4418-b5d2-56197c8246b7" providerId="ADAL" clId="{CF747499-3E00-4ADC-BA0B-6254FB83A975}" dt="2020-07-27T16:46:09.383" v="2532"/>
          <ac:spMkLst>
            <pc:docMk/>
            <pc:sldMk cId="21210242" sldId="1789"/>
            <ac:spMk id="52" creationId="{A163757C-53EE-49DA-A70C-B765FA6DF3E1}"/>
          </ac:spMkLst>
        </pc:spChg>
        <pc:spChg chg="add mod">
          <ac:chgData name="Pynbhalang Lyngdoh [Chillibreeze]" userId="6e6ab227-4ab6-4418-b5d2-56197c8246b7" providerId="ADAL" clId="{CF747499-3E00-4ADC-BA0B-6254FB83A975}" dt="2020-07-27T16:46:15.608" v="2538"/>
          <ac:spMkLst>
            <pc:docMk/>
            <pc:sldMk cId="21210242" sldId="1789"/>
            <ac:spMk id="55" creationId="{94DC5F37-FBD9-4242-8534-1C92BAEDA4D9}"/>
          </ac:spMkLst>
        </pc:spChg>
        <pc:grpChg chg="del mod">
          <ac:chgData name="Pynbhalang Lyngdoh [Chillibreeze]" userId="6e6ab227-4ab6-4418-b5d2-56197c8246b7" providerId="ADAL" clId="{CF747499-3E00-4ADC-BA0B-6254FB83A975}" dt="2020-07-27T16:44:27.937" v="2487" actId="478"/>
          <ac:grpSpMkLst>
            <pc:docMk/>
            <pc:sldMk cId="21210242" sldId="1789"/>
            <ac:grpSpMk id="20" creationId="{EA9DEF18-0510-455C-AFB8-896352777FDB}"/>
          </ac:grpSpMkLst>
        </pc:grpChg>
        <pc:grpChg chg="del mod">
          <ac:chgData name="Pynbhalang Lyngdoh [Chillibreeze]" userId="6e6ab227-4ab6-4418-b5d2-56197c8246b7" providerId="ADAL" clId="{CF747499-3E00-4ADC-BA0B-6254FB83A975}" dt="2020-07-27T16:44:27.937" v="2487" actId="478"/>
          <ac:grpSpMkLst>
            <pc:docMk/>
            <pc:sldMk cId="21210242" sldId="1789"/>
            <ac:grpSpMk id="23" creationId="{1A1ED0F7-5193-4A83-9F72-6A905AA4C52D}"/>
          </ac:grpSpMkLst>
        </pc:grpChg>
        <pc:grpChg chg="del mod">
          <ac:chgData name="Pynbhalang Lyngdoh [Chillibreeze]" userId="6e6ab227-4ab6-4418-b5d2-56197c8246b7" providerId="ADAL" clId="{CF747499-3E00-4ADC-BA0B-6254FB83A975}" dt="2020-07-27T16:44:27.937" v="2487" actId="478"/>
          <ac:grpSpMkLst>
            <pc:docMk/>
            <pc:sldMk cId="21210242" sldId="1789"/>
            <ac:grpSpMk id="26" creationId="{644AE7D1-2AF3-40BC-9138-935DCA00B3A8}"/>
          </ac:grpSpMkLst>
        </pc:grpChg>
        <pc:grpChg chg="del mod">
          <ac:chgData name="Pynbhalang Lyngdoh [Chillibreeze]" userId="6e6ab227-4ab6-4418-b5d2-56197c8246b7" providerId="ADAL" clId="{CF747499-3E00-4ADC-BA0B-6254FB83A975}" dt="2020-07-27T16:44:27.937" v="2487" actId="478"/>
          <ac:grpSpMkLst>
            <pc:docMk/>
            <pc:sldMk cId="21210242" sldId="1789"/>
            <ac:grpSpMk id="29" creationId="{2E7128B8-AA00-4F93-9B54-23F7659F4C9E}"/>
          </ac:grpSpMkLst>
        </pc:grpChg>
        <pc:picChg chg="del mod">
          <ac:chgData name="Pynbhalang Lyngdoh [Chillibreeze]" userId="6e6ab227-4ab6-4418-b5d2-56197c8246b7" providerId="ADAL" clId="{CF747499-3E00-4ADC-BA0B-6254FB83A975}" dt="2020-07-27T16:45:04.517" v="2497" actId="21"/>
          <ac:picMkLst>
            <pc:docMk/>
            <pc:sldMk cId="21210242" sldId="1789"/>
            <ac:picMk id="2" creationId="{C3839215-E06E-4A67-A38D-8ED225DBD246}"/>
          </ac:picMkLst>
        </pc:picChg>
        <pc:picChg chg="del mod">
          <ac:chgData name="Pynbhalang Lyngdoh [Chillibreeze]" userId="6e6ab227-4ab6-4418-b5d2-56197c8246b7" providerId="ADAL" clId="{CF747499-3E00-4ADC-BA0B-6254FB83A975}" dt="2020-07-27T16:45:59.180" v="2523" actId="21"/>
          <ac:picMkLst>
            <pc:docMk/>
            <pc:sldMk cId="21210242" sldId="1789"/>
            <ac:picMk id="3" creationId="{ECC4E450-86FB-4CBC-832C-EF1AB9279A32}"/>
          </ac:picMkLst>
        </pc:picChg>
        <pc:picChg chg="del mod">
          <ac:chgData name="Pynbhalang Lyngdoh [Chillibreeze]" userId="6e6ab227-4ab6-4418-b5d2-56197c8246b7" providerId="ADAL" clId="{CF747499-3E00-4ADC-BA0B-6254FB83A975}" dt="2020-07-27T16:46:06.948" v="2529" actId="21"/>
          <ac:picMkLst>
            <pc:docMk/>
            <pc:sldMk cId="21210242" sldId="1789"/>
            <ac:picMk id="4" creationId="{0496A008-1689-4015-A844-51EEA130AA6B}"/>
          </ac:picMkLst>
        </pc:picChg>
        <pc:picChg chg="del mod">
          <ac:chgData name="Pynbhalang Lyngdoh [Chillibreeze]" userId="6e6ab227-4ab6-4418-b5d2-56197c8246b7" providerId="ADAL" clId="{CF747499-3E00-4ADC-BA0B-6254FB83A975}" dt="2020-07-27T16:46:13.056" v="2535" actId="21"/>
          <ac:picMkLst>
            <pc:docMk/>
            <pc:sldMk cId="21210242" sldId="1789"/>
            <ac:picMk id="5" creationId="{555F321A-28FB-4521-8773-ECB45914ADB8}"/>
          </ac:picMkLst>
        </pc:picChg>
        <pc:picChg chg="del mod">
          <ac:chgData name="Pynbhalang Lyngdoh [Chillibreeze]" userId="6e6ab227-4ab6-4418-b5d2-56197c8246b7" providerId="ADAL" clId="{CF747499-3E00-4ADC-BA0B-6254FB83A975}" dt="2020-07-27T16:45:01.489" v="2496" actId="478"/>
          <ac:picMkLst>
            <pc:docMk/>
            <pc:sldMk cId="21210242" sldId="1789"/>
            <ac:picMk id="32" creationId="{C2D0EC58-9B62-4FA8-A12D-2E0B114BCD03}"/>
          </ac:picMkLst>
        </pc:picChg>
        <pc:picChg chg="del mod">
          <ac:chgData name="Pynbhalang Lyngdoh [Chillibreeze]" userId="6e6ab227-4ab6-4418-b5d2-56197c8246b7" providerId="ADAL" clId="{CF747499-3E00-4ADC-BA0B-6254FB83A975}" dt="2020-07-27T16:45:01.489" v="2496" actId="478"/>
          <ac:picMkLst>
            <pc:docMk/>
            <pc:sldMk cId="21210242" sldId="1789"/>
            <ac:picMk id="33" creationId="{FDC5795A-88DB-4E16-94C0-8634860B3DAF}"/>
          </ac:picMkLst>
        </pc:picChg>
        <pc:picChg chg="del mod">
          <ac:chgData name="Pynbhalang Lyngdoh [Chillibreeze]" userId="6e6ab227-4ab6-4418-b5d2-56197c8246b7" providerId="ADAL" clId="{CF747499-3E00-4ADC-BA0B-6254FB83A975}" dt="2020-07-27T16:45:01.489" v="2496" actId="478"/>
          <ac:picMkLst>
            <pc:docMk/>
            <pc:sldMk cId="21210242" sldId="1789"/>
            <ac:picMk id="34" creationId="{89E36CA1-D3E6-4F44-A503-6233C93E41BA}"/>
          </ac:picMkLst>
        </pc:picChg>
        <pc:picChg chg="del mod">
          <ac:chgData name="Pynbhalang Lyngdoh [Chillibreeze]" userId="6e6ab227-4ab6-4418-b5d2-56197c8246b7" providerId="ADAL" clId="{CF747499-3E00-4ADC-BA0B-6254FB83A975}" dt="2020-07-27T16:45:01.489" v="2496" actId="478"/>
          <ac:picMkLst>
            <pc:docMk/>
            <pc:sldMk cId="21210242" sldId="1789"/>
            <ac:picMk id="35" creationId="{B92340E8-2367-44C7-AC2E-2F6C3A02D11F}"/>
          </ac:picMkLst>
        </pc:picChg>
        <pc:picChg chg="add del mod">
          <ac:chgData name="Pynbhalang Lyngdoh [Chillibreeze]" userId="6e6ab227-4ab6-4418-b5d2-56197c8246b7" providerId="ADAL" clId="{CF747499-3E00-4ADC-BA0B-6254FB83A975}" dt="2020-07-27T16:45:52.409" v="2517" actId="21"/>
          <ac:picMkLst>
            <pc:docMk/>
            <pc:sldMk cId="21210242" sldId="1789"/>
            <ac:picMk id="36" creationId="{07066700-8537-419A-9DDA-6083A3231C1D}"/>
          </ac:picMkLst>
        </pc:picChg>
        <pc:picChg chg="add mod">
          <ac:chgData name="Pynbhalang Lyngdoh [Chillibreeze]" userId="6e6ab227-4ab6-4418-b5d2-56197c8246b7" providerId="ADAL" clId="{CF747499-3E00-4ADC-BA0B-6254FB83A975}" dt="2020-07-27T16:45:52.763" v="2518"/>
          <ac:picMkLst>
            <pc:docMk/>
            <pc:sldMk cId="21210242" sldId="1789"/>
            <ac:picMk id="38" creationId="{85574C9B-12ED-4FE8-975A-1053C71913B0}"/>
          </ac:picMkLst>
        </pc:picChg>
        <pc:picChg chg="add mod">
          <ac:chgData name="Pynbhalang Lyngdoh [Chillibreeze]" userId="6e6ab227-4ab6-4418-b5d2-56197c8246b7" providerId="ADAL" clId="{CF747499-3E00-4ADC-BA0B-6254FB83A975}" dt="2020-07-27T16:45:59.506" v="2524"/>
          <ac:picMkLst>
            <pc:docMk/>
            <pc:sldMk cId="21210242" sldId="1789"/>
            <ac:picMk id="45" creationId="{5CEC00BC-7122-4504-9144-8B131E764351}"/>
          </ac:picMkLst>
        </pc:picChg>
        <pc:picChg chg="add mod">
          <ac:chgData name="Pynbhalang Lyngdoh [Chillibreeze]" userId="6e6ab227-4ab6-4418-b5d2-56197c8246b7" providerId="ADAL" clId="{CF747499-3E00-4ADC-BA0B-6254FB83A975}" dt="2020-07-27T16:46:07.268" v="2530"/>
          <ac:picMkLst>
            <pc:docMk/>
            <pc:sldMk cId="21210242" sldId="1789"/>
            <ac:picMk id="51" creationId="{6A08B58E-51AC-484A-9AF3-FEEF3169D5F8}"/>
          </ac:picMkLst>
        </pc:picChg>
        <pc:picChg chg="add mod">
          <ac:chgData name="Pynbhalang Lyngdoh [Chillibreeze]" userId="6e6ab227-4ab6-4418-b5d2-56197c8246b7" providerId="ADAL" clId="{CF747499-3E00-4ADC-BA0B-6254FB83A975}" dt="2020-07-27T16:46:13.357" v="2536"/>
          <ac:picMkLst>
            <pc:docMk/>
            <pc:sldMk cId="21210242" sldId="1789"/>
            <ac:picMk id="54" creationId="{A66F3D63-BC95-4B8B-BE21-59F45EF5F315}"/>
          </ac:picMkLst>
        </pc:picChg>
        <pc:cxnChg chg="del mod">
          <ac:chgData name="Pynbhalang Lyngdoh [Chillibreeze]" userId="6e6ab227-4ab6-4418-b5d2-56197c8246b7" providerId="ADAL" clId="{CF747499-3E00-4ADC-BA0B-6254FB83A975}" dt="2020-07-27T16:45:57.123" v="2521" actId="21"/>
          <ac:cxnSpMkLst>
            <pc:docMk/>
            <pc:sldMk cId="21210242" sldId="1789"/>
            <ac:cxnSpMk id="41" creationId="{91A90F8F-80DA-4E10-82A0-3D204E92AB0C}"/>
          </ac:cxnSpMkLst>
        </pc:cxnChg>
        <pc:cxnChg chg="add mod">
          <ac:chgData name="Pynbhalang Lyngdoh [Chillibreeze]" userId="6e6ab227-4ab6-4418-b5d2-56197c8246b7" providerId="ADAL" clId="{CF747499-3E00-4ADC-BA0B-6254FB83A975}" dt="2020-07-27T16:45:57.440" v="2522"/>
          <ac:cxnSpMkLst>
            <pc:docMk/>
            <pc:sldMk cId="21210242" sldId="1789"/>
            <ac:cxnSpMk id="42" creationId="{28EB83DE-84B0-4D40-BED9-23A79A69B16F}"/>
          </ac:cxnSpMkLst>
        </pc:cxnChg>
        <pc:cxnChg chg="del mod">
          <ac:chgData name="Pynbhalang Lyngdoh [Chillibreeze]" userId="6e6ab227-4ab6-4418-b5d2-56197c8246b7" providerId="ADAL" clId="{CF747499-3E00-4ADC-BA0B-6254FB83A975}" dt="2020-07-27T16:46:04.806" v="2527" actId="21"/>
          <ac:cxnSpMkLst>
            <pc:docMk/>
            <pc:sldMk cId="21210242" sldId="1789"/>
            <ac:cxnSpMk id="44" creationId="{19029FE2-FC46-4245-892A-F7BC248CFE5F}"/>
          </ac:cxnSpMkLst>
        </pc:cxnChg>
        <pc:cxnChg chg="del mod">
          <ac:chgData name="Pynbhalang Lyngdoh [Chillibreeze]" userId="6e6ab227-4ab6-4418-b5d2-56197c8246b7" providerId="ADAL" clId="{CF747499-3E00-4ADC-BA0B-6254FB83A975}" dt="2020-07-27T16:46:11.137" v="2533" actId="21"/>
          <ac:cxnSpMkLst>
            <pc:docMk/>
            <pc:sldMk cId="21210242" sldId="1789"/>
            <ac:cxnSpMk id="47" creationId="{14DEE24E-7E8E-4528-9B80-57C2EA137A70}"/>
          </ac:cxnSpMkLst>
        </pc:cxnChg>
        <pc:cxnChg chg="add mod">
          <ac:chgData name="Pynbhalang Lyngdoh [Chillibreeze]" userId="6e6ab227-4ab6-4418-b5d2-56197c8246b7" providerId="ADAL" clId="{CF747499-3E00-4ADC-BA0B-6254FB83A975}" dt="2020-07-27T16:46:05.129" v="2528"/>
          <ac:cxnSpMkLst>
            <pc:docMk/>
            <pc:sldMk cId="21210242" sldId="1789"/>
            <ac:cxnSpMk id="50" creationId="{8725349D-87E7-42C1-B810-33C6838A24AA}"/>
          </ac:cxnSpMkLst>
        </pc:cxnChg>
        <pc:cxnChg chg="add mod">
          <ac:chgData name="Pynbhalang Lyngdoh [Chillibreeze]" userId="6e6ab227-4ab6-4418-b5d2-56197c8246b7" providerId="ADAL" clId="{CF747499-3E00-4ADC-BA0B-6254FB83A975}" dt="2020-07-27T16:46:11.494" v="2534"/>
          <ac:cxnSpMkLst>
            <pc:docMk/>
            <pc:sldMk cId="21210242" sldId="1789"/>
            <ac:cxnSpMk id="53" creationId="{CBF8D6B6-52BE-4D60-A9B9-83E3A7CA61FA}"/>
          </ac:cxnSpMkLst>
        </pc:cxnChg>
      </pc:sldChg>
      <pc:sldChg chg="delSp modSp mod">
        <pc:chgData name="Pynbhalang Lyngdoh [Chillibreeze]" userId="6e6ab227-4ab6-4418-b5d2-56197c8246b7" providerId="ADAL" clId="{CF747499-3E00-4ADC-BA0B-6254FB83A975}" dt="2020-07-27T16:39:08.967" v="2386" actId="478"/>
        <pc:sldMkLst>
          <pc:docMk/>
          <pc:sldMk cId="221038346" sldId="1790"/>
        </pc:sldMkLst>
        <pc:spChg chg="del mod">
          <ac:chgData name="Pynbhalang Lyngdoh [Chillibreeze]" userId="6e6ab227-4ab6-4418-b5d2-56197c8246b7" providerId="ADAL" clId="{CF747499-3E00-4ADC-BA0B-6254FB83A975}" dt="2020-07-27T16:39:08.967" v="2386" actId="478"/>
          <ac:spMkLst>
            <pc:docMk/>
            <pc:sldMk cId="221038346" sldId="1790"/>
            <ac:spMk id="2" creationId="{DB4AF714-8D77-439D-BDCE-08564975AB62}"/>
          </ac:spMkLst>
        </pc:spChg>
        <pc:spChg chg="mod">
          <ac:chgData name="Pynbhalang Lyngdoh [Chillibreeze]" userId="6e6ab227-4ab6-4418-b5d2-56197c8246b7" providerId="ADAL" clId="{CF747499-3E00-4ADC-BA0B-6254FB83A975}" dt="2020-07-27T16:39:04.168" v="2376" actId="299"/>
          <ac:spMkLst>
            <pc:docMk/>
            <pc:sldMk cId="221038346" sldId="1790"/>
            <ac:spMk id="24" creationId="{BA1BA885-E4C9-4647-B0AF-540DC7870A7A}"/>
          </ac:spMkLst>
        </pc:spChg>
        <pc:spChg chg="mod">
          <ac:chgData name="Pynbhalang Lyngdoh [Chillibreeze]" userId="6e6ab227-4ab6-4418-b5d2-56197c8246b7" providerId="ADAL" clId="{CF747499-3E00-4ADC-BA0B-6254FB83A975}" dt="2020-07-27T16:39:04.168" v="2380" actId="299"/>
          <ac:spMkLst>
            <pc:docMk/>
            <pc:sldMk cId="221038346" sldId="1790"/>
            <ac:spMk id="30" creationId="{3DD96B72-364E-4547-ABA1-E1A0A4B6BFB5}"/>
          </ac:spMkLst>
        </pc:spChg>
        <pc:spChg chg="mod">
          <ac:chgData name="Pynbhalang Lyngdoh [Chillibreeze]" userId="6e6ab227-4ab6-4418-b5d2-56197c8246b7" providerId="ADAL" clId="{CF747499-3E00-4ADC-BA0B-6254FB83A975}" dt="2020-07-27T16:39:04.168" v="2384" actId="299"/>
          <ac:spMkLst>
            <pc:docMk/>
            <pc:sldMk cId="221038346" sldId="1790"/>
            <ac:spMk id="31" creationId="{E4250EF6-99B6-4B27-88F4-008F13F13746}"/>
          </ac:spMkLst>
        </pc:spChg>
      </pc:sldChg>
      <pc:sldChg chg="delSp modSp mod">
        <pc:chgData name="Pynbhalang Lyngdoh [Chillibreeze]" userId="6e6ab227-4ab6-4418-b5d2-56197c8246b7" providerId="ADAL" clId="{CF747499-3E00-4ADC-BA0B-6254FB83A975}" dt="2020-07-27T16:39:56.202" v="2388" actId="478"/>
        <pc:sldMkLst>
          <pc:docMk/>
          <pc:sldMk cId="2636063433" sldId="1791"/>
        </pc:sldMkLst>
        <pc:spChg chg="del">
          <ac:chgData name="Pynbhalang Lyngdoh [Chillibreeze]" userId="6e6ab227-4ab6-4418-b5d2-56197c8246b7" providerId="ADAL" clId="{CF747499-3E00-4ADC-BA0B-6254FB83A975}" dt="2020-07-27T16:39:56.202" v="2388" actId="478"/>
          <ac:spMkLst>
            <pc:docMk/>
            <pc:sldMk cId="2636063433" sldId="1791"/>
            <ac:spMk id="2" creationId="{B59B5AF5-2E06-4BBC-AFB8-F46956DE5E01}"/>
          </ac:spMkLst>
        </pc:spChg>
        <pc:spChg chg="mod">
          <ac:chgData name="Pynbhalang Lyngdoh [Chillibreeze]" userId="6e6ab227-4ab6-4418-b5d2-56197c8246b7" providerId="ADAL" clId="{CF747499-3E00-4ADC-BA0B-6254FB83A975}" dt="2020-07-27T16:39:27.626" v="2387" actId="14100"/>
          <ac:spMkLst>
            <pc:docMk/>
            <pc:sldMk cId="2636063433" sldId="1791"/>
            <ac:spMk id="22" creationId="{952902E2-0C31-4F00-B799-6AC3190C796C}"/>
          </ac:spMkLst>
        </pc:spChg>
        <pc:spChg chg="mod">
          <ac:chgData name="Pynbhalang Lyngdoh [Chillibreeze]" userId="6e6ab227-4ab6-4418-b5d2-56197c8246b7" providerId="ADAL" clId="{CF747499-3E00-4ADC-BA0B-6254FB83A975}" dt="2020-07-27T16:39:27.626" v="2387" actId="14100"/>
          <ac:spMkLst>
            <pc:docMk/>
            <pc:sldMk cId="2636063433" sldId="1791"/>
            <ac:spMk id="23" creationId="{448726BA-C293-4702-8FD1-DFE8DA77FF3E}"/>
          </ac:spMkLst>
        </pc:spChg>
        <pc:spChg chg="mod">
          <ac:chgData name="Pynbhalang Lyngdoh [Chillibreeze]" userId="6e6ab227-4ab6-4418-b5d2-56197c8246b7" providerId="ADAL" clId="{CF747499-3E00-4ADC-BA0B-6254FB83A975}" dt="2020-07-27T16:39:27.626" v="2387" actId="14100"/>
          <ac:spMkLst>
            <pc:docMk/>
            <pc:sldMk cId="2636063433" sldId="1791"/>
            <ac:spMk id="24" creationId="{4FBF1646-2C07-4190-81D8-6C82F79FBE33}"/>
          </ac:spMkLst>
        </pc:spChg>
      </pc:sldChg>
      <pc:sldChg chg="delSp mod">
        <pc:chgData name="Pynbhalang Lyngdoh [Chillibreeze]" userId="6e6ab227-4ab6-4418-b5d2-56197c8246b7" providerId="ADAL" clId="{CF747499-3E00-4ADC-BA0B-6254FB83A975}" dt="2020-07-27T16:31:31.176" v="2287" actId="478"/>
        <pc:sldMkLst>
          <pc:docMk/>
          <pc:sldMk cId="4177500245" sldId="1792"/>
        </pc:sldMkLst>
        <pc:spChg chg="del">
          <ac:chgData name="Pynbhalang Lyngdoh [Chillibreeze]" userId="6e6ab227-4ab6-4418-b5d2-56197c8246b7" providerId="ADAL" clId="{CF747499-3E00-4ADC-BA0B-6254FB83A975}" dt="2020-07-27T16:31:31.176" v="2287" actId="478"/>
          <ac:spMkLst>
            <pc:docMk/>
            <pc:sldMk cId="4177500245" sldId="1792"/>
            <ac:spMk id="4" creationId="{B11F3376-F76A-4075-8408-22F303D7D5A5}"/>
          </ac:spMkLst>
        </pc:spChg>
      </pc:sldChg>
      <pc:sldChg chg="addSp delSp modSp mod">
        <pc:chgData name="Pynbhalang Lyngdoh [Chillibreeze]" userId="6e6ab227-4ab6-4418-b5d2-56197c8246b7" providerId="ADAL" clId="{CF747499-3E00-4ADC-BA0B-6254FB83A975}" dt="2020-07-27T16:48:19.637" v="2581"/>
        <pc:sldMkLst>
          <pc:docMk/>
          <pc:sldMk cId="4248138994" sldId="1793"/>
        </pc:sldMkLst>
        <pc:spChg chg="del">
          <ac:chgData name="Pynbhalang Lyngdoh [Chillibreeze]" userId="6e6ab227-4ab6-4418-b5d2-56197c8246b7" providerId="ADAL" clId="{CF747499-3E00-4ADC-BA0B-6254FB83A975}" dt="2020-07-27T11:18:09.094" v="1344" actId="478"/>
          <ac:spMkLst>
            <pc:docMk/>
            <pc:sldMk cId="4248138994" sldId="1793"/>
            <ac:spMk id="2" creationId="{752085F8-D59D-4286-8CF1-4501FAC6F6C9}"/>
          </ac:spMkLst>
        </pc:spChg>
        <pc:spChg chg="del">
          <ac:chgData name="Pynbhalang Lyngdoh [Chillibreeze]" userId="6e6ab227-4ab6-4418-b5d2-56197c8246b7" providerId="ADAL" clId="{CF747499-3E00-4ADC-BA0B-6254FB83A975}" dt="2020-07-27T11:18:08.001" v="1343" actId="478"/>
          <ac:spMkLst>
            <pc:docMk/>
            <pc:sldMk cId="4248138994" sldId="1793"/>
            <ac:spMk id="13" creationId="{9AC6760C-52D8-4574-BFB3-CE1C5CE128A4}"/>
          </ac:spMkLst>
        </pc:spChg>
        <pc:spChg chg="mod">
          <ac:chgData name="Pynbhalang Lyngdoh [Chillibreeze]" userId="6e6ab227-4ab6-4418-b5d2-56197c8246b7" providerId="ADAL" clId="{CF747499-3E00-4ADC-BA0B-6254FB83A975}" dt="2020-07-27T10:08:52.017" v="478"/>
          <ac:spMkLst>
            <pc:docMk/>
            <pc:sldMk cId="4248138994" sldId="1793"/>
            <ac:spMk id="15" creationId="{FD7E5EA8-FAAC-40A6-AEBE-4930ED241B90}"/>
          </ac:spMkLst>
        </pc:spChg>
        <pc:spChg chg="mod">
          <ac:chgData name="Pynbhalang Lyngdoh [Chillibreeze]" userId="6e6ab227-4ab6-4418-b5d2-56197c8246b7" providerId="ADAL" clId="{CF747499-3E00-4ADC-BA0B-6254FB83A975}" dt="2020-07-27T10:08:52.017" v="478"/>
          <ac:spMkLst>
            <pc:docMk/>
            <pc:sldMk cId="4248138994" sldId="1793"/>
            <ac:spMk id="16" creationId="{83B75420-2083-4741-B914-68440E623733}"/>
          </ac:spMkLst>
        </pc:spChg>
        <pc:spChg chg="mod">
          <ac:chgData name="Pynbhalang Lyngdoh [Chillibreeze]" userId="6e6ab227-4ab6-4418-b5d2-56197c8246b7" providerId="ADAL" clId="{CF747499-3E00-4ADC-BA0B-6254FB83A975}" dt="2020-07-27T10:08:49.064" v="460"/>
          <ac:spMkLst>
            <pc:docMk/>
            <pc:sldMk cId="4248138994" sldId="1793"/>
            <ac:spMk id="19" creationId="{F8BD663D-CA08-4247-B4F8-02CF39E49A7E}"/>
          </ac:spMkLst>
        </pc:spChg>
        <pc:spChg chg="mod">
          <ac:chgData name="Pynbhalang Lyngdoh [Chillibreeze]" userId="6e6ab227-4ab6-4418-b5d2-56197c8246b7" providerId="ADAL" clId="{CF747499-3E00-4ADC-BA0B-6254FB83A975}" dt="2020-07-27T10:08:49.064" v="460"/>
          <ac:spMkLst>
            <pc:docMk/>
            <pc:sldMk cId="4248138994" sldId="1793"/>
            <ac:spMk id="20" creationId="{E2A94F7A-450F-4460-993A-F7B937BB94BB}"/>
          </ac:spMkLst>
        </pc:spChg>
        <pc:spChg chg="mod">
          <ac:chgData name="Pynbhalang Lyngdoh [Chillibreeze]" userId="6e6ab227-4ab6-4418-b5d2-56197c8246b7" providerId="ADAL" clId="{CF747499-3E00-4ADC-BA0B-6254FB83A975}" dt="2020-07-27T10:08:46.231" v="442"/>
          <ac:spMkLst>
            <pc:docMk/>
            <pc:sldMk cId="4248138994" sldId="1793"/>
            <ac:spMk id="22" creationId="{4D499781-68A8-4A50-BD69-9F4A6B74EC5B}"/>
          </ac:spMkLst>
        </pc:spChg>
        <pc:spChg chg="mod">
          <ac:chgData name="Pynbhalang Lyngdoh [Chillibreeze]" userId="6e6ab227-4ab6-4418-b5d2-56197c8246b7" providerId="ADAL" clId="{CF747499-3E00-4ADC-BA0B-6254FB83A975}" dt="2020-07-27T10:08:46.231" v="442"/>
          <ac:spMkLst>
            <pc:docMk/>
            <pc:sldMk cId="4248138994" sldId="1793"/>
            <ac:spMk id="23" creationId="{19B98C25-EA5E-4085-98F6-C2D3AC61E753}"/>
          </ac:spMkLst>
        </pc:spChg>
        <pc:spChg chg="add mod">
          <ac:chgData name="Pynbhalang Lyngdoh [Chillibreeze]" userId="6e6ab227-4ab6-4418-b5d2-56197c8246b7" providerId="ADAL" clId="{CF747499-3E00-4ADC-BA0B-6254FB83A975}" dt="2020-07-27T16:48:07.795" v="2569"/>
          <ac:spMkLst>
            <pc:docMk/>
            <pc:sldMk cId="4248138994" sldId="1793"/>
            <ac:spMk id="29" creationId="{910DA484-0145-4E4B-83B4-8266C6E37999}"/>
          </ac:spMkLst>
        </pc:spChg>
        <pc:spChg chg="add mod">
          <ac:chgData name="Pynbhalang Lyngdoh [Chillibreeze]" userId="6e6ab227-4ab6-4418-b5d2-56197c8246b7" providerId="ADAL" clId="{CF747499-3E00-4ADC-BA0B-6254FB83A975}" dt="2020-07-27T16:48:13.848" v="2575"/>
          <ac:spMkLst>
            <pc:docMk/>
            <pc:sldMk cId="4248138994" sldId="1793"/>
            <ac:spMk id="32" creationId="{89A816E0-CE12-4FCE-AD2E-DEDECAD15E1C}"/>
          </ac:spMkLst>
        </pc:spChg>
        <pc:spChg chg="add mod">
          <ac:chgData name="Pynbhalang Lyngdoh [Chillibreeze]" userId="6e6ab227-4ab6-4418-b5d2-56197c8246b7" providerId="ADAL" clId="{CF747499-3E00-4ADC-BA0B-6254FB83A975}" dt="2020-07-27T16:48:19.637" v="2581"/>
          <ac:spMkLst>
            <pc:docMk/>
            <pc:sldMk cId="4248138994" sldId="1793"/>
            <ac:spMk id="35" creationId="{7343CA57-52CC-43BB-A530-C7D6B969FCAE}"/>
          </ac:spMkLst>
        </pc:spChg>
        <pc:spChg chg="del">
          <ac:chgData name="Pynbhalang Lyngdoh [Chillibreeze]" userId="6e6ab227-4ab6-4418-b5d2-56197c8246b7" providerId="ADAL" clId="{CF747499-3E00-4ADC-BA0B-6254FB83A975}" dt="2020-07-27T16:48:07.458" v="2568" actId="21"/>
          <ac:spMkLst>
            <pc:docMk/>
            <pc:sldMk cId="4248138994" sldId="1793"/>
            <ac:spMk id="41" creationId="{840ADF34-7FE9-4C78-AB51-771FFD458FDB}"/>
          </ac:spMkLst>
        </pc:spChg>
        <pc:spChg chg="del">
          <ac:chgData name="Pynbhalang Lyngdoh [Chillibreeze]" userId="6e6ab227-4ab6-4418-b5d2-56197c8246b7" providerId="ADAL" clId="{CF747499-3E00-4ADC-BA0B-6254FB83A975}" dt="2020-07-27T16:48:13.531" v="2574" actId="21"/>
          <ac:spMkLst>
            <pc:docMk/>
            <pc:sldMk cId="4248138994" sldId="1793"/>
            <ac:spMk id="44" creationId="{1EEF3AC9-1B3A-4234-A705-2809D88A0DF5}"/>
          </ac:spMkLst>
        </pc:spChg>
        <pc:spChg chg="del">
          <ac:chgData name="Pynbhalang Lyngdoh [Chillibreeze]" userId="6e6ab227-4ab6-4418-b5d2-56197c8246b7" providerId="ADAL" clId="{CF747499-3E00-4ADC-BA0B-6254FB83A975}" dt="2020-07-27T16:48:19.336" v="2580" actId="21"/>
          <ac:spMkLst>
            <pc:docMk/>
            <pc:sldMk cId="4248138994" sldId="1793"/>
            <ac:spMk id="47" creationId="{3B62A950-CCB5-4AAB-AAC8-644099AD3D99}"/>
          </ac:spMkLst>
        </pc:spChg>
        <pc:grpChg chg="add del mod">
          <ac:chgData name="Pynbhalang Lyngdoh [Chillibreeze]" userId="6e6ab227-4ab6-4418-b5d2-56197c8246b7" providerId="ADAL" clId="{CF747499-3E00-4ADC-BA0B-6254FB83A975}" dt="2020-07-27T10:08:55.526" v="479" actId="478"/>
          <ac:grpSpMkLst>
            <pc:docMk/>
            <pc:sldMk cId="4248138994" sldId="1793"/>
            <ac:grpSpMk id="14" creationId="{740CE353-3DF6-4C2B-BA68-686DEF6EA26B}"/>
          </ac:grpSpMkLst>
        </pc:grpChg>
        <pc:grpChg chg="add del mod">
          <ac:chgData name="Pynbhalang Lyngdoh [Chillibreeze]" userId="6e6ab227-4ab6-4418-b5d2-56197c8246b7" providerId="ADAL" clId="{CF747499-3E00-4ADC-BA0B-6254FB83A975}" dt="2020-07-27T10:08:55.526" v="479" actId="478"/>
          <ac:grpSpMkLst>
            <pc:docMk/>
            <pc:sldMk cId="4248138994" sldId="1793"/>
            <ac:grpSpMk id="18" creationId="{525E79DC-9029-4A12-A5EB-89592C8911EB}"/>
          </ac:grpSpMkLst>
        </pc:grpChg>
        <pc:grpChg chg="add del mod">
          <ac:chgData name="Pynbhalang Lyngdoh [Chillibreeze]" userId="6e6ab227-4ab6-4418-b5d2-56197c8246b7" providerId="ADAL" clId="{CF747499-3E00-4ADC-BA0B-6254FB83A975}" dt="2020-07-27T10:08:55.526" v="479" actId="478"/>
          <ac:grpSpMkLst>
            <pc:docMk/>
            <pc:sldMk cId="4248138994" sldId="1793"/>
            <ac:grpSpMk id="21" creationId="{C2923224-5B22-4F23-966D-E93835B6F765}"/>
          </ac:grpSpMkLst>
        </pc:grpChg>
        <pc:picChg chg="del mod">
          <ac:chgData name="Pynbhalang Lyngdoh [Chillibreeze]" userId="6e6ab227-4ab6-4418-b5d2-56197c8246b7" providerId="ADAL" clId="{CF747499-3E00-4ADC-BA0B-6254FB83A975}" dt="2020-07-27T16:48:05.198" v="2566" actId="21"/>
          <ac:picMkLst>
            <pc:docMk/>
            <pc:sldMk cId="4248138994" sldId="1793"/>
            <ac:picMk id="3" creationId="{DA91160F-2DE8-4785-A7A3-0A7659CC4859}"/>
          </ac:picMkLst>
        </pc:picChg>
        <pc:picChg chg="del mod">
          <ac:chgData name="Pynbhalang Lyngdoh [Chillibreeze]" userId="6e6ab227-4ab6-4418-b5d2-56197c8246b7" providerId="ADAL" clId="{CF747499-3E00-4ADC-BA0B-6254FB83A975}" dt="2020-07-27T16:48:11.508" v="2572" actId="21"/>
          <ac:picMkLst>
            <pc:docMk/>
            <pc:sldMk cId="4248138994" sldId="1793"/>
            <ac:picMk id="4" creationId="{6F960CCF-AE11-4A84-A563-C989CCEEF989}"/>
          </ac:picMkLst>
        </pc:picChg>
        <pc:picChg chg="del mod">
          <ac:chgData name="Pynbhalang Lyngdoh [Chillibreeze]" userId="6e6ab227-4ab6-4418-b5d2-56197c8246b7" providerId="ADAL" clId="{CF747499-3E00-4ADC-BA0B-6254FB83A975}" dt="2020-07-27T16:48:17.392" v="2578" actId="21"/>
          <ac:picMkLst>
            <pc:docMk/>
            <pc:sldMk cId="4248138994" sldId="1793"/>
            <ac:picMk id="5" creationId="{61833328-5C89-4023-8ED0-6BB29C6BD675}"/>
          </ac:picMkLst>
        </pc:picChg>
        <pc:picChg chg="add del mod">
          <ac:chgData name="Pynbhalang Lyngdoh [Chillibreeze]" userId="6e6ab227-4ab6-4418-b5d2-56197c8246b7" providerId="ADAL" clId="{CF747499-3E00-4ADC-BA0B-6254FB83A975}" dt="2020-07-27T10:09:20.296" v="486" actId="478"/>
          <ac:picMkLst>
            <pc:docMk/>
            <pc:sldMk cId="4248138994" sldId="1793"/>
            <ac:picMk id="24" creationId="{6585193F-0074-4562-B64A-2846196BB616}"/>
          </ac:picMkLst>
        </pc:picChg>
        <pc:picChg chg="add del mod">
          <ac:chgData name="Pynbhalang Lyngdoh [Chillibreeze]" userId="6e6ab227-4ab6-4418-b5d2-56197c8246b7" providerId="ADAL" clId="{CF747499-3E00-4ADC-BA0B-6254FB83A975}" dt="2020-07-27T10:09:20.296" v="486" actId="478"/>
          <ac:picMkLst>
            <pc:docMk/>
            <pc:sldMk cId="4248138994" sldId="1793"/>
            <ac:picMk id="25" creationId="{B52C73B0-4070-43F5-901C-D60E7B9BAC81}"/>
          </ac:picMkLst>
        </pc:picChg>
        <pc:picChg chg="add del mod">
          <ac:chgData name="Pynbhalang Lyngdoh [Chillibreeze]" userId="6e6ab227-4ab6-4418-b5d2-56197c8246b7" providerId="ADAL" clId="{CF747499-3E00-4ADC-BA0B-6254FB83A975}" dt="2020-07-27T10:09:20.296" v="486" actId="478"/>
          <ac:picMkLst>
            <pc:docMk/>
            <pc:sldMk cId="4248138994" sldId="1793"/>
            <ac:picMk id="26" creationId="{DA1A3598-4063-499C-AAF9-8CDEFA4E9D6D}"/>
          </ac:picMkLst>
        </pc:picChg>
        <pc:picChg chg="add mod">
          <ac:chgData name="Pynbhalang Lyngdoh [Chillibreeze]" userId="6e6ab227-4ab6-4418-b5d2-56197c8246b7" providerId="ADAL" clId="{CF747499-3E00-4ADC-BA0B-6254FB83A975}" dt="2020-07-27T16:48:05.565" v="2567"/>
          <ac:picMkLst>
            <pc:docMk/>
            <pc:sldMk cId="4248138994" sldId="1793"/>
            <ac:picMk id="28" creationId="{305940EA-8D4B-4C56-BC66-24668905F1E2}"/>
          </ac:picMkLst>
        </pc:picChg>
        <pc:picChg chg="add mod">
          <ac:chgData name="Pynbhalang Lyngdoh [Chillibreeze]" userId="6e6ab227-4ab6-4418-b5d2-56197c8246b7" providerId="ADAL" clId="{CF747499-3E00-4ADC-BA0B-6254FB83A975}" dt="2020-07-27T16:48:11.877" v="2573"/>
          <ac:picMkLst>
            <pc:docMk/>
            <pc:sldMk cId="4248138994" sldId="1793"/>
            <ac:picMk id="31" creationId="{D15FEB92-AD8B-4E17-ADFF-0397EE5BE2EA}"/>
          </ac:picMkLst>
        </pc:picChg>
        <pc:picChg chg="add mod">
          <ac:chgData name="Pynbhalang Lyngdoh [Chillibreeze]" userId="6e6ab227-4ab6-4418-b5d2-56197c8246b7" providerId="ADAL" clId="{CF747499-3E00-4ADC-BA0B-6254FB83A975}" dt="2020-07-27T16:48:17.726" v="2579"/>
          <ac:picMkLst>
            <pc:docMk/>
            <pc:sldMk cId="4248138994" sldId="1793"/>
            <ac:picMk id="34" creationId="{8C1DBBDF-17B5-45EA-9490-CEA5B4463346}"/>
          </ac:picMkLst>
        </pc:picChg>
        <pc:picChg chg="del mod">
          <ac:chgData name="Pynbhalang Lyngdoh [Chillibreeze]" userId="6e6ab227-4ab6-4418-b5d2-56197c8246b7" providerId="ADAL" clId="{CF747499-3E00-4ADC-BA0B-6254FB83A975}" dt="2020-07-27T10:08:32.074" v="423" actId="478"/>
          <ac:picMkLst>
            <pc:docMk/>
            <pc:sldMk cId="4248138994" sldId="1793"/>
            <ac:picMk id="40" creationId="{7074FB73-C5E8-49CE-849E-EBF0950885E1}"/>
          </ac:picMkLst>
        </pc:picChg>
        <pc:picChg chg="del mod">
          <ac:chgData name="Pynbhalang Lyngdoh [Chillibreeze]" userId="6e6ab227-4ab6-4418-b5d2-56197c8246b7" providerId="ADAL" clId="{CF747499-3E00-4ADC-BA0B-6254FB83A975}" dt="2020-07-27T10:08:32.074" v="423" actId="478"/>
          <ac:picMkLst>
            <pc:docMk/>
            <pc:sldMk cId="4248138994" sldId="1793"/>
            <ac:picMk id="43" creationId="{B2604965-3323-416C-8877-5D3E02FB9BD1}"/>
          </ac:picMkLst>
        </pc:picChg>
        <pc:picChg chg="del mod">
          <ac:chgData name="Pynbhalang Lyngdoh [Chillibreeze]" userId="6e6ab227-4ab6-4418-b5d2-56197c8246b7" providerId="ADAL" clId="{CF747499-3E00-4ADC-BA0B-6254FB83A975}" dt="2020-07-27T10:08:32.074" v="423" actId="478"/>
          <ac:picMkLst>
            <pc:docMk/>
            <pc:sldMk cId="4248138994" sldId="1793"/>
            <ac:picMk id="46" creationId="{965DA590-E198-4E5E-B0CB-DBA1FA5E4D0C}"/>
          </ac:picMkLst>
        </pc:picChg>
        <pc:cxnChg chg="add mod">
          <ac:chgData name="Pynbhalang Lyngdoh [Chillibreeze]" userId="6e6ab227-4ab6-4418-b5d2-56197c8246b7" providerId="ADAL" clId="{CF747499-3E00-4ADC-BA0B-6254FB83A975}" dt="2020-07-27T16:48:09.911" v="2571"/>
          <ac:cxnSpMkLst>
            <pc:docMk/>
            <pc:sldMk cId="4248138994" sldId="1793"/>
            <ac:cxnSpMk id="30" creationId="{65651AA1-3AD0-4945-B35E-F5DE97DF9235}"/>
          </ac:cxnSpMkLst>
        </pc:cxnChg>
        <pc:cxnChg chg="add mod">
          <ac:chgData name="Pynbhalang Lyngdoh [Chillibreeze]" userId="6e6ab227-4ab6-4418-b5d2-56197c8246b7" providerId="ADAL" clId="{CF747499-3E00-4ADC-BA0B-6254FB83A975}" dt="2020-07-27T16:48:15.704" v="2577"/>
          <ac:cxnSpMkLst>
            <pc:docMk/>
            <pc:sldMk cId="4248138994" sldId="1793"/>
            <ac:cxnSpMk id="33" creationId="{669DE7B0-B0DB-451D-A41B-6DE131E374D9}"/>
          </ac:cxnSpMkLst>
        </pc:cxnChg>
        <pc:cxnChg chg="del">
          <ac:chgData name="Pynbhalang Lyngdoh [Chillibreeze]" userId="6e6ab227-4ab6-4418-b5d2-56197c8246b7" providerId="ADAL" clId="{CF747499-3E00-4ADC-BA0B-6254FB83A975}" dt="2020-07-27T16:48:09.599" v="2570" actId="21"/>
          <ac:cxnSpMkLst>
            <pc:docMk/>
            <pc:sldMk cId="4248138994" sldId="1793"/>
            <ac:cxnSpMk id="42" creationId="{BF8A8E34-2FE0-4F72-A4CC-F283B181FEB3}"/>
          </ac:cxnSpMkLst>
        </pc:cxnChg>
        <pc:cxnChg chg="del">
          <ac:chgData name="Pynbhalang Lyngdoh [Chillibreeze]" userId="6e6ab227-4ab6-4418-b5d2-56197c8246b7" providerId="ADAL" clId="{CF747499-3E00-4ADC-BA0B-6254FB83A975}" dt="2020-07-27T16:48:15.400" v="2576" actId="21"/>
          <ac:cxnSpMkLst>
            <pc:docMk/>
            <pc:sldMk cId="4248138994" sldId="1793"/>
            <ac:cxnSpMk id="45" creationId="{53C8BD8F-9EE7-41BD-ABE6-964B1E2F2445}"/>
          </ac:cxnSpMkLst>
        </pc:cxnChg>
      </pc:sldChg>
      <pc:sldChg chg="modSp mod">
        <pc:chgData name="Pynbhalang Lyngdoh [Chillibreeze]" userId="6e6ab227-4ab6-4418-b5d2-56197c8246b7" providerId="ADAL" clId="{CF747499-3E00-4ADC-BA0B-6254FB83A975}" dt="2020-07-27T16:40:48.224" v="2394" actId="962"/>
        <pc:sldMkLst>
          <pc:docMk/>
          <pc:sldMk cId="3849905263" sldId="1794"/>
        </pc:sldMkLst>
        <pc:spChg chg="mod">
          <ac:chgData name="Pynbhalang Lyngdoh [Chillibreeze]" userId="6e6ab227-4ab6-4418-b5d2-56197c8246b7" providerId="ADAL" clId="{CF747499-3E00-4ADC-BA0B-6254FB83A975}" dt="2020-07-27T16:40:48.224" v="2394" actId="962"/>
          <ac:spMkLst>
            <pc:docMk/>
            <pc:sldMk cId="3849905263" sldId="1794"/>
            <ac:spMk id="34" creationId="{BB5BA351-1874-4981-92F7-93FD36F385AB}"/>
          </ac:spMkLst>
        </pc:spChg>
      </pc:sldChg>
      <pc:sldChg chg="delSp modSp mod">
        <pc:chgData name="Pynbhalang Lyngdoh [Chillibreeze]" userId="6e6ab227-4ab6-4418-b5d2-56197c8246b7" providerId="ADAL" clId="{CF747499-3E00-4ADC-BA0B-6254FB83A975}" dt="2020-07-27T16:40:53.982" v="2395" actId="962"/>
        <pc:sldMkLst>
          <pc:docMk/>
          <pc:sldMk cId="1847783953" sldId="1795"/>
        </pc:sldMkLst>
        <pc:spChg chg="del">
          <ac:chgData name="Pynbhalang Lyngdoh [Chillibreeze]" userId="6e6ab227-4ab6-4418-b5d2-56197c8246b7" providerId="ADAL" clId="{CF747499-3E00-4ADC-BA0B-6254FB83A975}" dt="2020-07-27T10:38:09.190" v="872" actId="478"/>
          <ac:spMkLst>
            <pc:docMk/>
            <pc:sldMk cId="1847783953" sldId="1795"/>
            <ac:spMk id="2" creationId="{9F2608E3-7C6F-4AFF-A00B-0CA7737CFD8F}"/>
          </ac:spMkLst>
        </pc:spChg>
        <pc:spChg chg="mod">
          <ac:chgData name="Pynbhalang Lyngdoh [Chillibreeze]" userId="6e6ab227-4ab6-4418-b5d2-56197c8246b7" providerId="ADAL" clId="{CF747499-3E00-4ADC-BA0B-6254FB83A975}" dt="2020-07-27T09:52:51.049" v="297" actId="255"/>
          <ac:spMkLst>
            <pc:docMk/>
            <pc:sldMk cId="1847783953" sldId="1795"/>
            <ac:spMk id="24" creationId="{080993AF-7DDA-4964-8A6A-F6A72FA0D09B}"/>
          </ac:spMkLst>
        </pc:spChg>
        <pc:spChg chg="mod">
          <ac:chgData name="Pynbhalang Lyngdoh [Chillibreeze]" userId="6e6ab227-4ab6-4418-b5d2-56197c8246b7" providerId="ADAL" clId="{CF747499-3E00-4ADC-BA0B-6254FB83A975}" dt="2020-07-27T09:52:51.049" v="297" actId="255"/>
          <ac:spMkLst>
            <pc:docMk/>
            <pc:sldMk cId="1847783953" sldId="1795"/>
            <ac:spMk id="25" creationId="{EB9A6F00-DA5E-4C25-AB32-00623303ED38}"/>
          </ac:spMkLst>
        </pc:spChg>
        <pc:spChg chg="mod">
          <ac:chgData name="Pynbhalang Lyngdoh [Chillibreeze]" userId="6e6ab227-4ab6-4418-b5d2-56197c8246b7" providerId="ADAL" clId="{CF747499-3E00-4ADC-BA0B-6254FB83A975}" dt="2020-07-27T09:52:51.049" v="297" actId="255"/>
          <ac:spMkLst>
            <pc:docMk/>
            <pc:sldMk cId="1847783953" sldId="1795"/>
            <ac:spMk id="26" creationId="{926A9636-16DB-41CA-A79D-595C1881EA63}"/>
          </ac:spMkLst>
        </pc:spChg>
        <pc:spChg chg="mod">
          <ac:chgData name="Pynbhalang Lyngdoh [Chillibreeze]" userId="6e6ab227-4ab6-4418-b5d2-56197c8246b7" providerId="ADAL" clId="{CF747499-3E00-4ADC-BA0B-6254FB83A975}" dt="2020-07-27T16:40:53.982" v="2395" actId="962"/>
          <ac:spMkLst>
            <pc:docMk/>
            <pc:sldMk cId="1847783953" sldId="1795"/>
            <ac:spMk id="27" creationId="{B4C32CEC-F300-4428-A471-B1EAAC6FAD46}"/>
          </ac:spMkLst>
        </pc:spChg>
      </pc:sldChg>
      <pc:sldChg chg="delSp modSp mod">
        <pc:chgData name="Pynbhalang Lyngdoh [Chillibreeze]" userId="6e6ab227-4ab6-4418-b5d2-56197c8246b7" providerId="ADAL" clId="{CF747499-3E00-4ADC-BA0B-6254FB83A975}" dt="2020-07-27T16:40:58.367" v="2396" actId="962"/>
        <pc:sldMkLst>
          <pc:docMk/>
          <pc:sldMk cId="271856399" sldId="1796"/>
        </pc:sldMkLst>
        <pc:spChg chg="del mod">
          <ac:chgData name="Pynbhalang Lyngdoh [Chillibreeze]" userId="6e6ab227-4ab6-4418-b5d2-56197c8246b7" providerId="ADAL" clId="{CF747499-3E00-4ADC-BA0B-6254FB83A975}" dt="2020-07-27T10:38:05.639" v="871" actId="478"/>
          <ac:spMkLst>
            <pc:docMk/>
            <pc:sldMk cId="271856399" sldId="1796"/>
            <ac:spMk id="2" creationId="{DFE38C25-A926-481B-B56D-99C19D5FCCBC}"/>
          </ac:spMkLst>
        </pc:spChg>
        <pc:spChg chg="mod">
          <ac:chgData name="Pynbhalang Lyngdoh [Chillibreeze]" userId="6e6ab227-4ab6-4418-b5d2-56197c8246b7" providerId="ADAL" clId="{CF747499-3E00-4ADC-BA0B-6254FB83A975}" dt="2020-07-27T09:53:47.915" v="299" actId="403"/>
          <ac:spMkLst>
            <pc:docMk/>
            <pc:sldMk cId="271856399" sldId="1796"/>
            <ac:spMk id="20" creationId="{AAB00A97-FFA2-4922-A2A2-8562F96AB2D5}"/>
          </ac:spMkLst>
        </pc:spChg>
        <pc:spChg chg="mod">
          <ac:chgData name="Pynbhalang Lyngdoh [Chillibreeze]" userId="6e6ab227-4ab6-4418-b5d2-56197c8246b7" providerId="ADAL" clId="{CF747499-3E00-4ADC-BA0B-6254FB83A975}" dt="2020-07-27T16:40:58.367" v="2396" actId="962"/>
          <ac:spMkLst>
            <pc:docMk/>
            <pc:sldMk cId="271856399" sldId="1796"/>
            <ac:spMk id="21" creationId="{5EFCB053-4593-4F5F-89A6-BC955BE80F77}"/>
          </ac:spMkLst>
        </pc:spChg>
      </pc:sldChg>
      <pc:sldChg chg="delSp modSp mod">
        <pc:chgData name="Pynbhalang Lyngdoh [Chillibreeze]" userId="6e6ab227-4ab6-4418-b5d2-56197c8246b7" providerId="ADAL" clId="{CF747499-3E00-4ADC-BA0B-6254FB83A975}" dt="2020-07-27T17:14:00.422" v="3591" actId="12788"/>
        <pc:sldMkLst>
          <pc:docMk/>
          <pc:sldMk cId="1171351343" sldId="1797"/>
        </pc:sldMkLst>
        <pc:spChg chg="del">
          <ac:chgData name="Pynbhalang Lyngdoh [Chillibreeze]" userId="6e6ab227-4ab6-4418-b5d2-56197c8246b7" providerId="ADAL" clId="{CF747499-3E00-4ADC-BA0B-6254FB83A975}" dt="2020-07-27T10:38:01.414" v="870" actId="478"/>
          <ac:spMkLst>
            <pc:docMk/>
            <pc:sldMk cId="1171351343" sldId="1797"/>
            <ac:spMk id="2" creationId="{770AF690-E46D-4866-BDE7-C64AAEE61427}"/>
          </ac:spMkLst>
        </pc:spChg>
        <pc:spChg chg="mod">
          <ac:chgData name="Pynbhalang Lyngdoh [Chillibreeze]" userId="6e6ab227-4ab6-4418-b5d2-56197c8246b7" providerId="ADAL" clId="{CF747499-3E00-4ADC-BA0B-6254FB83A975}" dt="2020-07-27T09:57:41.226" v="300" actId="255"/>
          <ac:spMkLst>
            <pc:docMk/>
            <pc:sldMk cId="1171351343" sldId="1797"/>
            <ac:spMk id="20" creationId="{C86661E3-0F29-44A8-95A5-A0F945F7E292}"/>
          </ac:spMkLst>
        </pc:spChg>
        <pc:spChg chg="mod">
          <ac:chgData name="Pynbhalang Lyngdoh [Chillibreeze]" userId="6e6ab227-4ab6-4418-b5d2-56197c8246b7" providerId="ADAL" clId="{CF747499-3E00-4ADC-BA0B-6254FB83A975}" dt="2020-07-27T17:14:00.422" v="3591" actId="12788"/>
          <ac:spMkLst>
            <pc:docMk/>
            <pc:sldMk cId="1171351343" sldId="1797"/>
            <ac:spMk id="23" creationId="{2DA7C8D4-22B7-4A1F-BFC4-09E5F2EB4347}"/>
          </ac:spMkLst>
        </pc:spChg>
        <pc:picChg chg="mod">
          <ac:chgData name="Pynbhalang Lyngdoh [Chillibreeze]" userId="6e6ab227-4ab6-4418-b5d2-56197c8246b7" providerId="ADAL" clId="{CF747499-3E00-4ADC-BA0B-6254FB83A975}" dt="2020-07-27T17:14:00.422" v="3591" actId="12788"/>
          <ac:picMkLst>
            <pc:docMk/>
            <pc:sldMk cId="1171351343" sldId="1797"/>
            <ac:picMk id="24" creationId="{1F8E2012-C115-40DA-8C39-914D59764D7E}"/>
          </ac:picMkLst>
        </pc:picChg>
      </pc:sldChg>
      <pc:sldChg chg="delSp mod">
        <pc:chgData name="Pynbhalang Lyngdoh [Chillibreeze]" userId="6e6ab227-4ab6-4418-b5d2-56197c8246b7" providerId="ADAL" clId="{CF747499-3E00-4ADC-BA0B-6254FB83A975}" dt="2020-07-27T16:42:09.419" v="2407" actId="478"/>
        <pc:sldMkLst>
          <pc:docMk/>
          <pc:sldMk cId="1622630864" sldId="1798"/>
        </pc:sldMkLst>
        <pc:grpChg chg="del">
          <ac:chgData name="Pynbhalang Lyngdoh [Chillibreeze]" userId="6e6ab227-4ab6-4418-b5d2-56197c8246b7" providerId="ADAL" clId="{CF747499-3E00-4ADC-BA0B-6254FB83A975}" dt="2020-07-27T16:42:09.419" v="2407" actId="478"/>
          <ac:grpSpMkLst>
            <pc:docMk/>
            <pc:sldMk cId="1622630864" sldId="1798"/>
            <ac:grpSpMk id="37" creationId="{CEE21613-3DB5-4D79-BD4D-796F56555085}"/>
          </ac:grpSpMkLst>
        </pc:grpChg>
      </pc:sldChg>
      <pc:sldChg chg="addSp delSp modSp mod">
        <pc:chgData name="Pynbhalang Lyngdoh [Chillibreeze]" userId="6e6ab227-4ab6-4418-b5d2-56197c8246b7" providerId="ADAL" clId="{CF747499-3E00-4ADC-BA0B-6254FB83A975}" dt="2020-07-27T16:49:27.417" v="2594"/>
        <pc:sldMkLst>
          <pc:docMk/>
          <pc:sldMk cId="2400216117" sldId="1799"/>
        </pc:sldMkLst>
        <pc:spChg chg="add mod">
          <ac:chgData name="Pynbhalang Lyngdoh [Chillibreeze]" userId="6e6ab227-4ab6-4418-b5d2-56197c8246b7" providerId="ADAL" clId="{CF747499-3E00-4ADC-BA0B-6254FB83A975}" dt="2020-07-27T16:49:21.355" v="2588"/>
          <ac:spMkLst>
            <pc:docMk/>
            <pc:sldMk cId="2400216117" sldId="1799"/>
            <ac:spMk id="8" creationId="{DA678F18-E135-4511-9B09-34B69F552EE4}"/>
          </ac:spMkLst>
        </pc:spChg>
        <pc:spChg chg="del">
          <ac:chgData name="Pynbhalang Lyngdoh [Chillibreeze]" userId="6e6ab227-4ab6-4418-b5d2-56197c8246b7" providerId="ADAL" clId="{CF747499-3E00-4ADC-BA0B-6254FB83A975}" dt="2020-07-27T16:49:20.973" v="2587" actId="21"/>
          <ac:spMkLst>
            <pc:docMk/>
            <pc:sldMk cId="2400216117" sldId="1799"/>
            <ac:spMk id="9" creationId="{26133340-9D6C-4981-9412-02602553397C}"/>
          </ac:spMkLst>
        </pc:spChg>
        <pc:spChg chg="del">
          <ac:chgData name="Pynbhalang Lyngdoh [Chillibreeze]" userId="6e6ab227-4ab6-4418-b5d2-56197c8246b7" providerId="ADAL" clId="{CF747499-3E00-4ADC-BA0B-6254FB83A975}" dt="2020-07-27T16:49:23.048" v="2589" actId="21"/>
          <ac:spMkLst>
            <pc:docMk/>
            <pc:sldMk cId="2400216117" sldId="1799"/>
            <ac:spMk id="10" creationId="{2196F66F-9BEF-4D90-B81E-31E9EB38A7DD}"/>
          </ac:spMkLst>
        </pc:spChg>
        <pc:spChg chg="del mod">
          <ac:chgData name="Pynbhalang Lyngdoh [Chillibreeze]" userId="6e6ab227-4ab6-4418-b5d2-56197c8246b7" providerId="ADAL" clId="{CF747499-3E00-4ADC-BA0B-6254FB83A975}" dt="2020-07-27T16:49:25.380" v="2591" actId="21"/>
          <ac:spMkLst>
            <pc:docMk/>
            <pc:sldMk cId="2400216117" sldId="1799"/>
            <ac:spMk id="11" creationId="{A6407D5D-EFDA-4CD2-92FA-86A5BD4B744E}"/>
          </ac:spMkLst>
        </pc:spChg>
        <pc:spChg chg="add mod">
          <ac:chgData name="Pynbhalang Lyngdoh [Chillibreeze]" userId="6e6ab227-4ab6-4418-b5d2-56197c8246b7" providerId="ADAL" clId="{CF747499-3E00-4ADC-BA0B-6254FB83A975}" dt="2020-07-27T16:49:23.445" v="2590"/>
          <ac:spMkLst>
            <pc:docMk/>
            <pc:sldMk cId="2400216117" sldId="1799"/>
            <ac:spMk id="12" creationId="{636E49BA-5316-43E8-AF67-35A3FE3FCE19}"/>
          </ac:spMkLst>
        </pc:spChg>
        <pc:spChg chg="add mod">
          <ac:chgData name="Pynbhalang Lyngdoh [Chillibreeze]" userId="6e6ab227-4ab6-4418-b5d2-56197c8246b7" providerId="ADAL" clId="{CF747499-3E00-4ADC-BA0B-6254FB83A975}" dt="2020-07-27T16:49:25.711" v="2592"/>
          <ac:spMkLst>
            <pc:docMk/>
            <pc:sldMk cId="2400216117" sldId="1799"/>
            <ac:spMk id="13" creationId="{F2B7D80B-78B2-4B43-9E20-73137CEBB026}"/>
          </ac:spMkLst>
        </pc:spChg>
        <pc:picChg chg="del">
          <ac:chgData name="Pynbhalang Lyngdoh [Chillibreeze]" userId="6e6ab227-4ab6-4418-b5d2-56197c8246b7" providerId="ADAL" clId="{CF747499-3E00-4ADC-BA0B-6254FB83A975}" dt="2020-07-27T16:49:27.112" v="2593" actId="21"/>
          <ac:picMkLst>
            <pc:docMk/>
            <pc:sldMk cId="2400216117" sldId="1799"/>
            <ac:picMk id="7" creationId="{35C78DCA-ECAC-434E-942C-77C2B9C1BC74}"/>
          </ac:picMkLst>
        </pc:picChg>
        <pc:picChg chg="add mod">
          <ac:chgData name="Pynbhalang Lyngdoh [Chillibreeze]" userId="6e6ab227-4ab6-4418-b5d2-56197c8246b7" providerId="ADAL" clId="{CF747499-3E00-4ADC-BA0B-6254FB83A975}" dt="2020-07-27T16:49:27.417" v="2594"/>
          <ac:picMkLst>
            <pc:docMk/>
            <pc:sldMk cId="2400216117" sldId="1799"/>
            <ac:picMk id="14" creationId="{E3516090-E9F9-40C5-A6FA-05499F4CD931}"/>
          </ac:picMkLst>
        </pc:picChg>
      </pc:sldChg>
      <pc:sldChg chg="addSp delSp modSp mod">
        <pc:chgData name="Pynbhalang Lyngdoh [Chillibreeze]" userId="6e6ab227-4ab6-4418-b5d2-56197c8246b7" providerId="ADAL" clId="{CF747499-3E00-4ADC-BA0B-6254FB83A975}" dt="2020-07-27T16:49:40.598" v="2602"/>
        <pc:sldMkLst>
          <pc:docMk/>
          <pc:sldMk cId="3852628480" sldId="1800"/>
        </pc:sldMkLst>
        <pc:spChg chg="del">
          <ac:chgData name="Pynbhalang Lyngdoh [Chillibreeze]" userId="6e6ab227-4ab6-4418-b5d2-56197c8246b7" providerId="ADAL" clId="{CF747499-3E00-4ADC-BA0B-6254FB83A975}" dt="2020-07-27T11:44:22.063" v="1603" actId="478"/>
          <ac:spMkLst>
            <pc:docMk/>
            <pc:sldMk cId="3852628480" sldId="1800"/>
            <ac:spMk id="2" creationId="{FCA7F229-5FC6-4A06-9989-D0641F039143}"/>
          </ac:spMkLst>
        </pc:spChg>
        <pc:spChg chg="add del mod">
          <ac:chgData name="Pynbhalang Lyngdoh [Chillibreeze]" userId="6e6ab227-4ab6-4418-b5d2-56197c8246b7" providerId="ADAL" clId="{CF747499-3E00-4ADC-BA0B-6254FB83A975}" dt="2020-07-27T11:45:25.460" v="1619" actId="478"/>
          <ac:spMkLst>
            <pc:docMk/>
            <pc:sldMk cId="3852628480" sldId="1800"/>
            <ac:spMk id="3" creationId="{6D37E742-014B-445C-B4E1-7C39E039CED1}"/>
          </ac:spMkLst>
        </pc:spChg>
        <pc:spChg chg="add del mod">
          <ac:chgData name="Pynbhalang Lyngdoh [Chillibreeze]" userId="6e6ab227-4ab6-4418-b5d2-56197c8246b7" providerId="ADAL" clId="{CF747499-3E00-4ADC-BA0B-6254FB83A975}" dt="2020-07-27T11:46:38.161" v="1630" actId="478"/>
          <ac:spMkLst>
            <pc:docMk/>
            <pc:sldMk cId="3852628480" sldId="1800"/>
            <ac:spMk id="4" creationId="{64E6E377-EB8E-48ED-902F-2EA2066A0E50}"/>
          </ac:spMkLst>
        </pc:spChg>
        <pc:spChg chg="del mod">
          <ac:chgData name="Pynbhalang Lyngdoh [Chillibreeze]" userId="6e6ab227-4ab6-4418-b5d2-56197c8246b7" providerId="ADAL" clId="{CF747499-3E00-4ADC-BA0B-6254FB83A975}" dt="2020-07-27T16:49:34.325" v="2595" actId="21"/>
          <ac:spMkLst>
            <pc:docMk/>
            <pc:sldMk cId="3852628480" sldId="1800"/>
            <ac:spMk id="7" creationId="{3A097DF1-4884-4FC0-B876-A88B8B59DFA8}"/>
          </ac:spMkLst>
        </pc:spChg>
        <pc:spChg chg="del mod">
          <ac:chgData name="Pynbhalang Lyngdoh [Chillibreeze]" userId="6e6ab227-4ab6-4418-b5d2-56197c8246b7" providerId="ADAL" clId="{CF747499-3E00-4ADC-BA0B-6254FB83A975}" dt="2020-07-27T16:49:38.652" v="2599" actId="21"/>
          <ac:spMkLst>
            <pc:docMk/>
            <pc:sldMk cId="3852628480" sldId="1800"/>
            <ac:spMk id="8" creationId="{21B995B9-C163-4D1F-8262-D15966B514A8}"/>
          </ac:spMkLst>
        </pc:spChg>
        <pc:spChg chg="del mod">
          <ac:chgData name="Pynbhalang Lyngdoh [Chillibreeze]" userId="6e6ab227-4ab6-4418-b5d2-56197c8246b7" providerId="ADAL" clId="{CF747499-3E00-4ADC-BA0B-6254FB83A975}" dt="2020-07-27T16:49:36.379" v="2597" actId="21"/>
          <ac:spMkLst>
            <pc:docMk/>
            <pc:sldMk cId="3852628480" sldId="1800"/>
            <ac:spMk id="10" creationId="{BA7756C1-8EDC-43A6-ADCC-E8CBFDBF4C0C}"/>
          </ac:spMkLst>
        </pc:spChg>
        <pc:spChg chg="add mod">
          <ac:chgData name="Pynbhalang Lyngdoh [Chillibreeze]" userId="6e6ab227-4ab6-4418-b5d2-56197c8246b7" providerId="ADAL" clId="{CF747499-3E00-4ADC-BA0B-6254FB83A975}" dt="2020-07-27T16:49:34.662" v="2596"/>
          <ac:spMkLst>
            <pc:docMk/>
            <pc:sldMk cId="3852628480" sldId="1800"/>
            <ac:spMk id="11" creationId="{5032E824-FBA8-4A69-9BC7-8C3924B1A615}"/>
          </ac:spMkLst>
        </pc:spChg>
        <pc:spChg chg="add mod">
          <ac:chgData name="Pynbhalang Lyngdoh [Chillibreeze]" userId="6e6ab227-4ab6-4418-b5d2-56197c8246b7" providerId="ADAL" clId="{CF747499-3E00-4ADC-BA0B-6254FB83A975}" dt="2020-07-27T16:49:36.699" v="2598"/>
          <ac:spMkLst>
            <pc:docMk/>
            <pc:sldMk cId="3852628480" sldId="1800"/>
            <ac:spMk id="12" creationId="{C766106C-E625-4127-A319-D78FA5FBBA55}"/>
          </ac:spMkLst>
        </pc:spChg>
        <pc:spChg chg="add mod">
          <ac:chgData name="Pynbhalang Lyngdoh [Chillibreeze]" userId="6e6ab227-4ab6-4418-b5d2-56197c8246b7" providerId="ADAL" clId="{CF747499-3E00-4ADC-BA0B-6254FB83A975}" dt="2020-07-27T16:49:38.955" v="2600"/>
          <ac:spMkLst>
            <pc:docMk/>
            <pc:sldMk cId="3852628480" sldId="1800"/>
            <ac:spMk id="13" creationId="{BB1DBF52-D648-4466-A0B1-0B3F54742F08}"/>
          </ac:spMkLst>
        </pc:spChg>
        <pc:picChg chg="del mod">
          <ac:chgData name="Pynbhalang Lyngdoh [Chillibreeze]" userId="6e6ab227-4ab6-4418-b5d2-56197c8246b7" providerId="ADAL" clId="{CF747499-3E00-4ADC-BA0B-6254FB83A975}" dt="2020-07-27T16:49:40.291" v="2601" actId="21"/>
          <ac:picMkLst>
            <pc:docMk/>
            <pc:sldMk cId="3852628480" sldId="1800"/>
            <ac:picMk id="5" creationId="{C904E7F1-589E-4EAC-B676-D28A46FB4956}"/>
          </ac:picMkLst>
        </pc:picChg>
        <pc:picChg chg="add mod">
          <ac:chgData name="Pynbhalang Lyngdoh [Chillibreeze]" userId="6e6ab227-4ab6-4418-b5d2-56197c8246b7" providerId="ADAL" clId="{CF747499-3E00-4ADC-BA0B-6254FB83A975}" dt="2020-07-27T16:49:40.598" v="2602"/>
          <ac:picMkLst>
            <pc:docMk/>
            <pc:sldMk cId="3852628480" sldId="1800"/>
            <ac:picMk id="14" creationId="{D4AE9046-6606-4117-AC1C-3D3713487A58}"/>
          </ac:picMkLst>
        </pc:picChg>
      </pc:sldChg>
      <pc:sldChg chg="addSp delSp modSp mod">
        <pc:chgData name="Pynbhalang Lyngdoh [Chillibreeze]" userId="6e6ab227-4ab6-4418-b5d2-56197c8246b7" providerId="ADAL" clId="{CF747499-3E00-4ADC-BA0B-6254FB83A975}" dt="2020-07-27T16:49:54.412" v="2612"/>
        <pc:sldMkLst>
          <pc:docMk/>
          <pc:sldMk cId="754805508" sldId="1801"/>
        </pc:sldMkLst>
        <pc:spChg chg="del">
          <ac:chgData name="Pynbhalang Lyngdoh [Chillibreeze]" userId="6e6ab227-4ab6-4418-b5d2-56197c8246b7" providerId="ADAL" clId="{CF747499-3E00-4ADC-BA0B-6254FB83A975}" dt="2020-07-27T10:21:48.897" v="642" actId="478"/>
          <ac:spMkLst>
            <pc:docMk/>
            <pc:sldMk cId="754805508" sldId="1801"/>
            <ac:spMk id="2" creationId="{FF0A7F0A-DC63-474B-9959-9C87257A0E79}"/>
          </ac:spMkLst>
        </pc:spChg>
        <pc:spChg chg="add mod">
          <ac:chgData name="Pynbhalang Lyngdoh [Chillibreeze]" userId="6e6ab227-4ab6-4418-b5d2-56197c8246b7" providerId="ADAL" clId="{CF747499-3E00-4ADC-BA0B-6254FB83A975}" dt="2020-07-27T16:49:46.610" v="2604"/>
          <ac:spMkLst>
            <pc:docMk/>
            <pc:sldMk cId="754805508" sldId="1801"/>
            <ac:spMk id="9" creationId="{E9F01CD8-4D93-4DD3-A0E7-C846630F965F}"/>
          </ac:spMkLst>
        </pc:spChg>
        <pc:spChg chg="add mod">
          <ac:chgData name="Pynbhalang Lyngdoh [Chillibreeze]" userId="6e6ab227-4ab6-4418-b5d2-56197c8246b7" providerId="ADAL" clId="{CF747499-3E00-4ADC-BA0B-6254FB83A975}" dt="2020-07-27T16:49:48.826" v="2606"/>
          <ac:spMkLst>
            <pc:docMk/>
            <pc:sldMk cId="754805508" sldId="1801"/>
            <ac:spMk id="10" creationId="{CFE42FD8-F5D0-4F86-B9F6-4A8BD858818E}"/>
          </ac:spMkLst>
        </pc:spChg>
        <pc:spChg chg="add mod">
          <ac:chgData name="Pynbhalang Lyngdoh [Chillibreeze]" userId="6e6ab227-4ab6-4418-b5d2-56197c8246b7" providerId="ADAL" clId="{CF747499-3E00-4ADC-BA0B-6254FB83A975}" dt="2020-07-27T16:49:50.649" v="2608"/>
          <ac:spMkLst>
            <pc:docMk/>
            <pc:sldMk cId="754805508" sldId="1801"/>
            <ac:spMk id="11" creationId="{02823505-F289-4256-ABAC-FCD1FB2E2771}"/>
          </ac:spMkLst>
        </pc:spChg>
        <pc:spChg chg="add mod">
          <ac:chgData name="Pynbhalang Lyngdoh [Chillibreeze]" userId="6e6ab227-4ab6-4418-b5d2-56197c8246b7" providerId="ADAL" clId="{CF747499-3E00-4ADC-BA0B-6254FB83A975}" dt="2020-07-27T16:49:52.717" v="2610"/>
          <ac:spMkLst>
            <pc:docMk/>
            <pc:sldMk cId="754805508" sldId="1801"/>
            <ac:spMk id="12" creationId="{F5B7E696-FF11-43B8-81F1-C8DC9F1EFB77}"/>
          </ac:spMkLst>
        </pc:spChg>
        <pc:spChg chg="del mod">
          <ac:chgData name="Pynbhalang Lyngdoh [Chillibreeze]" userId="6e6ab227-4ab6-4418-b5d2-56197c8246b7" providerId="ADAL" clId="{CF747499-3E00-4ADC-BA0B-6254FB83A975}" dt="2020-07-27T16:49:46.277" v="2603" actId="21"/>
          <ac:spMkLst>
            <pc:docMk/>
            <pc:sldMk cId="754805508" sldId="1801"/>
            <ac:spMk id="15" creationId="{FC25D547-53B1-4AB0-BBA5-9F8A58EC14D1}"/>
          </ac:spMkLst>
        </pc:spChg>
        <pc:spChg chg="del">
          <ac:chgData name="Pynbhalang Lyngdoh [Chillibreeze]" userId="6e6ab227-4ab6-4418-b5d2-56197c8246b7" providerId="ADAL" clId="{CF747499-3E00-4ADC-BA0B-6254FB83A975}" dt="2020-07-27T16:49:48.495" v="2605" actId="21"/>
          <ac:spMkLst>
            <pc:docMk/>
            <pc:sldMk cId="754805508" sldId="1801"/>
            <ac:spMk id="16" creationId="{2E367C9C-96B7-4E71-A2BD-176A360ABF6A}"/>
          </ac:spMkLst>
        </pc:spChg>
        <pc:spChg chg="del">
          <ac:chgData name="Pynbhalang Lyngdoh [Chillibreeze]" userId="6e6ab227-4ab6-4418-b5d2-56197c8246b7" providerId="ADAL" clId="{CF747499-3E00-4ADC-BA0B-6254FB83A975}" dt="2020-07-27T16:49:50.330" v="2607" actId="21"/>
          <ac:spMkLst>
            <pc:docMk/>
            <pc:sldMk cId="754805508" sldId="1801"/>
            <ac:spMk id="18" creationId="{37BEEA94-196F-46AC-B5B9-528105F81620}"/>
          </ac:spMkLst>
        </pc:spChg>
        <pc:spChg chg="del mod">
          <ac:chgData name="Pynbhalang Lyngdoh [Chillibreeze]" userId="6e6ab227-4ab6-4418-b5d2-56197c8246b7" providerId="ADAL" clId="{CF747499-3E00-4ADC-BA0B-6254FB83A975}" dt="2020-07-27T16:49:52.417" v="2609" actId="21"/>
          <ac:spMkLst>
            <pc:docMk/>
            <pc:sldMk cId="754805508" sldId="1801"/>
            <ac:spMk id="19" creationId="{4A67978B-387F-4DDA-8EEA-20A81D9BF21A}"/>
          </ac:spMkLst>
        </pc:spChg>
        <pc:picChg chg="del">
          <ac:chgData name="Pynbhalang Lyngdoh [Chillibreeze]" userId="6e6ab227-4ab6-4418-b5d2-56197c8246b7" providerId="ADAL" clId="{CF747499-3E00-4ADC-BA0B-6254FB83A975}" dt="2020-07-27T16:49:54.105" v="2611" actId="21"/>
          <ac:picMkLst>
            <pc:docMk/>
            <pc:sldMk cId="754805508" sldId="1801"/>
            <ac:picMk id="4" creationId="{85D23610-05D7-4A30-99DC-E912DE2D341C}"/>
          </ac:picMkLst>
        </pc:picChg>
        <pc:picChg chg="add mod">
          <ac:chgData name="Pynbhalang Lyngdoh [Chillibreeze]" userId="6e6ab227-4ab6-4418-b5d2-56197c8246b7" providerId="ADAL" clId="{CF747499-3E00-4ADC-BA0B-6254FB83A975}" dt="2020-07-27T16:49:54.412" v="2612"/>
          <ac:picMkLst>
            <pc:docMk/>
            <pc:sldMk cId="754805508" sldId="1801"/>
            <ac:picMk id="13" creationId="{F7237477-9DF0-4EAA-BCCC-C538F3865FFE}"/>
          </ac:picMkLst>
        </pc:picChg>
      </pc:sldChg>
      <pc:sldChg chg="addSp delSp modSp mod">
        <pc:chgData name="Pynbhalang Lyngdoh [Chillibreeze]" userId="6e6ab227-4ab6-4418-b5d2-56197c8246b7" providerId="ADAL" clId="{CF747499-3E00-4ADC-BA0B-6254FB83A975}" dt="2020-07-27T16:50:06.153" v="2618"/>
        <pc:sldMkLst>
          <pc:docMk/>
          <pc:sldMk cId="4187418024" sldId="1802"/>
        </pc:sldMkLst>
        <pc:spChg chg="del mod">
          <ac:chgData name="Pynbhalang Lyngdoh [Chillibreeze]" userId="6e6ab227-4ab6-4418-b5d2-56197c8246b7" providerId="ADAL" clId="{CF747499-3E00-4ADC-BA0B-6254FB83A975}" dt="2020-07-27T10:22:04.701" v="645" actId="478"/>
          <ac:spMkLst>
            <pc:docMk/>
            <pc:sldMk cId="4187418024" sldId="1802"/>
            <ac:spMk id="2" creationId="{DBAB0F21-4ACC-4090-8BC4-F14348499173}"/>
          </ac:spMkLst>
        </pc:spChg>
        <pc:spChg chg="add mod">
          <ac:chgData name="Pynbhalang Lyngdoh [Chillibreeze]" userId="6e6ab227-4ab6-4418-b5d2-56197c8246b7" providerId="ADAL" clId="{CF747499-3E00-4ADC-BA0B-6254FB83A975}" dt="2020-07-27T16:50:01.880" v="2614"/>
          <ac:spMkLst>
            <pc:docMk/>
            <pc:sldMk cId="4187418024" sldId="1802"/>
            <ac:spMk id="7" creationId="{F3D47015-06EE-4F59-939D-AAB9BDBFC3C9}"/>
          </ac:spMkLst>
        </pc:spChg>
        <pc:spChg chg="add mod">
          <ac:chgData name="Pynbhalang Lyngdoh [Chillibreeze]" userId="6e6ab227-4ab6-4418-b5d2-56197c8246b7" providerId="ADAL" clId="{CF747499-3E00-4ADC-BA0B-6254FB83A975}" dt="2020-07-27T16:50:04.388" v="2616"/>
          <ac:spMkLst>
            <pc:docMk/>
            <pc:sldMk cId="4187418024" sldId="1802"/>
            <ac:spMk id="8" creationId="{E9CD78CB-2A4A-48FC-AD08-10C479295651}"/>
          </ac:spMkLst>
        </pc:spChg>
        <pc:spChg chg="del mod">
          <ac:chgData name="Pynbhalang Lyngdoh [Chillibreeze]" userId="6e6ab227-4ab6-4418-b5d2-56197c8246b7" providerId="ADAL" clId="{CF747499-3E00-4ADC-BA0B-6254FB83A975}" dt="2020-07-27T16:50:01.541" v="2613" actId="21"/>
          <ac:spMkLst>
            <pc:docMk/>
            <pc:sldMk cId="4187418024" sldId="1802"/>
            <ac:spMk id="11" creationId="{6F79C2AB-38EF-4A01-8BEB-0CE26A760FE2}"/>
          </ac:spMkLst>
        </pc:spChg>
        <pc:spChg chg="del mod">
          <ac:chgData name="Pynbhalang Lyngdoh [Chillibreeze]" userId="6e6ab227-4ab6-4418-b5d2-56197c8246b7" providerId="ADAL" clId="{CF747499-3E00-4ADC-BA0B-6254FB83A975}" dt="2020-07-27T16:50:04.064" v="2615" actId="21"/>
          <ac:spMkLst>
            <pc:docMk/>
            <pc:sldMk cId="4187418024" sldId="1802"/>
            <ac:spMk id="12" creationId="{B7463453-895E-4095-AFE9-83B6E0507613}"/>
          </ac:spMkLst>
        </pc:spChg>
        <pc:picChg chg="del">
          <ac:chgData name="Pynbhalang Lyngdoh [Chillibreeze]" userId="6e6ab227-4ab6-4418-b5d2-56197c8246b7" providerId="ADAL" clId="{CF747499-3E00-4ADC-BA0B-6254FB83A975}" dt="2020-07-27T16:50:05.867" v="2617" actId="21"/>
          <ac:picMkLst>
            <pc:docMk/>
            <pc:sldMk cId="4187418024" sldId="1802"/>
            <ac:picMk id="4" creationId="{8D8E4874-E16F-4F93-B504-BFFD64D07160}"/>
          </ac:picMkLst>
        </pc:picChg>
        <pc:picChg chg="add mod">
          <ac:chgData name="Pynbhalang Lyngdoh [Chillibreeze]" userId="6e6ab227-4ab6-4418-b5d2-56197c8246b7" providerId="ADAL" clId="{CF747499-3E00-4ADC-BA0B-6254FB83A975}" dt="2020-07-27T16:50:06.153" v="2618"/>
          <ac:picMkLst>
            <pc:docMk/>
            <pc:sldMk cId="4187418024" sldId="1802"/>
            <ac:picMk id="9" creationId="{1DCEC549-60AE-4ECC-B001-85FD40509B08}"/>
          </ac:picMkLst>
        </pc:picChg>
      </pc:sldChg>
      <pc:sldChg chg="addSp delSp modSp mod">
        <pc:chgData name="Pynbhalang Lyngdoh [Chillibreeze]" userId="6e6ab227-4ab6-4418-b5d2-56197c8246b7" providerId="ADAL" clId="{CF747499-3E00-4ADC-BA0B-6254FB83A975}" dt="2020-07-27T17:19:59.474" v="3632" actId="1076"/>
        <pc:sldMkLst>
          <pc:docMk/>
          <pc:sldMk cId="2066019206" sldId="1803"/>
        </pc:sldMkLst>
        <pc:spChg chg="del mod">
          <ac:chgData name="Pynbhalang Lyngdoh [Chillibreeze]" userId="6e6ab227-4ab6-4418-b5d2-56197c8246b7" providerId="ADAL" clId="{CF747499-3E00-4ADC-BA0B-6254FB83A975}" dt="2020-07-27T10:54:55.874" v="1342" actId="478"/>
          <ac:spMkLst>
            <pc:docMk/>
            <pc:sldMk cId="2066019206" sldId="1803"/>
            <ac:spMk id="2" creationId="{71438D6A-3526-4F75-8458-465032ED6F8C}"/>
          </ac:spMkLst>
        </pc:spChg>
        <pc:spChg chg="mod topLvl">
          <ac:chgData name="Pynbhalang Lyngdoh [Chillibreeze]" userId="6e6ab227-4ab6-4418-b5d2-56197c8246b7" providerId="ADAL" clId="{CF747499-3E00-4ADC-BA0B-6254FB83A975}" dt="2020-07-27T11:56:24.275" v="1761"/>
          <ac:spMkLst>
            <pc:docMk/>
            <pc:sldMk cId="2066019206" sldId="1803"/>
            <ac:spMk id="9" creationId="{5EE6068A-ADF7-42E6-B823-5B5680F01C5B}"/>
          </ac:spMkLst>
        </pc:spChg>
        <pc:spChg chg="mod topLvl">
          <ac:chgData name="Pynbhalang Lyngdoh [Chillibreeze]" userId="6e6ab227-4ab6-4418-b5d2-56197c8246b7" providerId="ADAL" clId="{CF747499-3E00-4ADC-BA0B-6254FB83A975}" dt="2020-07-27T11:56:24.275" v="1761"/>
          <ac:spMkLst>
            <pc:docMk/>
            <pc:sldMk cId="2066019206" sldId="1803"/>
            <ac:spMk id="10" creationId="{20C78657-87D2-483C-B032-C371C1B189EA}"/>
          </ac:spMkLst>
        </pc:spChg>
        <pc:spChg chg="del mod topLvl">
          <ac:chgData name="Pynbhalang Lyngdoh [Chillibreeze]" userId="6e6ab227-4ab6-4418-b5d2-56197c8246b7" providerId="ADAL" clId="{CF747499-3E00-4ADC-BA0B-6254FB83A975}" dt="2020-07-27T10:42:40.077" v="915" actId="478"/>
          <ac:spMkLst>
            <pc:docMk/>
            <pc:sldMk cId="2066019206" sldId="1803"/>
            <ac:spMk id="12" creationId="{ED4372D8-F013-4C40-8C51-5AB4F3EA78CE}"/>
          </ac:spMkLst>
        </pc:spChg>
        <pc:spChg chg="del mod topLvl">
          <ac:chgData name="Pynbhalang Lyngdoh [Chillibreeze]" userId="6e6ab227-4ab6-4418-b5d2-56197c8246b7" providerId="ADAL" clId="{CF747499-3E00-4ADC-BA0B-6254FB83A975}" dt="2020-07-27T10:42:37.526" v="914" actId="478"/>
          <ac:spMkLst>
            <pc:docMk/>
            <pc:sldMk cId="2066019206" sldId="1803"/>
            <ac:spMk id="13" creationId="{EA1E2B73-5015-46DF-9E4D-5FACB2C7EB41}"/>
          </ac:spMkLst>
        </pc:spChg>
        <pc:spChg chg="mod topLvl">
          <ac:chgData name="Pynbhalang Lyngdoh [Chillibreeze]" userId="6e6ab227-4ab6-4418-b5d2-56197c8246b7" providerId="ADAL" clId="{CF747499-3E00-4ADC-BA0B-6254FB83A975}" dt="2020-07-27T11:56:21.210" v="1747"/>
          <ac:spMkLst>
            <pc:docMk/>
            <pc:sldMk cId="2066019206" sldId="1803"/>
            <ac:spMk id="15" creationId="{A9408B28-1C7D-4D2F-BB00-A7FF229DCFC6}"/>
          </ac:spMkLst>
        </pc:spChg>
        <pc:spChg chg="mod topLvl">
          <ac:chgData name="Pynbhalang Lyngdoh [Chillibreeze]" userId="6e6ab227-4ab6-4418-b5d2-56197c8246b7" providerId="ADAL" clId="{CF747499-3E00-4ADC-BA0B-6254FB83A975}" dt="2020-07-27T11:56:21.210" v="1747"/>
          <ac:spMkLst>
            <pc:docMk/>
            <pc:sldMk cId="2066019206" sldId="1803"/>
            <ac:spMk id="16" creationId="{B85A7052-BC2F-4DE7-A7E1-B67176A70605}"/>
          </ac:spMkLst>
        </pc:spChg>
        <pc:spChg chg="mod topLvl">
          <ac:chgData name="Pynbhalang Lyngdoh [Chillibreeze]" userId="6e6ab227-4ab6-4418-b5d2-56197c8246b7" providerId="ADAL" clId="{CF747499-3E00-4ADC-BA0B-6254FB83A975}" dt="2020-07-27T11:56:08.258" v="1697"/>
          <ac:spMkLst>
            <pc:docMk/>
            <pc:sldMk cId="2066019206" sldId="1803"/>
            <ac:spMk id="19" creationId="{E9233F61-4A99-4FE4-8ACD-A02746A1C619}"/>
          </ac:spMkLst>
        </pc:spChg>
        <pc:spChg chg="mod topLvl">
          <ac:chgData name="Pynbhalang Lyngdoh [Chillibreeze]" userId="6e6ab227-4ab6-4418-b5d2-56197c8246b7" providerId="ADAL" clId="{CF747499-3E00-4ADC-BA0B-6254FB83A975}" dt="2020-07-27T11:56:08.258" v="1697"/>
          <ac:spMkLst>
            <pc:docMk/>
            <pc:sldMk cId="2066019206" sldId="1803"/>
            <ac:spMk id="20" creationId="{DE112D7B-A2C8-4E19-9BEF-AF2955C62534}"/>
          </ac:spMkLst>
        </pc:spChg>
        <pc:spChg chg="mod topLvl">
          <ac:chgData name="Pynbhalang Lyngdoh [Chillibreeze]" userId="6e6ab227-4ab6-4418-b5d2-56197c8246b7" providerId="ADAL" clId="{CF747499-3E00-4ADC-BA0B-6254FB83A975}" dt="2020-07-27T11:56:04.979" v="1683"/>
          <ac:spMkLst>
            <pc:docMk/>
            <pc:sldMk cId="2066019206" sldId="1803"/>
            <ac:spMk id="22" creationId="{79DF1F7C-2C1C-4CDD-9055-D9E0BFCCF698}"/>
          </ac:spMkLst>
        </pc:spChg>
        <pc:spChg chg="mod topLvl">
          <ac:chgData name="Pynbhalang Lyngdoh [Chillibreeze]" userId="6e6ab227-4ab6-4418-b5d2-56197c8246b7" providerId="ADAL" clId="{CF747499-3E00-4ADC-BA0B-6254FB83A975}" dt="2020-07-27T11:56:04.979" v="1683"/>
          <ac:spMkLst>
            <pc:docMk/>
            <pc:sldMk cId="2066019206" sldId="1803"/>
            <ac:spMk id="23" creationId="{F354E6BC-10E6-46C5-93BE-289525808348}"/>
          </ac:spMkLst>
        </pc:spChg>
        <pc:spChg chg="del mod">
          <ac:chgData name="Pynbhalang Lyngdoh [Chillibreeze]" userId="6e6ab227-4ab6-4418-b5d2-56197c8246b7" providerId="ADAL" clId="{CF747499-3E00-4ADC-BA0B-6254FB83A975}" dt="2020-07-27T16:51:18.773" v="2640" actId="21"/>
          <ac:spMkLst>
            <pc:docMk/>
            <pc:sldMk cId="2066019206" sldId="1803"/>
            <ac:spMk id="24" creationId="{FCB7DC54-1B6D-4E81-B367-3BB73F3A5F09}"/>
          </ac:spMkLst>
        </pc:spChg>
        <pc:spChg chg="del mod">
          <ac:chgData name="Pynbhalang Lyngdoh [Chillibreeze]" userId="6e6ab227-4ab6-4418-b5d2-56197c8246b7" providerId="ADAL" clId="{CF747499-3E00-4ADC-BA0B-6254FB83A975}" dt="2020-07-27T16:51:25.096" v="2646" actId="21"/>
          <ac:spMkLst>
            <pc:docMk/>
            <pc:sldMk cId="2066019206" sldId="1803"/>
            <ac:spMk id="26" creationId="{E220C01A-00D9-4C90-8EF1-777AF89595C5}"/>
          </ac:spMkLst>
        </pc:spChg>
        <pc:spChg chg="del mod">
          <ac:chgData name="Pynbhalang Lyngdoh [Chillibreeze]" userId="6e6ab227-4ab6-4418-b5d2-56197c8246b7" providerId="ADAL" clId="{CF747499-3E00-4ADC-BA0B-6254FB83A975}" dt="2020-07-27T16:51:31.989" v="2652" actId="21"/>
          <ac:spMkLst>
            <pc:docMk/>
            <pc:sldMk cId="2066019206" sldId="1803"/>
            <ac:spMk id="28" creationId="{B035E101-4A81-494F-80BA-9C50CD2EDB21}"/>
          </ac:spMkLst>
        </pc:spChg>
        <pc:spChg chg="del mod">
          <ac:chgData name="Pynbhalang Lyngdoh [Chillibreeze]" userId="6e6ab227-4ab6-4418-b5d2-56197c8246b7" providerId="ADAL" clId="{CF747499-3E00-4ADC-BA0B-6254FB83A975}" dt="2020-07-27T16:51:39.020" v="2658" actId="21"/>
          <ac:spMkLst>
            <pc:docMk/>
            <pc:sldMk cId="2066019206" sldId="1803"/>
            <ac:spMk id="30" creationId="{14EFB229-739B-4868-BA77-F61829F1FA8F}"/>
          </ac:spMkLst>
        </pc:spChg>
        <pc:spChg chg="del mod">
          <ac:chgData name="Pynbhalang Lyngdoh [Chillibreeze]" userId="6e6ab227-4ab6-4418-b5d2-56197c8246b7" providerId="ADAL" clId="{CF747499-3E00-4ADC-BA0B-6254FB83A975}" dt="2020-07-27T16:51:45.738" v="2664" actId="21"/>
          <ac:spMkLst>
            <pc:docMk/>
            <pc:sldMk cId="2066019206" sldId="1803"/>
            <ac:spMk id="32" creationId="{FEFDAB04-AF38-4429-8B10-84F8E985C6BE}"/>
          </ac:spMkLst>
        </pc:spChg>
        <pc:spChg chg="add mod">
          <ac:chgData name="Pynbhalang Lyngdoh [Chillibreeze]" userId="6e6ab227-4ab6-4418-b5d2-56197c8246b7" providerId="ADAL" clId="{CF747499-3E00-4ADC-BA0B-6254FB83A975}" dt="2020-07-27T11:56:18.080" v="1733"/>
          <ac:spMkLst>
            <pc:docMk/>
            <pc:sldMk cId="2066019206" sldId="1803"/>
            <ac:spMk id="33" creationId="{5D887F1A-DDCF-432C-BDA6-E0F59D8D3B3A}"/>
          </ac:spMkLst>
        </pc:spChg>
        <pc:spChg chg="del mod">
          <ac:chgData name="Pynbhalang Lyngdoh [Chillibreeze]" userId="6e6ab227-4ab6-4418-b5d2-56197c8246b7" providerId="ADAL" clId="{CF747499-3E00-4ADC-BA0B-6254FB83A975}" dt="2020-07-27T16:51:52.219" v="2670" actId="21"/>
          <ac:spMkLst>
            <pc:docMk/>
            <pc:sldMk cId="2066019206" sldId="1803"/>
            <ac:spMk id="34" creationId="{8771D2C4-92C1-40EB-ADC6-41961372DB2C}"/>
          </ac:spMkLst>
        </pc:spChg>
        <pc:spChg chg="mod topLvl">
          <ac:chgData name="Pynbhalang Lyngdoh [Chillibreeze]" userId="6e6ab227-4ab6-4418-b5d2-56197c8246b7" providerId="ADAL" clId="{CF747499-3E00-4ADC-BA0B-6254FB83A975}" dt="2020-07-27T11:56:14.893" v="1719"/>
          <ac:spMkLst>
            <pc:docMk/>
            <pc:sldMk cId="2066019206" sldId="1803"/>
            <ac:spMk id="36" creationId="{DE568A7D-B6DE-49C7-AFE5-DC69BEDA8706}"/>
          </ac:spMkLst>
        </pc:spChg>
        <pc:spChg chg="mod topLvl">
          <ac:chgData name="Pynbhalang Lyngdoh [Chillibreeze]" userId="6e6ab227-4ab6-4418-b5d2-56197c8246b7" providerId="ADAL" clId="{CF747499-3E00-4ADC-BA0B-6254FB83A975}" dt="2020-07-27T11:56:14.893" v="1719"/>
          <ac:spMkLst>
            <pc:docMk/>
            <pc:sldMk cId="2066019206" sldId="1803"/>
            <ac:spMk id="37" creationId="{E76AA96F-4099-49AC-B590-38C1399822F8}"/>
          </ac:spMkLst>
        </pc:spChg>
        <pc:spChg chg="add mod">
          <ac:chgData name="Pynbhalang Lyngdoh [Chillibreeze]" userId="6e6ab227-4ab6-4418-b5d2-56197c8246b7" providerId="ADAL" clId="{CF747499-3E00-4ADC-BA0B-6254FB83A975}" dt="2020-07-27T11:56:18.080" v="1733"/>
          <ac:spMkLst>
            <pc:docMk/>
            <pc:sldMk cId="2066019206" sldId="1803"/>
            <ac:spMk id="43" creationId="{54A5E5CE-0E69-48E6-8E54-32C488917138}"/>
          </ac:spMkLst>
        </pc:spChg>
        <pc:spChg chg="add mod">
          <ac:chgData name="Pynbhalang Lyngdoh [Chillibreeze]" userId="6e6ab227-4ab6-4418-b5d2-56197c8246b7" providerId="ADAL" clId="{CF747499-3E00-4ADC-BA0B-6254FB83A975}" dt="2020-07-27T17:19:59.474" v="3632" actId="1076"/>
          <ac:spMkLst>
            <pc:docMk/>
            <pc:sldMk cId="2066019206" sldId="1803"/>
            <ac:spMk id="54" creationId="{7CB7C457-94A4-4BA3-86C6-4A60401A8DFE}"/>
          </ac:spMkLst>
        </pc:spChg>
        <pc:spChg chg="add mod">
          <ac:chgData name="Pynbhalang Lyngdoh [Chillibreeze]" userId="6e6ab227-4ab6-4418-b5d2-56197c8246b7" providerId="ADAL" clId="{CF747499-3E00-4ADC-BA0B-6254FB83A975}" dt="2020-07-27T17:19:59.474" v="3632" actId="1076"/>
          <ac:spMkLst>
            <pc:docMk/>
            <pc:sldMk cId="2066019206" sldId="1803"/>
            <ac:spMk id="57" creationId="{930857B0-0CCE-4A68-A714-392A7E1AA7EC}"/>
          </ac:spMkLst>
        </pc:spChg>
        <pc:spChg chg="add mod">
          <ac:chgData name="Pynbhalang Lyngdoh [Chillibreeze]" userId="6e6ab227-4ab6-4418-b5d2-56197c8246b7" providerId="ADAL" clId="{CF747499-3E00-4ADC-BA0B-6254FB83A975}" dt="2020-07-27T17:19:59.474" v="3632" actId="1076"/>
          <ac:spMkLst>
            <pc:docMk/>
            <pc:sldMk cId="2066019206" sldId="1803"/>
            <ac:spMk id="60" creationId="{DB2B2CC7-5881-4732-8D95-0819BB7787B4}"/>
          </ac:spMkLst>
        </pc:spChg>
        <pc:spChg chg="add mod">
          <ac:chgData name="Pynbhalang Lyngdoh [Chillibreeze]" userId="6e6ab227-4ab6-4418-b5d2-56197c8246b7" providerId="ADAL" clId="{CF747499-3E00-4ADC-BA0B-6254FB83A975}" dt="2020-07-27T17:19:59.474" v="3632" actId="1076"/>
          <ac:spMkLst>
            <pc:docMk/>
            <pc:sldMk cId="2066019206" sldId="1803"/>
            <ac:spMk id="63" creationId="{7914D185-19A5-4D11-82A4-C9F07E9F939A}"/>
          </ac:spMkLst>
        </pc:spChg>
        <pc:spChg chg="add mod">
          <ac:chgData name="Pynbhalang Lyngdoh [Chillibreeze]" userId="6e6ab227-4ab6-4418-b5d2-56197c8246b7" providerId="ADAL" clId="{CF747499-3E00-4ADC-BA0B-6254FB83A975}" dt="2020-07-27T17:19:59.474" v="3632" actId="1076"/>
          <ac:spMkLst>
            <pc:docMk/>
            <pc:sldMk cId="2066019206" sldId="1803"/>
            <ac:spMk id="66" creationId="{19474FA5-A514-4442-980A-0B0024D517F5}"/>
          </ac:spMkLst>
        </pc:spChg>
        <pc:spChg chg="add mod">
          <ac:chgData name="Pynbhalang Lyngdoh [Chillibreeze]" userId="6e6ab227-4ab6-4418-b5d2-56197c8246b7" providerId="ADAL" clId="{CF747499-3E00-4ADC-BA0B-6254FB83A975}" dt="2020-07-27T17:19:59.474" v="3632" actId="1076"/>
          <ac:spMkLst>
            <pc:docMk/>
            <pc:sldMk cId="2066019206" sldId="1803"/>
            <ac:spMk id="69" creationId="{01F00D6C-1D2F-42E0-B1F0-81E3A7927ED1}"/>
          </ac:spMkLst>
        </pc:spChg>
        <pc:grpChg chg="add del mod">
          <ac:chgData name="Pynbhalang Lyngdoh [Chillibreeze]" userId="6e6ab227-4ab6-4418-b5d2-56197c8246b7" providerId="ADAL" clId="{CF747499-3E00-4ADC-BA0B-6254FB83A975}" dt="2020-07-27T11:56:27.073" v="1762" actId="478"/>
          <ac:grpSpMkLst>
            <pc:docMk/>
            <pc:sldMk cId="2066019206" sldId="1803"/>
            <ac:grpSpMk id="3" creationId="{F1A942ED-B0B6-4F8A-B766-1B5FC55CB8D4}"/>
          </ac:grpSpMkLst>
        </pc:grpChg>
        <pc:grpChg chg="add del mod">
          <ac:chgData name="Pynbhalang Lyngdoh [Chillibreeze]" userId="6e6ab227-4ab6-4418-b5d2-56197c8246b7" providerId="ADAL" clId="{CF747499-3E00-4ADC-BA0B-6254FB83A975}" dt="2020-07-27T11:56:27.073" v="1762" actId="478"/>
          <ac:grpSpMkLst>
            <pc:docMk/>
            <pc:sldMk cId="2066019206" sldId="1803"/>
            <ac:grpSpMk id="4" creationId="{27A44278-998D-406D-A272-70013E4A970C}"/>
          </ac:grpSpMkLst>
        </pc:grpChg>
        <pc:grpChg chg="add del mod">
          <ac:chgData name="Pynbhalang Lyngdoh [Chillibreeze]" userId="6e6ab227-4ab6-4418-b5d2-56197c8246b7" providerId="ADAL" clId="{CF747499-3E00-4ADC-BA0B-6254FB83A975}" dt="2020-07-27T11:56:27.073" v="1762" actId="478"/>
          <ac:grpSpMkLst>
            <pc:docMk/>
            <pc:sldMk cId="2066019206" sldId="1803"/>
            <ac:grpSpMk id="5" creationId="{5940BF08-484E-4FA4-B2CA-1CC7E10F4CAF}"/>
          </ac:grpSpMkLst>
        </pc:grpChg>
        <pc:grpChg chg="add del mod">
          <ac:chgData name="Pynbhalang Lyngdoh [Chillibreeze]" userId="6e6ab227-4ab6-4418-b5d2-56197c8246b7" providerId="ADAL" clId="{CF747499-3E00-4ADC-BA0B-6254FB83A975}" dt="2020-07-27T11:56:27.073" v="1762" actId="478"/>
          <ac:grpSpMkLst>
            <pc:docMk/>
            <pc:sldMk cId="2066019206" sldId="1803"/>
            <ac:grpSpMk id="6" creationId="{95A5DB2A-1877-41CA-BAB0-F9B9DEE78C11}"/>
          </ac:grpSpMkLst>
        </pc:grpChg>
        <pc:grpChg chg="add del mod">
          <ac:chgData name="Pynbhalang Lyngdoh [Chillibreeze]" userId="6e6ab227-4ab6-4418-b5d2-56197c8246b7" providerId="ADAL" clId="{CF747499-3E00-4ADC-BA0B-6254FB83A975}" dt="2020-07-27T11:56:27.073" v="1762" actId="478"/>
          <ac:grpSpMkLst>
            <pc:docMk/>
            <pc:sldMk cId="2066019206" sldId="1803"/>
            <ac:grpSpMk id="7" creationId="{F455784F-BDA7-4CC3-B262-3F8CBA434569}"/>
          </ac:grpSpMkLst>
        </pc:grpChg>
        <pc:grpChg chg="del mod">
          <ac:chgData name="Pynbhalang Lyngdoh [Chillibreeze]" userId="6e6ab227-4ab6-4418-b5d2-56197c8246b7" providerId="ADAL" clId="{CF747499-3E00-4ADC-BA0B-6254FB83A975}" dt="2020-07-27T10:41:33.713" v="911" actId="165"/>
          <ac:grpSpMkLst>
            <pc:docMk/>
            <pc:sldMk cId="2066019206" sldId="1803"/>
            <ac:grpSpMk id="8" creationId="{678AA9FE-46EF-453A-9872-1478EFC1E8BE}"/>
          </ac:grpSpMkLst>
        </pc:grpChg>
        <pc:grpChg chg="del">
          <ac:chgData name="Pynbhalang Lyngdoh [Chillibreeze]" userId="6e6ab227-4ab6-4418-b5d2-56197c8246b7" providerId="ADAL" clId="{CF747499-3E00-4ADC-BA0B-6254FB83A975}" dt="2020-07-27T10:41:33.713" v="911" actId="165"/>
          <ac:grpSpMkLst>
            <pc:docMk/>
            <pc:sldMk cId="2066019206" sldId="1803"/>
            <ac:grpSpMk id="11" creationId="{3969860D-0ADC-4ACD-BB7A-91687FA4C28D}"/>
          </ac:grpSpMkLst>
        </pc:grpChg>
        <pc:grpChg chg="del">
          <ac:chgData name="Pynbhalang Lyngdoh [Chillibreeze]" userId="6e6ab227-4ab6-4418-b5d2-56197c8246b7" providerId="ADAL" clId="{CF747499-3E00-4ADC-BA0B-6254FB83A975}" dt="2020-07-27T10:41:33.713" v="911" actId="165"/>
          <ac:grpSpMkLst>
            <pc:docMk/>
            <pc:sldMk cId="2066019206" sldId="1803"/>
            <ac:grpSpMk id="14" creationId="{4F156D77-D898-4C14-AF1C-70DC511C95AA}"/>
          </ac:grpSpMkLst>
        </pc:grpChg>
        <pc:grpChg chg="del">
          <ac:chgData name="Pynbhalang Lyngdoh [Chillibreeze]" userId="6e6ab227-4ab6-4418-b5d2-56197c8246b7" providerId="ADAL" clId="{CF747499-3E00-4ADC-BA0B-6254FB83A975}" dt="2020-07-27T10:41:33.713" v="911" actId="165"/>
          <ac:grpSpMkLst>
            <pc:docMk/>
            <pc:sldMk cId="2066019206" sldId="1803"/>
            <ac:grpSpMk id="18" creationId="{76EC4BE3-643D-49B4-8993-21332B540151}"/>
          </ac:grpSpMkLst>
        </pc:grpChg>
        <pc:grpChg chg="del">
          <ac:chgData name="Pynbhalang Lyngdoh [Chillibreeze]" userId="6e6ab227-4ab6-4418-b5d2-56197c8246b7" providerId="ADAL" clId="{CF747499-3E00-4ADC-BA0B-6254FB83A975}" dt="2020-07-27T10:41:33.713" v="911" actId="165"/>
          <ac:grpSpMkLst>
            <pc:docMk/>
            <pc:sldMk cId="2066019206" sldId="1803"/>
            <ac:grpSpMk id="21" creationId="{269D9E58-7158-48DE-B799-D22909E99D49}"/>
          </ac:grpSpMkLst>
        </pc:grpChg>
        <pc:grpChg chg="add del mod">
          <ac:chgData name="Pynbhalang Lyngdoh [Chillibreeze]" userId="6e6ab227-4ab6-4418-b5d2-56197c8246b7" providerId="ADAL" clId="{CF747499-3E00-4ADC-BA0B-6254FB83A975}" dt="2020-07-27T11:56:27.073" v="1762" actId="478"/>
          <ac:grpSpMkLst>
            <pc:docMk/>
            <pc:sldMk cId="2066019206" sldId="1803"/>
            <ac:grpSpMk id="25" creationId="{616BE553-44ED-457E-887B-D4BF07629B08}"/>
          </ac:grpSpMkLst>
        </pc:grpChg>
        <pc:grpChg chg="del">
          <ac:chgData name="Pynbhalang Lyngdoh [Chillibreeze]" userId="6e6ab227-4ab6-4418-b5d2-56197c8246b7" providerId="ADAL" clId="{CF747499-3E00-4ADC-BA0B-6254FB83A975}" dt="2020-07-27T10:41:33.713" v="911" actId="165"/>
          <ac:grpSpMkLst>
            <pc:docMk/>
            <pc:sldMk cId="2066019206" sldId="1803"/>
            <ac:grpSpMk id="35" creationId="{9D721071-C36C-4D29-975E-84023E2E53E9}"/>
          </ac:grpSpMkLst>
        </pc:grpChg>
        <pc:picChg chg="del mod">
          <ac:chgData name="Pynbhalang Lyngdoh [Chillibreeze]" userId="6e6ab227-4ab6-4418-b5d2-56197c8246b7" providerId="ADAL" clId="{CF747499-3E00-4ADC-BA0B-6254FB83A975}" dt="2020-07-27T16:51:16.741" v="2638" actId="21"/>
          <ac:picMkLst>
            <pc:docMk/>
            <pc:sldMk cId="2066019206" sldId="1803"/>
            <ac:picMk id="27" creationId="{2963B3A7-450D-45BB-9A7B-E5A36572D110}"/>
          </ac:picMkLst>
        </pc:picChg>
        <pc:picChg chg="del mod">
          <ac:chgData name="Pynbhalang Lyngdoh [Chillibreeze]" userId="6e6ab227-4ab6-4418-b5d2-56197c8246b7" providerId="ADAL" clId="{CF747499-3E00-4ADC-BA0B-6254FB83A975}" dt="2020-07-27T16:51:23.199" v="2644" actId="21"/>
          <ac:picMkLst>
            <pc:docMk/>
            <pc:sldMk cId="2066019206" sldId="1803"/>
            <ac:picMk id="29" creationId="{C487CE04-FC9B-426A-9C80-3BC62C91B285}"/>
          </ac:picMkLst>
        </pc:picChg>
        <pc:picChg chg="del mod">
          <ac:chgData name="Pynbhalang Lyngdoh [Chillibreeze]" userId="6e6ab227-4ab6-4418-b5d2-56197c8246b7" providerId="ADAL" clId="{CF747499-3E00-4ADC-BA0B-6254FB83A975}" dt="2020-07-27T16:51:29.082" v="2650" actId="21"/>
          <ac:picMkLst>
            <pc:docMk/>
            <pc:sldMk cId="2066019206" sldId="1803"/>
            <ac:picMk id="31" creationId="{8B4C3C33-9D0B-4EAF-B61E-6F6AC6C20E5E}"/>
          </ac:picMkLst>
        </pc:picChg>
        <pc:picChg chg="add del mod">
          <ac:chgData name="Pynbhalang Lyngdoh [Chillibreeze]" userId="6e6ab227-4ab6-4418-b5d2-56197c8246b7" providerId="ADAL" clId="{CF747499-3E00-4ADC-BA0B-6254FB83A975}" dt="2020-07-27T11:57:16.543" v="1776" actId="478"/>
          <ac:picMkLst>
            <pc:docMk/>
            <pc:sldMk cId="2066019206" sldId="1803"/>
            <ac:picMk id="44" creationId="{A4B5E353-FB71-41FA-966D-015A04CE0467}"/>
          </ac:picMkLst>
        </pc:picChg>
        <pc:picChg chg="add del mod">
          <ac:chgData name="Pynbhalang Lyngdoh [Chillibreeze]" userId="6e6ab227-4ab6-4418-b5d2-56197c8246b7" providerId="ADAL" clId="{CF747499-3E00-4ADC-BA0B-6254FB83A975}" dt="2020-07-27T11:57:16.543" v="1776" actId="478"/>
          <ac:picMkLst>
            <pc:docMk/>
            <pc:sldMk cId="2066019206" sldId="1803"/>
            <ac:picMk id="45" creationId="{3E4798ED-F0A9-40CA-94E4-8548970AA70A}"/>
          </ac:picMkLst>
        </pc:picChg>
        <pc:picChg chg="add del mod">
          <ac:chgData name="Pynbhalang Lyngdoh [Chillibreeze]" userId="6e6ab227-4ab6-4418-b5d2-56197c8246b7" providerId="ADAL" clId="{CF747499-3E00-4ADC-BA0B-6254FB83A975}" dt="2020-07-27T11:57:16.543" v="1776" actId="478"/>
          <ac:picMkLst>
            <pc:docMk/>
            <pc:sldMk cId="2066019206" sldId="1803"/>
            <ac:picMk id="46" creationId="{429A4169-3951-4E3C-AE7F-279D61935B95}"/>
          </ac:picMkLst>
        </pc:picChg>
        <pc:picChg chg="add del mod">
          <ac:chgData name="Pynbhalang Lyngdoh [Chillibreeze]" userId="6e6ab227-4ab6-4418-b5d2-56197c8246b7" providerId="ADAL" clId="{CF747499-3E00-4ADC-BA0B-6254FB83A975}" dt="2020-07-27T11:57:16.543" v="1776" actId="478"/>
          <ac:picMkLst>
            <pc:docMk/>
            <pc:sldMk cId="2066019206" sldId="1803"/>
            <ac:picMk id="47" creationId="{F39BB673-34BE-4B5D-88F8-6B73B8165CE2}"/>
          </ac:picMkLst>
        </pc:picChg>
        <pc:picChg chg="add del mod">
          <ac:chgData name="Pynbhalang Lyngdoh [Chillibreeze]" userId="6e6ab227-4ab6-4418-b5d2-56197c8246b7" providerId="ADAL" clId="{CF747499-3E00-4ADC-BA0B-6254FB83A975}" dt="2020-07-27T11:57:16.543" v="1776" actId="478"/>
          <ac:picMkLst>
            <pc:docMk/>
            <pc:sldMk cId="2066019206" sldId="1803"/>
            <ac:picMk id="48" creationId="{9D34E410-1F29-44EA-A2D6-D3DB3D8F293B}"/>
          </ac:picMkLst>
        </pc:picChg>
        <pc:picChg chg="add del mod">
          <ac:chgData name="Pynbhalang Lyngdoh [Chillibreeze]" userId="6e6ab227-4ab6-4418-b5d2-56197c8246b7" providerId="ADAL" clId="{CF747499-3E00-4ADC-BA0B-6254FB83A975}" dt="2020-07-27T11:57:16.543" v="1776" actId="478"/>
          <ac:picMkLst>
            <pc:docMk/>
            <pc:sldMk cId="2066019206" sldId="1803"/>
            <ac:picMk id="49" creationId="{554AEE0A-D396-45DF-8CA3-015F9A27194B}"/>
          </ac:picMkLst>
        </pc:picChg>
        <pc:picChg chg="del mod">
          <ac:chgData name="Pynbhalang Lyngdoh [Chillibreeze]" userId="6e6ab227-4ab6-4418-b5d2-56197c8246b7" providerId="ADAL" clId="{CF747499-3E00-4ADC-BA0B-6254FB83A975}" dt="2020-07-27T16:51:36.706" v="2656" actId="21"/>
          <ac:picMkLst>
            <pc:docMk/>
            <pc:sldMk cId="2066019206" sldId="1803"/>
            <ac:picMk id="50" creationId="{FF0EE0D2-2A6D-4897-8893-66BA08248390}"/>
          </ac:picMkLst>
        </pc:picChg>
        <pc:picChg chg="del mod">
          <ac:chgData name="Pynbhalang Lyngdoh [Chillibreeze]" userId="6e6ab227-4ab6-4418-b5d2-56197c8246b7" providerId="ADAL" clId="{CF747499-3E00-4ADC-BA0B-6254FB83A975}" dt="2020-07-27T16:51:43.227" v="2662" actId="21"/>
          <ac:picMkLst>
            <pc:docMk/>
            <pc:sldMk cId="2066019206" sldId="1803"/>
            <ac:picMk id="51" creationId="{64CE295C-DE2B-4BD0-91E9-4FEC9D462E77}"/>
          </ac:picMkLst>
        </pc:picChg>
        <pc:picChg chg="del mod">
          <ac:chgData name="Pynbhalang Lyngdoh [Chillibreeze]" userId="6e6ab227-4ab6-4418-b5d2-56197c8246b7" providerId="ADAL" clId="{CF747499-3E00-4ADC-BA0B-6254FB83A975}" dt="2020-07-27T16:51:50.117" v="2668" actId="21"/>
          <ac:picMkLst>
            <pc:docMk/>
            <pc:sldMk cId="2066019206" sldId="1803"/>
            <ac:picMk id="52" creationId="{3D6248A6-ACC8-48BA-B41E-93BAFFCA7E0B}"/>
          </ac:picMkLst>
        </pc:picChg>
        <pc:picChg chg="add mod">
          <ac:chgData name="Pynbhalang Lyngdoh [Chillibreeze]" userId="6e6ab227-4ab6-4418-b5d2-56197c8246b7" providerId="ADAL" clId="{CF747499-3E00-4ADC-BA0B-6254FB83A975}" dt="2020-07-27T17:19:59.474" v="3632" actId="1076"/>
          <ac:picMkLst>
            <pc:docMk/>
            <pc:sldMk cId="2066019206" sldId="1803"/>
            <ac:picMk id="53" creationId="{8CEB0AC4-0197-42AB-8F3F-79D29D800CB2}"/>
          </ac:picMkLst>
        </pc:picChg>
        <pc:picChg chg="add mod">
          <ac:chgData name="Pynbhalang Lyngdoh [Chillibreeze]" userId="6e6ab227-4ab6-4418-b5d2-56197c8246b7" providerId="ADAL" clId="{CF747499-3E00-4ADC-BA0B-6254FB83A975}" dt="2020-07-27T17:19:59.474" v="3632" actId="1076"/>
          <ac:picMkLst>
            <pc:docMk/>
            <pc:sldMk cId="2066019206" sldId="1803"/>
            <ac:picMk id="56" creationId="{F769B622-C4FA-4940-8350-7F535B350584}"/>
          </ac:picMkLst>
        </pc:picChg>
        <pc:picChg chg="add mod">
          <ac:chgData name="Pynbhalang Lyngdoh [Chillibreeze]" userId="6e6ab227-4ab6-4418-b5d2-56197c8246b7" providerId="ADAL" clId="{CF747499-3E00-4ADC-BA0B-6254FB83A975}" dt="2020-07-27T17:19:59.474" v="3632" actId="1076"/>
          <ac:picMkLst>
            <pc:docMk/>
            <pc:sldMk cId="2066019206" sldId="1803"/>
            <ac:picMk id="59" creationId="{86561F41-F01F-4550-8421-C4541993ADAC}"/>
          </ac:picMkLst>
        </pc:picChg>
        <pc:picChg chg="add mod">
          <ac:chgData name="Pynbhalang Lyngdoh [Chillibreeze]" userId="6e6ab227-4ab6-4418-b5d2-56197c8246b7" providerId="ADAL" clId="{CF747499-3E00-4ADC-BA0B-6254FB83A975}" dt="2020-07-27T17:19:59.474" v="3632" actId="1076"/>
          <ac:picMkLst>
            <pc:docMk/>
            <pc:sldMk cId="2066019206" sldId="1803"/>
            <ac:picMk id="62" creationId="{92B4958D-6C66-4218-BF1B-75C22B282F44}"/>
          </ac:picMkLst>
        </pc:picChg>
        <pc:picChg chg="add mod">
          <ac:chgData name="Pynbhalang Lyngdoh [Chillibreeze]" userId="6e6ab227-4ab6-4418-b5d2-56197c8246b7" providerId="ADAL" clId="{CF747499-3E00-4ADC-BA0B-6254FB83A975}" dt="2020-07-27T17:19:59.474" v="3632" actId="1076"/>
          <ac:picMkLst>
            <pc:docMk/>
            <pc:sldMk cId="2066019206" sldId="1803"/>
            <ac:picMk id="65" creationId="{5330D894-4AE2-4009-8F5F-AF87333BF76C}"/>
          </ac:picMkLst>
        </pc:picChg>
        <pc:picChg chg="add mod">
          <ac:chgData name="Pynbhalang Lyngdoh [Chillibreeze]" userId="6e6ab227-4ab6-4418-b5d2-56197c8246b7" providerId="ADAL" clId="{CF747499-3E00-4ADC-BA0B-6254FB83A975}" dt="2020-07-27T17:19:59.474" v="3632" actId="1076"/>
          <ac:picMkLst>
            <pc:docMk/>
            <pc:sldMk cId="2066019206" sldId="1803"/>
            <ac:picMk id="68" creationId="{3F13CCAB-B10B-454F-94DA-A155CCE3DF6C}"/>
          </ac:picMkLst>
        </pc:picChg>
        <pc:cxnChg chg="del mod">
          <ac:chgData name="Pynbhalang Lyngdoh [Chillibreeze]" userId="6e6ab227-4ab6-4418-b5d2-56197c8246b7" providerId="ADAL" clId="{CF747499-3E00-4ADC-BA0B-6254FB83A975}" dt="2020-07-27T16:51:21.177" v="2642" actId="21"/>
          <ac:cxnSpMkLst>
            <pc:docMk/>
            <pc:sldMk cId="2066019206" sldId="1803"/>
            <ac:cxnSpMk id="38" creationId="{4120967B-4A1E-4578-9D91-C4C1B880285E}"/>
          </ac:cxnSpMkLst>
        </pc:cxnChg>
        <pc:cxnChg chg="del mod">
          <ac:chgData name="Pynbhalang Lyngdoh [Chillibreeze]" userId="6e6ab227-4ab6-4418-b5d2-56197c8246b7" providerId="ADAL" clId="{CF747499-3E00-4ADC-BA0B-6254FB83A975}" dt="2020-07-27T16:51:27.120" v="2648" actId="21"/>
          <ac:cxnSpMkLst>
            <pc:docMk/>
            <pc:sldMk cId="2066019206" sldId="1803"/>
            <ac:cxnSpMk id="39" creationId="{83743813-01E4-4622-855A-4E69A1FA151F}"/>
          </ac:cxnSpMkLst>
        </pc:cxnChg>
        <pc:cxnChg chg="del mod">
          <ac:chgData name="Pynbhalang Lyngdoh [Chillibreeze]" userId="6e6ab227-4ab6-4418-b5d2-56197c8246b7" providerId="ADAL" clId="{CF747499-3E00-4ADC-BA0B-6254FB83A975}" dt="2020-07-27T16:51:34.473" v="2654" actId="21"/>
          <ac:cxnSpMkLst>
            <pc:docMk/>
            <pc:sldMk cId="2066019206" sldId="1803"/>
            <ac:cxnSpMk id="40" creationId="{3009371F-BE84-4851-8E11-08EA5559E297}"/>
          </ac:cxnSpMkLst>
        </pc:cxnChg>
        <pc:cxnChg chg="del mod">
          <ac:chgData name="Pynbhalang Lyngdoh [Chillibreeze]" userId="6e6ab227-4ab6-4418-b5d2-56197c8246b7" providerId="ADAL" clId="{CF747499-3E00-4ADC-BA0B-6254FB83A975}" dt="2020-07-27T16:51:41.182" v="2660" actId="21"/>
          <ac:cxnSpMkLst>
            <pc:docMk/>
            <pc:sldMk cId="2066019206" sldId="1803"/>
            <ac:cxnSpMk id="41" creationId="{5614ADCF-44BA-4B21-93A2-7D40E1467442}"/>
          </ac:cxnSpMkLst>
        </pc:cxnChg>
        <pc:cxnChg chg="del mod">
          <ac:chgData name="Pynbhalang Lyngdoh [Chillibreeze]" userId="6e6ab227-4ab6-4418-b5d2-56197c8246b7" providerId="ADAL" clId="{CF747499-3E00-4ADC-BA0B-6254FB83A975}" dt="2020-07-27T16:51:47.874" v="2666" actId="21"/>
          <ac:cxnSpMkLst>
            <pc:docMk/>
            <pc:sldMk cId="2066019206" sldId="1803"/>
            <ac:cxnSpMk id="42" creationId="{35A3F88F-C895-4CC1-81F0-A07545BA37EE}"/>
          </ac:cxnSpMkLst>
        </pc:cxnChg>
        <pc:cxnChg chg="add mod">
          <ac:chgData name="Pynbhalang Lyngdoh [Chillibreeze]" userId="6e6ab227-4ab6-4418-b5d2-56197c8246b7" providerId="ADAL" clId="{CF747499-3E00-4ADC-BA0B-6254FB83A975}" dt="2020-07-27T17:19:59.474" v="3632" actId="1076"/>
          <ac:cxnSpMkLst>
            <pc:docMk/>
            <pc:sldMk cId="2066019206" sldId="1803"/>
            <ac:cxnSpMk id="55" creationId="{45C91319-73E3-4BB0-8699-46A4769CE28E}"/>
          </ac:cxnSpMkLst>
        </pc:cxnChg>
        <pc:cxnChg chg="add mod">
          <ac:chgData name="Pynbhalang Lyngdoh [Chillibreeze]" userId="6e6ab227-4ab6-4418-b5d2-56197c8246b7" providerId="ADAL" clId="{CF747499-3E00-4ADC-BA0B-6254FB83A975}" dt="2020-07-27T17:19:59.474" v="3632" actId="1076"/>
          <ac:cxnSpMkLst>
            <pc:docMk/>
            <pc:sldMk cId="2066019206" sldId="1803"/>
            <ac:cxnSpMk id="58" creationId="{7DB5B17F-DB31-4782-881B-4CFC8E49E62E}"/>
          </ac:cxnSpMkLst>
        </pc:cxnChg>
        <pc:cxnChg chg="add mod">
          <ac:chgData name="Pynbhalang Lyngdoh [Chillibreeze]" userId="6e6ab227-4ab6-4418-b5d2-56197c8246b7" providerId="ADAL" clId="{CF747499-3E00-4ADC-BA0B-6254FB83A975}" dt="2020-07-27T17:19:59.474" v="3632" actId="1076"/>
          <ac:cxnSpMkLst>
            <pc:docMk/>
            <pc:sldMk cId="2066019206" sldId="1803"/>
            <ac:cxnSpMk id="61" creationId="{F35AC386-A985-46BA-BE7C-6A0CD1C2B4DB}"/>
          </ac:cxnSpMkLst>
        </pc:cxnChg>
        <pc:cxnChg chg="add mod">
          <ac:chgData name="Pynbhalang Lyngdoh [Chillibreeze]" userId="6e6ab227-4ab6-4418-b5d2-56197c8246b7" providerId="ADAL" clId="{CF747499-3E00-4ADC-BA0B-6254FB83A975}" dt="2020-07-27T17:19:59.474" v="3632" actId="1076"/>
          <ac:cxnSpMkLst>
            <pc:docMk/>
            <pc:sldMk cId="2066019206" sldId="1803"/>
            <ac:cxnSpMk id="64" creationId="{F8EF7CC6-6094-44A2-82BB-45DEED804BA3}"/>
          </ac:cxnSpMkLst>
        </pc:cxnChg>
        <pc:cxnChg chg="add mod">
          <ac:chgData name="Pynbhalang Lyngdoh [Chillibreeze]" userId="6e6ab227-4ab6-4418-b5d2-56197c8246b7" providerId="ADAL" clId="{CF747499-3E00-4ADC-BA0B-6254FB83A975}" dt="2020-07-27T17:19:59.474" v="3632" actId="1076"/>
          <ac:cxnSpMkLst>
            <pc:docMk/>
            <pc:sldMk cId="2066019206" sldId="1803"/>
            <ac:cxnSpMk id="67" creationId="{26F2E6B2-27EE-4658-A690-1D4F5E8F3716}"/>
          </ac:cxnSpMkLst>
        </pc:cxnChg>
      </pc:sldChg>
      <pc:sldChg chg="addSp delSp modSp mod">
        <pc:chgData name="Pynbhalang Lyngdoh [Chillibreeze]" userId="6e6ab227-4ab6-4418-b5d2-56197c8246b7" providerId="ADAL" clId="{CF747499-3E00-4ADC-BA0B-6254FB83A975}" dt="2020-07-27T16:50:36.448" v="2625" actId="478"/>
        <pc:sldMkLst>
          <pc:docMk/>
          <pc:sldMk cId="4034377993" sldId="1810"/>
        </pc:sldMkLst>
        <pc:spChg chg="del">
          <ac:chgData name="Pynbhalang Lyngdoh [Chillibreeze]" userId="6e6ab227-4ab6-4418-b5d2-56197c8246b7" providerId="ADAL" clId="{CF747499-3E00-4ADC-BA0B-6254FB83A975}" dt="2020-07-27T16:50:36.448" v="2625" actId="478"/>
          <ac:spMkLst>
            <pc:docMk/>
            <pc:sldMk cId="4034377993" sldId="1810"/>
            <ac:spMk id="2" creationId="{ABA49EF7-1CBA-4DE0-B067-EFCFFD2A1B02}"/>
          </ac:spMkLst>
        </pc:spChg>
        <pc:spChg chg="add mod">
          <ac:chgData name="Pynbhalang Lyngdoh [Chillibreeze]" userId="6e6ab227-4ab6-4418-b5d2-56197c8246b7" providerId="ADAL" clId="{CF747499-3E00-4ADC-BA0B-6254FB83A975}" dt="2020-07-27T16:50:13.765" v="2620"/>
          <ac:spMkLst>
            <pc:docMk/>
            <pc:sldMk cId="4034377993" sldId="1810"/>
            <ac:spMk id="7" creationId="{99B4C0DC-52F6-4B04-BF4B-B120BA3496CE}"/>
          </ac:spMkLst>
        </pc:spChg>
        <pc:spChg chg="add mod">
          <ac:chgData name="Pynbhalang Lyngdoh [Chillibreeze]" userId="6e6ab227-4ab6-4418-b5d2-56197c8246b7" providerId="ADAL" clId="{CF747499-3E00-4ADC-BA0B-6254FB83A975}" dt="2020-07-27T16:50:16.384" v="2622"/>
          <ac:spMkLst>
            <pc:docMk/>
            <pc:sldMk cId="4034377993" sldId="1810"/>
            <ac:spMk id="8" creationId="{835EF4BE-C116-43C9-92DC-7CDBA25E65DD}"/>
          </ac:spMkLst>
        </pc:spChg>
        <pc:spChg chg="del mod">
          <ac:chgData name="Pynbhalang Lyngdoh [Chillibreeze]" userId="6e6ab227-4ab6-4418-b5d2-56197c8246b7" providerId="ADAL" clId="{CF747499-3E00-4ADC-BA0B-6254FB83A975}" dt="2020-07-27T16:50:13.453" v="2619" actId="21"/>
          <ac:spMkLst>
            <pc:docMk/>
            <pc:sldMk cId="4034377993" sldId="1810"/>
            <ac:spMk id="11" creationId="{6F79C2AB-38EF-4A01-8BEB-0CE26A760FE2}"/>
          </ac:spMkLst>
        </pc:spChg>
        <pc:spChg chg="del mod">
          <ac:chgData name="Pynbhalang Lyngdoh [Chillibreeze]" userId="6e6ab227-4ab6-4418-b5d2-56197c8246b7" providerId="ADAL" clId="{CF747499-3E00-4ADC-BA0B-6254FB83A975}" dt="2020-07-27T16:50:16.068" v="2621" actId="21"/>
          <ac:spMkLst>
            <pc:docMk/>
            <pc:sldMk cId="4034377993" sldId="1810"/>
            <ac:spMk id="12" creationId="{B7463453-895E-4095-AFE9-83B6E0507613}"/>
          </ac:spMkLst>
        </pc:spChg>
        <pc:picChg chg="del">
          <ac:chgData name="Pynbhalang Lyngdoh [Chillibreeze]" userId="6e6ab227-4ab6-4418-b5d2-56197c8246b7" providerId="ADAL" clId="{CF747499-3E00-4ADC-BA0B-6254FB83A975}" dt="2020-07-27T16:50:18.069" v="2623" actId="21"/>
          <ac:picMkLst>
            <pc:docMk/>
            <pc:sldMk cId="4034377993" sldId="1810"/>
            <ac:picMk id="4" creationId="{8D8E4874-E16F-4F93-B504-BFFD64D07160}"/>
          </ac:picMkLst>
        </pc:picChg>
        <pc:picChg chg="add mod">
          <ac:chgData name="Pynbhalang Lyngdoh [Chillibreeze]" userId="6e6ab227-4ab6-4418-b5d2-56197c8246b7" providerId="ADAL" clId="{CF747499-3E00-4ADC-BA0B-6254FB83A975}" dt="2020-07-27T16:50:18.387" v="2624"/>
          <ac:picMkLst>
            <pc:docMk/>
            <pc:sldMk cId="4034377993" sldId="1810"/>
            <ac:picMk id="9" creationId="{DD3CBB49-939C-44EB-BA3C-095DC92A7DAE}"/>
          </ac:picMkLst>
        </pc:picChg>
      </pc:sldChg>
      <pc:sldChg chg="addSp delSp modSp mod">
        <pc:chgData name="Pynbhalang Lyngdoh [Chillibreeze]" userId="6e6ab227-4ab6-4418-b5d2-56197c8246b7" providerId="ADAL" clId="{CF747499-3E00-4ADC-BA0B-6254FB83A975}" dt="2020-07-27T17:20:18.834" v="3635" actId="14100"/>
        <pc:sldMkLst>
          <pc:docMk/>
          <pc:sldMk cId="1111264029" sldId="1811"/>
        </pc:sldMkLst>
        <pc:spChg chg="del mod">
          <ac:chgData name="Pynbhalang Lyngdoh [Chillibreeze]" userId="6e6ab227-4ab6-4418-b5d2-56197c8246b7" providerId="ADAL" clId="{CF747499-3E00-4ADC-BA0B-6254FB83A975}" dt="2020-07-27T10:37:50.426" v="868" actId="478"/>
          <ac:spMkLst>
            <pc:docMk/>
            <pc:sldMk cId="1111264029" sldId="1811"/>
            <ac:spMk id="2" creationId="{5BF4881C-B3D3-4365-9981-D541AB220CB0}"/>
          </ac:spMkLst>
        </pc:spChg>
        <pc:spChg chg="mod topLvl">
          <ac:chgData name="Pynbhalang Lyngdoh [Chillibreeze]" userId="6e6ab227-4ab6-4418-b5d2-56197c8246b7" providerId="ADAL" clId="{CF747499-3E00-4ADC-BA0B-6254FB83A975}" dt="2020-07-27T10:49:21.107" v="1059"/>
          <ac:spMkLst>
            <pc:docMk/>
            <pc:sldMk cId="1111264029" sldId="1811"/>
            <ac:spMk id="10" creationId="{A5C7026D-27FF-4C6C-802D-795D93E5273B}"/>
          </ac:spMkLst>
        </pc:spChg>
        <pc:spChg chg="mod topLvl">
          <ac:chgData name="Pynbhalang Lyngdoh [Chillibreeze]" userId="6e6ab227-4ab6-4418-b5d2-56197c8246b7" providerId="ADAL" clId="{CF747499-3E00-4ADC-BA0B-6254FB83A975}" dt="2020-07-27T10:49:21.107" v="1059"/>
          <ac:spMkLst>
            <pc:docMk/>
            <pc:sldMk cId="1111264029" sldId="1811"/>
            <ac:spMk id="11" creationId="{6778CA1A-9BBD-4B06-93ED-DD8AD13E3C16}"/>
          </ac:spMkLst>
        </pc:spChg>
        <pc:spChg chg="mod topLvl">
          <ac:chgData name="Pynbhalang Lyngdoh [Chillibreeze]" userId="6e6ab227-4ab6-4418-b5d2-56197c8246b7" providerId="ADAL" clId="{CF747499-3E00-4ADC-BA0B-6254FB83A975}" dt="2020-07-27T10:49:24.253" v="1073"/>
          <ac:spMkLst>
            <pc:docMk/>
            <pc:sldMk cId="1111264029" sldId="1811"/>
            <ac:spMk id="13" creationId="{73E6AC16-7EEE-42F1-A77C-6059D952B54B}"/>
          </ac:spMkLst>
        </pc:spChg>
        <pc:spChg chg="mod topLvl">
          <ac:chgData name="Pynbhalang Lyngdoh [Chillibreeze]" userId="6e6ab227-4ab6-4418-b5d2-56197c8246b7" providerId="ADAL" clId="{CF747499-3E00-4ADC-BA0B-6254FB83A975}" dt="2020-07-27T10:49:24.253" v="1073"/>
          <ac:spMkLst>
            <pc:docMk/>
            <pc:sldMk cId="1111264029" sldId="1811"/>
            <ac:spMk id="14" creationId="{CB7F213E-0FB2-4B8A-A663-8B63DE36E782}"/>
          </ac:spMkLst>
        </pc:spChg>
        <pc:spChg chg="del mod topLvl">
          <ac:chgData name="Pynbhalang Lyngdoh [Chillibreeze]" userId="6e6ab227-4ab6-4418-b5d2-56197c8246b7" providerId="ADAL" clId="{CF747499-3E00-4ADC-BA0B-6254FB83A975}" dt="2020-07-27T16:52:29.455" v="2674" actId="21"/>
          <ac:spMkLst>
            <pc:docMk/>
            <pc:sldMk cId="1111264029" sldId="1811"/>
            <ac:spMk id="19" creationId="{C7F91D5B-878A-44EA-869C-06BC91ABCCC5}"/>
          </ac:spMkLst>
        </pc:spChg>
        <pc:spChg chg="del mod topLvl">
          <ac:chgData name="Pynbhalang Lyngdoh [Chillibreeze]" userId="6e6ab227-4ab6-4418-b5d2-56197c8246b7" providerId="ADAL" clId="{CF747499-3E00-4ADC-BA0B-6254FB83A975}" dt="2020-07-27T16:52:37.035" v="2680" actId="21"/>
          <ac:spMkLst>
            <pc:docMk/>
            <pc:sldMk cId="1111264029" sldId="1811"/>
            <ac:spMk id="21" creationId="{BCBC07AF-A7FE-4667-911C-A46B3A930C42}"/>
          </ac:spMkLst>
        </pc:spChg>
        <pc:spChg chg="del mod">
          <ac:chgData name="Pynbhalang Lyngdoh [Chillibreeze]" userId="6e6ab227-4ab6-4418-b5d2-56197c8246b7" providerId="ADAL" clId="{CF747499-3E00-4ADC-BA0B-6254FB83A975}" dt="2020-07-27T10:37:50.426" v="868" actId="478"/>
          <ac:spMkLst>
            <pc:docMk/>
            <pc:sldMk cId="1111264029" sldId="1811"/>
            <ac:spMk id="22" creationId="{E2FD447F-95CB-4F5B-8F4A-0BFB613962F6}"/>
          </ac:spMkLst>
        </pc:spChg>
        <pc:spChg chg="del mod topLvl">
          <ac:chgData name="Pynbhalang Lyngdoh [Chillibreeze]" userId="6e6ab227-4ab6-4418-b5d2-56197c8246b7" providerId="ADAL" clId="{CF747499-3E00-4ADC-BA0B-6254FB83A975}" dt="2020-07-27T16:52:47.577" v="2686" actId="21"/>
          <ac:spMkLst>
            <pc:docMk/>
            <pc:sldMk cId="1111264029" sldId="1811"/>
            <ac:spMk id="23" creationId="{2C1DFFDF-A4FC-451E-B6B0-D19FB958E7C5}"/>
          </ac:spMkLst>
        </pc:spChg>
        <pc:spChg chg="mod">
          <ac:chgData name="Pynbhalang Lyngdoh [Chillibreeze]" userId="6e6ab227-4ab6-4418-b5d2-56197c8246b7" providerId="ADAL" clId="{CF747499-3E00-4ADC-BA0B-6254FB83A975}" dt="2020-07-27T12:00:38.452" v="1856"/>
          <ac:spMkLst>
            <pc:docMk/>
            <pc:sldMk cId="1111264029" sldId="1811"/>
            <ac:spMk id="25" creationId="{F2A9E643-2368-43B8-9600-E82840D12178}"/>
          </ac:spMkLst>
        </pc:spChg>
        <pc:spChg chg="mod">
          <ac:chgData name="Pynbhalang Lyngdoh [Chillibreeze]" userId="6e6ab227-4ab6-4418-b5d2-56197c8246b7" providerId="ADAL" clId="{CF747499-3E00-4ADC-BA0B-6254FB83A975}" dt="2020-07-27T12:00:38.452" v="1856"/>
          <ac:spMkLst>
            <pc:docMk/>
            <pc:sldMk cId="1111264029" sldId="1811"/>
            <ac:spMk id="26" creationId="{AF44F2DC-91BE-4F03-9FF0-EDEBEE3328DE}"/>
          </ac:spMkLst>
        </pc:spChg>
        <pc:spChg chg="mod topLvl">
          <ac:chgData name="Pynbhalang Lyngdoh [Chillibreeze]" userId="6e6ab227-4ab6-4418-b5d2-56197c8246b7" providerId="ADAL" clId="{CF747499-3E00-4ADC-BA0B-6254FB83A975}" dt="2020-07-27T10:49:27.380" v="1087"/>
          <ac:spMkLst>
            <pc:docMk/>
            <pc:sldMk cId="1111264029" sldId="1811"/>
            <ac:spMk id="30" creationId="{86509CBC-10DC-47D4-94C0-69C319CD2454}"/>
          </ac:spMkLst>
        </pc:spChg>
        <pc:spChg chg="mod topLvl">
          <ac:chgData name="Pynbhalang Lyngdoh [Chillibreeze]" userId="6e6ab227-4ab6-4418-b5d2-56197c8246b7" providerId="ADAL" clId="{CF747499-3E00-4ADC-BA0B-6254FB83A975}" dt="2020-07-27T10:49:27.380" v="1087"/>
          <ac:spMkLst>
            <pc:docMk/>
            <pc:sldMk cId="1111264029" sldId="1811"/>
            <ac:spMk id="31" creationId="{62A35539-7A11-439F-94E5-69E5A7B6CB99}"/>
          </ac:spMkLst>
        </pc:spChg>
        <pc:spChg chg="mod">
          <ac:chgData name="Pynbhalang Lyngdoh [Chillibreeze]" userId="6e6ab227-4ab6-4418-b5d2-56197c8246b7" providerId="ADAL" clId="{CF747499-3E00-4ADC-BA0B-6254FB83A975}" dt="2020-07-27T12:00:35.216" v="1838"/>
          <ac:spMkLst>
            <pc:docMk/>
            <pc:sldMk cId="1111264029" sldId="1811"/>
            <ac:spMk id="33" creationId="{98602A78-4CD6-49B9-BE7C-CC2B966A547A}"/>
          </ac:spMkLst>
        </pc:spChg>
        <pc:spChg chg="mod">
          <ac:chgData name="Pynbhalang Lyngdoh [Chillibreeze]" userId="6e6ab227-4ab6-4418-b5d2-56197c8246b7" providerId="ADAL" clId="{CF747499-3E00-4ADC-BA0B-6254FB83A975}" dt="2020-07-27T12:00:35.216" v="1838"/>
          <ac:spMkLst>
            <pc:docMk/>
            <pc:sldMk cId="1111264029" sldId="1811"/>
            <ac:spMk id="34" creationId="{8296D798-68ED-431F-B6DD-49093D2FE2CC}"/>
          </ac:spMkLst>
        </pc:spChg>
        <pc:spChg chg="mod">
          <ac:chgData name="Pynbhalang Lyngdoh [Chillibreeze]" userId="6e6ab227-4ab6-4418-b5d2-56197c8246b7" providerId="ADAL" clId="{CF747499-3E00-4ADC-BA0B-6254FB83A975}" dt="2020-07-27T12:00:32.245" v="1820"/>
          <ac:spMkLst>
            <pc:docMk/>
            <pc:sldMk cId="1111264029" sldId="1811"/>
            <ac:spMk id="36" creationId="{EAAD4743-80D1-4D98-B1BB-3C5D593C8E7A}"/>
          </ac:spMkLst>
        </pc:spChg>
        <pc:spChg chg="mod">
          <ac:chgData name="Pynbhalang Lyngdoh [Chillibreeze]" userId="6e6ab227-4ab6-4418-b5d2-56197c8246b7" providerId="ADAL" clId="{CF747499-3E00-4ADC-BA0B-6254FB83A975}" dt="2020-07-27T12:00:32.245" v="1820"/>
          <ac:spMkLst>
            <pc:docMk/>
            <pc:sldMk cId="1111264029" sldId="1811"/>
            <ac:spMk id="37" creationId="{BCC9126E-80E7-4D81-B5FD-A7C7FCF9AD7B}"/>
          </ac:spMkLst>
        </pc:spChg>
        <pc:spChg chg="add mod">
          <ac:chgData name="Pynbhalang Lyngdoh [Chillibreeze]" userId="6e6ab227-4ab6-4418-b5d2-56197c8246b7" providerId="ADAL" clId="{CF747499-3E00-4ADC-BA0B-6254FB83A975}" dt="2020-07-27T17:20:14.389" v="3634" actId="14100"/>
          <ac:spMkLst>
            <pc:docMk/>
            <pc:sldMk cId="1111264029" sldId="1811"/>
            <ac:spMk id="45" creationId="{D40A823E-4343-4A94-9E27-5D66F4C76E7E}"/>
          </ac:spMkLst>
        </pc:spChg>
        <pc:spChg chg="add mod">
          <ac:chgData name="Pynbhalang Lyngdoh [Chillibreeze]" userId="6e6ab227-4ab6-4418-b5d2-56197c8246b7" providerId="ADAL" clId="{CF747499-3E00-4ADC-BA0B-6254FB83A975}" dt="2020-07-27T17:20:09.626" v="3633" actId="14100"/>
          <ac:spMkLst>
            <pc:docMk/>
            <pc:sldMk cId="1111264029" sldId="1811"/>
            <ac:spMk id="48" creationId="{8FC60032-93B7-4E46-A6C6-47CCA56B7490}"/>
          </ac:spMkLst>
        </pc:spChg>
        <pc:spChg chg="add mod">
          <ac:chgData name="Pynbhalang Lyngdoh [Chillibreeze]" userId="6e6ab227-4ab6-4418-b5d2-56197c8246b7" providerId="ADAL" clId="{CF747499-3E00-4ADC-BA0B-6254FB83A975}" dt="2020-07-27T17:20:18.834" v="3635" actId="14100"/>
          <ac:spMkLst>
            <pc:docMk/>
            <pc:sldMk cId="1111264029" sldId="1811"/>
            <ac:spMk id="51" creationId="{2240A7AD-135D-4722-9FD8-87718DBA7212}"/>
          </ac:spMkLst>
        </pc:spChg>
        <pc:grpChg chg="add del mod topLvl">
          <ac:chgData name="Pynbhalang Lyngdoh [Chillibreeze]" userId="6e6ab227-4ab6-4418-b5d2-56197c8246b7" providerId="ADAL" clId="{CF747499-3E00-4ADC-BA0B-6254FB83A975}" dt="2020-07-27T10:49:32.046" v="1088" actId="478"/>
          <ac:grpSpMkLst>
            <pc:docMk/>
            <pc:sldMk cId="1111264029" sldId="1811"/>
            <ac:grpSpMk id="9" creationId="{4448AABD-4CB4-4269-A21B-B47ABACA66BC}"/>
          </ac:grpSpMkLst>
        </pc:grpChg>
        <pc:grpChg chg="add del mod topLvl">
          <ac:chgData name="Pynbhalang Lyngdoh [Chillibreeze]" userId="6e6ab227-4ab6-4418-b5d2-56197c8246b7" providerId="ADAL" clId="{CF747499-3E00-4ADC-BA0B-6254FB83A975}" dt="2020-07-27T10:49:32.046" v="1088" actId="478"/>
          <ac:grpSpMkLst>
            <pc:docMk/>
            <pc:sldMk cId="1111264029" sldId="1811"/>
            <ac:grpSpMk id="12" creationId="{8D1F4C75-6743-4745-B92E-4AFFA204558B}"/>
          </ac:grpSpMkLst>
        </pc:grpChg>
        <pc:grpChg chg="add del mod">
          <ac:chgData name="Pynbhalang Lyngdoh [Chillibreeze]" userId="6e6ab227-4ab6-4418-b5d2-56197c8246b7" providerId="ADAL" clId="{CF747499-3E00-4ADC-BA0B-6254FB83A975}" dt="2020-07-27T12:00:41.338" v="1857" actId="478"/>
          <ac:grpSpMkLst>
            <pc:docMk/>
            <pc:sldMk cId="1111264029" sldId="1811"/>
            <ac:grpSpMk id="24" creationId="{E087CCB5-B71C-4DE1-8E17-54BCE4CEEBC1}"/>
          </ac:grpSpMkLst>
        </pc:grpChg>
        <pc:grpChg chg="add del mod topLvl">
          <ac:chgData name="Pynbhalang Lyngdoh [Chillibreeze]" userId="6e6ab227-4ab6-4418-b5d2-56197c8246b7" providerId="ADAL" clId="{CF747499-3E00-4ADC-BA0B-6254FB83A975}" dt="2020-07-27T10:49:32.046" v="1088" actId="478"/>
          <ac:grpSpMkLst>
            <pc:docMk/>
            <pc:sldMk cId="1111264029" sldId="1811"/>
            <ac:grpSpMk id="29" creationId="{11FDFB2E-573E-41EF-84E4-A653DDA3380D}"/>
          </ac:grpSpMkLst>
        </pc:grpChg>
        <pc:grpChg chg="add del mod">
          <ac:chgData name="Pynbhalang Lyngdoh [Chillibreeze]" userId="6e6ab227-4ab6-4418-b5d2-56197c8246b7" providerId="ADAL" clId="{CF747499-3E00-4ADC-BA0B-6254FB83A975}" dt="2020-07-27T12:00:41.338" v="1857" actId="478"/>
          <ac:grpSpMkLst>
            <pc:docMk/>
            <pc:sldMk cId="1111264029" sldId="1811"/>
            <ac:grpSpMk id="32" creationId="{85CD9C70-F358-414F-8C61-3D113475F26C}"/>
          </ac:grpSpMkLst>
        </pc:grpChg>
        <pc:grpChg chg="add del mod">
          <ac:chgData name="Pynbhalang Lyngdoh [Chillibreeze]" userId="6e6ab227-4ab6-4418-b5d2-56197c8246b7" providerId="ADAL" clId="{CF747499-3E00-4ADC-BA0B-6254FB83A975}" dt="2020-07-27T12:00:41.338" v="1857" actId="478"/>
          <ac:grpSpMkLst>
            <pc:docMk/>
            <pc:sldMk cId="1111264029" sldId="1811"/>
            <ac:grpSpMk id="35" creationId="{998D2070-6CD0-4230-9545-6387EB4D720E}"/>
          </ac:grpSpMkLst>
        </pc:grpChg>
        <pc:grpChg chg="del">
          <ac:chgData name="Pynbhalang Lyngdoh [Chillibreeze]" userId="6e6ab227-4ab6-4418-b5d2-56197c8246b7" providerId="ADAL" clId="{CF747499-3E00-4ADC-BA0B-6254FB83A975}" dt="2020-07-27T10:25:20.832" v="655" actId="165"/>
          <ac:grpSpMkLst>
            <pc:docMk/>
            <pc:sldMk cId="1111264029" sldId="1811"/>
            <ac:grpSpMk id="40" creationId="{0C90261A-8CE1-4C73-A44D-C6E8763A9D87}"/>
          </ac:grpSpMkLst>
        </pc:grpChg>
        <pc:grpChg chg="del">
          <ac:chgData name="Pynbhalang Lyngdoh [Chillibreeze]" userId="6e6ab227-4ab6-4418-b5d2-56197c8246b7" providerId="ADAL" clId="{CF747499-3E00-4ADC-BA0B-6254FB83A975}" dt="2020-07-27T10:25:20.832" v="655" actId="165"/>
          <ac:grpSpMkLst>
            <pc:docMk/>
            <pc:sldMk cId="1111264029" sldId="1811"/>
            <ac:grpSpMk id="41" creationId="{55CB2C8F-A583-480A-AE88-C302CEDBCCCC}"/>
          </ac:grpSpMkLst>
        </pc:grpChg>
        <pc:grpChg chg="del">
          <ac:chgData name="Pynbhalang Lyngdoh [Chillibreeze]" userId="6e6ab227-4ab6-4418-b5d2-56197c8246b7" providerId="ADAL" clId="{CF747499-3E00-4ADC-BA0B-6254FB83A975}" dt="2020-07-27T10:25:20.832" v="655" actId="165"/>
          <ac:grpSpMkLst>
            <pc:docMk/>
            <pc:sldMk cId="1111264029" sldId="1811"/>
            <ac:grpSpMk id="42" creationId="{F5E0CBD0-F8BB-4584-BEA5-4F3DC689CD4B}"/>
          </ac:grpSpMkLst>
        </pc:grpChg>
        <pc:picChg chg="del mod">
          <ac:chgData name="Pynbhalang Lyngdoh [Chillibreeze]" userId="6e6ab227-4ab6-4418-b5d2-56197c8246b7" providerId="ADAL" clId="{CF747499-3E00-4ADC-BA0B-6254FB83A975}" dt="2020-07-27T16:52:26.507" v="2672" actId="21"/>
          <ac:picMkLst>
            <pc:docMk/>
            <pc:sldMk cId="1111264029" sldId="1811"/>
            <ac:picMk id="3" creationId="{2FAB6BC4-3A5C-4A00-90CA-A3E68ADAE589}"/>
          </ac:picMkLst>
        </pc:picChg>
        <pc:picChg chg="del mod">
          <ac:chgData name="Pynbhalang Lyngdoh [Chillibreeze]" userId="6e6ab227-4ab6-4418-b5d2-56197c8246b7" providerId="ADAL" clId="{CF747499-3E00-4ADC-BA0B-6254FB83A975}" dt="2020-07-27T16:52:33.503" v="2678" actId="21"/>
          <ac:picMkLst>
            <pc:docMk/>
            <pc:sldMk cId="1111264029" sldId="1811"/>
            <ac:picMk id="4" creationId="{D35CB38C-90C1-4924-ABC9-948DDE6CC45B}"/>
          </ac:picMkLst>
        </pc:picChg>
        <pc:picChg chg="del mod">
          <ac:chgData name="Pynbhalang Lyngdoh [Chillibreeze]" userId="6e6ab227-4ab6-4418-b5d2-56197c8246b7" providerId="ADAL" clId="{CF747499-3E00-4ADC-BA0B-6254FB83A975}" dt="2020-07-27T16:52:41.586" v="2684" actId="21"/>
          <ac:picMkLst>
            <pc:docMk/>
            <pc:sldMk cId="1111264029" sldId="1811"/>
            <ac:picMk id="5" creationId="{98886012-EBD5-42F4-BAFE-133F8BB76044}"/>
          </ac:picMkLst>
        </pc:picChg>
        <pc:picChg chg="add del mod">
          <ac:chgData name="Pynbhalang Lyngdoh [Chillibreeze]" userId="6e6ab227-4ab6-4418-b5d2-56197c8246b7" providerId="ADAL" clId="{CF747499-3E00-4ADC-BA0B-6254FB83A975}" dt="2020-07-27T12:01:11.009" v="1865" actId="478"/>
          <ac:picMkLst>
            <pc:docMk/>
            <pc:sldMk cId="1111264029" sldId="1811"/>
            <ac:picMk id="38" creationId="{E16C1DA8-D3EA-49D6-87DB-6DA584C7A94E}"/>
          </ac:picMkLst>
        </pc:picChg>
        <pc:picChg chg="add del mod">
          <ac:chgData name="Pynbhalang Lyngdoh [Chillibreeze]" userId="6e6ab227-4ab6-4418-b5d2-56197c8246b7" providerId="ADAL" clId="{CF747499-3E00-4ADC-BA0B-6254FB83A975}" dt="2020-07-27T12:01:11.009" v="1865" actId="478"/>
          <ac:picMkLst>
            <pc:docMk/>
            <pc:sldMk cId="1111264029" sldId="1811"/>
            <ac:picMk id="39" creationId="{F8E5FB24-F5B9-4688-BBE9-7D5029DC8F7F}"/>
          </ac:picMkLst>
        </pc:picChg>
        <pc:picChg chg="add del mod">
          <ac:chgData name="Pynbhalang Lyngdoh [Chillibreeze]" userId="6e6ab227-4ab6-4418-b5d2-56197c8246b7" providerId="ADAL" clId="{CF747499-3E00-4ADC-BA0B-6254FB83A975}" dt="2020-07-27T12:01:11.009" v="1865" actId="478"/>
          <ac:picMkLst>
            <pc:docMk/>
            <pc:sldMk cId="1111264029" sldId="1811"/>
            <ac:picMk id="43" creationId="{2EA2BDF3-1FC7-40F6-A909-23F093827127}"/>
          </ac:picMkLst>
        </pc:picChg>
        <pc:picChg chg="add mod">
          <ac:chgData name="Pynbhalang Lyngdoh [Chillibreeze]" userId="6e6ab227-4ab6-4418-b5d2-56197c8246b7" providerId="ADAL" clId="{CF747499-3E00-4ADC-BA0B-6254FB83A975}" dt="2020-07-27T17:19:52.974" v="3631" actId="1076"/>
          <ac:picMkLst>
            <pc:docMk/>
            <pc:sldMk cId="1111264029" sldId="1811"/>
            <ac:picMk id="44" creationId="{FA7FFADA-5465-49C4-8DE7-87FFF085B903}"/>
          </ac:picMkLst>
        </pc:picChg>
        <pc:picChg chg="add mod">
          <ac:chgData name="Pynbhalang Lyngdoh [Chillibreeze]" userId="6e6ab227-4ab6-4418-b5d2-56197c8246b7" providerId="ADAL" clId="{CF747499-3E00-4ADC-BA0B-6254FB83A975}" dt="2020-07-27T17:19:52.974" v="3631" actId="1076"/>
          <ac:picMkLst>
            <pc:docMk/>
            <pc:sldMk cId="1111264029" sldId="1811"/>
            <ac:picMk id="47" creationId="{F237215C-B0AB-488C-88F0-5D3CC8F3C66E}"/>
          </ac:picMkLst>
        </pc:picChg>
        <pc:picChg chg="add mod">
          <ac:chgData name="Pynbhalang Lyngdoh [Chillibreeze]" userId="6e6ab227-4ab6-4418-b5d2-56197c8246b7" providerId="ADAL" clId="{CF747499-3E00-4ADC-BA0B-6254FB83A975}" dt="2020-07-27T17:19:52.974" v="3631" actId="1076"/>
          <ac:picMkLst>
            <pc:docMk/>
            <pc:sldMk cId="1111264029" sldId="1811"/>
            <ac:picMk id="50" creationId="{1EAF790E-B58C-416D-8D70-EB6C5F3571B3}"/>
          </ac:picMkLst>
        </pc:picChg>
        <pc:cxnChg chg="del mod">
          <ac:chgData name="Pynbhalang Lyngdoh [Chillibreeze]" userId="6e6ab227-4ab6-4418-b5d2-56197c8246b7" providerId="ADAL" clId="{CF747499-3E00-4ADC-BA0B-6254FB83A975}" dt="2020-07-27T16:52:31.682" v="2676" actId="21"/>
          <ac:cxnSpMkLst>
            <pc:docMk/>
            <pc:sldMk cId="1111264029" sldId="1811"/>
            <ac:cxnSpMk id="27" creationId="{56F7B0AE-97CF-4D6F-B9FA-AD2EBA175FD5}"/>
          </ac:cxnSpMkLst>
        </pc:cxnChg>
        <pc:cxnChg chg="del mod">
          <ac:chgData name="Pynbhalang Lyngdoh [Chillibreeze]" userId="6e6ab227-4ab6-4418-b5d2-56197c8246b7" providerId="ADAL" clId="{CF747499-3E00-4ADC-BA0B-6254FB83A975}" dt="2020-07-27T16:52:39.518" v="2682" actId="21"/>
          <ac:cxnSpMkLst>
            <pc:docMk/>
            <pc:sldMk cId="1111264029" sldId="1811"/>
            <ac:cxnSpMk id="28" creationId="{B8773D7B-E98B-440F-9380-D7C6796571C3}"/>
          </ac:cxnSpMkLst>
        </pc:cxnChg>
        <pc:cxnChg chg="add mod">
          <ac:chgData name="Pynbhalang Lyngdoh [Chillibreeze]" userId="6e6ab227-4ab6-4418-b5d2-56197c8246b7" providerId="ADAL" clId="{CF747499-3E00-4ADC-BA0B-6254FB83A975}" dt="2020-07-27T17:19:52.974" v="3631" actId="1076"/>
          <ac:cxnSpMkLst>
            <pc:docMk/>
            <pc:sldMk cId="1111264029" sldId="1811"/>
            <ac:cxnSpMk id="46" creationId="{C79425FB-5D04-4C92-8777-9F5886088B30}"/>
          </ac:cxnSpMkLst>
        </pc:cxnChg>
        <pc:cxnChg chg="add mod">
          <ac:chgData name="Pynbhalang Lyngdoh [Chillibreeze]" userId="6e6ab227-4ab6-4418-b5d2-56197c8246b7" providerId="ADAL" clId="{CF747499-3E00-4ADC-BA0B-6254FB83A975}" dt="2020-07-27T17:19:52.974" v="3631" actId="1076"/>
          <ac:cxnSpMkLst>
            <pc:docMk/>
            <pc:sldMk cId="1111264029" sldId="1811"/>
            <ac:cxnSpMk id="49" creationId="{1784FF81-0AB9-4F58-8B0F-EDFBB616BB3A}"/>
          </ac:cxnSpMkLst>
        </pc:cxnChg>
      </pc:sldChg>
      <pc:sldChg chg="addSp delSp modSp mod">
        <pc:chgData name="Pynbhalang Lyngdoh [Chillibreeze]" userId="6e6ab227-4ab6-4418-b5d2-56197c8246b7" providerId="ADAL" clId="{CF747499-3E00-4ADC-BA0B-6254FB83A975}" dt="2020-07-27T16:53:01.417" v="2691"/>
        <pc:sldMkLst>
          <pc:docMk/>
          <pc:sldMk cId="2171322460" sldId="1812"/>
        </pc:sldMkLst>
        <pc:spChg chg="del mod">
          <ac:chgData name="Pynbhalang Lyngdoh [Chillibreeze]" userId="6e6ab227-4ab6-4418-b5d2-56197c8246b7" providerId="ADAL" clId="{CF747499-3E00-4ADC-BA0B-6254FB83A975}" dt="2020-07-27T16:52:58.346" v="2688" actId="21"/>
          <ac:spMkLst>
            <pc:docMk/>
            <pc:sldMk cId="2171322460" sldId="1812"/>
            <ac:spMk id="2" creationId="{FAD71876-3430-4517-8E35-5276698B882F}"/>
          </ac:spMkLst>
        </pc:spChg>
        <pc:spChg chg="add mod">
          <ac:chgData name="Pynbhalang Lyngdoh [Chillibreeze]" userId="6e6ab227-4ab6-4418-b5d2-56197c8246b7" providerId="ADAL" clId="{CF747499-3E00-4ADC-BA0B-6254FB83A975}" dt="2020-07-27T16:52:58.648" v="2689"/>
          <ac:spMkLst>
            <pc:docMk/>
            <pc:sldMk cId="2171322460" sldId="1812"/>
            <ac:spMk id="7" creationId="{7015656D-DE91-4360-871A-36B3628D0AD6}"/>
          </ac:spMkLst>
        </pc:spChg>
        <pc:picChg chg="del">
          <ac:chgData name="Pynbhalang Lyngdoh [Chillibreeze]" userId="6e6ab227-4ab6-4418-b5d2-56197c8246b7" providerId="ADAL" clId="{CF747499-3E00-4ADC-BA0B-6254FB83A975}" dt="2020-07-27T16:53:01.032" v="2690" actId="21"/>
          <ac:picMkLst>
            <pc:docMk/>
            <pc:sldMk cId="2171322460" sldId="1812"/>
            <ac:picMk id="4" creationId="{A7A39E4E-E567-4D93-B994-58215C5A11C5}"/>
          </ac:picMkLst>
        </pc:picChg>
        <pc:picChg chg="add mod">
          <ac:chgData name="Pynbhalang Lyngdoh [Chillibreeze]" userId="6e6ab227-4ab6-4418-b5d2-56197c8246b7" providerId="ADAL" clId="{CF747499-3E00-4ADC-BA0B-6254FB83A975}" dt="2020-07-27T16:53:01.417" v="2691"/>
          <ac:picMkLst>
            <pc:docMk/>
            <pc:sldMk cId="2171322460" sldId="1812"/>
            <ac:picMk id="8" creationId="{3894FAD8-E433-48B0-B5E3-042B25D49C0F}"/>
          </ac:picMkLst>
        </pc:picChg>
      </pc:sldChg>
      <pc:sldChg chg="addSp delSp modSp mod">
        <pc:chgData name="Pynbhalang Lyngdoh [Chillibreeze]" userId="6e6ab227-4ab6-4418-b5d2-56197c8246b7" providerId="ADAL" clId="{CF747499-3E00-4ADC-BA0B-6254FB83A975}" dt="2020-07-27T17:20:55.594" v="3656" actId="299"/>
        <pc:sldMkLst>
          <pc:docMk/>
          <pc:sldMk cId="4033693061" sldId="1813"/>
        </pc:sldMkLst>
        <pc:spChg chg="mod">
          <ac:chgData name="Pynbhalang Lyngdoh [Chillibreeze]" userId="6e6ab227-4ab6-4418-b5d2-56197c8246b7" providerId="ADAL" clId="{CF747499-3E00-4ADC-BA0B-6254FB83A975}" dt="2020-07-27T10:50:50.677" v="1127"/>
          <ac:spMkLst>
            <pc:docMk/>
            <pc:sldMk cId="4033693061" sldId="1813"/>
            <ac:spMk id="5" creationId="{8C54CA11-1953-4602-9C2C-03846D1C13AE}"/>
          </ac:spMkLst>
        </pc:spChg>
        <pc:spChg chg="mod">
          <ac:chgData name="Pynbhalang Lyngdoh [Chillibreeze]" userId="6e6ab227-4ab6-4418-b5d2-56197c8246b7" providerId="ADAL" clId="{CF747499-3E00-4ADC-BA0B-6254FB83A975}" dt="2020-07-27T10:50:50.677" v="1127"/>
          <ac:spMkLst>
            <pc:docMk/>
            <pc:sldMk cId="4033693061" sldId="1813"/>
            <ac:spMk id="7" creationId="{197DC4CB-653F-4B1F-91C1-536FB067D6BC}"/>
          </ac:spMkLst>
        </pc:spChg>
        <pc:spChg chg="mod">
          <ac:chgData name="Pynbhalang Lyngdoh [Chillibreeze]" userId="6e6ab227-4ab6-4418-b5d2-56197c8246b7" providerId="ADAL" clId="{CF747499-3E00-4ADC-BA0B-6254FB83A975}" dt="2020-07-27T10:50:53.208" v="1141"/>
          <ac:spMkLst>
            <pc:docMk/>
            <pc:sldMk cId="4033693061" sldId="1813"/>
            <ac:spMk id="10" creationId="{CEA18C50-5409-4D31-8F7B-A43F70DF9D6B}"/>
          </ac:spMkLst>
        </pc:spChg>
        <pc:spChg chg="mod">
          <ac:chgData name="Pynbhalang Lyngdoh [Chillibreeze]" userId="6e6ab227-4ab6-4418-b5d2-56197c8246b7" providerId="ADAL" clId="{CF747499-3E00-4ADC-BA0B-6254FB83A975}" dt="2020-07-27T10:50:53.208" v="1141"/>
          <ac:spMkLst>
            <pc:docMk/>
            <pc:sldMk cId="4033693061" sldId="1813"/>
            <ac:spMk id="11" creationId="{57772A1F-3C32-4D75-97A9-7DA76185C33B}"/>
          </ac:spMkLst>
        </pc:spChg>
        <pc:spChg chg="del mod">
          <ac:chgData name="Pynbhalang Lyngdoh [Chillibreeze]" userId="6e6ab227-4ab6-4418-b5d2-56197c8246b7" providerId="ADAL" clId="{CF747499-3E00-4ADC-BA0B-6254FB83A975}" dt="2020-07-27T16:53:20.199" v="2700" actId="21"/>
          <ac:spMkLst>
            <pc:docMk/>
            <pc:sldMk cId="4033693061" sldId="1813"/>
            <ac:spMk id="12" creationId="{E822811F-895C-4BB2-818F-BA8727B73082}"/>
          </ac:spMkLst>
        </pc:spChg>
        <pc:spChg chg="del">
          <ac:chgData name="Pynbhalang Lyngdoh [Chillibreeze]" userId="6e6ab227-4ab6-4418-b5d2-56197c8246b7" providerId="ADAL" clId="{CF747499-3E00-4ADC-BA0B-6254FB83A975}" dt="2020-07-27T16:53:13.764" v="2694" actId="21"/>
          <ac:spMkLst>
            <pc:docMk/>
            <pc:sldMk cId="4033693061" sldId="1813"/>
            <ac:spMk id="13" creationId="{9DDEC6BC-EBAB-4393-A8F6-42304013E127}"/>
          </ac:spMkLst>
        </pc:spChg>
        <pc:spChg chg="mod">
          <ac:chgData name="Pynbhalang Lyngdoh [Chillibreeze]" userId="6e6ab227-4ab6-4418-b5d2-56197c8246b7" providerId="ADAL" clId="{CF747499-3E00-4ADC-BA0B-6254FB83A975}" dt="2020-07-27T12:04:57.433" v="1923"/>
          <ac:spMkLst>
            <pc:docMk/>
            <pc:sldMk cId="4033693061" sldId="1813"/>
            <ac:spMk id="16" creationId="{9064A968-1A89-422E-A210-F60BE2F867B6}"/>
          </ac:spMkLst>
        </pc:spChg>
        <pc:spChg chg="mod">
          <ac:chgData name="Pynbhalang Lyngdoh [Chillibreeze]" userId="6e6ab227-4ab6-4418-b5d2-56197c8246b7" providerId="ADAL" clId="{CF747499-3E00-4ADC-BA0B-6254FB83A975}" dt="2020-07-27T12:04:57.433" v="1923"/>
          <ac:spMkLst>
            <pc:docMk/>
            <pc:sldMk cId="4033693061" sldId="1813"/>
            <ac:spMk id="18" creationId="{C94B5369-B643-4F20-852A-51B05A023347}"/>
          </ac:spMkLst>
        </pc:spChg>
        <pc:spChg chg="mod">
          <ac:chgData name="Pynbhalang Lyngdoh [Chillibreeze]" userId="6e6ab227-4ab6-4418-b5d2-56197c8246b7" providerId="ADAL" clId="{CF747499-3E00-4ADC-BA0B-6254FB83A975}" dt="2020-07-27T12:04:54.906" v="1905"/>
          <ac:spMkLst>
            <pc:docMk/>
            <pc:sldMk cId="4033693061" sldId="1813"/>
            <ac:spMk id="20" creationId="{84BAF45F-03FC-4C4B-9E22-45022EDBFF8E}"/>
          </ac:spMkLst>
        </pc:spChg>
        <pc:spChg chg="mod">
          <ac:chgData name="Pynbhalang Lyngdoh [Chillibreeze]" userId="6e6ab227-4ab6-4418-b5d2-56197c8246b7" providerId="ADAL" clId="{CF747499-3E00-4ADC-BA0B-6254FB83A975}" dt="2020-07-27T12:04:54.906" v="1905"/>
          <ac:spMkLst>
            <pc:docMk/>
            <pc:sldMk cId="4033693061" sldId="1813"/>
            <ac:spMk id="21" creationId="{34FBD779-E5E0-4736-9B12-D28C80D3E5FE}"/>
          </ac:spMkLst>
        </pc:spChg>
        <pc:spChg chg="add mod">
          <ac:chgData name="Pynbhalang Lyngdoh [Chillibreeze]" userId="6e6ab227-4ab6-4418-b5d2-56197c8246b7" providerId="ADAL" clId="{CF747499-3E00-4ADC-BA0B-6254FB83A975}" dt="2020-07-27T17:20:46.376" v="3644" actId="1037"/>
          <ac:spMkLst>
            <pc:docMk/>
            <pc:sldMk cId="4033693061" sldId="1813"/>
            <ac:spMk id="25" creationId="{13436A6D-D08A-4938-A18A-B9A42C186F89}"/>
          </ac:spMkLst>
        </pc:spChg>
        <pc:spChg chg="add mod">
          <ac:chgData name="Pynbhalang Lyngdoh [Chillibreeze]" userId="6e6ab227-4ab6-4418-b5d2-56197c8246b7" providerId="ADAL" clId="{CF747499-3E00-4ADC-BA0B-6254FB83A975}" dt="2020-07-27T17:20:55.594" v="3656" actId="299"/>
          <ac:spMkLst>
            <pc:docMk/>
            <pc:sldMk cId="4033693061" sldId="1813"/>
            <ac:spMk id="28" creationId="{6A004F76-8043-465B-9F8C-086275008AA2}"/>
          </ac:spMkLst>
        </pc:spChg>
        <pc:grpChg chg="del mod">
          <ac:chgData name="Pynbhalang Lyngdoh [Chillibreeze]" userId="6e6ab227-4ab6-4418-b5d2-56197c8246b7" providerId="ADAL" clId="{CF747499-3E00-4ADC-BA0B-6254FB83A975}" dt="2020-07-27T10:50:56.743" v="1142" actId="478"/>
          <ac:grpSpMkLst>
            <pc:docMk/>
            <pc:sldMk cId="4033693061" sldId="1813"/>
            <ac:grpSpMk id="4" creationId="{217A0063-D8C8-4C32-B976-28EE5F23AD9A}"/>
          </ac:grpSpMkLst>
        </pc:grpChg>
        <pc:grpChg chg="del mod">
          <ac:chgData name="Pynbhalang Lyngdoh [Chillibreeze]" userId="6e6ab227-4ab6-4418-b5d2-56197c8246b7" providerId="ADAL" clId="{CF747499-3E00-4ADC-BA0B-6254FB83A975}" dt="2020-07-27T10:50:56.743" v="1142" actId="478"/>
          <ac:grpSpMkLst>
            <pc:docMk/>
            <pc:sldMk cId="4033693061" sldId="1813"/>
            <ac:grpSpMk id="9" creationId="{8B7712EF-66A0-4782-9D61-71FE8033E82F}"/>
          </ac:grpSpMkLst>
        </pc:grpChg>
        <pc:grpChg chg="add del mod">
          <ac:chgData name="Pynbhalang Lyngdoh [Chillibreeze]" userId="6e6ab227-4ab6-4418-b5d2-56197c8246b7" providerId="ADAL" clId="{CF747499-3E00-4ADC-BA0B-6254FB83A975}" dt="2020-07-27T12:05:00.393" v="1924" actId="478"/>
          <ac:grpSpMkLst>
            <pc:docMk/>
            <pc:sldMk cId="4033693061" sldId="1813"/>
            <ac:grpSpMk id="14" creationId="{233F0CAA-AB63-4E4D-9336-AA7AB27FB382}"/>
          </ac:grpSpMkLst>
        </pc:grpChg>
        <pc:grpChg chg="add del mod">
          <ac:chgData name="Pynbhalang Lyngdoh [Chillibreeze]" userId="6e6ab227-4ab6-4418-b5d2-56197c8246b7" providerId="ADAL" clId="{CF747499-3E00-4ADC-BA0B-6254FB83A975}" dt="2020-07-27T12:05:00.393" v="1924" actId="478"/>
          <ac:grpSpMkLst>
            <pc:docMk/>
            <pc:sldMk cId="4033693061" sldId="1813"/>
            <ac:grpSpMk id="19" creationId="{A41818CE-DE26-4C85-9732-18E98762CA6E}"/>
          </ac:grpSpMkLst>
        </pc:grpChg>
        <pc:picChg chg="del mod">
          <ac:chgData name="Pynbhalang Lyngdoh [Chillibreeze]" userId="6e6ab227-4ab6-4418-b5d2-56197c8246b7" providerId="ADAL" clId="{CF747499-3E00-4ADC-BA0B-6254FB83A975}" dt="2020-07-27T16:53:10.758" v="2692" actId="21"/>
          <ac:picMkLst>
            <pc:docMk/>
            <pc:sldMk cId="4033693061" sldId="1813"/>
            <ac:picMk id="2" creationId="{E84A1D11-F286-4EA4-94DA-A3F93268033A}"/>
          </ac:picMkLst>
        </pc:picChg>
        <pc:picChg chg="del mod">
          <ac:chgData name="Pynbhalang Lyngdoh [Chillibreeze]" userId="6e6ab227-4ab6-4418-b5d2-56197c8246b7" providerId="ADAL" clId="{CF747499-3E00-4ADC-BA0B-6254FB83A975}" dt="2020-07-27T16:53:17.851" v="2698" actId="21"/>
          <ac:picMkLst>
            <pc:docMk/>
            <pc:sldMk cId="4033693061" sldId="1813"/>
            <ac:picMk id="3" creationId="{4D67C4B7-C52D-495D-A0A1-592CC1BF437E}"/>
          </ac:picMkLst>
        </pc:picChg>
        <pc:picChg chg="add del mod">
          <ac:chgData name="Pynbhalang Lyngdoh [Chillibreeze]" userId="6e6ab227-4ab6-4418-b5d2-56197c8246b7" providerId="ADAL" clId="{CF747499-3E00-4ADC-BA0B-6254FB83A975}" dt="2020-07-27T12:05:16.801" v="1929" actId="478"/>
          <ac:picMkLst>
            <pc:docMk/>
            <pc:sldMk cId="4033693061" sldId="1813"/>
            <ac:picMk id="22" creationId="{E0C42B93-50FA-4A7C-960F-A7CAA3B0CFF4}"/>
          </ac:picMkLst>
        </pc:picChg>
        <pc:picChg chg="add del mod">
          <ac:chgData name="Pynbhalang Lyngdoh [Chillibreeze]" userId="6e6ab227-4ab6-4418-b5d2-56197c8246b7" providerId="ADAL" clId="{CF747499-3E00-4ADC-BA0B-6254FB83A975}" dt="2020-07-27T12:05:16.801" v="1929" actId="478"/>
          <ac:picMkLst>
            <pc:docMk/>
            <pc:sldMk cId="4033693061" sldId="1813"/>
            <ac:picMk id="23" creationId="{CAF3E000-CE44-49D3-AD47-7F93BB2CDE80}"/>
          </ac:picMkLst>
        </pc:picChg>
        <pc:picChg chg="add mod">
          <ac:chgData name="Pynbhalang Lyngdoh [Chillibreeze]" userId="6e6ab227-4ab6-4418-b5d2-56197c8246b7" providerId="ADAL" clId="{CF747499-3E00-4ADC-BA0B-6254FB83A975}" dt="2020-07-27T16:53:11.149" v="2693"/>
          <ac:picMkLst>
            <pc:docMk/>
            <pc:sldMk cId="4033693061" sldId="1813"/>
            <ac:picMk id="24" creationId="{ACF919AC-6A8A-4150-98F9-DFFBF8B83A5F}"/>
          </ac:picMkLst>
        </pc:picChg>
        <pc:picChg chg="add mod">
          <ac:chgData name="Pynbhalang Lyngdoh [Chillibreeze]" userId="6e6ab227-4ab6-4418-b5d2-56197c8246b7" providerId="ADAL" clId="{CF747499-3E00-4ADC-BA0B-6254FB83A975}" dt="2020-07-27T16:53:18.231" v="2699"/>
          <ac:picMkLst>
            <pc:docMk/>
            <pc:sldMk cId="4033693061" sldId="1813"/>
            <ac:picMk id="27" creationId="{955CCAA5-482A-4700-8CB1-B8384F08F3B7}"/>
          </ac:picMkLst>
        </pc:picChg>
        <pc:cxnChg chg="del mod">
          <ac:chgData name="Pynbhalang Lyngdoh [Chillibreeze]" userId="6e6ab227-4ab6-4418-b5d2-56197c8246b7" providerId="ADAL" clId="{CF747499-3E00-4ADC-BA0B-6254FB83A975}" dt="2020-07-27T16:53:15.780" v="2696" actId="21"/>
          <ac:cxnSpMkLst>
            <pc:docMk/>
            <pc:sldMk cId="4033693061" sldId="1813"/>
            <ac:cxnSpMk id="15" creationId="{2B20CBBD-F5D9-4133-A6BF-AA5EEF750A9D}"/>
          </ac:cxnSpMkLst>
        </pc:cxnChg>
        <pc:cxnChg chg="add mod">
          <ac:chgData name="Pynbhalang Lyngdoh [Chillibreeze]" userId="6e6ab227-4ab6-4418-b5d2-56197c8246b7" providerId="ADAL" clId="{CF747499-3E00-4ADC-BA0B-6254FB83A975}" dt="2020-07-27T17:20:46.376" v="3644" actId="1037"/>
          <ac:cxnSpMkLst>
            <pc:docMk/>
            <pc:sldMk cId="4033693061" sldId="1813"/>
            <ac:cxnSpMk id="26" creationId="{C2116008-C616-4A1D-A814-2DD779F458D5}"/>
          </ac:cxnSpMkLst>
        </pc:cxnChg>
      </pc:sldChg>
      <pc:sldChg chg="addSp delSp modSp mod">
        <pc:chgData name="Pynbhalang Lyngdoh [Chillibreeze]" userId="6e6ab227-4ab6-4418-b5d2-56197c8246b7" providerId="ADAL" clId="{CF747499-3E00-4ADC-BA0B-6254FB83A975}" dt="2020-07-27T17:22:23.653" v="3717" actId="14100"/>
        <pc:sldMkLst>
          <pc:docMk/>
          <pc:sldMk cId="2496819317" sldId="1814"/>
        </pc:sldMkLst>
        <pc:spChg chg="del">
          <ac:chgData name="Pynbhalang Lyngdoh [Chillibreeze]" userId="6e6ab227-4ab6-4418-b5d2-56197c8246b7" providerId="ADAL" clId="{CF747499-3E00-4ADC-BA0B-6254FB83A975}" dt="2020-07-27T10:32:16.721" v="810" actId="478"/>
          <ac:spMkLst>
            <pc:docMk/>
            <pc:sldMk cId="2496819317" sldId="1814"/>
            <ac:spMk id="2" creationId="{E5A23088-D55E-405D-9BB0-3D908AC4654A}"/>
          </ac:spMkLst>
        </pc:spChg>
        <pc:spChg chg="del mod">
          <ac:chgData name="Pynbhalang Lyngdoh [Chillibreeze]" userId="6e6ab227-4ab6-4418-b5d2-56197c8246b7" providerId="ADAL" clId="{CF747499-3E00-4ADC-BA0B-6254FB83A975}" dt="2020-07-27T16:53:43.541" v="2702" actId="21"/>
          <ac:spMkLst>
            <pc:docMk/>
            <pc:sldMk cId="2496819317" sldId="1814"/>
            <ac:spMk id="6" creationId="{00000000-0000-0000-0000-000000000000}"/>
          </ac:spMkLst>
        </pc:spChg>
        <pc:spChg chg="mod">
          <ac:chgData name="Pynbhalang Lyngdoh [Chillibreeze]" userId="6e6ab227-4ab6-4418-b5d2-56197c8246b7" providerId="ADAL" clId="{CF747499-3E00-4ADC-BA0B-6254FB83A975}" dt="2020-07-27T10:52:14.780" v="1167"/>
          <ac:spMkLst>
            <pc:docMk/>
            <pc:sldMk cId="2496819317" sldId="1814"/>
            <ac:spMk id="15" creationId="{AA0007B0-B1CD-4A59-9A37-1AC9550A3DFC}"/>
          </ac:spMkLst>
        </pc:spChg>
        <pc:spChg chg="mod">
          <ac:chgData name="Pynbhalang Lyngdoh [Chillibreeze]" userId="6e6ab227-4ab6-4418-b5d2-56197c8246b7" providerId="ADAL" clId="{CF747499-3E00-4ADC-BA0B-6254FB83A975}" dt="2020-07-27T10:52:14.780" v="1167"/>
          <ac:spMkLst>
            <pc:docMk/>
            <pc:sldMk cId="2496819317" sldId="1814"/>
            <ac:spMk id="16" creationId="{42325C0E-8013-4DAE-9B9A-D3AEAE04C8BC}"/>
          </ac:spMkLst>
        </pc:spChg>
        <pc:spChg chg="del mod">
          <ac:chgData name="Pynbhalang Lyngdoh [Chillibreeze]" userId="6e6ab227-4ab6-4418-b5d2-56197c8246b7" providerId="ADAL" clId="{CF747499-3E00-4ADC-BA0B-6254FB83A975}" dt="2020-07-27T16:54:07.829" v="2708" actId="21"/>
          <ac:spMkLst>
            <pc:docMk/>
            <pc:sldMk cId="2496819317" sldId="1814"/>
            <ac:spMk id="19" creationId="{0508B214-5D8E-4C65-8F79-97F263014AFD}"/>
          </ac:spMkLst>
        </pc:spChg>
        <pc:spChg chg="del">
          <ac:chgData name="Pynbhalang Lyngdoh [Chillibreeze]" userId="6e6ab227-4ab6-4418-b5d2-56197c8246b7" providerId="ADAL" clId="{CF747499-3E00-4ADC-BA0B-6254FB83A975}" dt="2020-07-27T16:54:18.644" v="2714" actId="21"/>
          <ac:spMkLst>
            <pc:docMk/>
            <pc:sldMk cId="2496819317" sldId="1814"/>
            <ac:spMk id="22" creationId="{527ACB23-C9A3-4286-920A-5A3F7C78A6C9}"/>
          </ac:spMkLst>
        </pc:spChg>
        <pc:spChg chg="del">
          <ac:chgData name="Pynbhalang Lyngdoh [Chillibreeze]" userId="6e6ab227-4ab6-4418-b5d2-56197c8246b7" providerId="ADAL" clId="{CF747499-3E00-4ADC-BA0B-6254FB83A975}" dt="2020-07-27T16:54:24.589" v="2720" actId="21"/>
          <ac:spMkLst>
            <pc:docMk/>
            <pc:sldMk cId="2496819317" sldId="1814"/>
            <ac:spMk id="25" creationId="{BA331E4F-C9A6-45F2-B6C9-164B6397E5ED}"/>
          </ac:spMkLst>
        </pc:spChg>
        <pc:spChg chg="del">
          <ac:chgData name="Pynbhalang Lyngdoh [Chillibreeze]" userId="6e6ab227-4ab6-4418-b5d2-56197c8246b7" providerId="ADAL" clId="{CF747499-3E00-4ADC-BA0B-6254FB83A975}" dt="2020-07-27T16:54:30.041" v="2726" actId="21"/>
          <ac:spMkLst>
            <pc:docMk/>
            <pc:sldMk cId="2496819317" sldId="1814"/>
            <ac:spMk id="28" creationId="{FF094898-9AB2-40FA-A996-E08012CC8F71}"/>
          </ac:spMkLst>
        </pc:spChg>
        <pc:spChg chg="mod">
          <ac:chgData name="Pynbhalang Lyngdoh [Chillibreeze]" userId="6e6ab227-4ab6-4418-b5d2-56197c8246b7" providerId="ADAL" clId="{CF747499-3E00-4ADC-BA0B-6254FB83A975}" dt="2020-07-27T10:52:18.053" v="1181"/>
          <ac:spMkLst>
            <pc:docMk/>
            <pc:sldMk cId="2496819317" sldId="1814"/>
            <ac:spMk id="36" creationId="{51F93C5B-AA54-4D57-BD72-37F2BFC3241D}"/>
          </ac:spMkLst>
        </pc:spChg>
        <pc:spChg chg="mod">
          <ac:chgData name="Pynbhalang Lyngdoh [Chillibreeze]" userId="6e6ab227-4ab6-4418-b5d2-56197c8246b7" providerId="ADAL" clId="{CF747499-3E00-4ADC-BA0B-6254FB83A975}" dt="2020-07-27T10:52:18.053" v="1181"/>
          <ac:spMkLst>
            <pc:docMk/>
            <pc:sldMk cId="2496819317" sldId="1814"/>
            <ac:spMk id="37" creationId="{6C9A987A-96BE-4630-A03B-CEC286395667}"/>
          </ac:spMkLst>
        </pc:spChg>
        <pc:spChg chg="mod">
          <ac:chgData name="Pynbhalang Lyngdoh [Chillibreeze]" userId="6e6ab227-4ab6-4418-b5d2-56197c8246b7" providerId="ADAL" clId="{CF747499-3E00-4ADC-BA0B-6254FB83A975}" dt="2020-07-27T10:52:22.597" v="1195"/>
          <ac:spMkLst>
            <pc:docMk/>
            <pc:sldMk cId="2496819317" sldId="1814"/>
            <ac:spMk id="39" creationId="{BBA4AB18-E7A1-4805-A0D9-BF46A45650F7}"/>
          </ac:spMkLst>
        </pc:spChg>
        <pc:spChg chg="mod">
          <ac:chgData name="Pynbhalang Lyngdoh [Chillibreeze]" userId="6e6ab227-4ab6-4418-b5d2-56197c8246b7" providerId="ADAL" clId="{CF747499-3E00-4ADC-BA0B-6254FB83A975}" dt="2020-07-27T10:52:22.597" v="1195"/>
          <ac:spMkLst>
            <pc:docMk/>
            <pc:sldMk cId="2496819317" sldId="1814"/>
            <ac:spMk id="40" creationId="{583B0AB9-A514-47E7-8A31-B9764C2F975B}"/>
          </ac:spMkLst>
        </pc:spChg>
        <pc:spChg chg="mod">
          <ac:chgData name="Pynbhalang Lyngdoh [Chillibreeze]" userId="6e6ab227-4ab6-4418-b5d2-56197c8246b7" providerId="ADAL" clId="{CF747499-3E00-4ADC-BA0B-6254FB83A975}" dt="2020-07-27T10:52:25.884" v="1209"/>
          <ac:spMkLst>
            <pc:docMk/>
            <pc:sldMk cId="2496819317" sldId="1814"/>
            <ac:spMk id="42" creationId="{A072D41D-5168-4CAC-915E-5618876E411A}"/>
          </ac:spMkLst>
        </pc:spChg>
        <pc:spChg chg="mod">
          <ac:chgData name="Pynbhalang Lyngdoh [Chillibreeze]" userId="6e6ab227-4ab6-4418-b5d2-56197c8246b7" providerId="ADAL" clId="{CF747499-3E00-4ADC-BA0B-6254FB83A975}" dt="2020-07-27T10:52:25.884" v="1209"/>
          <ac:spMkLst>
            <pc:docMk/>
            <pc:sldMk cId="2496819317" sldId="1814"/>
            <ac:spMk id="43" creationId="{ABBBD3F6-BCC0-41A2-BC0F-A87F1A2599EB}"/>
          </ac:spMkLst>
        </pc:spChg>
        <pc:spChg chg="mod">
          <ac:chgData name="Pynbhalang Lyngdoh [Chillibreeze]" userId="6e6ab227-4ab6-4418-b5d2-56197c8246b7" providerId="ADAL" clId="{CF747499-3E00-4ADC-BA0B-6254FB83A975}" dt="2020-07-27T12:11:48.386" v="2036"/>
          <ac:spMkLst>
            <pc:docMk/>
            <pc:sldMk cId="2496819317" sldId="1814"/>
            <ac:spMk id="45" creationId="{758E27D8-10A0-4F2D-961E-A0E2E503A180}"/>
          </ac:spMkLst>
        </pc:spChg>
        <pc:spChg chg="mod">
          <ac:chgData name="Pynbhalang Lyngdoh [Chillibreeze]" userId="6e6ab227-4ab6-4418-b5d2-56197c8246b7" providerId="ADAL" clId="{CF747499-3E00-4ADC-BA0B-6254FB83A975}" dt="2020-07-27T10:52:29.724" v="1223"/>
          <ac:spMkLst>
            <pc:docMk/>
            <pc:sldMk cId="2496819317" sldId="1814"/>
            <ac:spMk id="47" creationId="{DCA9DD32-CB74-4D60-89C4-B3E18E0CF4FA}"/>
          </ac:spMkLst>
        </pc:spChg>
        <pc:spChg chg="mod">
          <ac:chgData name="Pynbhalang Lyngdoh [Chillibreeze]" userId="6e6ab227-4ab6-4418-b5d2-56197c8246b7" providerId="ADAL" clId="{CF747499-3E00-4ADC-BA0B-6254FB83A975}" dt="2020-07-27T10:52:29.724" v="1223"/>
          <ac:spMkLst>
            <pc:docMk/>
            <pc:sldMk cId="2496819317" sldId="1814"/>
            <ac:spMk id="48" creationId="{D340F768-2B13-4F7C-9E96-6DFB541E9D52}"/>
          </ac:spMkLst>
        </pc:spChg>
        <pc:spChg chg="del">
          <ac:chgData name="Pynbhalang Lyngdoh [Chillibreeze]" userId="6e6ab227-4ab6-4418-b5d2-56197c8246b7" providerId="ADAL" clId="{CF747499-3E00-4ADC-BA0B-6254FB83A975}" dt="2020-07-27T16:54:33.881" v="2730" actId="21"/>
          <ac:spMkLst>
            <pc:docMk/>
            <pc:sldMk cId="2496819317" sldId="1814"/>
            <ac:spMk id="49" creationId="{D6BB4177-1CA8-4602-B6C5-0E797A9B9F38}"/>
          </ac:spMkLst>
        </pc:spChg>
        <pc:spChg chg="del">
          <ac:chgData name="Pynbhalang Lyngdoh [Chillibreeze]" userId="6e6ab227-4ab6-4418-b5d2-56197c8246b7" providerId="ADAL" clId="{CF747499-3E00-4ADC-BA0B-6254FB83A975}" dt="2020-07-27T16:55:25.052" v="2745" actId="21"/>
          <ac:spMkLst>
            <pc:docMk/>
            <pc:sldMk cId="2496819317" sldId="1814"/>
            <ac:spMk id="50" creationId="{8E2C163B-538A-4236-AFDB-3054E7C4868A}"/>
          </ac:spMkLst>
        </pc:spChg>
        <pc:spChg chg="mod">
          <ac:chgData name="Pynbhalang Lyngdoh [Chillibreeze]" userId="6e6ab227-4ab6-4418-b5d2-56197c8246b7" providerId="ADAL" clId="{CF747499-3E00-4ADC-BA0B-6254FB83A975}" dt="2020-07-27T10:52:32.316" v="1237"/>
          <ac:spMkLst>
            <pc:docMk/>
            <pc:sldMk cId="2496819317" sldId="1814"/>
            <ac:spMk id="52" creationId="{860F66DD-8F13-4973-935D-E704431C8275}"/>
          </ac:spMkLst>
        </pc:spChg>
        <pc:spChg chg="mod">
          <ac:chgData name="Pynbhalang Lyngdoh [Chillibreeze]" userId="6e6ab227-4ab6-4418-b5d2-56197c8246b7" providerId="ADAL" clId="{CF747499-3E00-4ADC-BA0B-6254FB83A975}" dt="2020-07-27T10:52:32.316" v="1237"/>
          <ac:spMkLst>
            <pc:docMk/>
            <pc:sldMk cId="2496819317" sldId="1814"/>
            <ac:spMk id="53" creationId="{9780449D-264C-4934-B06E-1A3D98F5C69B}"/>
          </ac:spMkLst>
        </pc:spChg>
        <pc:spChg chg="del">
          <ac:chgData name="Pynbhalang Lyngdoh [Chillibreeze]" userId="6e6ab227-4ab6-4418-b5d2-56197c8246b7" providerId="ADAL" clId="{CF747499-3E00-4ADC-BA0B-6254FB83A975}" dt="2020-07-27T16:55:30.105" v="2751" actId="21"/>
          <ac:spMkLst>
            <pc:docMk/>
            <pc:sldMk cId="2496819317" sldId="1814"/>
            <ac:spMk id="54" creationId="{F583507D-4509-4E50-9719-E3AE59D67D5F}"/>
          </ac:spMkLst>
        </pc:spChg>
        <pc:spChg chg="mod">
          <ac:chgData name="Pynbhalang Lyngdoh [Chillibreeze]" userId="6e6ab227-4ab6-4418-b5d2-56197c8246b7" providerId="ADAL" clId="{CF747499-3E00-4ADC-BA0B-6254FB83A975}" dt="2020-07-27T10:52:35.204" v="1251"/>
          <ac:spMkLst>
            <pc:docMk/>
            <pc:sldMk cId="2496819317" sldId="1814"/>
            <ac:spMk id="56" creationId="{4D6DD608-9E16-4FC9-9FA0-37FB2A3D7D7C}"/>
          </ac:spMkLst>
        </pc:spChg>
        <pc:spChg chg="mod">
          <ac:chgData name="Pynbhalang Lyngdoh [Chillibreeze]" userId="6e6ab227-4ab6-4418-b5d2-56197c8246b7" providerId="ADAL" clId="{CF747499-3E00-4ADC-BA0B-6254FB83A975}" dt="2020-07-27T10:52:35.204" v="1251"/>
          <ac:spMkLst>
            <pc:docMk/>
            <pc:sldMk cId="2496819317" sldId="1814"/>
            <ac:spMk id="57" creationId="{7A276754-2BE0-4344-BD6D-053236DC69C4}"/>
          </ac:spMkLst>
        </pc:spChg>
        <pc:spChg chg="mod">
          <ac:chgData name="Pynbhalang Lyngdoh [Chillibreeze]" userId="6e6ab227-4ab6-4418-b5d2-56197c8246b7" providerId="ADAL" clId="{CF747499-3E00-4ADC-BA0B-6254FB83A975}" dt="2020-07-27T12:11:48.386" v="2036"/>
          <ac:spMkLst>
            <pc:docMk/>
            <pc:sldMk cId="2496819317" sldId="1814"/>
            <ac:spMk id="58" creationId="{30AA5984-A35C-4020-877A-A54AD640E8D4}"/>
          </ac:spMkLst>
        </pc:spChg>
        <pc:spChg chg="mod">
          <ac:chgData name="Pynbhalang Lyngdoh [Chillibreeze]" userId="6e6ab227-4ab6-4418-b5d2-56197c8246b7" providerId="ADAL" clId="{CF747499-3E00-4ADC-BA0B-6254FB83A975}" dt="2020-07-27T12:11:44.688" v="2018"/>
          <ac:spMkLst>
            <pc:docMk/>
            <pc:sldMk cId="2496819317" sldId="1814"/>
            <ac:spMk id="60" creationId="{16D5F504-9563-44EE-8BB2-FA27F01A5C0A}"/>
          </ac:spMkLst>
        </pc:spChg>
        <pc:spChg chg="mod">
          <ac:chgData name="Pynbhalang Lyngdoh [Chillibreeze]" userId="6e6ab227-4ab6-4418-b5d2-56197c8246b7" providerId="ADAL" clId="{CF747499-3E00-4ADC-BA0B-6254FB83A975}" dt="2020-07-27T12:11:44.688" v="2018"/>
          <ac:spMkLst>
            <pc:docMk/>
            <pc:sldMk cId="2496819317" sldId="1814"/>
            <ac:spMk id="61" creationId="{4A39CF86-616F-4C26-AD0A-9FEF441D4CBC}"/>
          </ac:spMkLst>
        </pc:spChg>
        <pc:spChg chg="mod">
          <ac:chgData name="Pynbhalang Lyngdoh [Chillibreeze]" userId="6e6ab227-4ab6-4418-b5d2-56197c8246b7" providerId="ADAL" clId="{CF747499-3E00-4ADC-BA0B-6254FB83A975}" dt="2020-07-27T12:11:40.345" v="2000"/>
          <ac:spMkLst>
            <pc:docMk/>
            <pc:sldMk cId="2496819317" sldId="1814"/>
            <ac:spMk id="63" creationId="{31B987B8-3CDF-42FC-8B26-8E97F52CF757}"/>
          </ac:spMkLst>
        </pc:spChg>
        <pc:spChg chg="mod">
          <ac:chgData name="Pynbhalang Lyngdoh [Chillibreeze]" userId="6e6ab227-4ab6-4418-b5d2-56197c8246b7" providerId="ADAL" clId="{CF747499-3E00-4ADC-BA0B-6254FB83A975}" dt="2020-07-27T12:11:40.345" v="2000"/>
          <ac:spMkLst>
            <pc:docMk/>
            <pc:sldMk cId="2496819317" sldId="1814"/>
            <ac:spMk id="64" creationId="{9827AE65-07F8-4C92-A9AD-95A2A427DE31}"/>
          </ac:spMkLst>
        </pc:spChg>
        <pc:spChg chg="mod">
          <ac:chgData name="Pynbhalang Lyngdoh [Chillibreeze]" userId="6e6ab227-4ab6-4418-b5d2-56197c8246b7" providerId="ADAL" clId="{CF747499-3E00-4ADC-BA0B-6254FB83A975}" dt="2020-07-27T12:11:52.210" v="2054"/>
          <ac:spMkLst>
            <pc:docMk/>
            <pc:sldMk cId="2496819317" sldId="1814"/>
            <ac:spMk id="66" creationId="{CFF653AF-6D35-407D-A489-42DD990B5BA7}"/>
          </ac:spMkLst>
        </pc:spChg>
        <pc:spChg chg="mod">
          <ac:chgData name="Pynbhalang Lyngdoh [Chillibreeze]" userId="6e6ab227-4ab6-4418-b5d2-56197c8246b7" providerId="ADAL" clId="{CF747499-3E00-4ADC-BA0B-6254FB83A975}" dt="2020-07-27T12:11:52.210" v="2054"/>
          <ac:spMkLst>
            <pc:docMk/>
            <pc:sldMk cId="2496819317" sldId="1814"/>
            <ac:spMk id="67" creationId="{3F5BBD7D-7B31-42A0-9A22-AB85DDE08673}"/>
          </ac:spMkLst>
        </pc:spChg>
        <pc:spChg chg="mod">
          <ac:chgData name="Pynbhalang Lyngdoh [Chillibreeze]" userId="6e6ab227-4ab6-4418-b5d2-56197c8246b7" providerId="ADAL" clId="{CF747499-3E00-4ADC-BA0B-6254FB83A975}" dt="2020-07-27T12:12:02.112" v="2108"/>
          <ac:spMkLst>
            <pc:docMk/>
            <pc:sldMk cId="2496819317" sldId="1814"/>
            <ac:spMk id="69" creationId="{B9CE1586-0B26-473D-B087-A46D077121CC}"/>
          </ac:spMkLst>
        </pc:spChg>
        <pc:spChg chg="mod">
          <ac:chgData name="Pynbhalang Lyngdoh [Chillibreeze]" userId="6e6ab227-4ab6-4418-b5d2-56197c8246b7" providerId="ADAL" clId="{CF747499-3E00-4ADC-BA0B-6254FB83A975}" dt="2020-07-27T12:12:02.112" v="2108"/>
          <ac:spMkLst>
            <pc:docMk/>
            <pc:sldMk cId="2496819317" sldId="1814"/>
            <ac:spMk id="70" creationId="{8CD3D178-DCB4-49DD-88B6-744D591F9550}"/>
          </ac:spMkLst>
        </pc:spChg>
        <pc:spChg chg="mod">
          <ac:chgData name="Pynbhalang Lyngdoh [Chillibreeze]" userId="6e6ab227-4ab6-4418-b5d2-56197c8246b7" providerId="ADAL" clId="{CF747499-3E00-4ADC-BA0B-6254FB83A975}" dt="2020-07-27T12:11:58.985" v="2090"/>
          <ac:spMkLst>
            <pc:docMk/>
            <pc:sldMk cId="2496819317" sldId="1814"/>
            <ac:spMk id="72" creationId="{61283590-3379-48F5-AD6E-6C809BF01AF8}"/>
          </ac:spMkLst>
        </pc:spChg>
        <pc:spChg chg="mod">
          <ac:chgData name="Pynbhalang Lyngdoh [Chillibreeze]" userId="6e6ab227-4ab6-4418-b5d2-56197c8246b7" providerId="ADAL" clId="{CF747499-3E00-4ADC-BA0B-6254FB83A975}" dt="2020-07-27T12:11:58.985" v="2090"/>
          <ac:spMkLst>
            <pc:docMk/>
            <pc:sldMk cId="2496819317" sldId="1814"/>
            <ac:spMk id="75" creationId="{4523CFAA-F789-4DFE-ADB6-3F0BCCE23D97}"/>
          </ac:spMkLst>
        </pc:spChg>
        <pc:spChg chg="mod">
          <ac:chgData name="Pynbhalang Lyngdoh [Chillibreeze]" userId="6e6ab227-4ab6-4418-b5d2-56197c8246b7" providerId="ADAL" clId="{CF747499-3E00-4ADC-BA0B-6254FB83A975}" dt="2020-07-27T12:11:56.002" v="2072"/>
          <ac:spMkLst>
            <pc:docMk/>
            <pc:sldMk cId="2496819317" sldId="1814"/>
            <ac:spMk id="77" creationId="{A5F37FEA-565D-4C6F-A06B-6FFD96E19280}"/>
          </ac:spMkLst>
        </pc:spChg>
        <pc:spChg chg="mod">
          <ac:chgData name="Pynbhalang Lyngdoh [Chillibreeze]" userId="6e6ab227-4ab6-4418-b5d2-56197c8246b7" providerId="ADAL" clId="{CF747499-3E00-4ADC-BA0B-6254FB83A975}" dt="2020-07-27T12:11:56.002" v="2072"/>
          <ac:spMkLst>
            <pc:docMk/>
            <pc:sldMk cId="2496819317" sldId="1814"/>
            <ac:spMk id="78" creationId="{776A6B30-EAFF-4099-9D19-7B0E9DAE0E87}"/>
          </ac:spMkLst>
        </pc:spChg>
        <pc:spChg chg="add del mod">
          <ac:chgData name="Pynbhalang Lyngdoh [Chillibreeze]" userId="6e6ab227-4ab6-4418-b5d2-56197c8246b7" providerId="ADAL" clId="{CF747499-3E00-4ADC-BA0B-6254FB83A975}" dt="2020-07-27T16:54:03.685" v="2704" actId="21"/>
          <ac:spMkLst>
            <pc:docMk/>
            <pc:sldMk cId="2496819317" sldId="1814"/>
            <ac:spMk id="86" creationId="{D3B8152B-BB75-4A1A-8056-0F6F5F44D6EA}"/>
          </ac:spMkLst>
        </pc:spChg>
        <pc:spChg chg="add mod">
          <ac:chgData name="Pynbhalang Lyngdoh [Chillibreeze]" userId="6e6ab227-4ab6-4418-b5d2-56197c8246b7" providerId="ADAL" clId="{CF747499-3E00-4ADC-BA0B-6254FB83A975}" dt="2020-07-27T16:54:04.051" v="2705"/>
          <ac:spMkLst>
            <pc:docMk/>
            <pc:sldMk cId="2496819317" sldId="1814"/>
            <ac:spMk id="87" creationId="{75F61E4D-D3DC-44C7-A5FE-540D18E482CB}"/>
          </ac:spMkLst>
        </pc:spChg>
        <pc:spChg chg="add mod">
          <ac:chgData name="Pynbhalang Lyngdoh [Chillibreeze]" userId="6e6ab227-4ab6-4418-b5d2-56197c8246b7" providerId="ADAL" clId="{CF747499-3E00-4ADC-BA0B-6254FB83A975}" dt="2020-07-27T17:22:03.481" v="3700" actId="14100"/>
          <ac:spMkLst>
            <pc:docMk/>
            <pc:sldMk cId="2496819317" sldId="1814"/>
            <ac:spMk id="89" creationId="{17453C44-ED6A-4E8A-91F7-0F4B461DB3FA}"/>
          </ac:spMkLst>
        </pc:spChg>
        <pc:spChg chg="add mod">
          <ac:chgData name="Pynbhalang Lyngdoh [Chillibreeze]" userId="6e6ab227-4ab6-4418-b5d2-56197c8246b7" providerId="ADAL" clId="{CF747499-3E00-4ADC-BA0B-6254FB83A975}" dt="2020-07-27T17:22:03.481" v="3700" actId="14100"/>
          <ac:spMkLst>
            <pc:docMk/>
            <pc:sldMk cId="2496819317" sldId="1814"/>
            <ac:spMk id="92" creationId="{0A8E7E37-F538-4FC4-8224-C9BAFBED9E02}"/>
          </ac:spMkLst>
        </pc:spChg>
        <pc:spChg chg="add mod">
          <ac:chgData name="Pynbhalang Lyngdoh [Chillibreeze]" userId="6e6ab227-4ab6-4418-b5d2-56197c8246b7" providerId="ADAL" clId="{CF747499-3E00-4ADC-BA0B-6254FB83A975}" dt="2020-07-27T17:21:58.356" v="3699" actId="552"/>
          <ac:spMkLst>
            <pc:docMk/>
            <pc:sldMk cId="2496819317" sldId="1814"/>
            <ac:spMk id="95" creationId="{8057F8B1-2E71-420E-8FFC-1AF0900CCEAE}"/>
          </ac:spMkLst>
        </pc:spChg>
        <pc:spChg chg="add mod">
          <ac:chgData name="Pynbhalang Lyngdoh [Chillibreeze]" userId="6e6ab227-4ab6-4418-b5d2-56197c8246b7" providerId="ADAL" clId="{CF747499-3E00-4ADC-BA0B-6254FB83A975}" dt="2020-07-27T17:22:03.481" v="3700" actId="14100"/>
          <ac:spMkLst>
            <pc:docMk/>
            <pc:sldMk cId="2496819317" sldId="1814"/>
            <ac:spMk id="98" creationId="{EBD52828-BB13-42AE-B61A-A0B76C129D54}"/>
          </ac:spMkLst>
        </pc:spChg>
        <pc:spChg chg="add del mod">
          <ac:chgData name="Pynbhalang Lyngdoh [Chillibreeze]" userId="6e6ab227-4ab6-4418-b5d2-56197c8246b7" providerId="ADAL" clId="{CF747499-3E00-4ADC-BA0B-6254FB83A975}" dt="2020-07-27T16:55:19.137" v="2739" actId="21"/>
          <ac:spMkLst>
            <pc:docMk/>
            <pc:sldMk cId="2496819317" sldId="1814"/>
            <ac:spMk id="100" creationId="{422E2A91-862E-402E-8BBD-2392D1EC0D46}"/>
          </ac:spMkLst>
        </pc:spChg>
        <pc:spChg chg="add mod">
          <ac:chgData name="Pynbhalang Lyngdoh [Chillibreeze]" userId="6e6ab227-4ab6-4418-b5d2-56197c8246b7" providerId="ADAL" clId="{CF747499-3E00-4ADC-BA0B-6254FB83A975}" dt="2020-07-27T17:22:13.813" v="3715" actId="552"/>
          <ac:spMkLst>
            <pc:docMk/>
            <pc:sldMk cId="2496819317" sldId="1814"/>
            <ac:spMk id="102" creationId="{1A5F301D-1CA6-4F3A-9EFF-4DC362991A0E}"/>
          </ac:spMkLst>
        </pc:spChg>
        <pc:spChg chg="add mod">
          <ac:chgData name="Pynbhalang Lyngdoh [Chillibreeze]" userId="6e6ab227-4ab6-4418-b5d2-56197c8246b7" providerId="ADAL" clId="{CF747499-3E00-4ADC-BA0B-6254FB83A975}" dt="2020-07-27T17:22:13.813" v="3715" actId="552"/>
          <ac:spMkLst>
            <pc:docMk/>
            <pc:sldMk cId="2496819317" sldId="1814"/>
            <ac:spMk id="105" creationId="{55E1DE36-BC5F-43C2-A506-5968B2D03D9A}"/>
          </ac:spMkLst>
        </pc:spChg>
        <pc:spChg chg="add mod">
          <ac:chgData name="Pynbhalang Lyngdoh [Chillibreeze]" userId="6e6ab227-4ab6-4418-b5d2-56197c8246b7" providerId="ADAL" clId="{CF747499-3E00-4ADC-BA0B-6254FB83A975}" dt="2020-07-27T17:22:13.813" v="3715" actId="552"/>
          <ac:spMkLst>
            <pc:docMk/>
            <pc:sldMk cId="2496819317" sldId="1814"/>
            <ac:spMk id="108" creationId="{26E62692-E65E-4375-8EAA-DA531ABBE4BC}"/>
          </ac:spMkLst>
        </pc:spChg>
        <pc:grpChg chg="del mod">
          <ac:chgData name="Pynbhalang Lyngdoh [Chillibreeze]" userId="6e6ab227-4ab6-4418-b5d2-56197c8246b7" providerId="ADAL" clId="{CF747499-3E00-4ADC-BA0B-6254FB83A975}" dt="2020-07-27T10:52:44.153" v="1253" actId="478"/>
          <ac:grpSpMkLst>
            <pc:docMk/>
            <pc:sldMk cId="2496819317" sldId="1814"/>
            <ac:grpSpMk id="14" creationId="{1C0CB9CD-5CF1-447D-80C9-D65983E5995A}"/>
          </ac:grpSpMkLst>
        </pc:grpChg>
        <pc:grpChg chg="del mod">
          <ac:chgData name="Pynbhalang Lyngdoh [Chillibreeze]" userId="6e6ab227-4ab6-4418-b5d2-56197c8246b7" providerId="ADAL" clId="{CF747499-3E00-4ADC-BA0B-6254FB83A975}" dt="2020-07-27T10:52:44.153" v="1253" actId="478"/>
          <ac:grpSpMkLst>
            <pc:docMk/>
            <pc:sldMk cId="2496819317" sldId="1814"/>
            <ac:grpSpMk id="35" creationId="{DA22ED57-6FEF-47AB-8392-20BC28BF7848}"/>
          </ac:grpSpMkLst>
        </pc:grpChg>
        <pc:grpChg chg="del mod">
          <ac:chgData name="Pynbhalang Lyngdoh [Chillibreeze]" userId="6e6ab227-4ab6-4418-b5d2-56197c8246b7" providerId="ADAL" clId="{CF747499-3E00-4ADC-BA0B-6254FB83A975}" dt="2020-07-27T10:52:44.153" v="1253" actId="478"/>
          <ac:grpSpMkLst>
            <pc:docMk/>
            <pc:sldMk cId="2496819317" sldId="1814"/>
            <ac:grpSpMk id="38" creationId="{418E3050-D410-43BF-8E4B-628E21C384EB}"/>
          </ac:grpSpMkLst>
        </pc:grpChg>
        <pc:grpChg chg="del mod">
          <ac:chgData name="Pynbhalang Lyngdoh [Chillibreeze]" userId="6e6ab227-4ab6-4418-b5d2-56197c8246b7" providerId="ADAL" clId="{CF747499-3E00-4ADC-BA0B-6254FB83A975}" dt="2020-07-27T10:52:44.153" v="1253" actId="478"/>
          <ac:grpSpMkLst>
            <pc:docMk/>
            <pc:sldMk cId="2496819317" sldId="1814"/>
            <ac:grpSpMk id="41" creationId="{6EC7EAC5-B0C8-48A5-92E5-B68AB3266B03}"/>
          </ac:grpSpMkLst>
        </pc:grpChg>
        <pc:grpChg chg="add del mod">
          <ac:chgData name="Pynbhalang Lyngdoh [Chillibreeze]" userId="6e6ab227-4ab6-4418-b5d2-56197c8246b7" providerId="ADAL" clId="{CF747499-3E00-4ADC-BA0B-6254FB83A975}" dt="2020-07-27T12:12:06.259" v="2109" actId="478"/>
          <ac:grpSpMkLst>
            <pc:docMk/>
            <pc:sldMk cId="2496819317" sldId="1814"/>
            <ac:grpSpMk id="44" creationId="{7CFD5AA9-9A06-4772-A3F7-6DC73C7F6262}"/>
          </ac:grpSpMkLst>
        </pc:grpChg>
        <pc:grpChg chg="del mod">
          <ac:chgData name="Pynbhalang Lyngdoh [Chillibreeze]" userId="6e6ab227-4ab6-4418-b5d2-56197c8246b7" providerId="ADAL" clId="{CF747499-3E00-4ADC-BA0B-6254FB83A975}" dt="2020-07-27T10:52:39.649" v="1252" actId="478"/>
          <ac:grpSpMkLst>
            <pc:docMk/>
            <pc:sldMk cId="2496819317" sldId="1814"/>
            <ac:grpSpMk id="46" creationId="{C2CAF569-40B4-443D-99D1-2A3F9A9B22B6}"/>
          </ac:grpSpMkLst>
        </pc:grpChg>
        <pc:grpChg chg="del mod">
          <ac:chgData name="Pynbhalang Lyngdoh [Chillibreeze]" userId="6e6ab227-4ab6-4418-b5d2-56197c8246b7" providerId="ADAL" clId="{CF747499-3E00-4ADC-BA0B-6254FB83A975}" dt="2020-07-27T10:52:39.649" v="1252" actId="478"/>
          <ac:grpSpMkLst>
            <pc:docMk/>
            <pc:sldMk cId="2496819317" sldId="1814"/>
            <ac:grpSpMk id="51" creationId="{15DDF0D5-30F2-4404-B162-77B7AA14E18A}"/>
          </ac:grpSpMkLst>
        </pc:grpChg>
        <pc:grpChg chg="del mod">
          <ac:chgData name="Pynbhalang Lyngdoh [Chillibreeze]" userId="6e6ab227-4ab6-4418-b5d2-56197c8246b7" providerId="ADAL" clId="{CF747499-3E00-4ADC-BA0B-6254FB83A975}" dt="2020-07-27T10:52:39.649" v="1252" actId="478"/>
          <ac:grpSpMkLst>
            <pc:docMk/>
            <pc:sldMk cId="2496819317" sldId="1814"/>
            <ac:grpSpMk id="55" creationId="{6C920CC1-A380-4DFD-9388-27D7C16D33E7}"/>
          </ac:grpSpMkLst>
        </pc:grpChg>
        <pc:grpChg chg="add del mod">
          <ac:chgData name="Pynbhalang Lyngdoh [Chillibreeze]" userId="6e6ab227-4ab6-4418-b5d2-56197c8246b7" providerId="ADAL" clId="{CF747499-3E00-4ADC-BA0B-6254FB83A975}" dt="2020-07-27T12:12:06.259" v="2109" actId="478"/>
          <ac:grpSpMkLst>
            <pc:docMk/>
            <pc:sldMk cId="2496819317" sldId="1814"/>
            <ac:grpSpMk id="59" creationId="{6C21562D-5739-44C7-BF4C-CA74C2AFA66E}"/>
          </ac:grpSpMkLst>
        </pc:grpChg>
        <pc:grpChg chg="add del mod">
          <ac:chgData name="Pynbhalang Lyngdoh [Chillibreeze]" userId="6e6ab227-4ab6-4418-b5d2-56197c8246b7" providerId="ADAL" clId="{CF747499-3E00-4ADC-BA0B-6254FB83A975}" dt="2020-07-27T12:12:06.259" v="2109" actId="478"/>
          <ac:grpSpMkLst>
            <pc:docMk/>
            <pc:sldMk cId="2496819317" sldId="1814"/>
            <ac:grpSpMk id="62" creationId="{DE1F46BB-A039-4952-B458-87A6BF1856B9}"/>
          </ac:grpSpMkLst>
        </pc:grpChg>
        <pc:grpChg chg="add del mod">
          <ac:chgData name="Pynbhalang Lyngdoh [Chillibreeze]" userId="6e6ab227-4ab6-4418-b5d2-56197c8246b7" providerId="ADAL" clId="{CF747499-3E00-4ADC-BA0B-6254FB83A975}" dt="2020-07-27T12:12:06.259" v="2109" actId="478"/>
          <ac:grpSpMkLst>
            <pc:docMk/>
            <pc:sldMk cId="2496819317" sldId="1814"/>
            <ac:grpSpMk id="65" creationId="{2CFA2F18-7402-496A-9132-240DF83EB728}"/>
          </ac:grpSpMkLst>
        </pc:grpChg>
        <pc:grpChg chg="add del mod">
          <ac:chgData name="Pynbhalang Lyngdoh [Chillibreeze]" userId="6e6ab227-4ab6-4418-b5d2-56197c8246b7" providerId="ADAL" clId="{CF747499-3E00-4ADC-BA0B-6254FB83A975}" dt="2020-07-27T12:12:06.259" v="2109" actId="478"/>
          <ac:grpSpMkLst>
            <pc:docMk/>
            <pc:sldMk cId="2496819317" sldId="1814"/>
            <ac:grpSpMk id="68" creationId="{50173F1E-80C9-494A-9F0C-12C7C2365BCC}"/>
          </ac:grpSpMkLst>
        </pc:grpChg>
        <pc:grpChg chg="add del mod">
          <ac:chgData name="Pynbhalang Lyngdoh [Chillibreeze]" userId="6e6ab227-4ab6-4418-b5d2-56197c8246b7" providerId="ADAL" clId="{CF747499-3E00-4ADC-BA0B-6254FB83A975}" dt="2020-07-27T12:12:06.259" v="2109" actId="478"/>
          <ac:grpSpMkLst>
            <pc:docMk/>
            <pc:sldMk cId="2496819317" sldId="1814"/>
            <ac:grpSpMk id="71" creationId="{B4779DF4-9AC4-40B6-86C4-AB9C2E878546}"/>
          </ac:grpSpMkLst>
        </pc:grpChg>
        <pc:grpChg chg="add del mod">
          <ac:chgData name="Pynbhalang Lyngdoh [Chillibreeze]" userId="6e6ab227-4ab6-4418-b5d2-56197c8246b7" providerId="ADAL" clId="{CF747499-3E00-4ADC-BA0B-6254FB83A975}" dt="2020-07-27T12:12:06.259" v="2109" actId="478"/>
          <ac:grpSpMkLst>
            <pc:docMk/>
            <pc:sldMk cId="2496819317" sldId="1814"/>
            <ac:grpSpMk id="76" creationId="{D324FE7A-A0C9-468E-8DF6-1198FD71552B}"/>
          </ac:grpSpMkLst>
        </pc:grpChg>
        <pc:picChg chg="del mod">
          <ac:chgData name="Pynbhalang Lyngdoh [Chillibreeze]" userId="6e6ab227-4ab6-4418-b5d2-56197c8246b7" providerId="ADAL" clId="{CF747499-3E00-4ADC-BA0B-6254FB83A975}" dt="2020-07-27T16:54:05.890" v="2706" actId="21"/>
          <ac:picMkLst>
            <pc:docMk/>
            <pc:sldMk cId="2496819317" sldId="1814"/>
            <ac:picMk id="3" creationId="{126F1230-7964-4D2A-B807-7A6833BFAA0F}"/>
          </ac:picMkLst>
        </pc:picChg>
        <pc:picChg chg="del mod">
          <ac:chgData name="Pynbhalang Lyngdoh [Chillibreeze]" userId="6e6ab227-4ab6-4418-b5d2-56197c8246b7" providerId="ADAL" clId="{CF747499-3E00-4ADC-BA0B-6254FB83A975}" dt="2020-07-27T16:54:16.449" v="2712" actId="21"/>
          <ac:picMkLst>
            <pc:docMk/>
            <pc:sldMk cId="2496819317" sldId="1814"/>
            <ac:picMk id="4" creationId="{B808C12A-1758-4BB6-A33B-B1EFE251C089}"/>
          </ac:picMkLst>
        </pc:picChg>
        <pc:picChg chg="del mod">
          <ac:chgData name="Pynbhalang Lyngdoh [Chillibreeze]" userId="6e6ab227-4ab6-4418-b5d2-56197c8246b7" providerId="ADAL" clId="{CF747499-3E00-4ADC-BA0B-6254FB83A975}" dt="2020-07-27T16:54:22.825" v="2718" actId="21"/>
          <ac:picMkLst>
            <pc:docMk/>
            <pc:sldMk cId="2496819317" sldId="1814"/>
            <ac:picMk id="5" creationId="{56E5BB01-ABC8-4CAA-8F91-F535A7AD71ED}"/>
          </ac:picMkLst>
        </pc:picChg>
        <pc:picChg chg="del mod">
          <ac:chgData name="Pynbhalang Lyngdoh [Chillibreeze]" userId="6e6ab227-4ab6-4418-b5d2-56197c8246b7" providerId="ADAL" clId="{CF747499-3E00-4ADC-BA0B-6254FB83A975}" dt="2020-07-27T16:54:28.145" v="2724" actId="21"/>
          <ac:picMkLst>
            <pc:docMk/>
            <pc:sldMk cId="2496819317" sldId="1814"/>
            <ac:picMk id="7" creationId="{D811C6FB-2BFF-4C25-A59A-4ED5A1E7AB4D}"/>
          </ac:picMkLst>
        </pc:picChg>
        <pc:picChg chg="del mod">
          <ac:chgData name="Pynbhalang Lyngdoh [Chillibreeze]" userId="6e6ab227-4ab6-4418-b5d2-56197c8246b7" providerId="ADAL" clId="{CF747499-3E00-4ADC-BA0B-6254FB83A975}" dt="2020-07-27T16:54:32.176" v="2728" actId="21"/>
          <ac:picMkLst>
            <pc:docMk/>
            <pc:sldMk cId="2496819317" sldId="1814"/>
            <ac:picMk id="8" creationId="{543E57DF-5A81-474E-B3B9-9BB2441BA420}"/>
          </ac:picMkLst>
        </pc:picChg>
        <pc:picChg chg="del">
          <ac:chgData name="Pynbhalang Lyngdoh [Chillibreeze]" userId="6e6ab227-4ab6-4418-b5d2-56197c8246b7" providerId="ADAL" clId="{CF747499-3E00-4ADC-BA0B-6254FB83A975}" dt="2020-07-27T12:11:07.068" v="1980"/>
          <ac:picMkLst>
            <pc:docMk/>
            <pc:sldMk cId="2496819317" sldId="1814"/>
            <ac:picMk id="9" creationId="{1DD6B63F-8FCF-4671-BB80-76D41C1FB45F}"/>
          </ac:picMkLst>
        </pc:picChg>
        <pc:picChg chg="del mod">
          <ac:chgData name="Pynbhalang Lyngdoh [Chillibreeze]" userId="6e6ab227-4ab6-4418-b5d2-56197c8246b7" providerId="ADAL" clId="{CF747499-3E00-4ADC-BA0B-6254FB83A975}" dt="2020-07-27T16:55:23.044" v="2743" actId="21"/>
          <ac:picMkLst>
            <pc:docMk/>
            <pc:sldMk cId="2496819317" sldId="1814"/>
            <ac:picMk id="10" creationId="{C3A96A09-A9AA-40AD-8082-78B3ED4C97F9}"/>
          </ac:picMkLst>
        </pc:picChg>
        <pc:picChg chg="del mod">
          <ac:chgData name="Pynbhalang Lyngdoh [Chillibreeze]" userId="6e6ab227-4ab6-4418-b5d2-56197c8246b7" providerId="ADAL" clId="{CF747499-3E00-4ADC-BA0B-6254FB83A975}" dt="2020-07-27T16:55:28.422" v="2749" actId="21"/>
          <ac:picMkLst>
            <pc:docMk/>
            <pc:sldMk cId="2496819317" sldId="1814"/>
            <ac:picMk id="11" creationId="{34B7063F-9F25-4C27-B85A-81A586814BB3}"/>
          </ac:picMkLst>
        </pc:picChg>
        <pc:picChg chg="add del mod">
          <ac:chgData name="Pynbhalang Lyngdoh [Chillibreeze]" userId="6e6ab227-4ab6-4418-b5d2-56197c8246b7" providerId="ADAL" clId="{CF747499-3E00-4ADC-BA0B-6254FB83A975}" dt="2020-07-27T12:12:56.026" v="2125" actId="478"/>
          <ac:picMkLst>
            <pc:docMk/>
            <pc:sldMk cId="2496819317" sldId="1814"/>
            <ac:picMk id="79" creationId="{9E14FAFD-BE2E-4A2E-8F70-D68BC6983BDC}"/>
          </ac:picMkLst>
        </pc:picChg>
        <pc:picChg chg="add del mod">
          <ac:chgData name="Pynbhalang Lyngdoh [Chillibreeze]" userId="6e6ab227-4ab6-4418-b5d2-56197c8246b7" providerId="ADAL" clId="{CF747499-3E00-4ADC-BA0B-6254FB83A975}" dt="2020-07-27T12:12:56.026" v="2125" actId="478"/>
          <ac:picMkLst>
            <pc:docMk/>
            <pc:sldMk cId="2496819317" sldId="1814"/>
            <ac:picMk id="80" creationId="{F4A3A6F4-BDA2-4DFC-86FC-455E27BC8881}"/>
          </ac:picMkLst>
        </pc:picChg>
        <pc:picChg chg="add del mod">
          <ac:chgData name="Pynbhalang Lyngdoh [Chillibreeze]" userId="6e6ab227-4ab6-4418-b5d2-56197c8246b7" providerId="ADAL" clId="{CF747499-3E00-4ADC-BA0B-6254FB83A975}" dt="2020-07-27T12:12:56.026" v="2125" actId="478"/>
          <ac:picMkLst>
            <pc:docMk/>
            <pc:sldMk cId="2496819317" sldId="1814"/>
            <ac:picMk id="81" creationId="{5993FAD8-FD9F-4D8D-9574-ECE7FA42F964}"/>
          </ac:picMkLst>
        </pc:picChg>
        <pc:picChg chg="add del mod">
          <ac:chgData name="Pynbhalang Lyngdoh [Chillibreeze]" userId="6e6ab227-4ab6-4418-b5d2-56197c8246b7" providerId="ADAL" clId="{CF747499-3E00-4ADC-BA0B-6254FB83A975}" dt="2020-07-27T12:12:56.026" v="2125" actId="478"/>
          <ac:picMkLst>
            <pc:docMk/>
            <pc:sldMk cId="2496819317" sldId="1814"/>
            <ac:picMk id="82" creationId="{C500367C-BDE9-4B20-8548-D6CBD8EA4E49}"/>
          </ac:picMkLst>
        </pc:picChg>
        <pc:picChg chg="add del mod">
          <ac:chgData name="Pynbhalang Lyngdoh [Chillibreeze]" userId="6e6ab227-4ab6-4418-b5d2-56197c8246b7" providerId="ADAL" clId="{CF747499-3E00-4ADC-BA0B-6254FB83A975}" dt="2020-07-27T12:12:52.219" v="2124" actId="478"/>
          <ac:picMkLst>
            <pc:docMk/>
            <pc:sldMk cId="2496819317" sldId="1814"/>
            <ac:picMk id="83" creationId="{2D2F2D61-3891-4EDA-8036-FDAFDE93DA1A}"/>
          </ac:picMkLst>
        </pc:picChg>
        <pc:picChg chg="add del mod">
          <ac:chgData name="Pynbhalang Lyngdoh [Chillibreeze]" userId="6e6ab227-4ab6-4418-b5d2-56197c8246b7" providerId="ADAL" clId="{CF747499-3E00-4ADC-BA0B-6254FB83A975}" dt="2020-07-27T12:12:52.219" v="2124" actId="478"/>
          <ac:picMkLst>
            <pc:docMk/>
            <pc:sldMk cId="2496819317" sldId="1814"/>
            <ac:picMk id="84" creationId="{6CD7E572-EF56-4D12-A393-5A5238C29827}"/>
          </ac:picMkLst>
        </pc:picChg>
        <pc:picChg chg="add del mod">
          <ac:chgData name="Pynbhalang Lyngdoh [Chillibreeze]" userId="6e6ab227-4ab6-4418-b5d2-56197c8246b7" providerId="ADAL" clId="{CF747499-3E00-4ADC-BA0B-6254FB83A975}" dt="2020-07-27T12:12:52.219" v="2124" actId="478"/>
          <ac:picMkLst>
            <pc:docMk/>
            <pc:sldMk cId="2496819317" sldId="1814"/>
            <ac:picMk id="85" creationId="{6813DDDD-4E62-40A5-B0CB-699DB74286D2}"/>
          </ac:picMkLst>
        </pc:picChg>
        <pc:picChg chg="add mod">
          <ac:chgData name="Pynbhalang Lyngdoh [Chillibreeze]" userId="6e6ab227-4ab6-4418-b5d2-56197c8246b7" providerId="ADAL" clId="{CF747499-3E00-4ADC-BA0B-6254FB83A975}" dt="2020-07-27T16:54:06.209" v="2707"/>
          <ac:picMkLst>
            <pc:docMk/>
            <pc:sldMk cId="2496819317" sldId="1814"/>
            <ac:picMk id="88" creationId="{A4CF4FFE-096A-474D-8CB5-3B787FFCC65D}"/>
          </ac:picMkLst>
        </pc:picChg>
        <pc:picChg chg="add mod">
          <ac:chgData name="Pynbhalang Lyngdoh [Chillibreeze]" userId="6e6ab227-4ab6-4418-b5d2-56197c8246b7" providerId="ADAL" clId="{CF747499-3E00-4ADC-BA0B-6254FB83A975}" dt="2020-07-27T16:54:16.818" v="2713"/>
          <ac:picMkLst>
            <pc:docMk/>
            <pc:sldMk cId="2496819317" sldId="1814"/>
            <ac:picMk id="91" creationId="{1565503F-FA7F-4EE6-8F32-06E8D2A340D0}"/>
          </ac:picMkLst>
        </pc:picChg>
        <pc:picChg chg="add mod">
          <ac:chgData name="Pynbhalang Lyngdoh [Chillibreeze]" userId="6e6ab227-4ab6-4418-b5d2-56197c8246b7" providerId="ADAL" clId="{CF747499-3E00-4ADC-BA0B-6254FB83A975}" dt="2020-07-27T16:54:23.110" v="2719"/>
          <ac:picMkLst>
            <pc:docMk/>
            <pc:sldMk cId="2496819317" sldId="1814"/>
            <ac:picMk id="94" creationId="{4B3536AD-D3F5-44F9-A49E-2D0EECD06201}"/>
          </ac:picMkLst>
        </pc:picChg>
        <pc:picChg chg="add mod">
          <ac:chgData name="Pynbhalang Lyngdoh [Chillibreeze]" userId="6e6ab227-4ab6-4418-b5d2-56197c8246b7" providerId="ADAL" clId="{CF747499-3E00-4ADC-BA0B-6254FB83A975}" dt="2020-07-27T16:54:28.469" v="2725"/>
          <ac:picMkLst>
            <pc:docMk/>
            <pc:sldMk cId="2496819317" sldId="1814"/>
            <ac:picMk id="97" creationId="{B2C67D53-4DE9-4D6E-A751-5228473B771B}"/>
          </ac:picMkLst>
        </pc:picChg>
        <pc:picChg chg="add del mod">
          <ac:chgData name="Pynbhalang Lyngdoh [Chillibreeze]" userId="6e6ab227-4ab6-4418-b5d2-56197c8246b7" providerId="ADAL" clId="{CF747499-3E00-4ADC-BA0B-6254FB83A975}" dt="2020-07-27T16:55:15.269" v="2737" actId="21"/>
          <ac:picMkLst>
            <pc:docMk/>
            <pc:sldMk cId="2496819317" sldId="1814"/>
            <ac:picMk id="99" creationId="{6E1773D1-7198-4534-85BC-86C777892EB4}"/>
          </ac:picMkLst>
        </pc:picChg>
        <pc:picChg chg="add mod">
          <ac:chgData name="Pynbhalang Lyngdoh [Chillibreeze]" userId="6e6ab227-4ab6-4418-b5d2-56197c8246b7" providerId="ADAL" clId="{CF747499-3E00-4ADC-BA0B-6254FB83A975}" dt="2020-07-27T16:55:16.728" v="2738"/>
          <ac:picMkLst>
            <pc:docMk/>
            <pc:sldMk cId="2496819317" sldId="1814"/>
            <ac:picMk id="101" creationId="{DE4BA3BE-635E-4141-9EEF-EE9DF5B6C37C}"/>
          </ac:picMkLst>
        </pc:picChg>
        <pc:picChg chg="add mod">
          <ac:chgData name="Pynbhalang Lyngdoh [Chillibreeze]" userId="6e6ab227-4ab6-4418-b5d2-56197c8246b7" providerId="ADAL" clId="{CF747499-3E00-4ADC-BA0B-6254FB83A975}" dt="2020-07-27T16:55:23.384" v="2744"/>
          <ac:picMkLst>
            <pc:docMk/>
            <pc:sldMk cId="2496819317" sldId="1814"/>
            <ac:picMk id="104" creationId="{24F69585-3811-4CEA-B391-A41EA94BFC2C}"/>
          </ac:picMkLst>
        </pc:picChg>
        <pc:picChg chg="add mod">
          <ac:chgData name="Pynbhalang Lyngdoh [Chillibreeze]" userId="6e6ab227-4ab6-4418-b5d2-56197c8246b7" providerId="ADAL" clId="{CF747499-3E00-4ADC-BA0B-6254FB83A975}" dt="2020-07-27T16:55:28.724" v="2750"/>
          <ac:picMkLst>
            <pc:docMk/>
            <pc:sldMk cId="2496819317" sldId="1814"/>
            <ac:picMk id="107" creationId="{5A7DDC7F-7861-4380-BA98-0D32B03F2798}"/>
          </ac:picMkLst>
        </pc:picChg>
        <pc:cxnChg chg="del mod">
          <ac:chgData name="Pynbhalang Lyngdoh [Chillibreeze]" userId="6e6ab227-4ab6-4418-b5d2-56197c8246b7" providerId="ADAL" clId="{CF747499-3E00-4ADC-BA0B-6254FB83A975}" dt="2020-07-27T16:54:10.044" v="2710" actId="21"/>
          <ac:cxnSpMkLst>
            <pc:docMk/>
            <pc:sldMk cId="2496819317" sldId="1814"/>
            <ac:cxnSpMk id="20" creationId="{30975FAD-4B81-4A02-9BEA-AF54737200C9}"/>
          </ac:cxnSpMkLst>
        </pc:cxnChg>
        <pc:cxnChg chg="del mod">
          <ac:chgData name="Pynbhalang Lyngdoh [Chillibreeze]" userId="6e6ab227-4ab6-4418-b5d2-56197c8246b7" providerId="ADAL" clId="{CF747499-3E00-4ADC-BA0B-6254FB83A975}" dt="2020-07-27T16:54:20.663" v="2716" actId="21"/>
          <ac:cxnSpMkLst>
            <pc:docMk/>
            <pc:sldMk cId="2496819317" sldId="1814"/>
            <ac:cxnSpMk id="23" creationId="{FEB4A032-49F7-45C8-A87E-815D16C38081}"/>
          </ac:cxnSpMkLst>
        </pc:cxnChg>
        <pc:cxnChg chg="del mod">
          <ac:chgData name="Pynbhalang Lyngdoh [Chillibreeze]" userId="6e6ab227-4ab6-4418-b5d2-56197c8246b7" providerId="ADAL" clId="{CF747499-3E00-4ADC-BA0B-6254FB83A975}" dt="2020-07-27T16:54:26.468" v="2722" actId="21"/>
          <ac:cxnSpMkLst>
            <pc:docMk/>
            <pc:sldMk cId="2496819317" sldId="1814"/>
            <ac:cxnSpMk id="26" creationId="{9B0EAF12-4181-4EBB-894D-001EF0277922}"/>
          </ac:cxnSpMkLst>
        </pc:cxnChg>
        <pc:cxnChg chg="del mod">
          <ac:chgData name="Pynbhalang Lyngdoh [Chillibreeze]" userId="6e6ab227-4ab6-4418-b5d2-56197c8246b7" providerId="ADAL" clId="{CF747499-3E00-4ADC-BA0B-6254FB83A975}" dt="2020-07-27T16:55:20.995" v="2741" actId="21"/>
          <ac:cxnSpMkLst>
            <pc:docMk/>
            <pc:sldMk cId="2496819317" sldId="1814"/>
            <ac:cxnSpMk id="73" creationId="{33B1127A-E5D1-4363-A9D0-92E14006AB84}"/>
          </ac:cxnSpMkLst>
        </pc:cxnChg>
        <pc:cxnChg chg="del mod">
          <ac:chgData name="Pynbhalang Lyngdoh [Chillibreeze]" userId="6e6ab227-4ab6-4418-b5d2-56197c8246b7" providerId="ADAL" clId="{CF747499-3E00-4ADC-BA0B-6254FB83A975}" dt="2020-07-27T16:55:26.836" v="2747" actId="21"/>
          <ac:cxnSpMkLst>
            <pc:docMk/>
            <pc:sldMk cId="2496819317" sldId="1814"/>
            <ac:cxnSpMk id="74" creationId="{AE5B50DF-DBDC-417D-83A8-4919F209B710}"/>
          </ac:cxnSpMkLst>
        </pc:cxnChg>
        <pc:cxnChg chg="add mod">
          <ac:chgData name="Pynbhalang Lyngdoh [Chillibreeze]" userId="6e6ab227-4ab6-4418-b5d2-56197c8246b7" providerId="ADAL" clId="{CF747499-3E00-4ADC-BA0B-6254FB83A975}" dt="2020-07-27T17:22:03.481" v="3700" actId="14100"/>
          <ac:cxnSpMkLst>
            <pc:docMk/>
            <pc:sldMk cId="2496819317" sldId="1814"/>
            <ac:cxnSpMk id="90" creationId="{8DB2A975-DFBF-4C47-9FCE-39FD2F3AE467}"/>
          </ac:cxnSpMkLst>
        </pc:cxnChg>
        <pc:cxnChg chg="add mod">
          <ac:chgData name="Pynbhalang Lyngdoh [Chillibreeze]" userId="6e6ab227-4ab6-4418-b5d2-56197c8246b7" providerId="ADAL" clId="{CF747499-3E00-4ADC-BA0B-6254FB83A975}" dt="2020-07-27T17:22:03.481" v="3700" actId="14100"/>
          <ac:cxnSpMkLst>
            <pc:docMk/>
            <pc:sldMk cId="2496819317" sldId="1814"/>
            <ac:cxnSpMk id="93" creationId="{54BC7D81-F2D5-4EB2-8C3D-008BC5D1E3A7}"/>
          </ac:cxnSpMkLst>
        </pc:cxnChg>
        <pc:cxnChg chg="add mod">
          <ac:chgData name="Pynbhalang Lyngdoh [Chillibreeze]" userId="6e6ab227-4ab6-4418-b5d2-56197c8246b7" providerId="ADAL" clId="{CF747499-3E00-4ADC-BA0B-6254FB83A975}" dt="2020-07-27T17:22:03.481" v="3700" actId="14100"/>
          <ac:cxnSpMkLst>
            <pc:docMk/>
            <pc:sldMk cId="2496819317" sldId="1814"/>
            <ac:cxnSpMk id="96" creationId="{53CD3D96-A3A3-4BB1-95E0-CE599715BE08}"/>
          </ac:cxnSpMkLst>
        </pc:cxnChg>
        <pc:cxnChg chg="add mod">
          <ac:chgData name="Pynbhalang Lyngdoh [Chillibreeze]" userId="6e6ab227-4ab6-4418-b5d2-56197c8246b7" providerId="ADAL" clId="{CF747499-3E00-4ADC-BA0B-6254FB83A975}" dt="2020-07-27T17:22:23.653" v="3717" actId="14100"/>
          <ac:cxnSpMkLst>
            <pc:docMk/>
            <pc:sldMk cId="2496819317" sldId="1814"/>
            <ac:cxnSpMk id="103" creationId="{861B483D-F27A-4205-B5DC-FA37205E3746}"/>
          </ac:cxnSpMkLst>
        </pc:cxnChg>
        <pc:cxnChg chg="add mod">
          <ac:chgData name="Pynbhalang Lyngdoh [Chillibreeze]" userId="6e6ab227-4ab6-4418-b5d2-56197c8246b7" providerId="ADAL" clId="{CF747499-3E00-4ADC-BA0B-6254FB83A975}" dt="2020-07-27T17:22:18.958" v="3716" actId="14100"/>
          <ac:cxnSpMkLst>
            <pc:docMk/>
            <pc:sldMk cId="2496819317" sldId="1814"/>
            <ac:cxnSpMk id="106" creationId="{E311002B-43CE-4F56-B0FA-56CC702B4E4E}"/>
          </ac:cxnSpMkLst>
        </pc:cxnChg>
      </pc:sldChg>
      <pc:sldChg chg="addSp delSp modSp mod">
        <pc:chgData name="Pynbhalang Lyngdoh [Chillibreeze]" userId="6e6ab227-4ab6-4418-b5d2-56197c8246b7" providerId="ADAL" clId="{CF747499-3E00-4ADC-BA0B-6254FB83A975}" dt="2020-07-27T16:55:56.601" v="2766"/>
        <pc:sldMkLst>
          <pc:docMk/>
          <pc:sldMk cId="2529775131" sldId="1815"/>
        </pc:sldMkLst>
        <pc:spChg chg="del">
          <ac:chgData name="Pynbhalang Lyngdoh [Chillibreeze]" userId="6e6ab227-4ab6-4418-b5d2-56197c8246b7" providerId="ADAL" clId="{CF747499-3E00-4ADC-BA0B-6254FB83A975}" dt="2020-07-27T10:29:16.575" v="701" actId="478"/>
          <ac:spMkLst>
            <pc:docMk/>
            <pc:sldMk cId="2529775131" sldId="1815"/>
            <ac:spMk id="2" creationId="{81C7B21D-8D06-4CB5-A1F3-D3FB7EB0451A}"/>
          </ac:spMkLst>
        </pc:spChg>
        <pc:spChg chg="del mod">
          <ac:chgData name="Pynbhalang Lyngdoh [Chillibreeze]" userId="6e6ab227-4ab6-4418-b5d2-56197c8246b7" providerId="ADAL" clId="{CF747499-3E00-4ADC-BA0B-6254FB83A975}" dt="2020-07-27T16:55:44.166" v="2755" actId="21"/>
          <ac:spMkLst>
            <pc:docMk/>
            <pc:sldMk cId="2529775131" sldId="1815"/>
            <ac:spMk id="4" creationId="{F2235C60-CDEC-4391-B10B-FB2B7AD30943}"/>
          </ac:spMkLst>
        </pc:spChg>
        <pc:spChg chg="del mod">
          <ac:chgData name="Pynbhalang Lyngdoh [Chillibreeze]" userId="6e6ab227-4ab6-4418-b5d2-56197c8246b7" providerId="ADAL" clId="{CF747499-3E00-4ADC-BA0B-6254FB83A975}" dt="2020-07-27T16:55:49.496" v="2759" actId="21"/>
          <ac:spMkLst>
            <pc:docMk/>
            <pc:sldMk cId="2529775131" sldId="1815"/>
            <ac:spMk id="7" creationId="{E657F69E-49D8-47EF-AF94-513E1DF2DAE3}"/>
          </ac:spMkLst>
        </pc:spChg>
        <pc:spChg chg="mod">
          <ac:chgData name="Pynbhalang Lyngdoh [Chillibreeze]" userId="6e6ab227-4ab6-4418-b5d2-56197c8246b7" providerId="ADAL" clId="{CF747499-3E00-4ADC-BA0B-6254FB83A975}" dt="2020-07-27T12:19:01.233" v="2194"/>
          <ac:spMkLst>
            <pc:docMk/>
            <pc:sldMk cId="2529775131" sldId="1815"/>
            <ac:spMk id="18" creationId="{43C69ADA-D0B9-4533-B4FE-5CF86BAC8E5A}"/>
          </ac:spMkLst>
        </pc:spChg>
        <pc:spChg chg="mod">
          <ac:chgData name="Pynbhalang Lyngdoh [Chillibreeze]" userId="6e6ab227-4ab6-4418-b5d2-56197c8246b7" providerId="ADAL" clId="{CF747499-3E00-4ADC-BA0B-6254FB83A975}" dt="2020-07-27T12:19:01.233" v="2194"/>
          <ac:spMkLst>
            <pc:docMk/>
            <pc:sldMk cId="2529775131" sldId="1815"/>
            <ac:spMk id="19" creationId="{BDE40175-6C8B-4867-8E87-B558627C16A0}"/>
          </ac:spMkLst>
        </pc:spChg>
        <pc:spChg chg="mod">
          <ac:chgData name="Pynbhalang Lyngdoh [Chillibreeze]" userId="6e6ab227-4ab6-4418-b5d2-56197c8246b7" providerId="ADAL" clId="{CF747499-3E00-4ADC-BA0B-6254FB83A975}" dt="2020-07-27T12:18:58.065" v="2176"/>
          <ac:spMkLst>
            <pc:docMk/>
            <pc:sldMk cId="2529775131" sldId="1815"/>
            <ac:spMk id="21" creationId="{D1E19789-9A54-4F0F-AFED-0E5AF942B1D0}"/>
          </ac:spMkLst>
        </pc:spChg>
        <pc:spChg chg="mod">
          <ac:chgData name="Pynbhalang Lyngdoh [Chillibreeze]" userId="6e6ab227-4ab6-4418-b5d2-56197c8246b7" providerId="ADAL" clId="{CF747499-3E00-4ADC-BA0B-6254FB83A975}" dt="2020-07-27T12:18:58.065" v="2176"/>
          <ac:spMkLst>
            <pc:docMk/>
            <pc:sldMk cId="2529775131" sldId="1815"/>
            <ac:spMk id="22" creationId="{FF44F0D8-62B6-48A1-A7C3-21CC974B8477}"/>
          </ac:spMkLst>
        </pc:spChg>
        <pc:spChg chg="del mod topLvl">
          <ac:chgData name="Pynbhalang Lyngdoh [Chillibreeze]" userId="6e6ab227-4ab6-4418-b5d2-56197c8246b7" providerId="ADAL" clId="{CF747499-3E00-4ADC-BA0B-6254FB83A975}" dt="2020-07-27T16:55:51.704" v="2761" actId="21"/>
          <ac:spMkLst>
            <pc:docMk/>
            <pc:sldMk cId="2529775131" sldId="1815"/>
            <ac:spMk id="27" creationId="{F7BBE892-1A06-48D4-BF61-D990EB19997B}"/>
          </ac:spMkLst>
        </pc:spChg>
        <pc:spChg chg="del mod topLvl">
          <ac:chgData name="Pynbhalang Lyngdoh [Chillibreeze]" userId="6e6ab227-4ab6-4418-b5d2-56197c8246b7" providerId="ADAL" clId="{CF747499-3E00-4ADC-BA0B-6254FB83A975}" dt="2020-07-27T16:55:53.867" v="2763" actId="21"/>
          <ac:spMkLst>
            <pc:docMk/>
            <pc:sldMk cId="2529775131" sldId="1815"/>
            <ac:spMk id="28" creationId="{F2E615CF-B6B1-4E9D-A262-5DD75A90AD4D}"/>
          </ac:spMkLst>
        </pc:spChg>
        <pc:spChg chg="del mod topLvl">
          <ac:chgData name="Pynbhalang Lyngdoh [Chillibreeze]" userId="6e6ab227-4ab6-4418-b5d2-56197c8246b7" providerId="ADAL" clId="{CF747499-3E00-4ADC-BA0B-6254FB83A975}" dt="2020-07-27T16:55:56.282" v="2765" actId="21"/>
          <ac:spMkLst>
            <pc:docMk/>
            <pc:sldMk cId="2529775131" sldId="1815"/>
            <ac:spMk id="29" creationId="{CFD53C12-A6BE-4D5D-96F8-E0D40F009A71}"/>
          </ac:spMkLst>
        </pc:spChg>
        <pc:spChg chg="add mod">
          <ac:chgData name="Pynbhalang Lyngdoh [Chillibreeze]" userId="6e6ab227-4ab6-4418-b5d2-56197c8246b7" providerId="ADAL" clId="{CF747499-3E00-4ADC-BA0B-6254FB83A975}" dt="2020-07-27T16:55:44.467" v="2756"/>
          <ac:spMkLst>
            <pc:docMk/>
            <pc:sldMk cId="2529775131" sldId="1815"/>
            <ac:spMk id="30" creationId="{D7E838CB-A184-49B2-A992-744076F45685}"/>
          </ac:spMkLst>
        </pc:spChg>
        <pc:spChg chg="add mod">
          <ac:chgData name="Pynbhalang Lyngdoh [Chillibreeze]" userId="6e6ab227-4ab6-4418-b5d2-56197c8246b7" providerId="ADAL" clId="{CF747499-3E00-4ADC-BA0B-6254FB83A975}" dt="2020-07-27T16:55:49.885" v="2760"/>
          <ac:spMkLst>
            <pc:docMk/>
            <pc:sldMk cId="2529775131" sldId="1815"/>
            <ac:spMk id="32" creationId="{4BB6FC8D-DAAC-462A-A793-A07750B2D590}"/>
          </ac:spMkLst>
        </pc:spChg>
        <pc:spChg chg="add mod">
          <ac:chgData name="Pynbhalang Lyngdoh [Chillibreeze]" userId="6e6ab227-4ab6-4418-b5d2-56197c8246b7" providerId="ADAL" clId="{CF747499-3E00-4ADC-BA0B-6254FB83A975}" dt="2020-07-27T16:55:52.068" v="2762"/>
          <ac:spMkLst>
            <pc:docMk/>
            <pc:sldMk cId="2529775131" sldId="1815"/>
            <ac:spMk id="33" creationId="{98AA8683-8A00-449A-B105-404F843DD18D}"/>
          </ac:spMkLst>
        </pc:spChg>
        <pc:spChg chg="add mod">
          <ac:chgData name="Pynbhalang Lyngdoh [Chillibreeze]" userId="6e6ab227-4ab6-4418-b5d2-56197c8246b7" providerId="ADAL" clId="{CF747499-3E00-4ADC-BA0B-6254FB83A975}" dt="2020-07-27T16:55:54.184" v="2764"/>
          <ac:spMkLst>
            <pc:docMk/>
            <pc:sldMk cId="2529775131" sldId="1815"/>
            <ac:spMk id="34" creationId="{F19C3658-9948-4A4C-9980-F9284DF5B5F2}"/>
          </ac:spMkLst>
        </pc:spChg>
        <pc:spChg chg="add mod">
          <ac:chgData name="Pynbhalang Lyngdoh [Chillibreeze]" userId="6e6ab227-4ab6-4418-b5d2-56197c8246b7" providerId="ADAL" clId="{CF747499-3E00-4ADC-BA0B-6254FB83A975}" dt="2020-07-27T16:55:56.601" v="2766"/>
          <ac:spMkLst>
            <pc:docMk/>
            <pc:sldMk cId="2529775131" sldId="1815"/>
            <ac:spMk id="35" creationId="{59FB35A4-0183-4E48-BF97-2E3301C98180}"/>
          </ac:spMkLst>
        </pc:spChg>
        <pc:spChg chg="mod">
          <ac:chgData name="Pynbhalang Lyngdoh [Chillibreeze]" userId="6e6ab227-4ab6-4418-b5d2-56197c8246b7" providerId="ADAL" clId="{CF747499-3E00-4ADC-BA0B-6254FB83A975}" dt="2020-07-27T10:53:44.827" v="1275"/>
          <ac:spMkLst>
            <pc:docMk/>
            <pc:sldMk cId="2529775131" sldId="1815"/>
            <ac:spMk id="46" creationId="{5073722F-7A55-450A-A49D-82B692A78955}"/>
          </ac:spMkLst>
        </pc:spChg>
        <pc:spChg chg="mod">
          <ac:chgData name="Pynbhalang Lyngdoh [Chillibreeze]" userId="6e6ab227-4ab6-4418-b5d2-56197c8246b7" providerId="ADAL" clId="{CF747499-3E00-4ADC-BA0B-6254FB83A975}" dt="2020-07-27T10:53:44.827" v="1275"/>
          <ac:spMkLst>
            <pc:docMk/>
            <pc:sldMk cId="2529775131" sldId="1815"/>
            <ac:spMk id="47" creationId="{4E5FC359-7247-4A49-B04F-8CCE8BF27E8F}"/>
          </ac:spMkLst>
        </pc:spChg>
        <pc:spChg chg="mod">
          <ac:chgData name="Pynbhalang Lyngdoh [Chillibreeze]" userId="6e6ab227-4ab6-4418-b5d2-56197c8246b7" providerId="ADAL" clId="{CF747499-3E00-4ADC-BA0B-6254FB83A975}" dt="2020-07-27T10:53:47.404" v="1289"/>
          <ac:spMkLst>
            <pc:docMk/>
            <pc:sldMk cId="2529775131" sldId="1815"/>
            <ac:spMk id="49" creationId="{F2B064E9-4B28-4780-A291-AD52F357207B}"/>
          </ac:spMkLst>
        </pc:spChg>
        <pc:spChg chg="mod">
          <ac:chgData name="Pynbhalang Lyngdoh [Chillibreeze]" userId="6e6ab227-4ab6-4418-b5d2-56197c8246b7" providerId="ADAL" clId="{CF747499-3E00-4ADC-BA0B-6254FB83A975}" dt="2020-07-27T10:53:47.404" v="1289"/>
          <ac:spMkLst>
            <pc:docMk/>
            <pc:sldMk cId="2529775131" sldId="1815"/>
            <ac:spMk id="50" creationId="{D939C307-0D0C-46C0-B951-67E3180EC84B}"/>
          </ac:spMkLst>
        </pc:spChg>
        <pc:grpChg chg="del mod">
          <ac:chgData name="Pynbhalang Lyngdoh [Chillibreeze]" userId="6e6ab227-4ab6-4418-b5d2-56197c8246b7" providerId="ADAL" clId="{CF747499-3E00-4ADC-BA0B-6254FB83A975}" dt="2020-07-27T16:41:45.955" v="2404" actId="165"/>
          <ac:grpSpMkLst>
            <pc:docMk/>
            <pc:sldMk cId="2529775131" sldId="1815"/>
            <ac:grpSpMk id="8" creationId="{BF62904E-92DC-443E-BD40-DB7579F86914}"/>
          </ac:grpSpMkLst>
        </pc:grpChg>
        <pc:grpChg chg="add del mod">
          <ac:chgData name="Pynbhalang Lyngdoh [Chillibreeze]" userId="6e6ab227-4ab6-4418-b5d2-56197c8246b7" providerId="ADAL" clId="{CF747499-3E00-4ADC-BA0B-6254FB83A975}" dt="2020-07-27T12:19:05.214" v="2195" actId="478"/>
          <ac:grpSpMkLst>
            <pc:docMk/>
            <pc:sldMk cId="2529775131" sldId="1815"/>
            <ac:grpSpMk id="16" creationId="{5AE052FD-602F-4B85-B2C9-FCDD589DBE0F}"/>
          </ac:grpSpMkLst>
        </pc:grpChg>
        <pc:grpChg chg="add del mod">
          <ac:chgData name="Pynbhalang Lyngdoh [Chillibreeze]" userId="6e6ab227-4ab6-4418-b5d2-56197c8246b7" providerId="ADAL" clId="{CF747499-3E00-4ADC-BA0B-6254FB83A975}" dt="2020-07-27T12:19:05.214" v="2195" actId="478"/>
          <ac:grpSpMkLst>
            <pc:docMk/>
            <pc:sldMk cId="2529775131" sldId="1815"/>
            <ac:grpSpMk id="20" creationId="{D4A9659C-1094-4972-BF3D-02486D0995D2}"/>
          </ac:grpSpMkLst>
        </pc:grpChg>
        <pc:grpChg chg="del mod">
          <ac:chgData name="Pynbhalang Lyngdoh [Chillibreeze]" userId="6e6ab227-4ab6-4418-b5d2-56197c8246b7" providerId="ADAL" clId="{CF747499-3E00-4ADC-BA0B-6254FB83A975}" dt="2020-07-27T10:53:50.055" v="1290" actId="478"/>
          <ac:grpSpMkLst>
            <pc:docMk/>
            <pc:sldMk cId="2529775131" sldId="1815"/>
            <ac:grpSpMk id="45" creationId="{5D9932C8-9580-466F-9606-BACFCE446D18}"/>
          </ac:grpSpMkLst>
        </pc:grpChg>
        <pc:grpChg chg="del mod">
          <ac:chgData name="Pynbhalang Lyngdoh [Chillibreeze]" userId="6e6ab227-4ab6-4418-b5d2-56197c8246b7" providerId="ADAL" clId="{CF747499-3E00-4ADC-BA0B-6254FB83A975}" dt="2020-07-27T10:53:50.055" v="1290" actId="478"/>
          <ac:grpSpMkLst>
            <pc:docMk/>
            <pc:sldMk cId="2529775131" sldId="1815"/>
            <ac:grpSpMk id="48" creationId="{71BBDFEB-7CF3-4266-9C82-90BCC4A570D4}"/>
          </ac:grpSpMkLst>
        </pc:grpChg>
        <pc:picChg chg="del mod">
          <ac:chgData name="Pynbhalang Lyngdoh [Chillibreeze]" userId="6e6ab227-4ab6-4418-b5d2-56197c8246b7" providerId="ADAL" clId="{CF747499-3E00-4ADC-BA0B-6254FB83A975}" dt="2020-07-27T16:55:42.189" v="2753" actId="21"/>
          <ac:picMkLst>
            <pc:docMk/>
            <pc:sldMk cId="2529775131" sldId="1815"/>
            <ac:picMk id="3" creationId="{D76ECECF-C921-43F7-8B15-FBB80242A016}"/>
          </ac:picMkLst>
        </pc:picChg>
        <pc:picChg chg="del mod">
          <ac:chgData name="Pynbhalang Lyngdoh [Chillibreeze]" userId="6e6ab227-4ab6-4418-b5d2-56197c8246b7" providerId="ADAL" clId="{CF747499-3E00-4ADC-BA0B-6254FB83A975}" dt="2020-07-27T16:55:47.578" v="2757" actId="21"/>
          <ac:picMkLst>
            <pc:docMk/>
            <pc:sldMk cId="2529775131" sldId="1815"/>
            <ac:picMk id="5" creationId="{7FABEF88-3D5F-4AE1-B140-92C9E434657E}"/>
          </ac:picMkLst>
        </pc:picChg>
        <pc:picChg chg="add del mod">
          <ac:chgData name="Pynbhalang Lyngdoh [Chillibreeze]" userId="6e6ab227-4ab6-4418-b5d2-56197c8246b7" providerId="ADAL" clId="{CF747499-3E00-4ADC-BA0B-6254FB83A975}" dt="2020-07-27T12:19:25.374" v="2200" actId="478"/>
          <ac:picMkLst>
            <pc:docMk/>
            <pc:sldMk cId="2529775131" sldId="1815"/>
            <ac:picMk id="23" creationId="{1A161B10-8077-4B48-9B67-8CE29978FE60}"/>
          </ac:picMkLst>
        </pc:picChg>
        <pc:picChg chg="add del mod">
          <ac:chgData name="Pynbhalang Lyngdoh [Chillibreeze]" userId="6e6ab227-4ab6-4418-b5d2-56197c8246b7" providerId="ADAL" clId="{CF747499-3E00-4ADC-BA0B-6254FB83A975}" dt="2020-07-27T12:19:25.374" v="2200" actId="478"/>
          <ac:picMkLst>
            <pc:docMk/>
            <pc:sldMk cId="2529775131" sldId="1815"/>
            <ac:picMk id="24" creationId="{5B573442-F065-44FA-8EF6-765331BCE248}"/>
          </ac:picMkLst>
        </pc:picChg>
        <pc:picChg chg="add mod">
          <ac:chgData name="Pynbhalang Lyngdoh [Chillibreeze]" userId="6e6ab227-4ab6-4418-b5d2-56197c8246b7" providerId="ADAL" clId="{CF747499-3E00-4ADC-BA0B-6254FB83A975}" dt="2020-07-27T16:55:42.506" v="2754"/>
          <ac:picMkLst>
            <pc:docMk/>
            <pc:sldMk cId="2529775131" sldId="1815"/>
            <ac:picMk id="26" creationId="{182AA510-575A-4BDF-A921-ECB7F9BCD5DB}"/>
          </ac:picMkLst>
        </pc:picChg>
        <pc:picChg chg="add mod">
          <ac:chgData name="Pynbhalang Lyngdoh [Chillibreeze]" userId="6e6ab227-4ab6-4418-b5d2-56197c8246b7" providerId="ADAL" clId="{CF747499-3E00-4ADC-BA0B-6254FB83A975}" dt="2020-07-27T16:55:47.968" v="2758"/>
          <ac:picMkLst>
            <pc:docMk/>
            <pc:sldMk cId="2529775131" sldId="1815"/>
            <ac:picMk id="31" creationId="{21BB6255-025C-4478-968F-E3911C972C7A}"/>
          </ac:picMkLst>
        </pc:picChg>
      </pc:sldChg>
      <pc:sldChg chg="addSp delSp modSp mod">
        <pc:chgData name="Pynbhalang Lyngdoh [Chillibreeze]" userId="6e6ab227-4ab6-4418-b5d2-56197c8246b7" providerId="ADAL" clId="{CF747499-3E00-4ADC-BA0B-6254FB83A975}" dt="2020-07-27T16:56:14.257" v="2774"/>
        <pc:sldMkLst>
          <pc:docMk/>
          <pc:sldMk cId="880447891" sldId="1816"/>
        </pc:sldMkLst>
        <pc:spChg chg="del mod">
          <ac:chgData name="Pynbhalang Lyngdoh [Chillibreeze]" userId="6e6ab227-4ab6-4418-b5d2-56197c8246b7" providerId="ADAL" clId="{CF747499-3E00-4ADC-BA0B-6254FB83A975}" dt="2020-07-27T16:56:12.412" v="2771" actId="21"/>
          <ac:spMkLst>
            <pc:docMk/>
            <pc:sldMk cId="880447891" sldId="1816"/>
            <ac:spMk id="3" creationId="{189DA414-AEC0-4698-B630-44F9525D355E}"/>
          </ac:spMkLst>
        </pc:spChg>
        <pc:spChg chg="del mod">
          <ac:chgData name="Pynbhalang Lyngdoh [Chillibreeze]" userId="6e6ab227-4ab6-4418-b5d2-56197c8246b7" providerId="ADAL" clId="{CF747499-3E00-4ADC-BA0B-6254FB83A975}" dt="2020-07-27T16:56:06.330" v="2767" actId="21"/>
          <ac:spMkLst>
            <pc:docMk/>
            <pc:sldMk cId="880447891" sldId="1816"/>
            <ac:spMk id="7" creationId="{381DAB14-9926-4C45-832E-62DE8184DD29}"/>
          </ac:spMkLst>
        </pc:spChg>
        <pc:spChg chg="del mod">
          <ac:chgData name="Pynbhalang Lyngdoh [Chillibreeze]" userId="6e6ab227-4ab6-4418-b5d2-56197c8246b7" providerId="ADAL" clId="{CF747499-3E00-4ADC-BA0B-6254FB83A975}" dt="2020-07-27T10:53:56.612" v="1291" actId="478"/>
          <ac:spMkLst>
            <pc:docMk/>
            <pc:sldMk cId="880447891" sldId="1816"/>
            <ac:spMk id="9" creationId="{B9DEB087-77C5-4E65-B615-D86418B45B24}"/>
          </ac:spMkLst>
        </pc:spChg>
        <pc:spChg chg="add mod">
          <ac:chgData name="Pynbhalang Lyngdoh [Chillibreeze]" userId="6e6ab227-4ab6-4418-b5d2-56197c8246b7" providerId="ADAL" clId="{CF747499-3E00-4ADC-BA0B-6254FB83A975}" dt="2020-07-27T16:56:06.668" v="2768"/>
          <ac:spMkLst>
            <pc:docMk/>
            <pc:sldMk cId="880447891" sldId="1816"/>
            <ac:spMk id="10" creationId="{DC9798A6-7988-4641-BAD5-96F6C0F57AC8}"/>
          </ac:spMkLst>
        </pc:spChg>
        <pc:spChg chg="add mod">
          <ac:chgData name="Pynbhalang Lyngdoh [Chillibreeze]" userId="6e6ab227-4ab6-4418-b5d2-56197c8246b7" providerId="ADAL" clId="{CF747499-3E00-4ADC-BA0B-6254FB83A975}" dt="2020-07-27T16:56:12.718" v="2772"/>
          <ac:spMkLst>
            <pc:docMk/>
            <pc:sldMk cId="880447891" sldId="1816"/>
            <ac:spMk id="12" creationId="{60546A10-1059-4A74-A63A-AFDA89E36C4F}"/>
          </ac:spMkLst>
        </pc:spChg>
        <pc:picChg chg="del mod">
          <ac:chgData name="Pynbhalang Lyngdoh [Chillibreeze]" userId="6e6ab227-4ab6-4418-b5d2-56197c8246b7" providerId="ADAL" clId="{CF747499-3E00-4ADC-BA0B-6254FB83A975}" dt="2020-07-27T16:56:08.321" v="2769" actId="21"/>
          <ac:picMkLst>
            <pc:docMk/>
            <pc:sldMk cId="880447891" sldId="1816"/>
            <ac:picMk id="4" creationId="{62CBCC35-1DFA-4FF0-931D-FFB1BD38CBF5}"/>
          </ac:picMkLst>
        </pc:picChg>
        <pc:picChg chg="del mod">
          <ac:chgData name="Pynbhalang Lyngdoh [Chillibreeze]" userId="6e6ab227-4ab6-4418-b5d2-56197c8246b7" providerId="ADAL" clId="{CF747499-3E00-4ADC-BA0B-6254FB83A975}" dt="2020-07-27T16:56:13.931" v="2773" actId="21"/>
          <ac:picMkLst>
            <pc:docMk/>
            <pc:sldMk cId="880447891" sldId="1816"/>
            <ac:picMk id="5" creationId="{3757D0E6-68AB-4204-B363-C6DF9B2744C4}"/>
          </ac:picMkLst>
        </pc:picChg>
        <pc:picChg chg="add mod">
          <ac:chgData name="Pynbhalang Lyngdoh [Chillibreeze]" userId="6e6ab227-4ab6-4418-b5d2-56197c8246b7" providerId="ADAL" clId="{CF747499-3E00-4ADC-BA0B-6254FB83A975}" dt="2020-07-27T16:56:08.722" v="2770"/>
          <ac:picMkLst>
            <pc:docMk/>
            <pc:sldMk cId="880447891" sldId="1816"/>
            <ac:picMk id="11" creationId="{CF0B0F5A-F48C-4924-9623-0E42749C6A1D}"/>
          </ac:picMkLst>
        </pc:picChg>
        <pc:picChg chg="add mod">
          <ac:chgData name="Pynbhalang Lyngdoh [Chillibreeze]" userId="6e6ab227-4ab6-4418-b5d2-56197c8246b7" providerId="ADAL" clId="{CF747499-3E00-4ADC-BA0B-6254FB83A975}" dt="2020-07-27T16:56:14.257" v="2774"/>
          <ac:picMkLst>
            <pc:docMk/>
            <pc:sldMk cId="880447891" sldId="1816"/>
            <ac:picMk id="13" creationId="{8561E930-B1A6-42F3-A35E-3C05D50B9F8C}"/>
          </ac:picMkLst>
        </pc:picChg>
      </pc:sldChg>
      <pc:sldChg chg="addSp delSp modSp mod">
        <pc:chgData name="Pynbhalang Lyngdoh [Chillibreeze]" userId="6e6ab227-4ab6-4418-b5d2-56197c8246b7" providerId="ADAL" clId="{CF747499-3E00-4ADC-BA0B-6254FB83A975}" dt="2020-07-27T16:37:55.132" v="2294" actId="478"/>
        <pc:sldMkLst>
          <pc:docMk/>
          <pc:sldMk cId="2867353121" sldId="1817"/>
        </pc:sldMkLst>
        <pc:spChg chg="del mod">
          <ac:chgData name="Pynbhalang Lyngdoh [Chillibreeze]" userId="6e6ab227-4ab6-4418-b5d2-56197c8246b7" providerId="ADAL" clId="{CF747499-3E00-4ADC-BA0B-6254FB83A975}" dt="2020-07-27T16:37:55.132" v="2294" actId="478"/>
          <ac:spMkLst>
            <pc:docMk/>
            <pc:sldMk cId="2867353121" sldId="1817"/>
            <ac:spMk id="4" creationId="{FACF38D7-5529-4019-A1CD-B22124C531D3}"/>
          </ac:spMkLst>
        </pc:spChg>
        <pc:picChg chg="add mod">
          <ac:chgData name="Pynbhalang Lyngdoh [Chillibreeze]" userId="6e6ab227-4ab6-4418-b5d2-56197c8246b7" providerId="ADAL" clId="{CF747499-3E00-4ADC-BA0B-6254FB83A975}" dt="2020-07-27T16:37:52.320" v="2293" actId="1076"/>
          <ac:picMkLst>
            <pc:docMk/>
            <pc:sldMk cId="2867353121" sldId="1817"/>
            <ac:picMk id="5" creationId="{D3B3854B-9048-4198-9551-82AF3C1265D2}"/>
          </ac:picMkLst>
        </pc:picChg>
      </pc:sldChg>
      <pc:sldChg chg="addSp delSp modSp mod">
        <pc:chgData name="Pynbhalang Lyngdoh [Chillibreeze]" userId="6e6ab227-4ab6-4418-b5d2-56197c8246b7" providerId="ADAL" clId="{CF747499-3E00-4ADC-BA0B-6254FB83A975}" dt="2020-07-27T16:56:47.242" v="2792"/>
        <pc:sldMkLst>
          <pc:docMk/>
          <pc:sldMk cId="3244468067" sldId="1818"/>
        </pc:sldMkLst>
        <pc:spChg chg="mod">
          <ac:chgData name="Pynbhalang Lyngdoh [Chillibreeze]" userId="6e6ab227-4ab6-4418-b5d2-56197c8246b7" providerId="ADAL" clId="{CF747499-3E00-4ADC-BA0B-6254FB83A975}" dt="2020-07-27T10:54:30.735" v="1312"/>
          <ac:spMkLst>
            <pc:docMk/>
            <pc:sldMk cId="3244468067" sldId="1818"/>
            <ac:spMk id="5" creationId="{2495EAB7-E6D4-41FC-98C0-0FEF82C11D8C}"/>
          </ac:spMkLst>
        </pc:spChg>
        <pc:spChg chg="mod">
          <ac:chgData name="Pynbhalang Lyngdoh [Chillibreeze]" userId="6e6ab227-4ab6-4418-b5d2-56197c8246b7" providerId="ADAL" clId="{CF747499-3E00-4ADC-BA0B-6254FB83A975}" dt="2020-07-27T10:54:30.735" v="1312"/>
          <ac:spMkLst>
            <pc:docMk/>
            <pc:sldMk cId="3244468067" sldId="1818"/>
            <ac:spMk id="7" creationId="{2F39B63C-0EDF-40C3-AD2E-0A92887DFD1A}"/>
          </ac:spMkLst>
        </pc:spChg>
        <pc:spChg chg="mod">
          <ac:chgData name="Pynbhalang Lyngdoh [Chillibreeze]" userId="6e6ab227-4ab6-4418-b5d2-56197c8246b7" providerId="ADAL" clId="{CF747499-3E00-4ADC-BA0B-6254FB83A975}" dt="2020-07-27T10:54:33.317" v="1326"/>
          <ac:spMkLst>
            <pc:docMk/>
            <pc:sldMk cId="3244468067" sldId="1818"/>
            <ac:spMk id="9" creationId="{CA2E14A0-0F04-41FA-B5D9-6E58C1F7B7C6}"/>
          </ac:spMkLst>
        </pc:spChg>
        <pc:spChg chg="mod">
          <ac:chgData name="Pynbhalang Lyngdoh [Chillibreeze]" userId="6e6ab227-4ab6-4418-b5d2-56197c8246b7" providerId="ADAL" clId="{CF747499-3E00-4ADC-BA0B-6254FB83A975}" dt="2020-07-27T10:54:33.317" v="1326"/>
          <ac:spMkLst>
            <pc:docMk/>
            <pc:sldMk cId="3244468067" sldId="1818"/>
            <ac:spMk id="10" creationId="{8A1CD560-7817-4301-B8FB-F424FBA26BE5}"/>
          </ac:spMkLst>
        </pc:spChg>
        <pc:spChg chg="mod">
          <ac:chgData name="Pynbhalang Lyngdoh [Chillibreeze]" userId="6e6ab227-4ab6-4418-b5d2-56197c8246b7" providerId="ADAL" clId="{CF747499-3E00-4ADC-BA0B-6254FB83A975}" dt="2020-07-27T10:54:35.909" v="1340"/>
          <ac:spMkLst>
            <pc:docMk/>
            <pc:sldMk cId="3244468067" sldId="1818"/>
            <ac:spMk id="12" creationId="{83F4F291-C8D0-49E8-8218-60D2F85A5ACF}"/>
          </ac:spMkLst>
        </pc:spChg>
        <pc:spChg chg="mod">
          <ac:chgData name="Pynbhalang Lyngdoh [Chillibreeze]" userId="6e6ab227-4ab6-4418-b5d2-56197c8246b7" providerId="ADAL" clId="{CF747499-3E00-4ADC-BA0B-6254FB83A975}" dt="2020-07-27T10:54:35.909" v="1340"/>
          <ac:spMkLst>
            <pc:docMk/>
            <pc:sldMk cId="3244468067" sldId="1818"/>
            <ac:spMk id="13" creationId="{4D4CD969-8691-4793-B798-E76EC7B7DE51}"/>
          </ac:spMkLst>
        </pc:spChg>
        <pc:spChg chg="del mod">
          <ac:chgData name="Pynbhalang Lyngdoh [Chillibreeze]" userId="6e6ab227-4ab6-4418-b5d2-56197c8246b7" providerId="ADAL" clId="{CF747499-3E00-4ADC-BA0B-6254FB83A975}" dt="2020-07-27T16:56:27.098" v="2777" actId="21"/>
          <ac:spMkLst>
            <pc:docMk/>
            <pc:sldMk cId="3244468067" sldId="1818"/>
            <ac:spMk id="14" creationId="{B2E7B449-190C-408D-964F-3E5FA6D319DC}"/>
          </ac:spMkLst>
        </pc:spChg>
        <pc:spChg chg="del mod">
          <ac:chgData name="Pynbhalang Lyngdoh [Chillibreeze]" userId="6e6ab227-4ab6-4418-b5d2-56197c8246b7" providerId="ADAL" clId="{CF747499-3E00-4ADC-BA0B-6254FB83A975}" dt="2020-07-27T16:56:39.221" v="2785" actId="21"/>
          <ac:spMkLst>
            <pc:docMk/>
            <pc:sldMk cId="3244468067" sldId="1818"/>
            <ac:spMk id="16" creationId="{AB0518F1-7F5A-448C-9A68-1B7189080F7D}"/>
          </ac:spMkLst>
        </pc:spChg>
        <pc:spChg chg="mod">
          <ac:chgData name="Pynbhalang Lyngdoh [Chillibreeze]" userId="6e6ab227-4ab6-4418-b5d2-56197c8246b7" providerId="ADAL" clId="{CF747499-3E00-4ADC-BA0B-6254FB83A975}" dt="2020-07-27T12:25:37.332" v="2241"/>
          <ac:spMkLst>
            <pc:docMk/>
            <pc:sldMk cId="3244468067" sldId="1818"/>
            <ac:spMk id="21" creationId="{75EFF611-EB82-4787-82BB-7094C3E0DD9A}"/>
          </ac:spMkLst>
        </pc:spChg>
        <pc:spChg chg="del mod">
          <ac:chgData name="Pynbhalang Lyngdoh [Chillibreeze]" userId="6e6ab227-4ab6-4418-b5d2-56197c8246b7" providerId="ADAL" clId="{CF747499-3E00-4ADC-BA0B-6254FB83A975}" dt="2020-07-27T16:56:46.909" v="2791" actId="21"/>
          <ac:spMkLst>
            <pc:docMk/>
            <pc:sldMk cId="3244468067" sldId="1818"/>
            <ac:spMk id="22" creationId="{CF35CB27-9D53-4698-8DDA-8515EA745F8C}"/>
          </ac:spMkLst>
        </pc:spChg>
        <pc:spChg chg="mod">
          <ac:chgData name="Pynbhalang Lyngdoh [Chillibreeze]" userId="6e6ab227-4ab6-4418-b5d2-56197c8246b7" providerId="ADAL" clId="{CF747499-3E00-4ADC-BA0B-6254FB83A975}" dt="2020-07-27T12:25:37.332" v="2241"/>
          <ac:spMkLst>
            <pc:docMk/>
            <pc:sldMk cId="3244468067" sldId="1818"/>
            <ac:spMk id="23" creationId="{3AA3F94C-891A-40E0-8FAA-A57B54F4F366}"/>
          </ac:spMkLst>
        </pc:spChg>
        <pc:spChg chg="mod">
          <ac:chgData name="Pynbhalang Lyngdoh [Chillibreeze]" userId="6e6ab227-4ab6-4418-b5d2-56197c8246b7" providerId="ADAL" clId="{CF747499-3E00-4ADC-BA0B-6254FB83A975}" dt="2020-07-27T12:25:40.084" v="2259"/>
          <ac:spMkLst>
            <pc:docMk/>
            <pc:sldMk cId="3244468067" sldId="1818"/>
            <ac:spMk id="25" creationId="{B0B55186-4BE6-4431-8E57-40FF996AEB7C}"/>
          </ac:spMkLst>
        </pc:spChg>
        <pc:spChg chg="mod">
          <ac:chgData name="Pynbhalang Lyngdoh [Chillibreeze]" userId="6e6ab227-4ab6-4418-b5d2-56197c8246b7" providerId="ADAL" clId="{CF747499-3E00-4ADC-BA0B-6254FB83A975}" dt="2020-07-27T12:25:40.084" v="2259"/>
          <ac:spMkLst>
            <pc:docMk/>
            <pc:sldMk cId="3244468067" sldId="1818"/>
            <ac:spMk id="26" creationId="{B98E9D9F-A11B-4DC5-9455-E65704F69355}"/>
          </ac:spMkLst>
        </pc:spChg>
        <pc:spChg chg="mod">
          <ac:chgData name="Pynbhalang Lyngdoh [Chillibreeze]" userId="6e6ab227-4ab6-4418-b5d2-56197c8246b7" providerId="ADAL" clId="{CF747499-3E00-4ADC-BA0B-6254FB83A975}" dt="2020-07-27T12:25:42.602" v="2277"/>
          <ac:spMkLst>
            <pc:docMk/>
            <pc:sldMk cId="3244468067" sldId="1818"/>
            <ac:spMk id="28" creationId="{2C50ACD8-F559-4CD8-949A-37A774243365}"/>
          </ac:spMkLst>
        </pc:spChg>
        <pc:spChg chg="mod">
          <ac:chgData name="Pynbhalang Lyngdoh [Chillibreeze]" userId="6e6ab227-4ab6-4418-b5d2-56197c8246b7" providerId="ADAL" clId="{CF747499-3E00-4ADC-BA0B-6254FB83A975}" dt="2020-07-27T12:25:42.602" v="2277"/>
          <ac:spMkLst>
            <pc:docMk/>
            <pc:sldMk cId="3244468067" sldId="1818"/>
            <ac:spMk id="29" creationId="{AC184793-C130-48C9-AFBE-6B140F39861F}"/>
          </ac:spMkLst>
        </pc:spChg>
        <pc:spChg chg="add mod">
          <ac:chgData name="Pynbhalang Lyngdoh [Chillibreeze]" userId="6e6ab227-4ab6-4418-b5d2-56197c8246b7" providerId="ADAL" clId="{CF747499-3E00-4ADC-BA0B-6254FB83A975}" dt="2020-07-27T16:56:27.455" v="2778"/>
          <ac:spMkLst>
            <pc:docMk/>
            <pc:sldMk cId="3244468067" sldId="1818"/>
            <ac:spMk id="34" creationId="{E73FF04E-9458-4B9C-9E10-4289A9C0E2D3}"/>
          </ac:spMkLst>
        </pc:spChg>
        <pc:spChg chg="add mod">
          <ac:chgData name="Pynbhalang Lyngdoh [Chillibreeze]" userId="6e6ab227-4ab6-4418-b5d2-56197c8246b7" providerId="ADAL" clId="{CF747499-3E00-4ADC-BA0B-6254FB83A975}" dt="2020-07-27T16:56:39.551" v="2786"/>
          <ac:spMkLst>
            <pc:docMk/>
            <pc:sldMk cId="3244468067" sldId="1818"/>
            <ac:spMk id="38" creationId="{2233FA84-678D-4E60-AD0B-19214D4C2402}"/>
          </ac:spMkLst>
        </pc:spChg>
        <pc:spChg chg="add mod">
          <ac:chgData name="Pynbhalang Lyngdoh [Chillibreeze]" userId="6e6ab227-4ab6-4418-b5d2-56197c8246b7" providerId="ADAL" clId="{CF747499-3E00-4ADC-BA0B-6254FB83A975}" dt="2020-07-27T16:56:47.242" v="2792"/>
          <ac:spMkLst>
            <pc:docMk/>
            <pc:sldMk cId="3244468067" sldId="1818"/>
            <ac:spMk id="41" creationId="{CB358E23-5178-408E-9140-5096A7C64E0E}"/>
          </ac:spMkLst>
        </pc:spChg>
        <pc:grpChg chg="del mod">
          <ac:chgData name="Pynbhalang Lyngdoh [Chillibreeze]" userId="6e6ab227-4ab6-4418-b5d2-56197c8246b7" providerId="ADAL" clId="{CF747499-3E00-4ADC-BA0B-6254FB83A975}" dt="2020-07-27T10:54:39.997" v="1341" actId="478"/>
          <ac:grpSpMkLst>
            <pc:docMk/>
            <pc:sldMk cId="3244468067" sldId="1818"/>
            <ac:grpSpMk id="4" creationId="{868680B8-D028-4BB3-8359-FEAD2999BBEC}"/>
          </ac:grpSpMkLst>
        </pc:grpChg>
        <pc:grpChg chg="del mod">
          <ac:chgData name="Pynbhalang Lyngdoh [Chillibreeze]" userId="6e6ab227-4ab6-4418-b5d2-56197c8246b7" providerId="ADAL" clId="{CF747499-3E00-4ADC-BA0B-6254FB83A975}" dt="2020-07-27T10:54:39.997" v="1341" actId="478"/>
          <ac:grpSpMkLst>
            <pc:docMk/>
            <pc:sldMk cId="3244468067" sldId="1818"/>
            <ac:grpSpMk id="8" creationId="{F398C5C1-4239-4B76-9E93-047DC0A3746C}"/>
          </ac:grpSpMkLst>
        </pc:grpChg>
        <pc:grpChg chg="del mod">
          <ac:chgData name="Pynbhalang Lyngdoh [Chillibreeze]" userId="6e6ab227-4ab6-4418-b5d2-56197c8246b7" providerId="ADAL" clId="{CF747499-3E00-4ADC-BA0B-6254FB83A975}" dt="2020-07-27T10:54:39.997" v="1341" actId="478"/>
          <ac:grpSpMkLst>
            <pc:docMk/>
            <pc:sldMk cId="3244468067" sldId="1818"/>
            <ac:grpSpMk id="11" creationId="{8998721D-A5AC-4C91-BB7A-8D8A98B04FAC}"/>
          </ac:grpSpMkLst>
        </pc:grpChg>
        <pc:grpChg chg="add del mod">
          <ac:chgData name="Pynbhalang Lyngdoh [Chillibreeze]" userId="6e6ab227-4ab6-4418-b5d2-56197c8246b7" providerId="ADAL" clId="{CF747499-3E00-4ADC-BA0B-6254FB83A975}" dt="2020-07-27T12:25:45.378" v="2278" actId="478"/>
          <ac:grpSpMkLst>
            <pc:docMk/>
            <pc:sldMk cId="3244468067" sldId="1818"/>
            <ac:grpSpMk id="18" creationId="{9FBE4C53-5913-436C-82F2-3ADDA66AC1EE}"/>
          </ac:grpSpMkLst>
        </pc:grpChg>
        <pc:grpChg chg="add del mod">
          <ac:chgData name="Pynbhalang Lyngdoh [Chillibreeze]" userId="6e6ab227-4ab6-4418-b5d2-56197c8246b7" providerId="ADAL" clId="{CF747499-3E00-4ADC-BA0B-6254FB83A975}" dt="2020-07-27T12:25:45.378" v="2278" actId="478"/>
          <ac:grpSpMkLst>
            <pc:docMk/>
            <pc:sldMk cId="3244468067" sldId="1818"/>
            <ac:grpSpMk id="24" creationId="{7DEA9D89-4A94-4D63-9F8D-B92F806E5FF3}"/>
          </ac:grpSpMkLst>
        </pc:grpChg>
        <pc:grpChg chg="add del mod">
          <ac:chgData name="Pynbhalang Lyngdoh [Chillibreeze]" userId="6e6ab227-4ab6-4418-b5d2-56197c8246b7" providerId="ADAL" clId="{CF747499-3E00-4ADC-BA0B-6254FB83A975}" dt="2020-07-27T12:25:45.378" v="2278" actId="478"/>
          <ac:grpSpMkLst>
            <pc:docMk/>
            <pc:sldMk cId="3244468067" sldId="1818"/>
            <ac:grpSpMk id="27" creationId="{CD2349DA-2F2E-41FE-8696-33D08D4F38C7}"/>
          </ac:grpSpMkLst>
        </pc:grpChg>
        <pc:picChg chg="del mod">
          <ac:chgData name="Pynbhalang Lyngdoh [Chillibreeze]" userId="6e6ab227-4ab6-4418-b5d2-56197c8246b7" providerId="ADAL" clId="{CF747499-3E00-4ADC-BA0B-6254FB83A975}" dt="2020-07-27T16:56:24.841" v="2775" actId="21"/>
          <ac:picMkLst>
            <pc:docMk/>
            <pc:sldMk cId="3244468067" sldId="1818"/>
            <ac:picMk id="2" creationId="{9AB4BEE4-FE27-451D-954E-A122DA331F63}"/>
          </ac:picMkLst>
        </pc:picChg>
        <pc:picChg chg="del mod">
          <ac:chgData name="Pynbhalang Lyngdoh [Chillibreeze]" userId="6e6ab227-4ab6-4418-b5d2-56197c8246b7" providerId="ADAL" clId="{CF747499-3E00-4ADC-BA0B-6254FB83A975}" dt="2020-07-27T12:25:18.433" v="2222"/>
          <ac:picMkLst>
            <pc:docMk/>
            <pc:sldMk cId="3244468067" sldId="1818"/>
            <ac:picMk id="3" creationId="{CC6A1F86-5FB7-45D0-87AE-4CFEDD0D8C86}"/>
          </ac:picMkLst>
        </pc:picChg>
        <pc:picChg chg="del mod">
          <ac:chgData name="Pynbhalang Lyngdoh [Chillibreeze]" userId="6e6ab227-4ab6-4418-b5d2-56197c8246b7" providerId="ADAL" clId="{CF747499-3E00-4ADC-BA0B-6254FB83A975}" dt="2020-07-27T16:56:31.482" v="2781" actId="21"/>
          <ac:picMkLst>
            <pc:docMk/>
            <pc:sldMk cId="3244468067" sldId="1818"/>
            <ac:picMk id="6" creationId="{DE4F5BC9-0B21-4CD5-AD22-7EBE98FE23CD}"/>
          </ac:picMkLst>
        </pc:picChg>
        <pc:picChg chg="del mod">
          <ac:chgData name="Pynbhalang Lyngdoh [Chillibreeze]" userId="6e6ab227-4ab6-4418-b5d2-56197c8246b7" providerId="ADAL" clId="{CF747499-3E00-4ADC-BA0B-6254FB83A975}" dt="2020-07-27T16:56:43.913" v="2789" actId="21"/>
          <ac:picMkLst>
            <pc:docMk/>
            <pc:sldMk cId="3244468067" sldId="1818"/>
            <ac:picMk id="15" creationId="{C31F4160-3A4B-43CA-B642-F1D97E349E67}"/>
          </ac:picMkLst>
        </pc:picChg>
        <pc:picChg chg="add del mod">
          <ac:chgData name="Pynbhalang Lyngdoh [Chillibreeze]" userId="6e6ab227-4ab6-4418-b5d2-56197c8246b7" providerId="ADAL" clId="{CF747499-3E00-4ADC-BA0B-6254FB83A975}" dt="2020-07-27T12:26:07.813" v="2286" actId="478"/>
          <ac:picMkLst>
            <pc:docMk/>
            <pc:sldMk cId="3244468067" sldId="1818"/>
            <ac:picMk id="30" creationId="{C6E17485-9A5C-4692-B6AC-16AF669D5B76}"/>
          </ac:picMkLst>
        </pc:picChg>
        <pc:picChg chg="add del mod">
          <ac:chgData name="Pynbhalang Lyngdoh [Chillibreeze]" userId="6e6ab227-4ab6-4418-b5d2-56197c8246b7" providerId="ADAL" clId="{CF747499-3E00-4ADC-BA0B-6254FB83A975}" dt="2020-07-27T12:26:07.813" v="2286" actId="478"/>
          <ac:picMkLst>
            <pc:docMk/>
            <pc:sldMk cId="3244468067" sldId="1818"/>
            <ac:picMk id="31" creationId="{587DD515-F74F-496E-A5E0-B957E9740499}"/>
          </ac:picMkLst>
        </pc:picChg>
        <pc:picChg chg="add del mod">
          <ac:chgData name="Pynbhalang Lyngdoh [Chillibreeze]" userId="6e6ab227-4ab6-4418-b5d2-56197c8246b7" providerId="ADAL" clId="{CF747499-3E00-4ADC-BA0B-6254FB83A975}" dt="2020-07-27T12:26:07.813" v="2286" actId="478"/>
          <ac:picMkLst>
            <pc:docMk/>
            <pc:sldMk cId="3244468067" sldId="1818"/>
            <ac:picMk id="32" creationId="{57445BE2-47DD-4F93-A230-A16661A7AC8D}"/>
          </ac:picMkLst>
        </pc:picChg>
        <pc:picChg chg="add mod">
          <ac:chgData name="Pynbhalang Lyngdoh [Chillibreeze]" userId="6e6ab227-4ab6-4418-b5d2-56197c8246b7" providerId="ADAL" clId="{CF747499-3E00-4ADC-BA0B-6254FB83A975}" dt="2020-07-27T16:56:25.564" v="2776"/>
          <ac:picMkLst>
            <pc:docMk/>
            <pc:sldMk cId="3244468067" sldId="1818"/>
            <ac:picMk id="33" creationId="{5CB2A10D-264B-4D9C-9F63-05ADFC34F8A9}"/>
          </ac:picMkLst>
        </pc:picChg>
        <pc:picChg chg="add del mod">
          <ac:chgData name="Pynbhalang Lyngdoh [Chillibreeze]" userId="6e6ab227-4ab6-4418-b5d2-56197c8246b7" providerId="ADAL" clId="{CF747499-3E00-4ADC-BA0B-6254FB83A975}" dt="2020-07-27T16:56:36.124" v="2783" actId="21"/>
          <ac:picMkLst>
            <pc:docMk/>
            <pc:sldMk cId="3244468067" sldId="1818"/>
            <ac:picMk id="36" creationId="{BB039F16-3C7C-4F57-B295-551471A7F98F}"/>
          </ac:picMkLst>
        </pc:picChg>
        <pc:picChg chg="add mod">
          <ac:chgData name="Pynbhalang Lyngdoh [Chillibreeze]" userId="6e6ab227-4ab6-4418-b5d2-56197c8246b7" providerId="ADAL" clId="{CF747499-3E00-4ADC-BA0B-6254FB83A975}" dt="2020-07-27T16:56:36.850" v="2784"/>
          <ac:picMkLst>
            <pc:docMk/>
            <pc:sldMk cId="3244468067" sldId="1818"/>
            <ac:picMk id="37" creationId="{24D81036-040C-4A1A-A78C-95FB19472A4F}"/>
          </ac:picMkLst>
        </pc:picChg>
        <pc:picChg chg="add mod">
          <ac:chgData name="Pynbhalang Lyngdoh [Chillibreeze]" userId="6e6ab227-4ab6-4418-b5d2-56197c8246b7" providerId="ADAL" clId="{CF747499-3E00-4ADC-BA0B-6254FB83A975}" dt="2020-07-27T16:56:44.251" v="2790"/>
          <ac:picMkLst>
            <pc:docMk/>
            <pc:sldMk cId="3244468067" sldId="1818"/>
            <ac:picMk id="40" creationId="{BD8A6146-A761-43A8-B61D-1268D9D6570A}"/>
          </ac:picMkLst>
        </pc:picChg>
        <pc:cxnChg chg="del mod">
          <ac:chgData name="Pynbhalang Lyngdoh [Chillibreeze]" userId="6e6ab227-4ab6-4418-b5d2-56197c8246b7" providerId="ADAL" clId="{CF747499-3E00-4ADC-BA0B-6254FB83A975}" dt="2020-07-27T16:56:29.676" v="2779" actId="21"/>
          <ac:cxnSpMkLst>
            <pc:docMk/>
            <pc:sldMk cId="3244468067" sldId="1818"/>
            <ac:cxnSpMk id="19" creationId="{35DDFA36-0595-4F08-A591-03878AC49A9B}"/>
          </ac:cxnSpMkLst>
        </pc:cxnChg>
        <pc:cxnChg chg="del mod">
          <ac:chgData name="Pynbhalang Lyngdoh [Chillibreeze]" userId="6e6ab227-4ab6-4418-b5d2-56197c8246b7" providerId="ADAL" clId="{CF747499-3E00-4ADC-BA0B-6254FB83A975}" dt="2020-07-27T16:56:41.347" v="2787" actId="21"/>
          <ac:cxnSpMkLst>
            <pc:docMk/>
            <pc:sldMk cId="3244468067" sldId="1818"/>
            <ac:cxnSpMk id="20" creationId="{48561A80-9FE9-465F-ACD1-18C70266960F}"/>
          </ac:cxnSpMkLst>
        </pc:cxnChg>
        <pc:cxnChg chg="add mod">
          <ac:chgData name="Pynbhalang Lyngdoh [Chillibreeze]" userId="6e6ab227-4ab6-4418-b5d2-56197c8246b7" providerId="ADAL" clId="{CF747499-3E00-4ADC-BA0B-6254FB83A975}" dt="2020-07-27T16:56:30.004" v="2780"/>
          <ac:cxnSpMkLst>
            <pc:docMk/>
            <pc:sldMk cId="3244468067" sldId="1818"/>
            <ac:cxnSpMk id="35" creationId="{972A452A-4C00-4AF1-AE1D-97EA16A5CB0E}"/>
          </ac:cxnSpMkLst>
        </pc:cxnChg>
        <pc:cxnChg chg="add mod">
          <ac:chgData name="Pynbhalang Lyngdoh [Chillibreeze]" userId="6e6ab227-4ab6-4418-b5d2-56197c8246b7" providerId="ADAL" clId="{CF747499-3E00-4ADC-BA0B-6254FB83A975}" dt="2020-07-27T16:56:41.701" v="2788"/>
          <ac:cxnSpMkLst>
            <pc:docMk/>
            <pc:sldMk cId="3244468067" sldId="1818"/>
            <ac:cxnSpMk id="39" creationId="{A7E022B9-9D11-4F07-8FDE-BCE4F48299A5}"/>
          </ac:cxnSpMkLst>
        </pc:cxnChg>
      </pc:sldChg>
      <pc:sldChg chg="delSp mod">
        <pc:chgData name="Pynbhalang Lyngdoh [Chillibreeze]" userId="6e6ab227-4ab6-4418-b5d2-56197c8246b7" providerId="ADAL" clId="{CF747499-3E00-4ADC-BA0B-6254FB83A975}" dt="2020-07-27T10:13:57.754" v="501" actId="478"/>
        <pc:sldMkLst>
          <pc:docMk/>
          <pc:sldMk cId="2402828649" sldId="1819"/>
        </pc:sldMkLst>
        <pc:spChg chg="del">
          <ac:chgData name="Pynbhalang Lyngdoh [Chillibreeze]" userId="6e6ab227-4ab6-4418-b5d2-56197c8246b7" providerId="ADAL" clId="{CF747499-3E00-4ADC-BA0B-6254FB83A975}" dt="2020-07-27T10:13:57.754" v="501" actId="478"/>
          <ac:spMkLst>
            <pc:docMk/>
            <pc:sldMk cId="2402828649" sldId="1819"/>
            <ac:spMk id="2" creationId="{B21945E3-42B4-483B-B6A7-5B182F6B1F4B}"/>
          </ac:spMkLst>
        </pc:spChg>
      </pc:sldChg>
      <pc:sldChg chg="delSp modSp add mod">
        <pc:chgData name="Pynbhalang Lyngdoh [Chillibreeze]" userId="6e6ab227-4ab6-4418-b5d2-56197c8246b7" providerId="ADAL" clId="{CF747499-3E00-4ADC-BA0B-6254FB83A975}" dt="2020-07-27T16:43:11.724" v="2413" actId="962"/>
        <pc:sldMkLst>
          <pc:docMk/>
          <pc:sldMk cId="2039261112" sldId="1820"/>
        </pc:sldMkLst>
        <pc:spChg chg="mod">
          <ac:chgData name="Pynbhalang Lyngdoh [Chillibreeze]" userId="6e6ab227-4ab6-4418-b5d2-56197c8246b7" providerId="ADAL" clId="{CF747499-3E00-4ADC-BA0B-6254FB83A975}" dt="2020-07-27T16:43:11.724" v="2413" actId="962"/>
          <ac:spMkLst>
            <pc:docMk/>
            <pc:sldMk cId="2039261112" sldId="1820"/>
            <ac:spMk id="88" creationId="{9DFA479D-6AA6-4BCF-9E6F-0127D03C8229}"/>
          </ac:spMkLst>
        </pc:spChg>
        <pc:grpChg chg="del">
          <ac:chgData name="Pynbhalang Lyngdoh [Chillibreeze]" userId="6e6ab227-4ab6-4418-b5d2-56197c8246b7" providerId="ADAL" clId="{CF747499-3E00-4ADC-BA0B-6254FB83A975}" dt="2020-07-27T16:42:54.998" v="2409" actId="21"/>
          <ac:grpSpMkLst>
            <pc:docMk/>
            <pc:sldMk cId="2039261112" sldId="1820"/>
            <ac:grpSpMk id="107" creationId="{971DADB7-7ABC-42AB-88D7-C3C75D256DC9}"/>
          </ac:grpSpMkLst>
        </pc:grpChg>
        <pc:picChg chg="mod">
          <ac:chgData name="Pynbhalang Lyngdoh [Chillibreeze]" userId="6e6ab227-4ab6-4418-b5d2-56197c8246b7" providerId="ADAL" clId="{CF747499-3E00-4ADC-BA0B-6254FB83A975}" dt="2020-07-27T16:43:06.202" v="2412" actId="12788"/>
          <ac:picMkLst>
            <pc:docMk/>
            <pc:sldMk cId="2039261112" sldId="1820"/>
            <ac:picMk id="2" creationId="{4FA893A4-87FE-410D-B6BA-1AB9B410DA93}"/>
          </ac:picMkLst>
        </pc:picChg>
        <pc:cxnChg chg="mod">
          <ac:chgData name="Pynbhalang Lyngdoh [Chillibreeze]" userId="6e6ab227-4ab6-4418-b5d2-56197c8246b7" providerId="ADAL" clId="{CF747499-3E00-4ADC-BA0B-6254FB83A975}" dt="2020-07-27T16:42:54.998" v="2409" actId="21"/>
          <ac:cxnSpMkLst>
            <pc:docMk/>
            <pc:sldMk cId="2039261112" sldId="1820"/>
            <ac:cxnSpMk id="102" creationId="{0651A81B-CDDB-49E6-9786-327D70897233}"/>
          </ac:cxnSpMkLst>
        </pc:cxnChg>
        <pc:cxnChg chg="mod">
          <ac:chgData name="Pynbhalang Lyngdoh [Chillibreeze]" userId="6e6ab227-4ab6-4418-b5d2-56197c8246b7" providerId="ADAL" clId="{CF747499-3E00-4ADC-BA0B-6254FB83A975}" dt="2020-07-27T16:42:54.998" v="2409" actId="21"/>
          <ac:cxnSpMkLst>
            <pc:docMk/>
            <pc:sldMk cId="2039261112" sldId="1820"/>
            <ac:cxnSpMk id="103" creationId="{2DA71A1A-6351-40A5-ACF7-B33B622206DD}"/>
          </ac:cxnSpMkLst>
        </pc:cxnChg>
        <pc:cxnChg chg="mod">
          <ac:chgData name="Pynbhalang Lyngdoh [Chillibreeze]" userId="6e6ab227-4ab6-4418-b5d2-56197c8246b7" providerId="ADAL" clId="{CF747499-3E00-4ADC-BA0B-6254FB83A975}" dt="2020-07-27T16:42:54.998" v="2409" actId="21"/>
          <ac:cxnSpMkLst>
            <pc:docMk/>
            <pc:sldMk cId="2039261112" sldId="1820"/>
            <ac:cxnSpMk id="104" creationId="{159A58C7-0AA9-4428-88B9-247EDBEA0E21}"/>
          </ac:cxnSpMkLst>
        </pc:cxnChg>
      </pc:sldChg>
      <pc:sldChg chg="addSp delSp modSp add del mod">
        <pc:chgData name="Pynbhalang Lyngdoh [Chillibreeze]" userId="6e6ab227-4ab6-4418-b5d2-56197c8246b7" providerId="ADAL" clId="{CF747499-3E00-4ADC-BA0B-6254FB83A975}" dt="2020-07-27T16:40:43.255" v="2393" actId="47"/>
        <pc:sldMkLst>
          <pc:docMk/>
          <pc:sldMk cId="3675025908" sldId="1820"/>
        </pc:sldMkLst>
        <pc:spChg chg="add del mod ord">
          <ac:chgData name="Pynbhalang Lyngdoh [Chillibreeze]" userId="6e6ab227-4ab6-4418-b5d2-56197c8246b7" providerId="ADAL" clId="{CF747499-3E00-4ADC-BA0B-6254FB83A975}" dt="2020-07-27T10:00:40.606" v="329" actId="21"/>
          <ac:spMkLst>
            <pc:docMk/>
            <pc:sldMk cId="3675025908" sldId="1820"/>
            <ac:spMk id="3" creationId="{080CC33E-1A8D-4157-9007-107883B385AB}"/>
          </ac:spMkLst>
        </pc:spChg>
        <pc:spChg chg="add del mod ord">
          <ac:chgData name="Pynbhalang Lyngdoh [Chillibreeze]" userId="6e6ab227-4ab6-4418-b5d2-56197c8246b7" providerId="ADAL" clId="{CF747499-3E00-4ADC-BA0B-6254FB83A975}" dt="2020-07-27T10:00:40.606" v="329" actId="21"/>
          <ac:spMkLst>
            <pc:docMk/>
            <pc:sldMk cId="3675025908" sldId="1820"/>
            <ac:spMk id="18" creationId="{07DAF512-44C1-47B1-A194-25ADE3035D90}"/>
          </ac:spMkLst>
        </pc:spChg>
        <pc:spChg chg="add del mod ord">
          <ac:chgData name="Pynbhalang Lyngdoh [Chillibreeze]" userId="6e6ab227-4ab6-4418-b5d2-56197c8246b7" providerId="ADAL" clId="{CF747499-3E00-4ADC-BA0B-6254FB83A975}" dt="2020-07-27T10:00:40.606" v="329" actId="21"/>
          <ac:spMkLst>
            <pc:docMk/>
            <pc:sldMk cId="3675025908" sldId="1820"/>
            <ac:spMk id="19" creationId="{86EEC672-3665-4F0E-AE01-8D481711D5A5}"/>
          </ac:spMkLst>
        </pc:spChg>
        <pc:spChg chg="add mod">
          <ac:chgData name="Pynbhalang Lyngdoh [Chillibreeze]" userId="6e6ab227-4ab6-4418-b5d2-56197c8246b7" providerId="ADAL" clId="{CF747499-3E00-4ADC-BA0B-6254FB83A975}" dt="2020-07-27T10:00:51.057" v="331" actId="164"/>
          <ac:spMkLst>
            <pc:docMk/>
            <pc:sldMk cId="3675025908" sldId="1820"/>
            <ac:spMk id="20" creationId="{E5E4920F-7AA5-4BB1-8543-6627636B9578}"/>
          </ac:spMkLst>
        </pc:spChg>
        <pc:spChg chg="add mod">
          <ac:chgData name="Pynbhalang Lyngdoh [Chillibreeze]" userId="6e6ab227-4ab6-4418-b5d2-56197c8246b7" providerId="ADAL" clId="{CF747499-3E00-4ADC-BA0B-6254FB83A975}" dt="2020-07-27T10:00:52.583" v="332" actId="164"/>
          <ac:spMkLst>
            <pc:docMk/>
            <pc:sldMk cId="3675025908" sldId="1820"/>
            <ac:spMk id="21" creationId="{F93A7330-5A0E-4C20-B106-1918DDB1CDD0}"/>
          </ac:spMkLst>
        </pc:spChg>
        <pc:spChg chg="add mod">
          <ac:chgData name="Pynbhalang Lyngdoh [Chillibreeze]" userId="6e6ab227-4ab6-4418-b5d2-56197c8246b7" providerId="ADAL" clId="{CF747499-3E00-4ADC-BA0B-6254FB83A975}" dt="2020-07-27T10:00:53.684" v="333" actId="164"/>
          <ac:spMkLst>
            <pc:docMk/>
            <pc:sldMk cId="3675025908" sldId="1820"/>
            <ac:spMk id="22" creationId="{51DF59A6-A5B6-428E-9A61-C6E2A28F4131}"/>
          </ac:spMkLst>
        </pc:spChg>
        <pc:grpChg chg="add del mod">
          <ac:chgData name="Pynbhalang Lyngdoh [Chillibreeze]" userId="6e6ab227-4ab6-4418-b5d2-56197c8246b7" providerId="ADAL" clId="{CF747499-3E00-4ADC-BA0B-6254FB83A975}" dt="2020-07-27T10:00:55.213" v="334" actId="21"/>
          <ac:grpSpMkLst>
            <pc:docMk/>
            <pc:sldMk cId="3675025908" sldId="1820"/>
            <ac:grpSpMk id="4" creationId="{4BE70D7F-CE23-4D6D-949E-2DD73840A9CA}"/>
          </ac:grpSpMkLst>
        </pc:grpChg>
        <pc:grpChg chg="add mod">
          <ac:chgData name="Pynbhalang Lyngdoh [Chillibreeze]" userId="6e6ab227-4ab6-4418-b5d2-56197c8246b7" providerId="ADAL" clId="{CF747499-3E00-4ADC-BA0B-6254FB83A975}" dt="2020-07-27T10:02:56.579" v="340" actId="1076"/>
          <ac:grpSpMkLst>
            <pc:docMk/>
            <pc:sldMk cId="3675025908" sldId="1820"/>
            <ac:grpSpMk id="5" creationId="{2CD813B2-A356-4F84-AAF7-F60E33F085BA}"/>
          </ac:grpSpMkLst>
        </pc:grpChg>
        <pc:grpChg chg="add mod">
          <ac:chgData name="Pynbhalang Lyngdoh [Chillibreeze]" userId="6e6ab227-4ab6-4418-b5d2-56197c8246b7" providerId="ADAL" clId="{CF747499-3E00-4ADC-BA0B-6254FB83A975}" dt="2020-07-27T10:02:56.579" v="340" actId="1076"/>
          <ac:grpSpMkLst>
            <pc:docMk/>
            <pc:sldMk cId="3675025908" sldId="1820"/>
            <ac:grpSpMk id="6" creationId="{F5788AF5-0223-4E32-B4FB-97A8F23F4248}"/>
          </ac:grpSpMkLst>
        </pc:grpChg>
        <pc:picChg chg="mod">
          <ac:chgData name="Pynbhalang Lyngdoh [Chillibreeze]" userId="6e6ab227-4ab6-4418-b5d2-56197c8246b7" providerId="ADAL" clId="{CF747499-3E00-4ADC-BA0B-6254FB83A975}" dt="2020-07-27T10:02:56.579" v="340" actId="1076"/>
          <ac:picMkLst>
            <pc:docMk/>
            <pc:sldMk cId="3675025908" sldId="1820"/>
            <ac:picMk id="7" creationId="{5C841855-004D-4089-8800-DED8478F6B68}"/>
          </ac:picMkLst>
        </pc:picChg>
        <pc:picChg chg="add mod">
          <ac:chgData name="Pynbhalang Lyngdoh [Chillibreeze]" userId="6e6ab227-4ab6-4418-b5d2-56197c8246b7" providerId="ADAL" clId="{CF747499-3E00-4ADC-BA0B-6254FB83A975}" dt="2020-07-27T09:59:06.424" v="303" actId="571"/>
          <ac:picMkLst>
            <pc:docMk/>
            <pc:sldMk cId="3675025908" sldId="1820"/>
            <ac:picMk id="14" creationId="{DB39782C-1D7E-4EC0-A8F7-98B54D5217F5}"/>
          </ac:picMkLst>
        </pc:picChg>
        <pc:picChg chg="add mod">
          <ac:chgData name="Pynbhalang Lyngdoh [Chillibreeze]" userId="6e6ab227-4ab6-4418-b5d2-56197c8246b7" providerId="ADAL" clId="{CF747499-3E00-4ADC-BA0B-6254FB83A975}" dt="2020-07-27T09:59:06.424" v="303" actId="571"/>
          <ac:picMkLst>
            <pc:docMk/>
            <pc:sldMk cId="3675025908" sldId="1820"/>
            <ac:picMk id="15" creationId="{9E1E6B5C-2C6B-4DCD-B714-29A1F8D6C869}"/>
          </ac:picMkLst>
        </pc:picChg>
        <pc:picChg chg="add mod">
          <ac:chgData name="Pynbhalang Lyngdoh [Chillibreeze]" userId="6e6ab227-4ab6-4418-b5d2-56197c8246b7" providerId="ADAL" clId="{CF747499-3E00-4ADC-BA0B-6254FB83A975}" dt="2020-07-27T09:59:06.424" v="303" actId="571"/>
          <ac:picMkLst>
            <pc:docMk/>
            <pc:sldMk cId="3675025908" sldId="1820"/>
            <ac:picMk id="16" creationId="{F0E2474B-9A84-4915-887A-BEA546F5AF68}"/>
          </ac:picMkLst>
        </pc:picChg>
        <pc:picChg chg="add mod">
          <ac:chgData name="Pynbhalang Lyngdoh [Chillibreeze]" userId="6e6ab227-4ab6-4418-b5d2-56197c8246b7" providerId="ADAL" clId="{CF747499-3E00-4ADC-BA0B-6254FB83A975}" dt="2020-07-27T10:00:51.057" v="331" actId="164"/>
          <ac:picMkLst>
            <pc:docMk/>
            <pc:sldMk cId="3675025908" sldId="1820"/>
            <ac:picMk id="23" creationId="{D8751E57-1AE9-4727-9694-BEEAF5666022}"/>
          </ac:picMkLst>
        </pc:picChg>
        <pc:picChg chg="add mod">
          <ac:chgData name="Pynbhalang Lyngdoh [Chillibreeze]" userId="6e6ab227-4ab6-4418-b5d2-56197c8246b7" providerId="ADAL" clId="{CF747499-3E00-4ADC-BA0B-6254FB83A975}" dt="2020-07-27T10:00:52.583" v="332" actId="164"/>
          <ac:picMkLst>
            <pc:docMk/>
            <pc:sldMk cId="3675025908" sldId="1820"/>
            <ac:picMk id="24" creationId="{85E40875-3EC0-400D-862E-ACFD69DBDC3F}"/>
          </ac:picMkLst>
        </pc:picChg>
        <pc:picChg chg="add mod">
          <ac:chgData name="Pynbhalang Lyngdoh [Chillibreeze]" userId="6e6ab227-4ab6-4418-b5d2-56197c8246b7" providerId="ADAL" clId="{CF747499-3E00-4ADC-BA0B-6254FB83A975}" dt="2020-07-27T10:00:53.684" v="333" actId="164"/>
          <ac:picMkLst>
            <pc:docMk/>
            <pc:sldMk cId="3675025908" sldId="1820"/>
            <ac:picMk id="25" creationId="{901DA56F-5199-44DF-B68B-BCAB04E21690}"/>
          </ac:picMkLst>
        </pc:picChg>
        <pc:picChg chg="mod">
          <ac:chgData name="Pynbhalang Lyngdoh [Chillibreeze]" userId="6e6ab227-4ab6-4418-b5d2-56197c8246b7" providerId="ADAL" clId="{CF747499-3E00-4ADC-BA0B-6254FB83A975}" dt="2020-07-27T09:59:46.164" v="310" actId="12788"/>
          <ac:picMkLst>
            <pc:docMk/>
            <pc:sldMk cId="3675025908" sldId="1820"/>
            <ac:picMk id="40" creationId="{7074FB73-C5E8-49CE-849E-EBF0950885E1}"/>
          </ac:picMkLst>
        </pc:picChg>
        <pc:picChg chg="mod">
          <ac:chgData name="Pynbhalang Lyngdoh [Chillibreeze]" userId="6e6ab227-4ab6-4418-b5d2-56197c8246b7" providerId="ADAL" clId="{CF747499-3E00-4ADC-BA0B-6254FB83A975}" dt="2020-07-27T10:04:19.261" v="344" actId="552"/>
          <ac:picMkLst>
            <pc:docMk/>
            <pc:sldMk cId="3675025908" sldId="1820"/>
            <ac:picMk id="43" creationId="{B2604965-3323-416C-8877-5D3E02FB9BD1}"/>
          </ac:picMkLst>
        </pc:picChg>
        <pc:picChg chg="mod">
          <ac:chgData name="Pynbhalang Lyngdoh [Chillibreeze]" userId="6e6ab227-4ab6-4418-b5d2-56197c8246b7" providerId="ADAL" clId="{CF747499-3E00-4ADC-BA0B-6254FB83A975}" dt="2020-07-27T10:04:19.261" v="344" actId="552"/>
          <ac:picMkLst>
            <pc:docMk/>
            <pc:sldMk cId="3675025908" sldId="1820"/>
            <ac:picMk id="46" creationId="{965DA590-E198-4E5E-B0CB-DBA1FA5E4D0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10/20/2020 4:46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10/20/2020 4:30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en-us/videoplayer/embed/RE2Pjwu"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youtube.com/watch?v=Q8OzabuNwHI"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idqTS6-_2t8"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youtube.com/watch?v=CAUDKL4FyQ8"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youtube.com/watch?v=CAUDKL4FyQ8"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youtube.com/watch?v=k2Ie9F7bQ5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Cg-y3p4E8sA"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cOCWDYc_HLs&amp;list=PLaSOUojkSiGnKuE30ckcjnDVkMNqDv0V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yignite.techcommunity.microsoft.com/sessions/81555?source=session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4426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5090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996556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Supporting videos for instructor or student use:</a:t>
            </a:r>
          </a:p>
          <a:p>
            <a:endParaRPr lang="en-US" dirty="0"/>
          </a:p>
          <a:p>
            <a:r>
              <a:rPr lang="en-US" sz="882" b="0" i="0" u="none" strike="noStrike" kern="1200" dirty="0">
                <a:solidFill>
                  <a:schemeClr val="tx1"/>
                </a:solidFill>
                <a:effectLst/>
                <a:latin typeface="Segoe UI Light" pitchFamily="34" charset="0"/>
                <a:ea typeface="+mn-ea"/>
                <a:cs typeface="+mn-cs"/>
              </a:rPr>
              <a:t>Identity models and authentication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u="sng" kern="1200" dirty="0">
                <a:solidFill>
                  <a:schemeClr val="tx1"/>
                </a:solidFill>
                <a:effectLst/>
                <a:latin typeface="Segoe UI Light" pitchFamily="34" charset="0"/>
                <a:ea typeface="+mn-ea"/>
                <a:cs typeface="+mn-cs"/>
                <a:hlinkClick r:id="rId3"/>
              </a:rPr>
              <a:t>https://www.microsoft.com/en-us/videoplayer/embed/RE2Pjwu</a:t>
            </a:r>
            <a:r>
              <a:rPr lang="en-US" sz="882" kern="1200" dirty="0">
                <a:solidFill>
                  <a:schemeClr val="tx1"/>
                </a:solidFill>
                <a:effectLst/>
                <a:latin typeface="Segoe UI Light" pitchFamily="34" charset="0"/>
                <a:ea typeface="+mn-ea"/>
                <a:cs typeface="+mn-cs"/>
              </a:rPr>
              <a:t> </a:t>
            </a:r>
          </a:p>
          <a:p>
            <a:endParaRPr lang="en-US" sz="882"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6061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Supporting videos for instructor or student use:</a:t>
            </a:r>
          </a:p>
          <a:p>
            <a:endParaRPr lang="en-US" sz="882" b="0" i="0" u="none" strike="noStrike" kern="1200" dirty="0">
              <a:solidFill>
                <a:schemeClr val="tx1"/>
              </a:solidFill>
              <a:effectLst/>
              <a:latin typeface="Segoe UI Light" pitchFamily="34" charset="0"/>
              <a:ea typeface="+mn-ea"/>
              <a:cs typeface="+mn-cs"/>
            </a:endParaRPr>
          </a:p>
          <a:p>
            <a:r>
              <a:rPr lang="en-US" sz="882" b="0" i="0" u="none" strike="noStrike" kern="1200" dirty="0">
                <a:solidFill>
                  <a:schemeClr val="tx1"/>
                </a:solidFill>
                <a:effectLst/>
                <a:latin typeface="Segoe UI Light" pitchFamily="34" charset="0"/>
                <a:ea typeface="+mn-ea"/>
                <a:cs typeface="+mn-cs"/>
              </a:rPr>
              <a:t>Set up multi-factor authentication with a mobile device in Microsoft 365 Business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u="sng" kern="1200" dirty="0">
                <a:solidFill>
                  <a:schemeClr val="tx1"/>
                </a:solidFill>
                <a:effectLst/>
                <a:latin typeface="Segoe UI Light" pitchFamily="34" charset="0"/>
                <a:ea typeface="+mn-ea"/>
                <a:cs typeface="+mn-cs"/>
                <a:hlinkClick r:id="rId3"/>
              </a:rPr>
              <a:t>https://www.youtube.com/watch?v=Q8OzabuNwHI</a:t>
            </a:r>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4376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79562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Supporting videos for instructor or student use:</a:t>
            </a:r>
          </a:p>
          <a:p>
            <a:endParaRPr lang="en-US" dirty="0"/>
          </a:p>
          <a:p>
            <a:r>
              <a:rPr lang="en-US" dirty="0"/>
              <a:t>Advanced Threat Protection in Office 365</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u="sng" kern="1200" dirty="0">
                <a:solidFill>
                  <a:schemeClr val="tx1"/>
                </a:solidFill>
                <a:effectLst/>
                <a:latin typeface="Segoe UI Light" pitchFamily="34" charset="0"/>
                <a:ea typeface="+mn-ea"/>
                <a:cs typeface="+mn-cs"/>
                <a:hlinkClick r:id="rId3"/>
              </a:rPr>
              <a:t>https://www.youtube.com/watch?v=idqTS6-_2t8</a:t>
            </a:r>
            <a:r>
              <a:rPr lang="en-US" sz="882" kern="1200" dirty="0">
                <a:solidFill>
                  <a:schemeClr val="tx1"/>
                </a:solidFill>
                <a:effectLst/>
                <a:latin typeface="Segoe UI Light" pitchFamily="34" charset="0"/>
                <a:ea typeface="+mn-ea"/>
                <a:cs typeface="+mn-cs"/>
              </a:rPr>
              <a:t> </a:t>
            </a:r>
          </a:p>
          <a:p>
            <a:endParaRPr lang="en-US" dirty="0"/>
          </a:p>
          <a:p>
            <a:pPr marL="0" indent="0" fontAlgn="ctr">
              <a:buNone/>
            </a:pPr>
            <a:r>
              <a:rPr lang="en-US" dirty="0"/>
              <a:t>When a file stored in Teams, SharePoint Online or OneDrive for Business has been identified as malicious, ATP blocks access to the file. </a:t>
            </a:r>
          </a:p>
          <a:p>
            <a:pPr marL="0" indent="0" fontAlgn="ctr">
              <a:buNone/>
            </a:pPr>
            <a:endParaRPr lang="en-US" dirty="0"/>
          </a:p>
          <a:p>
            <a:pPr marL="0" indent="0" fontAlgn="ctr">
              <a:buNone/>
            </a:pPr>
            <a:r>
              <a:rPr lang="en-US" dirty="0"/>
              <a:t>Office 365 ATP features are accessed via the Microsoft 365 Security 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28137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buNone/>
            </a:pPr>
            <a:r>
              <a:rPr lang="en-US" sz="900" dirty="0"/>
              <a:t>To view status and detailed information about files that were detected by Office 365 ATP you need to sign into Office 365 Security &amp; Compliance Center</a:t>
            </a:r>
          </a:p>
          <a:p>
            <a:pPr fontAlgn="ctr"/>
            <a:endParaRPr lang="en-US" sz="900" dirty="0"/>
          </a:p>
          <a:p>
            <a:pPr marL="0" indent="0" fontAlgn="ctr">
              <a:buNone/>
            </a:pPr>
            <a:r>
              <a:rPr lang="en-US" sz="900" dirty="0"/>
              <a:t>Security admins can create alert policies that will inform them when a shared document in SharePoint Online, OneDrive for Business, or Microsoft Teams has been identified as malicious.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37951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9292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751642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Supporting videos for instructor or student use:</a:t>
            </a:r>
          </a:p>
          <a:p>
            <a:endParaRPr lang="en-US" dirty="0"/>
          </a:p>
          <a:p>
            <a:r>
              <a:rPr lang="en-US" sz="882" b="0" i="0" u="none" strike="noStrike" kern="1200" dirty="0">
                <a:solidFill>
                  <a:schemeClr val="tx1"/>
                </a:solidFill>
                <a:effectLst/>
                <a:latin typeface="Segoe UI Light" pitchFamily="34" charset="0"/>
                <a:ea typeface="+mn-ea"/>
                <a:cs typeface="+mn-cs"/>
              </a:rPr>
              <a:t>Enforcing your records management policies with Office 365</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u="sng" kern="1200" dirty="0">
                <a:solidFill>
                  <a:schemeClr val="tx1"/>
                </a:solidFill>
                <a:effectLst/>
                <a:latin typeface="Segoe UI Light" pitchFamily="34" charset="0"/>
                <a:ea typeface="+mn-ea"/>
                <a:cs typeface="+mn-cs"/>
                <a:hlinkClick r:id="rId3"/>
              </a:rPr>
              <a:t>https://www.youtube.com/watch?v=CAUDKL4FyQ8</a:t>
            </a:r>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348474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Supporting videos for instructor or student use:</a:t>
            </a:r>
          </a:p>
          <a:p>
            <a:endParaRPr lang="en-US" dirty="0"/>
          </a:p>
          <a:p>
            <a:r>
              <a:rPr lang="en-US" sz="882" b="0" i="0" u="none" strike="noStrike" kern="1200" dirty="0">
                <a:solidFill>
                  <a:schemeClr val="tx1"/>
                </a:solidFill>
                <a:effectLst/>
                <a:latin typeface="Segoe UI Light" pitchFamily="34" charset="0"/>
                <a:ea typeface="+mn-ea"/>
                <a:cs typeface="+mn-cs"/>
              </a:rPr>
              <a:t>Enforcing your records management policies with Office 365</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u="sng" kern="1200" dirty="0">
                <a:solidFill>
                  <a:schemeClr val="tx1"/>
                </a:solidFill>
                <a:effectLst/>
                <a:latin typeface="Segoe UI Light" pitchFamily="34" charset="0"/>
                <a:ea typeface="+mn-ea"/>
                <a:cs typeface="+mn-cs"/>
                <a:hlinkClick r:id="rId3"/>
              </a:rPr>
              <a:t>https://www.youtube.com/watch?v=CAUDKL4FyQ8</a:t>
            </a:r>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64905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75383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900" dirty="0" err="1"/>
              <a:t>DLP</a:t>
            </a:r>
            <a:r>
              <a:rPr lang="en-US" sz="900" dirty="0"/>
              <a:t> policies for Teams chats and channel messages licensing: Office 365 Advanced Compliance (available as a standalone option and is also included in Office 365 E5 and Microsoft 365 E5 Compliance).</a:t>
            </a:r>
          </a:p>
          <a:p>
            <a:pPr marL="0" indent="0">
              <a:buNone/>
            </a:pPr>
            <a:endParaRPr lang="en-US" sz="900" dirty="0"/>
          </a:p>
          <a:p>
            <a:pPr marL="0" indent="0">
              <a:buNone/>
            </a:pPr>
            <a:r>
              <a:rPr lang="en-US" sz="900" dirty="0" err="1"/>
              <a:t>DLP</a:t>
            </a:r>
            <a:r>
              <a:rPr lang="en-US" sz="900" dirty="0"/>
              <a:t> policies are managed in the Microsoft 365 compliance center, under Data loss prevention.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088873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eDiscovery roles are assigned in the Security &amp; Compliance Center, in </a:t>
            </a:r>
            <a:r>
              <a:rPr lang="en-US" sz="900" b="1" dirty="0"/>
              <a:t>Permissions</a:t>
            </a:r>
            <a:r>
              <a:rPr lang="en-US" sz="900" dirty="0"/>
              <a:t> section.</a:t>
            </a:r>
          </a:p>
          <a:p>
            <a:endParaRPr lang="en-US" dirty="0"/>
          </a:p>
          <a:p>
            <a:pPr marL="0" lvl="0" indent="0">
              <a:buNone/>
            </a:pPr>
            <a:r>
              <a:rPr lang="en-US" sz="1000" dirty="0"/>
              <a:t>In Security and Compliance Center you can:</a:t>
            </a:r>
          </a:p>
          <a:p>
            <a:pPr marL="171450" indent="-171450">
              <a:buFont typeface="Arial" panose="020B0604020202020204" pitchFamily="34" charset="0"/>
              <a:buChar char="•"/>
            </a:pPr>
            <a:r>
              <a:rPr lang="en-US" sz="900" dirty="0"/>
              <a:t>Create a new eDiscovery case</a:t>
            </a:r>
          </a:p>
          <a:p>
            <a:pPr marL="171450" indent="-171450">
              <a:buFont typeface="Arial" panose="020B0604020202020204" pitchFamily="34" charset="0"/>
              <a:buChar char="•"/>
            </a:pPr>
            <a:r>
              <a:rPr lang="en-US" sz="900" dirty="0"/>
              <a:t>Place a hold on Office 365 Groups and Microsoft Teams</a:t>
            </a:r>
          </a:p>
          <a:p>
            <a:pPr marL="171450" indent="-171450">
              <a:buFont typeface="Arial" panose="020B0604020202020204" pitchFamily="34" charset="0"/>
              <a:buChar char="•"/>
            </a:pPr>
            <a:r>
              <a:rPr lang="en-US" sz="900" dirty="0"/>
              <a:t>Create and run a Content Search associated with a case</a:t>
            </a:r>
          </a:p>
          <a:p>
            <a:pPr marL="171450" indent="-171450">
              <a:buFont typeface="Arial" panose="020B0604020202020204" pitchFamily="34" charset="0"/>
              <a:buChar char="•"/>
            </a:pPr>
            <a:r>
              <a:rPr lang="en-US" sz="900" dirty="0"/>
              <a:t>Preview and export the results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234145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087348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Scoped directory search can be turned on in Teams admin center.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384075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The </a:t>
            </a:r>
            <a:r>
              <a:rPr lang="en-US" sz="900" dirty="0" err="1"/>
              <a:t>DSR</a:t>
            </a:r>
            <a:r>
              <a:rPr lang="en-US" sz="900" dirty="0"/>
              <a:t> tool can be found in the Security &amp; Compliance Center, below Data privacy &gt; Data subject requests or via the </a:t>
            </a:r>
            <a:r>
              <a:rPr lang="en-US" sz="900" dirty="0" err="1"/>
              <a:t>GDPR</a:t>
            </a:r>
            <a:r>
              <a:rPr lang="en-US" sz="900" dirty="0"/>
              <a:t> Dashboard.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5681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5563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10/20/2020 4:46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58499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207368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Supporting videos for instructor or student use:</a:t>
            </a:r>
          </a:p>
          <a:p>
            <a:endParaRPr lang="en-US" dirty="0"/>
          </a:p>
          <a:p>
            <a:r>
              <a:rPr lang="en-US" sz="882" b="0" i="0" u="none" strike="noStrike" kern="1200" dirty="0">
                <a:solidFill>
                  <a:schemeClr val="tx1"/>
                </a:solidFill>
                <a:effectLst/>
                <a:latin typeface="Segoe UI Light" pitchFamily="34" charset="0"/>
                <a:ea typeface="+mn-ea"/>
                <a:cs typeface="+mn-cs"/>
              </a:rPr>
              <a:t>Office 365 Audit Logging and Monitoring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u="sng" kern="1200" dirty="0">
                <a:solidFill>
                  <a:schemeClr val="tx1"/>
                </a:solidFill>
                <a:effectLst/>
                <a:latin typeface="Segoe UI Light" pitchFamily="34" charset="0"/>
                <a:ea typeface="+mn-ea"/>
                <a:cs typeface="+mn-cs"/>
                <a:hlinkClick r:id="rId3"/>
              </a:rPr>
              <a:t>https://www.youtube.com/watch?v=k2Ie9F7bQ5s</a:t>
            </a:r>
            <a:r>
              <a:rPr lang="en-US" sz="882" kern="1200" dirty="0">
                <a:solidFill>
                  <a:schemeClr val="tx1"/>
                </a:solidFill>
                <a:effectLst/>
                <a:latin typeface="Segoe UI Light" pitchFamily="34" charset="0"/>
                <a:ea typeface="+mn-ea"/>
                <a:cs typeface="+mn-cs"/>
              </a:rPr>
              <a:t> </a:t>
            </a:r>
          </a:p>
          <a:p>
            <a:endParaRPr lang="en-US" dirty="0"/>
          </a:p>
          <a:p>
            <a:pPr marL="0" indent="0">
              <a:buNone/>
            </a:pPr>
            <a:r>
              <a:rPr lang="en-US" sz="900" dirty="0"/>
              <a:t>Alert policies and the alert dashboard are available in the Security &amp; Compliance Center and via the Security &amp; Compliance Center PowerShell module.</a:t>
            </a:r>
          </a:p>
          <a:p>
            <a:pPr marL="0" indent="0">
              <a:buNone/>
            </a:pPr>
            <a:endParaRPr lang="en-US" sz="900" dirty="0"/>
          </a:p>
          <a:p>
            <a:pPr marL="0" indent="0">
              <a:buNone/>
            </a:pPr>
            <a:r>
              <a:rPr lang="en-US" sz="900" dirty="0"/>
              <a:t>Alert policies require auditing enabled in a tenant.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359649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9418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10/20/2020 4:30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4164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34207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Supporting videos for instructor or student use: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​Introducing Microsoft 365 Groups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u="sng" kern="1200" dirty="0">
                <a:solidFill>
                  <a:schemeClr val="tx1"/>
                </a:solidFill>
                <a:effectLst/>
                <a:latin typeface="Segoe UI Light" pitchFamily="34" charset="0"/>
                <a:ea typeface="+mn-ea"/>
                <a:cs typeface="+mn-cs"/>
                <a:hlinkClick r:id="rId3"/>
              </a:rPr>
              <a:t>https://www.youtube.com/watch?v=Cg-y3p4E8sA</a:t>
            </a:r>
            <a:endParaRPr lang="en-US" sz="882" u="sng"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92196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1637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Supporting videos for instructor or student use:</a:t>
            </a:r>
          </a:p>
          <a:p>
            <a:endParaRPr lang="en-US" dirty="0"/>
          </a:p>
          <a:p>
            <a:r>
              <a:rPr lang="en-US" sz="882" b="0" i="0" u="none" strike="noStrike" kern="1200" dirty="0">
                <a:solidFill>
                  <a:schemeClr val="tx1"/>
                </a:solidFill>
                <a:effectLst/>
                <a:latin typeface="Segoe UI Light" pitchFamily="34" charset="0"/>
                <a:ea typeface="+mn-ea"/>
                <a:cs typeface="+mn-cs"/>
              </a:rPr>
              <a:t>Governance, management and lifecycle in Microsoft Teams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u="sng" kern="1200" dirty="0">
                <a:solidFill>
                  <a:schemeClr val="tx1"/>
                </a:solidFill>
                <a:effectLst/>
                <a:latin typeface="Segoe UI Light" pitchFamily="34" charset="0"/>
                <a:ea typeface="+mn-ea"/>
                <a:cs typeface="+mn-cs"/>
                <a:hlinkClick r:id="rId3"/>
              </a:rPr>
              <a:t>https://www.youtube.com/watch?v=cOCWDYc_HLs&amp;list=PLaSOUojkSiGnKuE30ckcjnDVkMNqDv0Vl</a:t>
            </a:r>
            <a:r>
              <a:rPr lang="en-US" sz="882" kern="1200" dirty="0">
                <a:solidFill>
                  <a:schemeClr val="tx1"/>
                </a:solidFill>
                <a:effectLst/>
                <a:latin typeface="Segoe UI Light" pitchFamily="34" charset="0"/>
                <a:ea typeface="+mn-ea"/>
                <a:cs typeface="+mn-cs"/>
              </a:rPr>
              <a:t> </a:t>
            </a:r>
          </a:p>
          <a:p>
            <a:endParaRPr lang="en-US" dirty="0"/>
          </a:p>
          <a:p>
            <a:r>
              <a:rPr lang="en-US" sz="900" dirty="0"/>
              <a:t>An expiration policy helps to remove inactive groups from the system. It is turned off by default, so the administrators need to enable it.</a:t>
            </a:r>
          </a:p>
          <a:p>
            <a:endParaRPr lang="en-US" sz="900" dirty="0"/>
          </a:p>
          <a:p>
            <a:r>
              <a:rPr lang="en-US" sz="900" dirty="0"/>
              <a:t>When a group expires, all of the groups associated services, such as the mailbox, Planner, SharePoint site will also be deleted (but there is 30 days recovery possibility)</a:t>
            </a:r>
          </a:p>
          <a:p>
            <a:endParaRPr lang="en-US" sz="900" dirty="0"/>
          </a:p>
          <a:p>
            <a:r>
              <a:rPr lang="en-US" sz="900" dirty="0"/>
              <a:t>Group expiration is a feature that is requires Azure AD Premium subscription. </a:t>
            </a:r>
          </a:p>
          <a:p>
            <a:endParaRPr lang="en-US" sz="900" dirty="0"/>
          </a:p>
          <a:p>
            <a:r>
              <a:rPr lang="en-US" sz="900" dirty="0"/>
              <a:t>Two types of roles with different privileges:</a:t>
            </a:r>
          </a:p>
          <a:p>
            <a:r>
              <a:rPr lang="en-US" sz="800" dirty="0"/>
              <a:t>Office 365 global admin, User administrator - have full control</a:t>
            </a:r>
          </a:p>
          <a:p>
            <a:r>
              <a:rPr lang="en-US" sz="800" dirty="0"/>
              <a:t>Users – can renew or restore an Office 365 Group that they own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90882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Supporting videos for instructor or student use:</a:t>
            </a:r>
          </a:p>
          <a:p>
            <a:endParaRPr lang="en-US" dirty="0"/>
          </a:p>
          <a:p>
            <a:r>
              <a:rPr lang="en-US" dirty="0"/>
              <a:t>Deploy Microsoft 365 Groups at scale to power Microsoft Teams, Outlook, Yammer, and SharePoint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u="sng" kern="1200" dirty="0">
                <a:solidFill>
                  <a:schemeClr val="tx1"/>
                </a:solidFill>
                <a:effectLst/>
                <a:latin typeface="Segoe UI Light" pitchFamily="34" charset="0"/>
                <a:ea typeface="+mn-ea"/>
                <a:cs typeface="+mn-cs"/>
                <a:hlinkClick r:id="rId3"/>
              </a:rPr>
              <a:t>https://myignite.techcommunity.microsoft.com/sessions/81555?source=sessions</a:t>
            </a:r>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10/20/2020 4:30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09891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51837"/>
            <a:ext cx="9018388" cy="29084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1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B2C4-EEBA-4480-8742-367C5E42BB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24501-AC9F-495A-B88F-2D321228AC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58406-E40D-439E-94A3-95F4716A8A78}"/>
              </a:ext>
            </a:extLst>
          </p:cNvPr>
          <p:cNvSpPr>
            <a:spLocks noGrp="1"/>
          </p:cNvSpPr>
          <p:nvPr>
            <p:ph type="dt" sz="half" idx="10"/>
          </p:nvPr>
        </p:nvSpPr>
        <p:spPr/>
        <p:txBody>
          <a:bodyPr/>
          <a:lstStyle/>
          <a:p>
            <a:fld id="{F05B4367-6A30-4DD3-822B-CC8E36D87126}" type="datetimeFigureOut">
              <a:rPr lang="en-US" smtClean="0"/>
              <a:t>10/20/2020</a:t>
            </a:fld>
            <a:endParaRPr lang="en-US"/>
          </a:p>
        </p:txBody>
      </p:sp>
      <p:sp>
        <p:nvSpPr>
          <p:cNvPr id="5" name="Footer Placeholder 4">
            <a:extLst>
              <a:ext uri="{FF2B5EF4-FFF2-40B4-BE49-F238E27FC236}">
                <a16:creationId xmlns:a16="http://schemas.microsoft.com/office/drawing/2014/main" id="{01C14476-59A3-4728-A9C0-64C2CB4B4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4FE2C-8CBD-40FE-8E52-959B23193019}"/>
              </a:ext>
            </a:extLst>
          </p:cNvPr>
          <p:cNvSpPr>
            <a:spLocks noGrp="1"/>
          </p:cNvSpPr>
          <p:nvPr>
            <p:ph type="sldNum" sz="quarter" idx="12"/>
          </p:nvPr>
        </p:nvSpPr>
        <p:spPr/>
        <p:txBody>
          <a:bodyPr/>
          <a:lstStyle/>
          <a:p>
            <a:fld id="{247AD07E-EF45-4455-A83A-DCB4B3F75412}" type="slidenum">
              <a:rPr lang="en-US" smtClean="0"/>
              <a:t>‹#›</a:t>
            </a:fld>
            <a:endParaRPr lang="en-US"/>
          </a:p>
        </p:txBody>
      </p:sp>
    </p:spTree>
    <p:extLst>
      <p:ext uri="{BB962C8B-B14F-4D97-AF65-F5344CB8AC3E}">
        <p14:creationId xmlns:p14="http://schemas.microsoft.com/office/powerpoint/2010/main" val="212156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 id="2147484728" r:id="rId13"/>
    <p:sldLayoutId id="2147484729" r:id="rId14"/>
    <p:sldLayoutId id="2147484733" r:id="rId15"/>
    <p:sldLayoutId id="2147484734" r:id="rId16"/>
    <p:sldLayoutId id="2147484735" r:id="rId17"/>
    <p:sldLayoutId id="2147484736" r:id="rId18"/>
    <p:sldLayoutId id="2147484737" r:id="rId19"/>
    <p:sldLayoutId id="2147484738" r:id="rId20"/>
    <p:sldLayoutId id="2147484744" r:id="rId21"/>
    <p:sldLayoutId id="2147484739" r:id="rId22"/>
    <p:sldLayoutId id="2147484740" r:id="rId23"/>
    <p:sldLayoutId id="2147484742" r:id="rId24"/>
    <p:sldLayoutId id="2147484743" r:id="rId25"/>
    <p:sldLayoutId id="2147484745" r:id="rId26"/>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38.emf"/><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1.emf"/><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48.emf"/><Relationship Id="rId11" Type="http://schemas.openxmlformats.org/officeDocument/2006/relationships/image" Target="../media/image53.emf"/><Relationship Id="rId5" Type="http://schemas.openxmlformats.org/officeDocument/2006/relationships/image" Target="../media/image47.emf"/><Relationship Id="rId10" Type="http://schemas.openxmlformats.org/officeDocument/2006/relationships/image" Target="../media/image52.emf"/><Relationship Id="rId4" Type="http://schemas.openxmlformats.org/officeDocument/2006/relationships/image" Target="../media/image46.emf"/><Relationship Id="rId9" Type="http://schemas.openxmlformats.org/officeDocument/2006/relationships/image" Target="../media/image51.emf"/></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71.emf"/></Relationships>
</file>

<file path=ppt/slides/_rels/slide29.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72.emf"/><Relationship Id="rId7" Type="http://schemas.openxmlformats.org/officeDocument/2006/relationships/image" Target="../media/image76.emf"/><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 Id="rId9" Type="http://schemas.openxmlformats.org/officeDocument/2006/relationships/image" Target="../media/image7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80.emf"/></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11.emf"/><Relationship Id="rId4" Type="http://schemas.openxmlformats.org/officeDocument/2006/relationships/image" Target="../media/image10.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8" y="2059284"/>
            <a:ext cx="4424523" cy="1544598"/>
          </a:xfrm>
        </p:spPr>
        <p:txBody>
          <a:bodyPr/>
          <a:lstStyle/>
          <a:p>
            <a:r>
              <a:rPr lang="en-US" dirty="0"/>
              <a:t>Module 2: Implement Microsoft Teams governance, security and compliance</a:t>
            </a:r>
          </a:p>
        </p:txBody>
      </p:sp>
    </p:spTree>
    <p:extLst>
      <p:ext uri="{BB962C8B-B14F-4D97-AF65-F5344CB8AC3E}">
        <p14:creationId xmlns:p14="http://schemas.microsoft.com/office/powerpoint/2010/main" val="250862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 Teams usage reports</a:t>
            </a:r>
          </a:p>
        </p:txBody>
      </p:sp>
      <p:sp>
        <p:nvSpPr>
          <p:cNvPr id="24" name="TextBox 23">
            <a:extLst>
              <a:ext uri="{FF2B5EF4-FFF2-40B4-BE49-F238E27FC236}">
                <a16:creationId xmlns:a16="http://schemas.microsoft.com/office/drawing/2014/main" id="{28587561-FF48-4902-8375-FBE9879CA3E8}"/>
              </a:ext>
            </a:extLst>
          </p:cNvPr>
          <p:cNvSpPr txBox="1"/>
          <p:nvPr/>
        </p:nvSpPr>
        <p:spPr>
          <a:xfrm>
            <a:off x="603504" y="1078992"/>
            <a:ext cx="11253534" cy="338554"/>
          </a:xfrm>
          <a:prstGeom prst="rect">
            <a:avLst/>
          </a:prstGeom>
          <a:noFill/>
        </p:spPr>
        <p:txBody>
          <a:bodyPr wrap="square" lIns="0" tIns="0" rIns="0" bIns="0">
            <a:spAutoFit/>
          </a:bodyPr>
          <a:lstStyle/>
          <a:p>
            <a:pPr marL="0" indent="0">
              <a:spcBef>
                <a:spcPts val="612"/>
              </a:spcBef>
              <a:buNone/>
            </a:pPr>
            <a:r>
              <a:rPr lang="en-US" sz="2200" dirty="0">
                <a:latin typeface="+mj-lt"/>
              </a:rPr>
              <a:t>Teams reporting, user level reporting, Live event usage reports in Teams admin center </a:t>
            </a:r>
          </a:p>
        </p:txBody>
      </p:sp>
      <p:sp>
        <p:nvSpPr>
          <p:cNvPr id="25" name="TextBox 24">
            <a:extLst>
              <a:ext uri="{FF2B5EF4-FFF2-40B4-BE49-F238E27FC236}">
                <a16:creationId xmlns:a16="http://schemas.microsoft.com/office/drawing/2014/main" id="{36A21645-0163-401C-8725-B229F1E9D6A2}"/>
              </a:ext>
            </a:extLst>
          </p:cNvPr>
          <p:cNvSpPr txBox="1"/>
          <p:nvPr/>
        </p:nvSpPr>
        <p:spPr>
          <a:xfrm>
            <a:off x="578988" y="1634490"/>
            <a:ext cx="4802636" cy="1629238"/>
          </a:xfrm>
          <a:prstGeom prst="rect">
            <a:avLst/>
          </a:prstGeom>
          <a:solidFill>
            <a:schemeClr val="bg1">
              <a:lumMod val="95000"/>
            </a:schemeClr>
          </a:solidFill>
          <a:ln w="19050">
            <a:solidFill>
              <a:srgbClr val="F2F2F2"/>
            </a:solidFill>
          </a:ln>
        </p:spPr>
        <p:txBody>
          <a:bodyPr wrap="square" lIns="137160" tIns="91440" rIns="137160" bIns="91440" anchor="t">
            <a:noAutofit/>
          </a:bodyPr>
          <a:lstStyle/>
          <a:p>
            <a:pPr marL="0" indent="0">
              <a:spcBef>
                <a:spcPts val="612"/>
              </a:spcBef>
              <a:buNone/>
            </a:pPr>
            <a:r>
              <a:rPr lang="en-US" dirty="0">
                <a:latin typeface="+mj-lt"/>
              </a:rPr>
              <a:t>Required roles:</a:t>
            </a:r>
          </a:p>
          <a:p>
            <a:pPr marL="465138" lvl="1" indent="-465138">
              <a:spcBef>
                <a:spcPts val="300"/>
              </a:spcBef>
              <a:spcAft>
                <a:spcPts val="300"/>
              </a:spcAft>
            </a:pPr>
            <a:r>
              <a:rPr lang="en-US" sz="1600" dirty="0"/>
              <a:t>Global admin in Microsoft 365 or Office 365</a:t>
            </a:r>
          </a:p>
          <a:p>
            <a:pPr marL="465138" lvl="1" indent="-465138">
              <a:spcBef>
                <a:spcPts val="300"/>
              </a:spcBef>
              <a:spcAft>
                <a:spcPts val="300"/>
              </a:spcAft>
            </a:pPr>
            <a:r>
              <a:rPr lang="en-US" sz="1600" dirty="0"/>
              <a:t>Teams service admin</a:t>
            </a:r>
          </a:p>
          <a:p>
            <a:pPr marL="465138" lvl="1" indent="-465138">
              <a:spcBef>
                <a:spcPts val="300"/>
              </a:spcBef>
              <a:spcAft>
                <a:spcPts val="300"/>
              </a:spcAft>
            </a:pPr>
            <a:r>
              <a:rPr lang="en-US" sz="1600" dirty="0"/>
              <a:t>Teams communications admin</a:t>
            </a:r>
          </a:p>
          <a:p>
            <a:pPr marL="465138" lvl="1" indent="-465138">
              <a:spcBef>
                <a:spcPts val="300"/>
              </a:spcBef>
              <a:spcAft>
                <a:spcPts val="300"/>
              </a:spcAft>
            </a:pPr>
            <a:r>
              <a:rPr lang="en-US" sz="1600" dirty="0"/>
              <a:t>Skype for Business admin</a:t>
            </a:r>
          </a:p>
        </p:txBody>
      </p:sp>
      <p:sp>
        <p:nvSpPr>
          <p:cNvPr id="26" name="Text Placeholder 2">
            <a:extLst>
              <a:ext uri="{FF2B5EF4-FFF2-40B4-BE49-F238E27FC236}">
                <a16:creationId xmlns:a16="http://schemas.microsoft.com/office/drawing/2014/main" id="{0F5AC31E-75DA-496F-9614-AA3044DE1413}"/>
              </a:ext>
            </a:extLst>
          </p:cNvPr>
          <p:cNvSpPr txBox="1">
            <a:spLocks/>
          </p:cNvSpPr>
          <p:nvPr/>
        </p:nvSpPr>
        <p:spPr>
          <a:xfrm>
            <a:off x="578988" y="3388726"/>
            <a:ext cx="4802637" cy="2880312"/>
          </a:xfrm>
          <a:prstGeom prst="rect">
            <a:avLst/>
          </a:prstGeom>
          <a:solidFill>
            <a:schemeClr val="bg1">
              <a:lumMod val="95000"/>
            </a:schemeClr>
          </a:solidFill>
          <a:ln w="19050">
            <a:solidFill>
              <a:srgbClr val="F2F2F2"/>
            </a:solidFill>
          </a:ln>
        </p:spPr>
        <p:txBody>
          <a:bodyPr vert="horz" wrap="square" lIns="137160" tIns="91440" rIns="137160" bIns="91440" rtlCol="0" anchor="t">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Bef>
                <a:spcPts val="612"/>
              </a:spcBef>
              <a:buFont typeface="Wingdings" panose="05000000000000000000" pitchFamily="2" charset="2"/>
              <a:buNone/>
            </a:pPr>
            <a:r>
              <a:rPr lang="en-US" sz="1800" dirty="0">
                <a:latin typeface="+mj-lt"/>
              </a:rPr>
              <a:t>Available usage reports:</a:t>
            </a:r>
          </a:p>
          <a:p>
            <a:pPr marL="231775" lvl="1" indent="-231775">
              <a:spcBef>
                <a:spcPts val="300"/>
              </a:spcBef>
              <a:spcAft>
                <a:spcPts val="300"/>
              </a:spcAft>
              <a:buFont typeface="Wingdings" panose="05000000000000000000" pitchFamily="2" charset="2"/>
              <a:buNone/>
            </a:pPr>
            <a:r>
              <a:rPr lang="en-US" sz="1600" dirty="0"/>
              <a:t>Teams user activity </a:t>
            </a:r>
          </a:p>
          <a:p>
            <a:pPr marL="231775" lvl="1" indent="-231775">
              <a:spcBef>
                <a:spcPts val="300"/>
              </a:spcBef>
              <a:spcAft>
                <a:spcPts val="300"/>
              </a:spcAft>
              <a:buFont typeface="Wingdings" panose="05000000000000000000" pitchFamily="2" charset="2"/>
              <a:buNone/>
            </a:pPr>
            <a:r>
              <a:rPr lang="en-US" sz="1600" dirty="0"/>
              <a:t>Teams device usage</a:t>
            </a:r>
          </a:p>
          <a:p>
            <a:pPr marL="231775" lvl="1" indent="-231775">
              <a:spcBef>
                <a:spcPts val="300"/>
              </a:spcBef>
              <a:spcAft>
                <a:spcPts val="300"/>
              </a:spcAft>
              <a:buFont typeface="Wingdings" panose="05000000000000000000" pitchFamily="2" charset="2"/>
              <a:buNone/>
            </a:pPr>
            <a:r>
              <a:rPr lang="en-US" sz="1600" dirty="0"/>
              <a:t>Teams usage </a:t>
            </a:r>
          </a:p>
          <a:p>
            <a:pPr marL="231775" lvl="1" indent="-231775">
              <a:spcBef>
                <a:spcPts val="300"/>
              </a:spcBef>
              <a:spcAft>
                <a:spcPts val="300"/>
              </a:spcAft>
              <a:buFont typeface="Wingdings" panose="05000000000000000000" pitchFamily="2" charset="2"/>
              <a:buNone/>
            </a:pPr>
            <a:r>
              <a:rPr lang="en-US" sz="1600" dirty="0"/>
              <a:t>Teams live event usage </a:t>
            </a:r>
          </a:p>
          <a:p>
            <a:pPr marL="231775" lvl="1" indent="-231775">
              <a:spcBef>
                <a:spcPts val="300"/>
              </a:spcBef>
              <a:spcAft>
                <a:spcPts val="300"/>
              </a:spcAft>
              <a:buFont typeface="Wingdings" panose="05000000000000000000" pitchFamily="2" charset="2"/>
              <a:buNone/>
            </a:pPr>
            <a:r>
              <a:rPr lang="en-US" sz="1600" dirty="0"/>
              <a:t>PSTN usage (Calling Plans and Direct Routing)</a:t>
            </a:r>
          </a:p>
          <a:p>
            <a:pPr marL="231775" lvl="1" indent="-231775">
              <a:spcBef>
                <a:spcPts val="300"/>
              </a:spcBef>
              <a:spcAft>
                <a:spcPts val="300"/>
              </a:spcAft>
              <a:buFont typeface="Wingdings" panose="05000000000000000000" pitchFamily="2" charset="2"/>
              <a:buNone/>
            </a:pPr>
            <a:r>
              <a:rPr lang="en-US" sz="1600" dirty="0"/>
              <a:t>PSTN blocked users </a:t>
            </a:r>
          </a:p>
          <a:p>
            <a:pPr marL="231775" lvl="1" indent="-231775">
              <a:spcBef>
                <a:spcPts val="300"/>
              </a:spcBef>
              <a:spcAft>
                <a:spcPts val="300"/>
              </a:spcAft>
              <a:buFont typeface="Wingdings" panose="05000000000000000000" pitchFamily="2" charset="2"/>
              <a:buNone/>
            </a:pPr>
            <a:r>
              <a:rPr lang="en-US" sz="1600" dirty="0"/>
              <a:t>PSTN minute pools report</a:t>
            </a:r>
          </a:p>
        </p:txBody>
      </p:sp>
      <p:sp>
        <p:nvSpPr>
          <p:cNvPr id="27" name="Rectangle 26">
            <a:extLst>
              <a:ext uri="{FF2B5EF4-FFF2-40B4-BE49-F238E27FC236}">
                <a16:creationId xmlns:a16="http://schemas.microsoft.com/office/drawing/2014/main" id="{F9B4B9E3-B37A-4549-A9C5-06DAFC69EC5F}"/>
              </a:ext>
              <a:ext uri="{C183D7F6-B498-43B3-948B-1728B52AA6E4}">
                <adec:decorative xmlns:adec="http://schemas.microsoft.com/office/drawing/2017/decorative" val="1"/>
              </a:ext>
            </a:extLst>
          </p:cNvPr>
          <p:cNvSpPr/>
          <p:nvPr/>
        </p:nvSpPr>
        <p:spPr bwMode="auto">
          <a:xfrm>
            <a:off x="5499250" y="1634491"/>
            <a:ext cx="6357788" cy="463454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28" descr="Live event usage report showing the events, the event status, organizer, presenter and starting time during a one month period of time">
            <a:extLst>
              <a:ext uri="{FF2B5EF4-FFF2-40B4-BE49-F238E27FC236}">
                <a16:creationId xmlns:a16="http://schemas.microsoft.com/office/drawing/2014/main" id="{985516C0-48D7-4ED8-BBFB-0E725F2D1B96}"/>
              </a:ext>
            </a:extLst>
          </p:cNvPr>
          <p:cNvPicPr>
            <a:picLocks noChangeAspect="1"/>
          </p:cNvPicPr>
          <p:nvPr/>
        </p:nvPicPr>
        <p:blipFill rotWithShape="1">
          <a:blip r:embed="rId3"/>
          <a:srcRect l="2662" t="35263" r="33909"/>
          <a:stretch/>
        </p:blipFill>
        <p:spPr>
          <a:xfrm>
            <a:off x="5614989" y="1769344"/>
            <a:ext cx="4024311" cy="2301943"/>
          </a:xfrm>
          <a:prstGeom prst="rect">
            <a:avLst/>
          </a:prstGeom>
          <a:ln w="6350">
            <a:solidFill>
              <a:schemeClr val="bg1">
                <a:lumMod val="75000"/>
              </a:schemeClr>
            </a:solidFill>
          </a:ln>
          <a:effectLst/>
        </p:spPr>
      </p:pic>
      <p:pic>
        <p:nvPicPr>
          <p:cNvPr id="30" name="Picture 29" descr="Screenshot of Microsoft Teams usage report: Analytics and Reports page">
            <a:extLst>
              <a:ext uri="{FF2B5EF4-FFF2-40B4-BE49-F238E27FC236}">
                <a16:creationId xmlns:a16="http://schemas.microsoft.com/office/drawing/2014/main" id="{83FFE8D0-9337-4459-B606-779E7AD17F09}"/>
              </a:ext>
              <a:ext uri="{C183D7F6-B498-43B3-948B-1728B52AA6E4}">
                <adec:decorative xmlns:adec="http://schemas.microsoft.com/office/drawing/2017/decorative" val="0"/>
              </a:ext>
            </a:extLst>
          </p:cNvPr>
          <p:cNvPicPr>
            <a:picLocks/>
          </p:cNvPicPr>
          <p:nvPr/>
        </p:nvPicPr>
        <p:blipFill rotWithShape="1">
          <a:blip r:embed="rId4"/>
          <a:srcRect l="14147" t="6599"/>
          <a:stretch/>
        </p:blipFill>
        <p:spPr>
          <a:xfrm>
            <a:off x="7508553" y="2676525"/>
            <a:ext cx="4249217" cy="3467099"/>
          </a:xfrm>
          <a:prstGeom prst="rect">
            <a:avLst/>
          </a:prstGeom>
          <a:solidFill>
            <a:schemeClr val="bg1"/>
          </a:solidFill>
          <a:ln w="6350">
            <a:solidFill>
              <a:schemeClr val="bg1">
                <a:lumMod val="75000"/>
              </a:schemeClr>
            </a:solidFill>
          </a:ln>
          <a:effectLst/>
        </p:spPr>
      </p:pic>
    </p:spTree>
    <p:extLst>
      <p:ext uri="{BB962C8B-B14F-4D97-AF65-F5344CB8AC3E}">
        <p14:creationId xmlns:p14="http://schemas.microsoft.com/office/powerpoint/2010/main" val="253725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 365 usage reports</a:t>
            </a:r>
          </a:p>
        </p:txBody>
      </p:sp>
      <p:sp>
        <p:nvSpPr>
          <p:cNvPr id="8" name="TextBox 7">
            <a:extLst>
              <a:ext uri="{FF2B5EF4-FFF2-40B4-BE49-F238E27FC236}">
                <a16:creationId xmlns:a16="http://schemas.microsoft.com/office/drawing/2014/main" id="{AC583432-391D-42B0-A682-4A95A1D043C9}"/>
              </a:ext>
            </a:extLst>
          </p:cNvPr>
          <p:cNvSpPr txBox="1"/>
          <p:nvPr/>
        </p:nvSpPr>
        <p:spPr>
          <a:xfrm>
            <a:off x="603504" y="1078992"/>
            <a:ext cx="11253534" cy="677108"/>
          </a:xfrm>
          <a:prstGeom prst="rect">
            <a:avLst/>
          </a:prstGeom>
          <a:noFill/>
        </p:spPr>
        <p:txBody>
          <a:bodyPr wrap="square" lIns="0" tIns="0" rIns="0" bIns="0">
            <a:spAutoFit/>
          </a:bodyPr>
          <a:lstStyle/>
          <a:p>
            <a:pPr marL="0" indent="0">
              <a:spcBef>
                <a:spcPts val="0"/>
              </a:spcBef>
              <a:buNone/>
            </a:pPr>
            <a:r>
              <a:rPr lang="en-US" sz="2200" dirty="0">
                <a:latin typeface="+mj-lt"/>
              </a:rPr>
              <a:t>Microsoft 365 usage analytics content represents a dashboard that provides a cross-product view and contains pre-built reports:</a:t>
            </a:r>
          </a:p>
        </p:txBody>
      </p:sp>
      <p:sp>
        <p:nvSpPr>
          <p:cNvPr id="9" name="TextBox 8">
            <a:extLst>
              <a:ext uri="{FF2B5EF4-FFF2-40B4-BE49-F238E27FC236}">
                <a16:creationId xmlns:a16="http://schemas.microsoft.com/office/drawing/2014/main" id="{565D614F-FC6F-445F-ACCF-19B3C5EAD97C}"/>
              </a:ext>
            </a:extLst>
          </p:cNvPr>
          <p:cNvSpPr txBox="1"/>
          <p:nvPr/>
        </p:nvSpPr>
        <p:spPr>
          <a:xfrm>
            <a:off x="579436" y="2044697"/>
            <a:ext cx="4792664" cy="2483220"/>
          </a:xfrm>
          <a:prstGeom prst="rect">
            <a:avLst/>
          </a:prstGeom>
          <a:solidFill>
            <a:schemeClr val="bg1">
              <a:lumMod val="95000"/>
            </a:schemeClr>
          </a:solidFill>
          <a:ln w="19050">
            <a:solidFill>
              <a:srgbClr val="F2F2F2"/>
            </a:solidFill>
          </a:ln>
        </p:spPr>
        <p:txBody>
          <a:bodyPr wrap="square" lIns="137160" tIns="91440" rIns="137160" bIns="91440" anchor="t">
            <a:noAutofit/>
          </a:bodyPr>
          <a:lstStyle/>
          <a:p>
            <a:pPr marL="0" indent="0">
              <a:spcBef>
                <a:spcPts val="0"/>
              </a:spcBef>
              <a:buNone/>
            </a:pPr>
            <a:r>
              <a:rPr lang="en-US" dirty="0">
                <a:latin typeface="+mj-lt"/>
              </a:rPr>
              <a:t>Microsoft 365 usage analytics (Power BI):</a:t>
            </a:r>
          </a:p>
          <a:p>
            <a:pPr>
              <a:spcBef>
                <a:spcPts val="400"/>
              </a:spcBef>
              <a:spcAft>
                <a:spcPts val="400"/>
              </a:spcAft>
            </a:pPr>
            <a:r>
              <a:rPr lang="en-US" sz="1600" dirty="0"/>
              <a:t>Executive summary </a:t>
            </a:r>
          </a:p>
          <a:p>
            <a:pPr>
              <a:spcBef>
                <a:spcPts val="400"/>
              </a:spcBef>
              <a:spcAft>
                <a:spcPts val="400"/>
              </a:spcAft>
            </a:pPr>
            <a:r>
              <a:rPr lang="en-US" sz="1600" dirty="0"/>
              <a:t>Overview</a:t>
            </a:r>
          </a:p>
          <a:p>
            <a:pPr>
              <a:spcBef>
                <a:spcPts val="400"/>
              </a:spcBef>
              <a:spcAft>
                <a:spcPts val="400"/>
              </a:spcAft>
            </a:pPr>
            <a:r>
              <a:rPr lang="en-US" sz="1600" dirty="0"/>
              <a:t>Activation and licensing</a:t>
            </a:r>
          </a:p>
          <a:p>
            <a:pPr>
              <a:spcBef>
                <a:spcPts val="400"/>
              </a:spcBef>
              <a:spcAft>
                <a:spcPts val="400"/>
              </a:spcAft>
            </a:pPr>
            <a:r>
              <a:rPr lang="en-US" sz="1600" dirty="0"/>
              <a:t>Product usage</a:t>
            </a:r>
          </a:p>
          <a:p>
            <a:pPr>
              <a:spcBef>
                <a:spcPts val="400"/>
              </a:spcBef>
              <a:spcAft>
                <a:spcPts val="400"/>
              </a:spcAft>
            </a:pPr>
            <a:r>
              <a:rPr lang="en-US" sz="1600" dirty="0"/>
              <a:t>User activity</a:t>
            </a:r>
          </a:p>
        </p:txBody>
      </p:sp>
      <p:sp>
        <p:nvSpPr>
          <p:cNvPr id="11" name="TextBox 10">
            <a:extLst>
              <a:ext uri="{FF2B5EF4-FFF2-40B4-BE49-F238E27FC236}">
                <a16:creationId xmlns:a16="http://schemas.microsoft.com/office/drawing/2014/main" id="{079D36A4-ED73-4F62-A426-4FCBE8E65151}"/>
              </a:ext>
            </a:extLst>
          </p:cNvPr>
          <p:cNvSpPr txBox="1"/>
          <p:nvPr/>
        </p:nvSpPr>
        <p:spPr>
          <a:xfrm>
            <a:off x="579436" y="4661294"/>
            <a:ext cx="4792664" cy="1607744"/>
          </a:xfrm>
          <a:prstGeom prst="rect">
            <a:avLst/>
          </a:prstGeom>
          <a:solidFill>
            <a:schemeClr val="bg1">
              <a:lumMod val="95000"/>
            </a:schemeClr>
          </a:solidFill>
          <a:ln w="19050">
            <a:solidFill>
              <a:srgbClr val="F2F2F2"/>
            </a:solidFill>
          </a:ln>
        </p:spPr>
        <p:txBody>
          <a:bodyPr wrap="square" lIns="137160" tIns="91440" rIns="137160" bIns="91440" anchor="t">
            <a:noAutofit/>
          </a:bodyPr>
          <a:lstStyle/>
          <a:p>
            <a:pPr marL="0" indent="0">
              <a:spcBef>
                <a:spcPts val="0"/>
              </a:spcBef>
              <a:buNone/>
            </a:pPr>
            <a:r>
              <a:rPr lang="en-US" dirty="0">
                <a:latin typeface="+mj-lt"/>
              </a:rPr>
              <a:t>Teams activity reports:</a:t>
            </a:r>
          </a:p>
          <a:p>
            <a:pPr>
              <a:spcBef>
                <a:spcPts val="400"/>
              </a:spcBef>
              <a:spcAft>
                <a:spcPts val="400"/>
              </a:spcAft>
            </a:pPr>
            <a:r>
              <a:rPr lang="en-US" sz="1600" dirty="0"/>
              <a:t>Microsoft Teams device usage report </a:t>
            </a:r>
          </a:p>
          <a:p>
            <a:pPr>
              <a:spcBef>
                <a:spcPts val="400"/>
              </a:spcBef>
              <a:spcAft>
                <a:spcPts val="400"/>
              </a:spcAft>
            </a:pPr>
            <a:r>
              <a:rPr lang="en-US" sz="1600" dirty="0"/>
              <a:t>Microsoft Teams user activity report</a:t>
            </a:r>
          </a:p>
        </p:txBody>
      </p:sp>
      <p:sp>
        <p:nvSpPr>
          <p:cNvPr id="20" name="Rectangle 19">
            <a:extLst>
              <a:ext uri="{FF2B5EF4-FFF2-40B4-BE49-F238E27FC236}">
                <a16:creationId xmlns:a16="http://schemas.microsoft.com/office/drawing/2014/main" id="{15D606E9-9874-4097-999E-B5FBA4249CAE}"/>
              </a:ext>
              <a:ext uri="{C183D7F6-B498-43B3-948B-1728B52AA6E4}">
                <adec:decorative xmlns:adec="http://schemas.microsoft.com/office/drawing/2017/decorative" val="1"/>
              </a:ext>
            </a:extLst>
          </p:cNvPr>
          <p:cNvSpPr/>
          <p:nvPr/>
        </p:nvSpPr>
        <p:spPr bwMode="auto">
          <a:xfrm>
            <a:off x="5499250" y="2044698"/>
            <a:ext cx="6357788" cy="422433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descr="Microsoft Teams user activity report">
            <a:extLst>
              <a:ext uri="{FF2B5EF4-FFF2-40B4-BE49-F238E27FC236}">
                <a16:creationId xmlns:a16="http://schemas.microsoft.com/office/drawing/2014/main" id="{EEEDD757-13DC-42EB-B445-68792C6D9F08}"/>
              </a:ext>
            </a:extLst>
          </p:cNvPr>
          <p:cNvPicPr>
            <a:picLocks noChangeAspect="1"/>
          </p:cNvPicPr>
          <p:nvPr/>
        </p:nvPicPr>
        <p:blipFill>
          <a:blip r:embed="rId3"/>
          <a:stretch>
            <a:fillRect/>
          </a:stretch>
        </p:blipFill>
        <p:spPr>
          <a:xfrm>
            <a:off x="5582685" y="2131442"/>
            <a:ext cx="3704190" cy="2342820"/>
          </a:xfrm>
          <a:prstGeom prst="rect">
            <a:avLst/>
          </a:prstGeom>
          <a:effectLst/>
        </p:spPr>
      </p:pic>
      <p:pic>
        <p:nvPicPr>
          <p:cNvPr id="23" name="Picture 22" descr="Microsoft Teams device usage report&#10;">
            <a:extLst>
              <a:ext uri="{FF2B5EF4-FFF2-40B4-BE49-F238E27FC236}">
                <a16:creationId xmlns:a16="http://schemas.microsoft.com/office/drawing/2014/main" id="{CF77F0C8-E17C-44EE-8F5E-965695CAAC29}"/>
              </a:ext>
            </a:extLst>
          </p:cNvPr>
          <p:cNvPicPr>
            <a:picLocks noChangeAspect="1"/>
          </p:cNvPicPr>
          <p:nvPr/>
        </p:nvPicPr>
        <p:blipFill>
          <a:blip r:embed="rId4"/>
          <a:stretch>
            <a:fillRect/>
          </a:stretch>
        </p:blipFill>
        <p:spPr>
          <a:xfrm>
            <a:off x="7143751" y="3252403"/>
            <a:ext cx="4601278" cy="2910210"/>
          </a:xfrm>
          <a:prstGeom prst="rect">
            <a:avLst/>
          </a:prstGeom>
          <a:effectLst/>
        </p:spPr>
      </p:pic>
    </p:spTree>
    <p:extLst>
      <p:ext uri="{BB962C8B-B14F-4D97-AF65-F5344CB8AC3E}">
        <p14:creationId xmlns:p14="http://schemas.microsoft.com/office/powerpoint/2010/main" val="9582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Implement </a:t>
            </a:r>
            <a:r>
              <a:rPr lang="en-US" dirty="0"/>
              <a:t>security for Microsoft Teams</a:t>
            </a:r>
          </a:p>
        </p:txBody>
      </p:sp>
      <p:pic>
        <p:nvPicPr>
          <p:cNvPr id="7" name="Picture 6" descr="Icon of a padlock">
            <a:extLst>
              <a:ext uri="{FF2B5EF4-FFF2-40B4-BE49-F238E27FC236}">
                <a16:creationId xmlns:a16="http://schemas.microsoft.com/office/drawing/2014/main" id="{AF64093F-0169-44C8-86EF-5638D32BC074}"/>
              </a:ext>
            </a:extLst>
          </p:cNvPr>
          <p:cNvPicPr>
            <a:picLocks noChangeAspect="1"/>
          </p:cNvPicPr>
          <p:nvPr/>
        </p:nvPicPr>
        <p:blipFill>
          <a:blip r:embed="rId3"/>
          <a:stretch>
            <a:fillRect/>
          </a:stretch>
        </p:blipFill>
        <p:spPr>
          <a:xfrm>
            <a:off x="10487034" y="3060700"/>
            <a:ext cx="873126" cy="873124"/>
          </a:xfrm>
          <a:prstGeom prst="rect">
            <a:avLst/>
          </a:prstGeom>
        </p:spPr>
      </p:pic>
    </p:spTree>
    <p:extLst>
      <p:ext uri="{BB962C8B-B14F-4D97-AF65-F5344CB8AC3E}">
        <p14:creationId xmlns:p14="http://schemas.microsoft.com/office/powerpoint/2010/main" val="41775002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introduction </a:t>
            </a:r>
          </a:p>
        </p:txBody>
      </p:sp>
      <p:sp>
        <p:nvSpPr>
          <p:cNvPr id="38" name="TextBox 37">
            <a:extLst>
              <a:ext uri="{FF2B5EF4-FFF2-40B4-BE49-F238E27FC236}">
                <a16:creationId xmlns:a16="http://schemas.microsoft.com/office/drawing/2014/main" id="{AB04FF0A-1B4E-4A25-9F8A-10CB0AC472F5}"/>
              </a:ext>
            </a:extLst>
          </p:cNvPr>
          <p:cNvSpPr txBox="1"/>
          <p:nvPr/>
        </p:nvSpPr>
        <p:spPr>
          <a:xfrm>
            <a:off x="603504" y="1078992"/>
            <a:ext cx="11253534" cy="338554"/>
          </a:xfrm>
          <a:prstGeom prst="rect">
            <a:avLst/>
          </a:prstGeom>
          <a:noFill/>
        </p:spPr>
        <p:txBody>
          <a:bodyPr wrap="square" lIns="0" tIns="0" rIns="0" bIns="0">
            <a:spAutoFit/>
          </a:bodyPr>
          <a:lstStyle/>
          <a:p>
            <a:pPr marL="0" indent="0">
              <a:buNone/>
            </a:pPr>
            <a:r>
              <a:rPr lang="en-US" sz="2200" dirty="0">
                <a:latin typeface="+mj-lt"/>
              </a:rPr>
              <a:t>After this lesson, you will be able to:</a:t>
            </a:r>
          </a:p>
        </p:txBody>
      </p:sp>
      <p:pic>
        <p:nvPicPr>
          <p:cNvPr id="45" name="Picture 44" descr="Icon of a person and folder">
            <a:extLst>
              <a:ext uri="{FF2B5EF4-FFF2-40B4-BE49-F238E27FC236}">
                <a16:creationId xmlns:a16="http://schemas.microsoft.com/office/drawing/2014/main" id="{F82D36F6-A0C8-446B-9A25-9D7E86C69A84}"/>
              </a:ext>
            </a:extLst>
          </p:cNvPr>
          <p:cNvPicPr>
            <a:picLocks/>
          </p:cNvPicPr>
          <p:nvPr/>
        </p:nvPicPr>
        <p:blipFill>
          <a:blip r:embed="rId3"/>
          <a:stretch>
            <a:fillRect/>
          </a:stretch>
        </p:blipFill>
        <p:spPr>
          <a:xfrm>
            <a:off x="580227" y="1537851"/>
            <a:ext cx="822960" cy="822960"/>
          </a:xfrm>
          <a:prstGeom prst="rect">
            <a:avLst/>
          </a:prstGeom>
        </p:spPr>
      </p:pic>
      <p:sp>
        <p:nvSpPr>
          <p:cNvPr id="46" name="TextBox 45">
            <a:extLst>
              <a:ext uri="{FF2B5EF4-FFF2-40B4-BE49-F238E27FC236}">
                <a16:creationId xmlns:a16="http://schemas.microsoft.com/office/drawing/2014/main" id="{EA19E60C-B14A-4D4B-9D0B-191B048596A8}"/>
              </a:ext>
            </a:extLst>
          </p:cNvPr>
          <p:cNvSpPr txBox="1"/>
          <p:nvPr/>
        </p:nvSpPr>
        <p:spPr>
          <a:xfrm>
            <a:off x="1644776" y="1810832"/>
            <a:ext cx="5156074" cy="276999"/>
          </a:xfrm>
          <a:prstGeom prst="rect">
            <a:avLst/>
          </a:prstGeom>
          <a:noFill/>
        </p:spPr>
        <p:txBody>
          <a:bodyPr wrap="square" lIns="0" tIns="0" rIns="0" bIns="0" anchor="ctr">
            <a:spAutoFit/>
          </a:bodyPr>
          <a:lstStyle/>
          <a:p>
            <a:r>
              <a:rPr lang="en-US" dirty="0"/>
              <a:t>Explain Microsoft Teams authentication</a:t>
            </a:r>
          </a:p>
        </p:txBody>
      </p:sp>
      <p:cxnSp>
        <p:nvCxnSpPr>
          <p:cNvPr id="47" name="Straight Connector 46">
            <a:extLst>
              <a:ext uri="{FF2B5EF4-FFF2-40B4-BE49-F238E27FC236}">
                <a16:creationId xmlns:a16="http://schemas.microsoft.com/office/drawing/2014/main" id="{21DDF7A3-8BE6-4BB4-B005-505856EC950B}"/>
              </a:ext>
              <a:ext uri="{C183D7F6-B498-43B3-948B-1728B52AA6E4}">
                <adec:decorative xmlns:adec="http://schemas.microsoft.com/office/drawing/2017/decorative" val="1"/>
              </a:ext>
            </a:extLst>
          </p:cNvPr>
          <p:cNvCxnSpPr>
            <a:cxnSpLocks/>
          </p:cNvCxnSpPr>
          <p:nvPr/>
        </p:nvCxnSpPr>
        <p:spPr>
          <a:xfrm flipV="1">
            <a:off x="1644776" y="2462706"/>
            <a:ext cx="515607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8" name="Picture 47" descr="Icon of two keys attached to a common ring">
            <a:extLst>
              <a:ext uri="{FF2B5EF4-FFF2-40B4-BE49-F238E27FC236}">
                <a16:creationId xmlns:a16="http://schemas.microsoft.com/office/drawing/2014/main" id="{940200F9-87C9-4C45-970D-890B400952F2}"/>
              </a:ext>
            </a:extLst>
          </p:cNvPr>
          <p:cNvPicPr>
            <a:picLocks/>
          </p:cNvPicPr>
          <p:nvPr/>
        </p:nvPicPr>
        <p:blipFill>
          <a:blip r:embed="rId4"/>
          <a:stretch>
            <a:fillRect/>
          </a:stretch>
        </p:blipFill>
        <p:spPr>
          <a:xfrm>
            <a:off x="580227" y="2630873"/>
            <a:ext cx="822960" cy="822960"/>
          </a:xfrm>
          <a:prstGeom prst="rect">
            <a:avLst/>
          </a:prstGeom>
        </p:spPr>
      </p:pic>
      <p:sp>
        <p:nvSpPr>
          <p:cNvPr id="49" name="TextBox 48">
            <a:extLst>
              <a:ext uri="{FF2B5EF4-FFF2-40B4-BE49-F238E27FC236}">
                <a16:creationId xmlns:a16="http://schemas.microsoft.com/office/drawing/2014/main" id="{86F1F10B-4458-429D-82D2-DD87767CD200}"/>
              </a:ext>
            </a:extLst>
          </p:cNvPr>
          <p:cNvSpPr txBox="1"/>
          <p:nvPr/>
        </p:nvSpPr>
        <p:spPr>
          <a:xfrm>
            <a:off x="1644776" y="2765353"/>
            <a:ext cx="5156074" cy="553998"/>
          </a:xfrm>
          <a:prstGeom prst="rect">
            <a:avLst/>
          </a:prstGeom>
          <a:noFill/>
        </p:spPr>
        <p:txBody>
          <a:bodyPr wrap="square" lIns="0" tIns="0" rIns="0" bIns="0" anchor="ctr">
            <a:spAutoFit/>
          </a:bodyPr>
          <a:lstStyle/>
          <a:p>
            <a:r>
              <a:rPr lang="en-US" dirty="0"/>
              <a:t>Configure Conditional Access and Multi Factor Authentication (MFA) for Microsoft Teams</a:t>
            </a:r>
          </a:p>
        </p:txBody>
      </p:sp>
      <p:cxnSp>
        <p:nvCxnSpPr>
          <p:cNvPr id="50" name="Straight Connector 49">
            <a:extLst>
              <a:ext uri="{FF2B5EF4-FFF2-40B4-BE49-F238E27FC236}">
                <a16:creationId xmlns:a16="http://schemas.microsoft.com/office/drawing/2014/main" id="{8D8B5CFF-0FCD-40B6-A509-CBA161F2DFE9}"/>
              </a:ext>
              <a:ext uri="{C183D7F6-B498-43B3-948B-1728B52AA6E4}">
                <adec:decorative xmlns:adec="http://schemas.microsoft.com/office/drawing/2017/decorative" val="1"/>
              </a:ext>
            </a:extLst>
          </p:cNvPr>
          <p:cNvCxnSpPr>
            <a:cxnSpLocks/>
          </p:cNvCxnSpPr>
          <p:nvPr/>
        </p:nvCxnSpPr>
        <p:spPr>
          <a:xfrm flipV="1">
            <a:off x="1644776" y="3605913"/>
            <a:ext cx="515607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5" name="Picture 64" descr="Icon of a responsible person">
            <a:extLst>
              <a:ext uri="{FF2B5EF4-FFF2-40B4-BE49-F238E27FC236}">
                <a16:creationId xmlns:a16="http://schemas.microsoft.com/office/drawing/2014/main" id="{2B3713DC-4E59-42A5-8521-00A6B9FD5E61}"/>
              </a:ext>
            </a:extLst>
          </p:cNvPr>
          <p:cNvPicPr>
            <a:picLocks/>
          </p:cNvPicPr>
          <p:nvPr/>
        </p:nvPicPr>
        <p:blipFill>
          <a:blip r:embed="rId5"/>
          <a:stretch>
            <a:fillRect/>
          </a:stretch>
        </p:blipFill>
        <p:spPr>
          <a:xfrm>
            <a:off x="580227" y="3723895"/>
            <a:ext cx="822960" cy="822960"/>
          </a:xfrm>
          <a:prstGeom prst="rect">
            <a:avLst/>
          </a:prstGeom>
        </p:spPr>
      </p:pic>
      <p:sp>
        <p:nvSpPr>
          <p:cNvPr id="66" name="TextBox 65">
            <a:extLst>
              <a:ext uri="{FF2B5EF4-FFF2-40B4-BE49-F238E27FC236}">
                <a16:creationId xmlns:a16="http://schemas.microsoft.com/office/drawing/2014/main" id="{B31DBD71-DD3E-4501-A0C9-417B51AD196A}"/>
              </a:ext>
            </a:extLst>
          </p:cNvPr>
          <p:cNvSpPr txBox="1"/>
          <p:nvPr/>
        </p:nvSpPr>
        <p:spPr>
          <a:xfrm>
            <a:off x="1644776" y="3996876"/>
            <a:ext cx="5156074" cy="276999"/>
          </a:xfrm>
          <a:prstGeom prst="rect">
            <a:avLst/>
          </a:prstGeom>
          <a:noFill/>
        </p:spPr>
        <p:txBody>
          <a:bodyPr wrap="square" lIns="0" tIns="0" rIns="0" bIns="0" anchor="ctr">
            <a:spAutoFit/>
          </a:bodyPr>
          <a:lstStyle/>
          <a:p>
            <a:r>
              <a:rPr lang="en-US" dirty="0"/>
              <a:t>Assign Microsoft Teams admin roles</a:t>
            </a:r>
          </a:p>
        </p:txBody>
      </p:sp>
      <p:cxnSp>
        <p:nvCxnSpPr>
          <p:cNvPr id="67" name="Straight Connector 66">
            <a:extLst>
              <a:ext uri="{FF2B5EF4-FFF2-40B4-BE49-F238E27FC236}">
                <a16:creationId xmlns:a16="http://schemas.microsoft.com/office/drawing/2014/main" id="{521CF177-70EC-4CCA-9848-74FB90FD5105}"/>
              </a:ext>
              <a:ext uri="{C183D7F6-B498-43B3-948B-1728B52AA6E4}">
                <adec:decorative xmlns:adec="http://schemas.microsoft.com/office/drawing/2017/decorative" val="1"/>
              </a:ext>
            </a:extLst>
          </p:cNvPr>
          <p:cNvCxnSpPr>
            <a:cxnSpLocks/>
          </p:cNvCxnSpPr>
          <p:nvPr/>
        </p:nvCxnSpPr>
        <p:spPr>
          <a:xfrm flipV="1">
            <a:off x="1644776" y="4648750"/>
            <a:ext cx="515607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8" name="Picture 67" descr="Icon of a shield with exclamation mark in the middle">
            <a:extLst>
              <a:ext uri="{FF2B5EF4-FFF2-40B4-BE49-F238E27FC236}">
                <a16:creationId xmlns:a16="http://schemas.microsoft.com/office/drawing/2014/main" id="{AC8C8057-5DD3-4161-9D27-8283314F1B31}"/>
              </a:ext>
            </a:extLst>
          </p:cNvPr>
          <p:cNvPicPr>
            <a:picLocks/>
          </p:cNvPicPr>
          <p:nvPr/>
        </p:nvPicPr>
        <p:blipFill>
          <a:blip r:embed="rId6"/>
          <a:stretch>
            <a:fillRect/>
          </a:stretch>
        </p:blipFill>
        <p:spPr>
          <a:xfrm>
            <a:off x="580227" y="4766732"/>
            <a:ext cx="822960" cy="822960"/>
          </a:xfrm>
          <a:prstGeom prst="rect">
            <a:avLst/>
          </a:prstGeom>
        </p:spPr>
      </p:pic>
      <p:sp>
        <p:nvSpPr>
          <p:cNvPr id="69" name="TextBox 68">
            <a:extLst>
              <a:ext uri="{FF2B5EF4-FFF2-40B4-BE49-F238E27FC236}">
                <a16:creationId xmlns:a16="http://schemas.microsoft.com/office/drawing/2014/main" id="{BF268AD5-5E15-4A1C-950E-AF50CC77E5C1}"/>
              </a:ext>
            </a:extLst>
          </p:cNvPr>
          <p:cNvSpPr txBox="1"/>
          <p:nvPr/>
        </p:nvSpPr>
        <p:spPr>
          <a:xfrm>
            <a:off x="1644776" y="4901213"/>
            <a:ext cx="5156074" cy="553998"/>
          </a:xfrm>
          <a:prstGeom prst="rect">
            <a:avLst/>
          </a:prstGeom>
          <a:noFill/>
        </p:spPr>
        <p:txBody>
          <a:bodyPr wrap="square" lIns="0" tIns="0" rIns="0" bIns="0" anchor="ctr">
            <a:spAutoFit/>
          </a:bodyPr>
          <a:lstStyle/>
          <a:p>
            <a:r>
              <a:rPr lang="en-US" dirty="0"/>
              <a:t>Implement Threat Management for </a:t>
            </a:r>
            <a:br>
              <a:rPr lang="en-US" dirty="0"/>
            </a:br>
            <a:r>
              <a:rPr lang="en-US" dirty="0"/>
              <a:t>Microsoft Teams</a:t>
            </a:r>
          </a:p>
        </p:txBody>
      </p:sp>
      <p:cxnSp>
        <p:nvCxnSpPr>
          <p:cNvPr id="74" name="Straight Connector 73">
            <a:extLst>
              <a:ext uri="{FF2B5EF4-FFF2-40B4-BE49-F238E27FC236}">
                <a16:creationId xmlns:a16="http://schemas.microsoft.com/office/drawing/2014/main" id="{C4A4376D-5899-4E0B-90D1-8E291BBEA9D8}"/>
              </a:ext>
              <a:ext uri="{C183D7F6-B498-43B3-948B-1728B52AA6E4}">
                <adec:decorative xmlns:adec="http://schemas.microsoft.com/office/drawing/2017/decorative" val="1"/>
              </a:ext>
            </a:extLst>
          </p:cNvPr>
          <p:cNvCxnSpPr>
            <a:cxnSpLocks/>
          </p:cNvCxnSpPr>
          <p:nvPr/>
        </p:nvCxnSpPr>
        <p:spPr>
          <a:xfrm flipV="1">
            <a:off x="1644776" y="5691587"/>
            <a:ext cx="515607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5" name="Picture 74" descr="Icon of a padlock">
            <a:extLst>
              <a:ext uri="{FF2B5EF4-FFF2-40B4-BE49-F238E27FC236}">
                <a16:creationId xmlns:a16="http://schemas.microsoft.com/office/drawing/2014/main" id="{6E091BB8-CEFB-4A4A-BD39-D4C214E2FA01}"/>
              </a:ext>
            </a:extLst>
          </p:cNvPr>
          <p:cNvPicPr>
            <a:picLocks/>
          </p:cNvPicPr>
          <p:nvPr/>
        </p:nvPicPr>
        <p:blipFill>
          <a:blip r:embed="rId7"/>
          <a:stretch>
            <a:fillRect/>
          </a:stretch>
        </p:blipFill>
        <p:spPr>
          <a:xfrm>
            <a:off x="580227" y="5809570"/>
            <a:ext cx="822960" cy="822960"/>
          </a:xfrm>
          <a:prstGeom prst="rect">
            <a:avLst/>
          </a:prstGeom>
        </p:spPr>
      </p:pic>
      <p:sp>
        <p:nvSpPr>
          <p:cNvPr id="76" name="TextBox 75">
            <a:extLst>
              <a:ext uri="{FF2B5EF4-FFF2-40B4-BE49-F238E27FC236}">
                <a16:creationId xmlns:a16="http://schemas.microsoft.com/office/drawing/2014/main" id="{F848F467-8088-4D01-826A-648579E63D1E}"/>
              </a:ext>
            </a:extLst>
          </p:cNvPr>
          <p:cNvSpPr txBox="1"/>
          <p:nvPr/>
        </p:nvSpPr>
        <p:spPr>
          <a:xfrm>
            <a:off x="1644776" y="5944051"/>
            <a:ext cx="5156074" cy="553998"/>
          </a:xfrm>
          <a:prstGeom prst="rect">
            <a:avLst/>
          </a:prstGeom>
          <a:noFill/>
        </p:spPr>
        <p:txBody>
          <a:bodyPr wrap="square" lIns="0" tIns="0" rIns="0" bIns="0" anchor="ctr">
            <a:spAutoFit/>
          </a:bodyPr>
          <a:lstStyle/>
          <a:p>
            <a:r>
              <a:rPr lang="en-US" dirty="0"/>
              <a:t>Describe security reports and alerts for</a:t>
            </a:r>
            <a:br>
              <a:rPr lang="en-US" dirty="0"/>
            </a:br>
            <a:r>
              <a:rPr lang="en-US" dirty="0"/>
              <a:t>Microsoft Teams</a:t>
            </a:r>
          </a:p>
        </p:txBody>
      </p:sp>
    </p:spTree>
    <p:extLst>
      <p:ext uri="{BB962C8B-B14F-4D97-AF65-F5344CB8AC3E}">
        <p14:creationId xmlns:p14="http://schemas.microsoft.com/office/powerpoint/2010/main" val="27538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 Teams authentication</a:t>
            </a:r>
          </a:p>
        </p:txBody>
      </p:sp>
      <p:pic>
        <p:nvPicPr>
          <p:cNvPr id="28" name="Picture 27" descr="Icon of two clouds">
            <a:extLst>
              <a:ext uri="{FF2B5EF4-FFF2-40B4-BE49-F238E27FC236}">
                <a16:creationId xmlns:a16="http://schemas.microsoft.com/office/drawing/2014/main" id="{305940EA-8D4B-4C56-BC66-24668905F1E2}"/>
              </a:ext>
            </a:extLst>
          </p:cNvPr>
          <p:cNvPicPr>
            <a:picLocks/>
          </p:cNvPicPr>
          <p:nvPr/>
        </p:nvPicPr>
        <p:blipFill>
          <a:blip r:embed="rId3"/>
          <a:stretch>
            <a:fillRect/>
          </a:stretch>
        </p:blipFill>
        <p:spPr>
          <a:xfrm>
            <a:off x="580227" y="1448399"/>
            <a:ext cx="950976" cy="950976"/>
          </a:xfrm>
          <a:prstGeom prst="rect">
            <a:avLst/>
          </a:prstGeom>
        </p:spPr>
      </p:pic>
      <p:sp>
        <p:nvSpPr>
          <p:cNvPr id="29" name="TextBox 28">
            <a:extLst>
              <a:ext uri="{FF2B5EF4-FFF2-40B4-BE49-F238E27FC236}">
                <a16:creationId xmlns:a16="http://schemas.microsoft.com/office/drawing/2014/main" id="{910DA484-0145-4E4B-83B4-8266C6E37999}"/>
              </a:ext>
            </a:extLst>
          </p:cNvPr>
          <p:cNvSpPr txBox="1"/>
          <p:nvPr/>
        </p:nvSpPr>
        <p:spPr>
          <a:xfrm>
            <a:off x="1854201" y="1448399"/>
            <a:ext cx="10002046" cy="2046714"/>
          </a:xfrm>
          <a:prstGeom prst="rect">
            <a:avLst/>
          </a:prstGeom>
          <a:noFill/>
        </p:spPr>
        <p:txBody>
          <a:bodyPr wrap="square" lIns="0" tIns="0" rIns="0" bIns="0">
            <a:spAutoFit/>
          </a:bodyPr>
          <a:lstStyle/>
          <a:p>
            <a:pPr marL="0" indent="0">
              <a:spcBef>
                <a:spcPts val="0"/>
              </a:spcBef>
              <a:buNone/>
            </a:pPr>
            <a:r>
              <a:rPr lang="en-US" sz="2200" dirty="0">
                <a:latin typeface="+mj-lt"/>
              </a:rPr>
              <a:t>Microsoft Teams supports all the identity models which are available with Office 365, including:</a:t>
            </a:r>
          </a:p>
          <a:p>
            <a:pPr marL="0" lvl="1">
              <a:spcBef>
                <a:spcPts val="600"/>
              </a:spcBef>
              <a:spcAft>
                <a:spcPts val="600"/>
              </a:spcAft>
            </a:pPr>
            <a:r>
              <a:rPr lang="en-US" sz="2000" dirty="0"/>
              <a:t>Cloud identity</a:t>
            </a:r>
          </a:p>
          <a:p>
            <a:pPr marL="0" lvl="1">
              <a:spcBef>
                <a:spcPts val="600"/>
              </a:spcBef>
              <a:spcAft>
                <a:spcPts val="600"/>
              </a:spcAft>
            </a:pPr>
            <a:r>
              <a:rPr lang="en-US" sz="2000" dirty="0"/>
              <a:t>Synchronized identity</a:t>
            </a:r>
          </a:p>
          <a:p>
            <a:pPr marL="0" lvl="1">
              <a:spcBef>
                <a:spcPts val="600"/>
              </a:spcBef>
              <a:spcAft>
                <a:spcPts val="600"/>
              </a:spcAft>
            </a:pPr>
            <a:r>
              <a:rPr lang="en-US" sz="2000" dirty="0"/>
              <a:t>Federation identity</a:t>
            </a:r>
          </a:p>
        </p:txBody>
      </p:sp>
      <p:cxnSp>
        <p:nvCxnSpPr>
          <p:cNvPr id="30" name="Straight Connector 29">
            <a:extLst>
              <a:ext uri="{FF2B5EF4-FFF2-40B4-BE49-F238E27FC236}">
                <a16:creationId xmlns:a16="http://schemas.microsoft.com/office/drawing/2014/main" id="{65651AA1-3AD0-4945-B35E-F5DE97DF9235}"/>
              </a:ext>
              <a:ext uri="{C183D7F6-B498-43B3-948B-1728B52AA6E4}">
                <adec:decorative xmlns:adec="http://schemas.microsoft.com/office/drawing/2017/decorative" val="1"/>
              </a:ext>
            </a:extLst>
          </p:cNvPr>
          <p:cNvCxnSpPr>
            <a:cxnSpLocks/>
          </p:cNvCxnSpPr>
          <p:nvPr/>
        </p:nvCxnSpPr>
        <p:spPr>
          <a:xfrm>
            <a:off x="1854189" y="3667963"/>
            <a:ext cx="100028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 name="Picture 30" descr="Icon of a person and folder">
            <a:extLst>
              <a:ext uri="{FF2B5EF4-FFF2-40B4-BE49-F238E27FC236}">
                <a16:creationId xmlns:a16="http://schemas.microsoft.com/office/drawing/2014/main" id="{D15FEB92-AD8B-4E17-ADFF-0397EE5BE2EA}"/>
              </a:ext>
            </a:extLst>
          </p:cNvPr>
          <p:cNvPicPr>
            <a:picLocks/>
          </p:cNvPicPr>
          <p:nvPr/>
        </p:nvPicPr>
        <p:blipFill>
          <a:blip r:embed="rId4"/>
          <a:stretch>
            <a:fillRect/>
          </a:stretch>
        </p:blipFill>
        <p:spPr>
          <a:xfrm>
            <a:off x="580227" y="3840813"/>
            <a:ext cx="950976" cy="950976"/>
          </a:xfrm>
          <a:prstGeom prst="rect">
            <a:avLst/>
          </a:prstGeom>
        </p:spPr>
      </p:pic>
      <p:sp>
        <p:nvSpPr>
          <p:cNvPr id="32" name="TextBox 31">
            <a:extLst>
              <a:ext uri="{FF2B5EF4-FFF2-40B4-BE49-F238E27FC236}">
                <a16:creationId xmlns:a16="http://schemas.microsoft.com/office/drawing/2014/main" id="{89A816E0-CE12-4FCE-AD2E-DEDECAD15E1C}"/>
              </a:ext>
            </a:extLst>
          </p:cNvPr>
          <p:cNvSpPr txBox="1"/>
          <p:nvPr/>
        </p:nvSpPr>
        <p:spPr>
          <a:xfrm>
            <a:off x="1854190" y="4147024"/>
            <a:ext cx="10002848" cy="338554"/>
          </a:xfrm>
          <a:prstGeom prst="rect">
            <a:avLst/>
          </a:prstGeom>
          <a:noFill/>
        </p:spPr>
        <p:txBody>
          <a:bodyPr wrap="square" lIns="0" tIns="0" rIns="0" bIns="0" anchor="ctr">
            <a:spAutoFit/>
          </a:bodyPr>
          <a:lstStyle/>
          <a:p>
            <a:pPr marL="0" indent="0">
              <a:spcBef>
                <a:spcPts val="0"/>
              </a:spcBef>
              <a:buNone/>
            </a:pPr>
            <a:r>
              <a:rPr lang="en-US" sz="2200" dirty="0">
                <a:latin typeface="+mj-lt"/>
              </a:rPr>
              <a:t>Multi-Factor Authentication (MFA)</a:t>
            </a:r>
          </a:p>
        </p:txBody>
      </p:sp>
      <p:cxnSp>
        <p:nvCxnSpPr>
          <p:cNvPr id="33" name="Straight Connector 32">
            <a:extLst>
              <a:ext uri="{FF2B5EF4-FFF2-40B4-BE49-F238E27FC236}">
                <a16:creationId xmlns:a16="http://schemas.microsoft.com/office/drawing/2014/main" id="{669DE7B0-B0DB-451D-A41B-6DE131E374D9}"/>
              </a:ext>
              <a:ext uri="{C183D7F6-B498-43B3-948B-1728B52AA6E4}">
                <adec:decorative xmlns:adec="http://schemas.microsoft.com/office/drawing/2017/decorative" val="1"/>
              </a:ext>
            </a:extLst>
          </p:cNvPr>
          <p:cNvCxnSpPr>
            <a:cxnSpLocks/>
          </p:cNvCxnSpPr>
          <p:nvPr/>
        </p:nvCxnSpPr>
        <p:spPr>
          <a:xfrm>
            <a:off x="1854190" y="4964639"/>
            <a:ext cx="10002848"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4" name="Picture 33" descr="Icon of pencil with square behind it">
            <a:extLst>
              <a:ext uri="{FF2B5EF4-FFF2-40B4-BE49-F238E27FC236}">
                <a16:creationId xmlns:a16="http://schemas.microsoft.com/office/drawing/2014/main" id="{8C1DBBDF-17B5-45EA-9490-CEA5B4463346}"/>
              </a:ext>
            </a:extLst>
          </p:cNvPr>
          <p:cNvPicPr>
            <a:picLocks/>
          </p:cNvPicPr>
          <p:nvPr/>
        </p:nvPicPr>
        <p:blipFill>
          <a:blip r:embed="rId5"/>
          <a:stretch>
            <a:fillRect/>
          </a:stretch>
        </p:blipFill>
        <p:spPr>
          <a:xfrm>
            <a:off x="580227" y="5137491"/>
            <a:ext cx="950976" cy="950976"/>
          </a:xfrm>
          <a:prstGeom prst="rect">
            <a:avLst/>
          </a:prstGeom>
        </p:spPr>
      </p:pic>
      <p:sp>
        <p:nvSpPr>
          <p:cNvPr id="35" name="Text Placeholder 5">
            <a:extLst>
              <a:ext uri="{FF2B5EF4-FFF2-40B4-BE49-F238E27FC236}">
                <a16:creationId xmlns:a16="http://schemas.microsoft.com/office/drawing/2014/main" id="{7343CA57-52CC-43BB-A530-C7D6B969FCAE}"/>
              </a:ext>
            </a:extLst>
          </p:cNvPr>
          <p:cNvSpPr txBox="1">
            <a:spLocks/>
          </p:cNvSpPr>
          <p:nvPr/>
        </p:nvSpPr>
        <p:spPr>
          <a:xfrm>
            <a:off x="1854190" y="5443702"/>
            <a:ext cx="10002848" cy="338554"/>
          </a:xfrm>
          <a:prstGeom prst="rect">
            <a:avLst/>
          </a:prstGeom>
        </p:spPr>
        <p:txBody>
          <a:bodyPr vert="horz" wrap="square" lIns="0" tIns="0" rIns="0" bIns="0" rtlCol="0" anchor="ctr">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2200" dirty="0">
                <a:solidFill>
                  <a:schemeClr val="tx1"/>
                </a:solidFill>
                <a:latin typeface="+mj-lt"/>
              </a:rPr>
              <a:t>Modern authentication to sign-in to Microsoft Teams</a:t>
            </a:r>
          </a:p>
        </p:txBody>
      </p:sp>
    </p:spTree>
    <p:extLst>
      <p:ext uri="{BB962C8B-B14F-4D97-AF65-F5344CB8AC3E}">
        <p14:creationId xmlns:p14="http://schemas.microsoft.com/office/powerpoint/2010/main" val="424813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conditional access and MFA for Microsoft Teams</a:t>
            </a:r>
          </a:p>
        </p:txBody>
      </p:sp>
      <p:sp>
        <p:nvSpPr>
          <p:cNvPr id="29" name="TextBox 28">
            <a:extLst>
              <a:ext uri="{FF2B5EF4-FFF2-40B4-BE49-F238E27FC236}">
                <a16:creationId xmlns:a16="http://schemas.microsoft.com/office/drawing/2014/main" id="{34F6158C-633F-4E8D-BF92-72D0C7325199}"/>
              </a:ext>
            </a:extLst>
          </p:cNvPr>
          <p:cNvSpPr txBox="1"/>
          <p:nvPr/>
        </p:nvSpPr>
        <p:spPr>
          <a:xfrm>
            <a:off x="579437" y="1429704"/>
            <a:ext cx="7024383" cy="1519822"/>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pPr marL="0" indent="0">
              <a:buNone/>
            </a:pPr>
            <a:r>
              <a:rPr lang="en-US" sz="2000" dirty="0"/>
              <a:t>Conditional Access policies apply actions to users who</a:t>
            </a:r>
            <a:br>
              <a:rPr lang="en-US" sz="2000" dirty="0"/>
            </a:br>
            <a:r>
              <a:rPr lang="en-US" sz="2000" dirty="0"/>
              <a:t>sign-in to apps from their devices depending on multiple conditions (such as group membership, IP location information, used device, accessed application)</a:t>
            </a:r>
          </a:p>
        </p:txBody>
      </p:sp>
      <p:sp>
        <p:nvSpPr>
          <p:cNvPr id="31" name="TextBox 30">
            <a:extLst>
              <a:ext uri="{FF2B5EF4-FFF2-40B4-BE49-F238E27FC236}">
                <a16:creationId xmlns:a16="http://schemas.microsoft.com/office/drawing/2014/main" id="{3614B244-DAC6-4368-BCFB-93C22A3E0E96}"/>
              </a:ext>
            </a:extLst>
          </p:cNvPr>
          <p:cNvSpPr txBox="1"/>
          <p:nvPr/>
        </p:nvSpPr>
        <p:spPr>
          <a:xfrm>
            <a:off x="579437" y="3126085"/>
            <a:ext cx="7024383" cy="820811"/>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pPr marL="0" indent="0">
              <a:buNone/>
            </a:pPr>
            <a:r>
              <a:rPr lang="en-US" sz="2000" dirty="0"/>
              <a:t>Microsoft Teams is supported separately as a cloud app in Azure AD conditional access policies</a:t>
            </a:r>
          </a:p>
        </p:txBody>
      </p:sp>
      <p:sp>
        <p:nvSpPr>
          <p:cNvPr id="32" name="TextBox 31">
            <a:extLst>
              <a:ext uri="{FF2B5EF4-FFF2-40B4-BE49-F238E27FC236}">
                <a16:creationId xmlns:a16="http://schemas.microsoft.com/office/drawing/2014/main" id="{CD686C45-5D0D-49B7-8730-E7DA631BE153}"/>
              </a:ext>
            </a:extLst>
          </p:cNvPr>
          <p:cNvSpPr txBox="1"/>
          <p:nvPr/>
        </p:nvSpPr>
        <p:spPr>
          <a:xfrm>
            <a:off x="579437" y="4123454"/>
            <a:ext cx="7024383" cy="1148214"/>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pPr marL="0" indent="0">
              <a:buNone/>
            </a:pPr>
            <a:r>
              <a:rPr lang="en-US" sz="2000" dirty="0"/>
              <a:t>Conditional access policies that are set for the Microsoft Teams cloud app apply to Microsoft Teams when a user</a:t>
            </a:r>
            <a:br>
              <a:rPr lang="en-US" sz="2000" dirty="0"/>
            </a:br>
            <a:r>
              <a:rPr lang="en-US" sz="2000" dirty="0"/>
              <a:t>signs in</a:t>
            </a:r>
          </a:p>
        </p:txBody>
      </p:sp>
      <p:sp>
        <p:nvSpPr>
          <p:cNvPr id="33" name="TextBox 32">
            <a:extLst>
              <a:ext uri="{FF2B5EF4-FFF2-40B4-BE49-F238E27FC236}">
                <a16:creationId xmlns:a16="http://schemas.microsoft.com/office/drawing/2014/main" id="{ABC50A5F-04CA-44A9-B66D-5131D450A0BA}"/>
              </a:ext>
            </a:extLst>
          </p:cNvPr>
          <p:cNvSpPr txBox="1"/>
          <p:nvPr/>
        </p:nvSpPr>
        <p:spPr>
          <a:xfrm>
            <a:off x="579437" y="5448227"/>
            <a:ext cx="7024383" cy="820811"/>
          </a:xfrm>
          <a:prstGeom prst="rect">
            <a:avLst/>
          </a:prstGeom>
          <a:solidFill>
            <a:schemeClr val="bg1">
              <a:lumMod val="95000"/>
            </a:schemeClr>
          </a:solidFill>
          <a:ln w="19050">
            <a:solidFill>
              <a:schemeClr val="bg1">
                <a:lumMod val="95000"/>
              </a:schemeClr>
            </a:solidFill>
          </a:ln>
        </p:spPr>
        <p:txBody>
          <a:bodyPr wrap="square" lIns="137160" tIns="91440" rIns="137160" bIns="91440" anchor="ctr">
            <a:noAutofit/>
          </a:bodyPr>
          <a:lstStyle/>
          <a:p>
            <a:pPr marL="0" indent="0">
              <a:buNone/>
            </a:pPr>
            <a:r>
              <a:rPr lang="en-US" sz="2000" dirty="0"/>
              <a:t>To configure conditional access you need to access the Azure portal with a Global Admin role</a:t>
            </a:r>
          </a:p>
        </p:txBody>
      </p:sp>
      <p:pic>
        <p:nvPicPr>
          <p:cNvPr id="35" name="Picture 34" descr="A screenshot of Conditional Access policies with enforces control to Grant access and require multi factor authentication">
            <a:extLst>
              <a:ext uri="{FF2B5EF4-FFF2-40B4-BE49-F238E27FC236}">
                <a16:creationId xmlns:a16="http://schemas.microsoft.com/office/drawing/2014/main" id="{2A0A75EA-DF47-41EE-B987-89B64898B249}"/>
              </a:ext>
            </a:extLst>
          </p:cNvPr>
          <p:cNvPicPr>
            <a:picLocks noChangeAspect="1"/>
          </p:cNvPicPr>
          <p:nvPr/>
        </p:nvPicPr>
        <p:blipFill rotWithShape="1">
          <a:blip r:embed="rId3"/>
          <a:srcRect l="-4377" t="-6849" r="-3910" b="-6849"/>
          <a:stretch/>
        </p:blipFill>
        <p:spPr>
          <a:xfrm>
            <a:off x="7774601" y="1429703"/>
            <a:ext cx="4064922" cy="4832350"/>
          </a:xfrm>
          <a:prstGeom prst="rect">
            <a:avLst/>
          </a:prstGeom>
          <a:ln w="19050">
            <a:solidFill>
              <a:schemeClr val="accent1"/>
            </a:solidFill>
          </a:ln>
          <a:effectLst/>
        </p:spPr>
      </p:pic>
    </p:spTree>
    <p:extLst>
      <p:ext uri="{BB962C8B-B14F-4D97-AF65-F5344CB8AC3E}">
        <p14:creationId xmlns:p14="http://schemas.microsoft.com/office/powerpoint/2010/main" val="384990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Assign Microsoft Teams admin roles</a:t>
            </a:r>
          </a:p>
        </p:txBody>
      </p:sp>
      <p:sp>
        <p:nvSpPr>
          <p:cNvPr id="23" name="TextBox 22">
            <a:extLst>
              <a:ext uri="{FF2B5EF4-FFF2-40B4-BE49-F238E27FC236}">
                <a16:creationId xmlns:a16="http://schemas.microsoft.com/office/drawing/2014/main" id="{83E4AFD4-F023-426B-97D7-30B386AE0CA1}"/>
              </a:ext>
            </a:extLst>
          </p:cNvPr>
          <p:cNvSpPr txBox="1"/>
          <p:nvPr/>
        </p:nvSpPr>
        <p:spPr>
          <a:xfrm>
            <a:off x="603504" y="1078992"/>
            <a:ext cx="11262360" cy="338554"/>
          </a:xfrm>
          <a:prstGeom prst="rect">
            <a:avLst/>
          </a:prstGeom>
          <a:noFill/>
        </p:spPr>
        <p:txBody>
          <a:bodyPr wrap="square" lIns="0" tIns="0" rIns="0" bIns="0">
            <a:spAutoFit/>
          </a:bodyPr>
          <a:lstStyle/>
          <a:p>
            <a:pPr marL="0" indent="0" fontAlgn="ctr">
              <a:buNone/>
            </a:pPr>
            <a:r>
              <a:rPr lang="en-US" sz="2200" dirty="0">
                <a:latin typeface="+mj-lt"/>
              </a:rPr>
              <a:t>Global Admin can assign Teams admin roles via following means: </a:t>
            </a:r>
          </a:p>
        </p:txBody>
      </p:sp>
      <p:sp>
        <p:nvSpPr>
          <p:cNvPr id="24" name="TextBox 23">
            <a:extLst>
              <a:ext uri="{FF2B5EF4-FFF2-40B4-BE49-F238E27FC236}">
                <a16:creationId xmlns:a16="http://schemas.microsoft.com/office/drawing/2014/main" id="{080993AF-7DDA-4964-8A6A-F6A72FA0D09B}"/>
              </a:ext>
            </a:extLst>
          </p:cNvPr>
          <p:cNvSpPr txBox="1"/>
          <p:nvPr/>
        </p:nvSpPr>
        <p:spPr>
          <a:xfrm>
            <a:off x="579436" y="1789452"/>
            <a:ext cx="3643652" cy="805718"/>
          </a:xfrm>
          <a:prstGeom prst="rect">
            <a:avLst/>
          </a:prstGeom>
          <a:solidFill>
            <a:schemeClr val="bg1">
              <a:lumMod val="95000"/>
            </a:schemeClr>
          </a:solidFill>
          <a:ln w="19050">
            <a:solidFill>
              <a:schemeClr val="bg1">
                <a:lumMod val="95000"/>
              </a:schemeClr>
            </a:solidFill>
          </a:ln>
        </p:spPr>
        <p:txBody>
          <a:bodyPr wrap="square" lIns="91440" tIns="45720" rIns="91440" bIns="91440" anchor="ctr">
            <a:noAutofit/>
          </a:bodyPr>
          <a:lstStyle/>
          <a:p>
            <a:pPr algn="ctr" fontAlgn="ctr"/>
            <a:r>
              <a:rPr lang="en-US" sz="2000" dirty="0"/>
              <a:t>M365 admin center</a:t>
            </a:r>
          </a:p>
        </p:txBody>
      </p:sp>
      <p:sp>
        <p:nvSpPr>
          <p:cNvPr id="25" name="TextBox 24">
            <a:extLst>
              <a:ext uri="{FF2B5EF4-FFF2-40B4-BE49-F238E27FC236}">
                <a16:creationId xmlns:a16="http://schemas.microsoft.com/office/drawing/2014/main" id="{EB9A6F00-DA5E-4C25-AB32-00623303ED38}"/>
              </a:ext>
            </a:extLst>
          </p:cNvPr>
          <p:cNvSpPr txBox="1"/>
          <p:nvPr/>
        </p:nvSpPr>
        <p:spPr>
          <a:xfrm>
            <a:off x="4396411" y="1789452"/>
            <a:ext cx="3643652" cy="805718"/>
          </a:xfrm>
          <a:prstGeom prst="rect">
            <a:avLst/>
          </a:prstGeom>
          <a:solidFill>
            <a:schemeClr val="bg1">
              <a:lumMod val="95000"/>
            </a:schemeClr>
          </a:solidFill>
          <a:ln w="19050">
            <a:solidFill>
              <a:schemeClr val="bg1">
                <a:lumMod val="95000"/>
              </a:schemeClr>
            </a:solidFill>
          </a:ln>
        </p:spPr>
        <p:txBody>
          <a:bodyPr wrap="square" lIns="91440" tIns="45720" rIns="91440" bIns="91440" anchor="ctr">
            <a:noAutofit/>
          </a:bodyPr>
          <a:lstStyle/>
          <a:p>
            <a:pPr algn="ctr" fontAlgn="ctr"/>
            <a:r>
              <a:rPr lang="en-US" sz="2000" dirty="0"/>
              <a:t>Azure portal </a:t>
            </a:r>
          </a:p>
        </p:txBody>
      </p:sp>
      <p:sp>
        <p:nvSpPr>
          <p:cNvPr id="26" name="TextBox 25">
            <a:extLst>
              <a:ext uri="{FF2B5EF4-FFF2-40B4-BE49-F238E27FC236}">
                <a16:creationId xmlns:a16="http://schemas.microsoft.com/office/drawing/2014/main" id="{926A9636-16DB-41CA-A79D-595C1881EA63}"/>
              </a:ext>
            </a:extLst>
          </p:cNvPr>
          <p:cNvSpPr txBox="1"/>
          <p:nvPr/>
        </p:nvSpPr>
        <p:spPr>
          <a:xfrm>
            <a:off x="8213386" y="1789452"/>
            <a:ext cx="3643652" cy="805718"/>
          </a:xfrm>
          <a:prstGeom prst="rect">
            <a:avLst/>
          </a:prstGeom>
          <a:solidFill>
            <a:schemeClr val="bg1">
              <a:lumMod val="95000"/>
            </a:schemeClr>
          </a:solidFill>
          <a:ln w="19050">
            <a:solidFill>
              <a:schemeClr val="bg1">
                <a:lumMod val="95000"/>
              </a:schemeClr>
            </a:solidFill>
          </a:ln>
        </p:spPr>
        <p:txBody>
          <a:bodyPr wrap="square" lIns="91440" tIns="45720" rIns="91440" bIns="91440" anchor="ctr">
            <a:noAutofit/>
          </a:bodyPr>
          <a:lstStyle/>
          <a:p>
            <a:pPr algn="ctr" fontAlgn="ctr"/>
            <a:r>
              <a:rPr lang="en-US" sz="2000" dirty="0"/>
              <a:t>PowerShell</a:t>
            </a:r>
          </a:p>
        </p:txBody>
      </p:sp>
      <p:sp>
        <p:nvSpPr>
          <p:cNvPr id="27" name="Rectangle 26">
            <a:extLst>
              <a:ext uri="{FF2B5EF4-FFF2-40B4-BE49-F238E27FC236}">
                <a16:creationId xmlns:a16="http://schemas.microsoft.com/office/drawing/2014/main" id="{B4C32CEC-F300-4428-A471-B1EAAC6FAD46}"/>
              </a:ext>
              <a:ext uri="{C183D7F6-B498-43B3-948B-1728B52AA6E4}">
                <adec:decorative xmlns:adec="http://schemas.microsoft.com/office/drawing/2017/decorative" val="0"/>
              </a:ext>
            </a:extLst>
          </p:cNvPr>
          <p:cNvSpPr/>
          <p:nvPr/>
        </p:nvSpPr>
        <p:spPr bwMode="auto">
          <a:xfrm>
            <a:off x="600059" y="2768905"/>
            <a:ext cx="11256979" cy="390636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defTabSz="932563">
              <a:lnSpc>
                <a:spcPct val="90000"/>
              </a:lnSpc>
              <a:spcAft>
                <a:spcPts val="1299"/>
              </a:spcAft>
              <a:buSzPct val="90000"/>
              <a:defRPr/>
            </a:pPr>
            <a:endParaRPr lang="en-US" sz="2000" dirty="0">
              <a:solidFill>
                <a:srgbClr val="000000"/>
              </a:solidFill>
            </a:endParaRPr>
          </a:p>
        </p:txBody>
      </p:sp>
      <p:pic>
        <p:nvPicPr>
          <p:cNvPr id="5" name="Picture 4" descr="A screenshot of a cell phone&#10;&#10;Description automatically generated">
            <a:extLst>
              <a:ext uri="{FF2B5EF4-FFF2-40B4-BE49-F238E27FC236}">
                <a16:creationId xmlns:a16="http://schemas.microsoft.com/office/drawing/2014/main" id="{43524268-3A82-410B-A1D0-553E7D1F58FC}"/>
              </a:ext>
            </a:extLst>
          </p:cNvPr>
          <p:cNvPicPr>
            <a:picLocks noChangeAspect="1"/>
          </p:cNvPicPr>
          <p:nvPr/>
        </p:nvPicPr>
        <p:blipFill>
          <a:blip r:embed="rId3"/>
          <a:stretch>
            <a:fillRect/>
          </a:stretch>
        </p:blipFill>
        <p:spPr>
          <a:xfrm>
            <a:off x="6498076" y="2967076"/>
            <a:ext cx="4324452" cy="346070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1B42B8D-381C-4394-949A-07FD84375BA1}"/>
              </a:ext>
            </a:extLst>
          </p:cNvPr>
          <p:cNvPicPr>
            <a:picLocks noChangeAspect="1"/>
          </p:cNvPicPr>
          <p:nvPr/>
        </p:nvPicPr>
        <p:blipFill rotWithShape="1">
          <a:blip r:embed="rId4"/>
          <a:srcRect r="1501"/>
          <a:stretch/>
        </p:blipFill>
        <p:spPr>
          <a:xfrm>
            <a:off x="1314081" y="2967076"/>
            <a:ext cx="4469973" cy="3414664"/>
          </a:xfrm>
          <a:prstGeom prst="rect">
            <a:avLst/>
          </a:prstGeom>
        </p:spPr>
      </p:pic>
    </p:spTree>
    <p:extLst>
      <p:ext uri="{BB962C8B-B14F-4D97-AF65-F5344CB8AC3E}">
        <p14:creationId xmlns:p14="http://schemas.microsoft.com/office/powerpoint/2010/main" val="184778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0887"/>
          </a:xfrm>
        </p:spPr>
        <p:txBody>
          <a:bodyPr/>
          <a:lstStyle/>
          <a:p>
            <a:r>
              <a:rPr lang="en-US" dirty="0"/>
              <a:t>Implementing Threat Management for Microsoft Teams</a:t>
            </a:r>
          </a:p>
        </p:txBody>
      </p:sp>
      <p:sp>
        <p:nvSpPr>
          <p:cNvPr id="2" name="TextBox 1">
            <a:extLst>
              <a:ext uri="{FF2B5EF4-FFF2-40B4-BE49-F238E27FC236}">
                <a16:creationId xmlns:a16="http://schemas.microsoft.com/office/drawing/2014/main" id="{04FBA232-3362-4BA3-A612-7C8C22DB4DA0}"/>
              </a:ext>
            </a:extLst>
          </p:cNvPr>
          <p:cNvSpPr txBox="1"/>
          <p:nvPr/>
        </p:nvSpPr>
        <p:spPr>
          <a:xfrm>
            <a:off x="603504" y="1078992"/>
            <a:ext cx="11262360" cy="1015663"/>
          </a:xfrm>
          <a:prstGeom prst="rect">
            <a:avLst/>
          </a:prstGeom>
          <a:noFill/>
        </p:spPr>
        <p:txBody>
          <a:bodyPr wrap="square" lIns="0" tIns="0" rIns="0" bIns="0">
            <a:spAutoFit/>
          </a:bodyPr>
          <a:lstStyle/>
          <a:p>
            <a:pPr fontAlgn="ctr"/>
            <a:r>
              <a:rPr lang="en-US" sz="2200" dirty="0">
                <a:latin typeface="+mj-lt"/>
              </a:rPr>
              <a:t>Office 365 Advanced Threat Protection (ATP) helps organizations protect against malicious threats which may be posed by email messages, links (URLs) as well as through the collaboration tools users are using</a:t>
            </a:r>
          </a:p>
        </p:txBody>
      </p:sp>
      <p:sp>
        <p:nvSpPr>
          <p:cNvPr id="20" name="TextBox 19">
            <a:extLst>
              <a:ext uri="{FF2B5EF4-FFF2-40B4-BE49-F238E27FC236}">
                <a16:creationId xmlns:a16="http://schemas.microsoft.com/office/drawing/2014/main" id="{AAB00A97-FFA2-4922-A2A2-8562F96AB2D5}"/>
              </a:ext>
            </a:extLst>
          </p:cNvPr>
          <p:cNvSpPr txBox="1"/>
          <p:nvPr/>
        </p:nvSpPr>
        <p:spPr>
          <a:xfrm>
            <a:off x="600058" y="2273301"/>
            <a:ext cx="11256979" cy="1314450"/>
          </a:xfrm>
          <a:prstGeom prst="rect">
            <a:avLst/>
          </a:prstGeom>
          <a:solidFill>
            <a:schemeClr val="bg1">
              <a:lumMod val="95000"/>
            </a:schemeClr>
          </a:solidFill>
          <a:ln w="19050">
            <a:solidFill>
              <a:srgbClr val="F2F2F2"/>
            </a:solidFill>
          </a:ln>
        </p:spPr>
        <p:txBody>
          <a:bodyPr wrap="square" lIns="137160" tIns="91440" rIns="137160" bIns="91440" anchor="t">
            <a:noAutofit/>
          </a:bodyPr>
          <a:lstStyle/>
          <a:p>
            <a:pPr marL="0" indent="0" fontAlgn="ctr">
              <a:spcBef>
                <a:spcPts val="400"/>
              </a:spcBef>
              <a:spcAft>
                <a:spcPts val="400"/>
              </a:spcAft>
              <a:buNone/>
            </a:pPr>
            <a:r>
              <a:rPr lang="en-US" sz="2000" dirty="0">
                <a:latin typeface="+mj-lt"/>
              </a:rPr>
              <a:t>Required roles to configure and assign ATP policies:</a:t>
            </a:r>
          </a:p>
          <a:p>
            <a:pPr marL="465138" lvl="1" indent="-465138">
              <a:spcBef>
                <a:spcPts val="400"/>
              </a:spcBef>
              <a:spcAft>
                <a:spcPts val="400"/>
              </a:spcAft>
            </a:pPr>
            <a:r>
              <a:rPr lang="en-US" dirty="0"/>
              <a:t>Office 365 Global Administrator</a:t>
            </a:r>
          </a:p>
          <a:p>
            <a:pPr marL="465138" lvl="1" indent="-465138">
              <a:spcBef>
                <a:spcPts val="400"/>
              </a:spcBef>
              <a:spcAft>
                <a:spcPts val="400"/>
              </a:spcAft>
            </a:pPr>
            <a:r>
              <a:rPr lang="en-US" dirty="0"/>
              <a:t>Security Administrator (Azure Active Directory admin center)</a:t>
            </a:r>
          </a:p>
        </p:txBody>
      </p:sp>
      <p:pic>
        <p:nvPicPr>
          <p:cNvPr id="22" name="Picture 21" descr="A screenshot of a files section and how a files is marked with ATP policies">
            <a:extLst>
              <a:ext uri="{FF2B5EF4-FFF2-40B4-BE49-F238E27FC236}">
                <a16:creationId xmlns:a16="http://schemas.microsoft.com/office/drawing/2014/main" id="{11B2D58B-8EED-46B2-A6AB-25224B5A22B6}"/>
              </a:ext>
            </a:extLst>
          </p:cNvPr>
          <p:cNvPicPr>
            <a:picLocks noChangeAspect="1"/>
          </p:cNvPicPr>
          <p:nvPr/>
        </p:nvPicPr>
        <p:blipFill rotWithShape="1">
          <a:blip r:embed="rId3"/>
          <a:srcRect l="-38709" t="-7029" r="-38383" b="-7029"/>
          <a:stretch/>
        </p:blipFill>
        <p:spPr>
          <a:xfrm>
            <a:off x="600058" y="3749039"/>
            <a:ext cx="11236358" cy="2815274"/>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7185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Security reports and alerts for Microsoft Teams</a:t>
            </a:r>
          </a:p>
        </p:txBody>
      </p:sp>
      <p:sp>
        <p:nvSpPr>
          <p:cNvPr id="20" name="TextBox 19">
            <a:extLst>
              <a:ext uri="{FF2B5EF4-FFF2-40B4-BE49-F238E27FC236}">
                <a16:creationId xmlns:a16="http://schemas.microsoft.com/office/drawing/2014/main" id="{C86661E3-0F29-44A8-95A5-A0F945F7E292}"/>
              </a:ext>
            </a:extLst>
          </p:cNvPr>
          <p:cNvSpPr txBox="1"/>
          <p:nvPr/>
        </p:nvSpPr>
        <p:spPr>
          <a:xfrm>
            <a:off x="579436" y="1436688"/>
            <a:ext cx="5692011" cy="2870662"/>
          </a:xfrm>
          <a:prstGeom prst="rect">
            <a:avLst/>
          </a:prstGeom>
          <a:solidFill>
            <a:schemeClr val="bg1">
              <a:lumMod val="95000"/>
            </a:schemeClr>
          </a:solidFill>
          <a:ln w="19050">
            <a:solidFill>
              <a:srgbClr val="F2F2F2"/>
            </a:solidFill>
          </a:ln>
        </p:spPr>
        <p:txBody>
          <a:bodyPr wrap="square" lIns="182880" tIns="137160" rIns="182880" bIns="137160" anchor="t">
            <a:noAutofit/>
          </a:bodyPr>
          <a:lstStyle/>
          <a:p>
            <a:pPr marL="0" indent="0" fontAlgn="ctr">
              <a:spcBef>
                <a:spcPts val="0"/>
              </a:spcBef>
              <a:buNone/>
            </a:pPr>
            <a:r>
              <a:rPr lang="en-US" sz="2200" dirty="0">
                <a:latin typeface="+mj-lt"/>
              </a:rPr>
              <a:t>Microsoft 365 security center contains a dashboard that displays reports from</a:t>
            </a:r>
          </a:p>
          <a:p>
            <a:pPr marL="0" indent="0" fontAlgn="ctr">
              <a:spcBef>
                <a:spcPts val="0"/>
              </a:spcBef>
              <a:buNone/>
            </a:pPr>
            <a:r>
              <a:rPr lang="en-US" sz="2200" dirty="0">
                <a:latin typeface="+mj-lt"/>
              </a:rPr>
              <a:t>different sources:</a:t>
            </a:r>
          </a:p>
          <a:p>
            <a:pPr marL="465138" lvl="1" indent="-465138" fontAlgn="ctr">
              <a:spcBef>
                <a:spcPts val="300"/>
              </a:spcBef>
              <a:spcAft>
                <a:spcPts val="300"/>
              </a:spcAft>
            </a:pPr>
            <a:r>
              <a:rPr lang="en-US" sz="2000" dirty="0"/>
              <a:t>Identities</a:t>
            </a:r>
          </a:p>
          <a:p>
            <a:pPr marL="465138" lvl="1" indent="-465138" fontAlgn="ctr">
              <a:spcBef>
                <a:spcPts val="300"/>
              </a:spcBef>
              <a:spcAft>
                <a:spcPts val="300"/>
              </a:spcAft>
            </a:pPr>
            <a:r>
              <a:rPr lang="en-US" sz="2000" dirty="0"/>
              <a:t>Data</a:t>
            </a:r>
          </a:p>
          <a:p>
            <a:pPr marL="465138" lvl="1" indent="-465138" fontAlgn="ctr">
              <a:spcBef>
                <a:spcPts val="300"/>
              </a:spcBef>
              <a:spcAft>
                <a:spcPts val="300"/>
              </a:spcAft>
            </a:pPr>
            <a:r>
              <a:rPr lang="en-US" sz="2000" dirty="0"/>
              <a:t>Devices </a:t>
            </a:r>
          </a:p>
          <a:p>
            <a:pPr marL="465138" lvl="1" indent="-465138" fontAlgn="ctr">
              <a:spcBef>
                <a:spcPts val="300"/>
              </a:spcBef>
              <a:spcAft>
                <a:spcPts val="300"/>
              </a:spcAft>
            </a:pPr>
            <a:r>
              <a:rPr lang="en-US" sz="2000" dirty="0"/>
              <a:t>Apps</a:t>
            </a:r>
          </a:p>
        </p:txBody>
      </p:sp>
      <p:sp>
        <p:nvSpPr>
          <p:cNvPr id="21" name="TextBox 20">
            <a:extLst>
              <a:ext uri="{FF2B5EF4-FFF2-40B4-BE49-F238E27FC236}">
                <a16:creationId xmlns:a16="http://schemas.microsoft.com/office/drawing/2014/main" id="{457A0C3C-0E21-4167-A28E-186DC4AF7809}"/>
              </a:ext>
            </a:extLst>
          </p:cNvPr>
          <p:cNvSpPr txBox="1"/>
          <p:nvPr/>
        </p:nvSpPr>
        <p:spPr>
          <a:xfrm>
            <a:off x="579436" y="4482805"/>
            <a:ext cx="5692011" cy="778071"/>
          </a:xfrm>
          <a:prstGeom prst="rect">
            <a:avLst/>
          </a:prstGeom>
          <a:solidFill>
            <a:schemeClr val="bg1">
              <a:lumMod val="95000"/>
            </a:schemeClr>
          </a:solidFill>
          <a:ln w="19050">
            <a:solidFill>
              <a:srgbClr val="F2F2F2"/>
            </a:solidFill>
          </a:ln>
        </p:spPr>
        <p:txBody>
          <a:bodyPr wrap="square" lIns="182880" tIns="137160" rIns="182880" bIns="137160" anchor="ctr">
            <a:noAutofit/>
          </a:bodyPr>
          <a:lstStyle/>
          <a:p>
            <a:pPr marL="0" indent="0" fontAlgn="ctr">
              <a:spcBef>
                <a:spcPts val="0"/>
              </a:spcBef>
              <a:buNone/>
            </a:pPr>
            <a:r>
              <a:rPr lang="en-US" sz="2200" dirty="0">
                <a:latin typeface="+mj-lt"/>
              </a:rPr>
              <a:t>Threat Protection Status report </a:t>
            </a:r>
          </a:p>
        </p:txBody>
      </p:sp>
      <p:sp>
        <p:nvSpPr>
          <p:cNvPr id="22" name="TextBox 21">
            <a:extLst>
              <a:ext uri="{FF2B5EF4-FFF2-40B4-BE49-F238E27FC236}">
                <a16:creationId xmlns:a16="http://schemas.microsoft.com/office/drawing/2014/main" id="{8840F6FD-45FA-41EC-B83E-7EA3C1E77729}"/>
              </a:ext>
            </a:extLst>
          </p:cNvPr>
          <p:cNvSpPr txBox="1"/>
          <p:nvPr/>
        </p:nvSpPr>
        <p:spPr>
          <a:xfrm>
            <a:off x="579436" y="5436331"/>
            <a:ext cx="5692011" cy="832707"/>
          </a:xfrm>
          <a:prstGeom prst="rect">
            <a:avLst/>
          </a:prstGeom>
          <a:solidFill>
            <a:schemeClr val="bg1">
              <a:lumMod val="95000"/>
            </a:schemeClr>
          </a:solidFill>
          <a:ln w="19050">
            <a:solidFill>
              <a:srgbClr val="F2F2F2"/>
            </a:solidFill>
          </a:ln>
        </p:spPr>
        <p:txBody>
          <a:bodyPr wrap="square" lIns="182880" tIns="137160" rIns="182880" bIns="137160" anchor="ctr">
            <a:noAutofit/>
          </a:bodyPr>
          <a:lstStyle/>
          <a:p>
            <a:pPr marL="0" indent="0" fontAlgn="ctr">
              <a:spcBef>
                <a:spcPts val="0"/>
              </a:spcBef>
              <a:buNone/>
            </a:pPr>
            <a:r>
              <a:rPr lang="en-US" sz="2200" dirty="0">
                <a:latin typeface="+mj-lt"/>
              </a:rPr>
              <a:t>Alerts for malware files</a:t>
            </a:r>
          </a:p>
        </p:txBody>
      </p:sp>
      <p:pic>
        <p:nvPicPr>
          <p:cNvPr id="24" name="Picture 23" descr="Screenshot of New alert policy in Microsoft Teams, highlighted tab: Create alert settings">
            <a:extLst>
              <a:ext uri="{FF2B5EF4-FFF2-40B4-BE49-F238E27FC236}">
                <a16:creationId xmlns:a16="http://schemas.microsoft.com/office/drawing/2014/main" id="{1F8E2012-C115-40DA-8C39-914D59764D7E}"/>
              </a:ext>
            </a:extLst>
          </p:cNvPr>
          <p:cNvPicPr>
            <a:picLocks noChangeAspect="1"/>
          </p:cNvPicPr>
          <p:nvPr/>
        </p:nvPicPr>
        <p:blipFill rotWithShape="1">
          <a:blip r:embed="rId3"/>
          <a:srcRect l="-3209" t="-2868" r="-4345" b="-2604"/>
          <a:stretch/>
        </p:blipFill>
        <p:spPr>
          <a:xfrm>
            <a:off x="6442227" y="1429703"/>
            <a:ext cx="5414812" cy="4839335"/>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117135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Implement </a:t>
            </a:r>
            <a:r>
              <a:rPr lang="en-US" dirty="0"/>
              <a:t>compliance for Microsoft Teams</a:t>
            </a:r>
          </a:p>
        </p:txBody>
      </p:sp>
      <p:pic>
        <p:nvPicPr>
          <p:cNvPr id="5" name="Picture 4" descr="Icon of a checkmark on a program window">
            <a:extLst>
              <a:ext uri="{FF2B5EF4-FFF2-40B4-BE49-F238E27FC236}">
                <a16:creationId xmlns:a16="http://schemas.microsoft.com/office/drawing/2014/main" id="{D1407F46-1D3B-4E0A-B9DA-0580D3EE0BC0}"/>
              </a:ext>
            </a:extLst>
          </p:cNvPr>
          <p:cNvPicPr>
            <a:picLocks noChangeAspect="1"/>
          </p:cNvPicPr>
          <p:nvPr/>
        </p:nvPicPr>
        <p:blipFill>
          <a:blip r:embed="rId3"/>
          <a:stretch>
            <a:fillRect/>
          </a:stretch>
        </p:blipFill>
        <p:spPr>
          <a:xfrm>
            <a:off x="10605291" y="3180159"/>
            <a:ext cx="710410" cy="710408"/>
          </a:xfrm>
          <a:prstGeom prst="rect">
            <a:avLst/>
          </a:prstGeom>
        </p:spPr>
      </p:pic>
    </p:spTree>
    <p:extLst>
      <p:ext uri="{BB962C8B-B14F-4D97-AF65-F5344CB8AC3E}">
        <p14:creationId xmlns:p14="http://schemas.microsoft.com/office/powerpoint/2010/main" val="37420523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lstStyle/>
          <a:p>
            <a:r>
              <a:rPr lang="en-US" dirty="0"/>
              <a:t>Module agenda</a:t>
            </a:r>
          </a:p>
        </p:txBody>
      </p:sp>
      <p:pic>
        <p:nvPicPr>
          <p:cNvPr id="25" name="Picture 24" descr="Icon of check mark with document">
            <a:extLst>
              <a:ext uri="{FF2B5EF4-FFF2-40B4-BE49-F238E27FC236}">
                <a16:creationId xmlns:a16="http://schemas.microsoft.com/office/drawing/2014/main" id="{881E00F3-5388-4593-887B-0A3345C6940E}"/>
              </a:ext>
            </a:extLst>
          </p:cNvPr>
          <p:cNvPicPr>
            <a:picLocks/>
          </p:cNvPicPr>
          <p:nvPr/>
        </p:nvPicPr>
        <p:blipFill>
          <a:blip r:embed="rId3"/>
          <a:stretch>
            <a:fillRect/>
          </a:stretch>
        </p:blipFill>
        <p:spPr>
          <a:xfrm>
            <a:off x="3725333" y="1578176"/>
            <a:ext cx="950976" cy="950976"/>
          </a:xfrm>
          <a:prstGeom prst="rect">
            <a:avLst/>
          </a:prstGeom>
        </p:spPr>
      </p:pic>
      <p:sp>
        <p:nvSpPr>
          <p:cNvPr id="26" name="TextBox 25">
            <a:extLst>
              <a:ext uri="{FF2B5EF4-FFF2-40B4-BE49-F238E27FC236}">
                <a16:creationId xmlns:a16="http://schemas.microsoft.com/office/drawing/2014/main" id="{E1AE87F2-C3CE-4282-98F7-6D5558CAFDA3}"/>
              </a:ext>
            </a:extLst>
          </p:cNvPr>
          <p:cNvSpPr txBox="1"/>
          <p:nvPr/>
        </p:nvSpPr>
        <p:spPr>
          <a:xfrm>
            <a:off x="4935416" y="1710240"/>
            <a:ext cx="7035922" cy="738664"/>
          </a:xfrm>
          <a:prstGeom prst="rect">
            <a:avLst/>
          </a:prstGeom>
          <a:noFill/>
        </p:spPr>
        <p:txBody>
          <a:bodyPr wrap="square" lIns="0" tIns="0" rIns="0" bIns="0" rtlCol="0">
            <a:spAutoFit/>
          </a:bodyPr>
          <a:lstStyle/>
          <a:p>
            <a:r>
              <a:rPr lang="en-US" sz="2400" dirty="0"/>
              <a:t>Implement governance and lifecycle management for Microsoft Teams</a:t>
            </a:r>
          </a:p>
        </p:txBody>
      </p:sp>
      <p:pic>
        <p:nvPicPr>
          <p:cNvPr id="3" name="Picture 2" descr="Icon of lock pad ">
            <a:extLst>
              <a:ext uri="{FF2B5EF4-FFF2-40B4-BE49-F238E27FC236}">
                <a16:creationId xmlns:a16="http://schemas.microsoft.com/office/drawing/2014/main" id="{55E53454-3C66-46DB-B4E8-904D37FF6594}"/>
              </a:ext>
            </a:extLst>
          </p:cNvPr>
          <p:cNvPicPr>
            <a:picLocks noChangeAspect="1"/>
          </p:cNvPicPr>
          <p:nvPr/>
        </p:nvPicPr>
        <p:blipFill>
          <a:blip r:embed="rId4"/>
          <a:stretch>
            <a:fillRect/>
          </a:stretch>
        </p:blipFill>
        <p:spPr>
          <a:xfrm>
            <a:off x="3725333" y="3028125"/>
            <a:ext cx="950976" cy="950976"/>
          </a:xfrm>
          <a:prstGeom prst="rect">
            <a:avLst/>
          </a:prstGeom>
        </p:spPr>
      </p:pic>
      <p:sp>
        <p:nvSpPr>
          <p:cNvPr id="28" name="TextBox 27">
            <a:extLst>
              <a:ext uri="{FF2B5EF4-FFF2-40B4-BE49-F238E27FC236}">
                <a16:creationId xmlns:a16="http://schemas.microsoft.com/office/drawing/2014/main" id="{B5B9862F-17CD-4EF8-B5BC-D6B0DC7B215F}"/>
              </a:ext>
            </a:extLst>
          </p:cNvPr>
          <p:cNvSpPr txBox="1"/>
          <p:nvPr/>
        </p:nvSpPr>
        <p:spPr>
          <a:xfrm>
            <a:off x="4935417" y="3344855"/>
            <a:ext cx="7035922" cy="369332"/>
          </a:xfrm>
          <a:prstGeom prst="rect">
            <a:avLst/>
          </a:prstGeom>
          <a:noFill/>
        </p:spPr>
        <p:txBody>
          <a:bodyPr wrap="square" lIns="0" tIns="0" rIns="0" bIns="0" rtlCol="0">
            <a:spAutoFit/>
          </a:bodyPr>
          <a:lstStyle/>
          <a:p>
            <a:r>
              <a:rPr lang="en-US" sz="2400" dirty="0"/>
              <a:t>Implement security for Microsoft Teams</a:t>
            </a:r>
          </a:p>
        </p:txBody>
      </p:sp>
      <p:pic>
        <p:nvPicPr>
          <p:cNvPr id="34" name="Picture 33" descr="Icon of two screens with a check mark on the first screen">
            <a:extLst>
              <a:ext uri="{FF2B5EF4-FFF2-40B4-BE49-F238E27FC236}">
                <a16:creationId xmlns:a16="http://schemas.microsoft.com/office/drawing/2014/main" id="{7040A279-8837-4853-8923-BDCB74BBF86A}"/>
              </a:ext>
            </a:extLst>
          </p:cNvPr>
          <p:cNvPicPr>
            <a:picLocks/>
          </p:cNvPicPr>
          <p:nvPr/>
        </p:nvPicPr>
        <p:blipFill>
          <a:blip r:embed="rId5"/>
          <a:stretch>
            <a:fillRect/>
          </a:stretch>
        </p:blipFill>
        <p:spPr>
          <a:xfrm>
            <a:off x="3725333" y="4465373"/>
            <a:ext cx="950976" cy="950976"/>
          </a:xfrm>
          <a:prstGeom prst="rect">
            <a:avLst/>
          </a:prstGeom>
        </p:spPr>
      </p:pic>
      <p:sp>
        <p:nvSpPr>
          <p:cNvPr id="36" name="TextBox 35">
            <a:extLst>
              <a:ext uri="{FF2B5EF4-FFF2-40B4-BE49-F238E27FC236}">
                <a16:creationId xmlns:a16="http://schemas.microsoft.com/office/drawing/2014/main" id="{FD5A509E-7CE7-41F0-8C14-C8FDD1E25EEF}"/>
              </a:ext>
            </a:extLst>
          </p:cNvPr>
          <p:cNvSpPr txBox="1"/>
          <p:nvPr/>
        </p:nvSpPr>
        <p:spPr>
          <a:xfrm>
            <a:off x="4935416" y="4782103"/>
            <a:ext cx="7035922" cy="369332"/>
          </a:xfrm>
          <a:prstGeom prst="rect">
            <a:avLst/>
          </a:prstGeom>
          <a:noFill/>
        </p:spPr>
        <p:txBody>
          <a:bodyPr wrap="square" lIns="0" tIns="0" rIns="0" bIns="0" rtlCol="0">
            <a:spAutoFit/>
          </a:bodyPr>
          <a:lstStyle/>
          <a:p>
            <a:r>
              <a:rPr lang="en-US" sz="2400" dirty="0"/>
              <a:t>Implement compliance for Microsoft Teams</a:t>
            </a:r>
          </a:p>
        </p:txBody>
      </p:sp>
    </p:spTree>
    <p:extLst>
      <p:ext uri="{BB962C8B-B14F-4D97-AF65-F5344CB8AC3E}">
        <p14:creationId xmlns:p14="http://schemas.microsoft.com/office/powerpoint/2010/main" val="16226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introduction</a:t>
            </a:r>
            <a:endParaRPr lang="en-US" dirty="0">
              <a:solidFill>
                <a:schemeClr val="bg1"/>
              </a:solidFill>
            </a:endParaRPr>
          </a:p>
        </p:txBody>
      </p:sp>
      <p:sp>
        <p:nvSpPr>
          <p:cNvPr id="182" name="TextBox 181">
            <a:extLst>
              <a:ext uri="{FF2B5EF4-FFF2-40B4-BE49-F238E27FC236}">
                <a16:creationId xmlns:a16="http://schemas.microsoft.com/office/drawing/2014/main" id="{B8FC956B-528C-4BF9-BAE4-BE86F0D9855F}"/>
              </a:ext>
            </a:extLst>
          </p:cNvPr>
          <p:cNvSpPr txBox="1"/>
          <p:nvPr/>
        </p:nvSpPr>
        <p:spPr>
          <a:xfrm>
            <a:off x="603504" y="1078992"/>
            <a:ext cx="6733760" cy="276999"/>
          </a:xfrm>
          <a:prstGeom prst="rect">
            <a:avLst/>
          </a:prstGeom>
          <a:noFill/>
        </p:spPr>
        <p:txBody>
          <a:bodyPr wrap="square" lIns="0" tIns="0" rIns="0" bIns="0">
            <a:spAutoFit/>
          </a:bodyPr>
          <a:lstStyle/>
          <a:p>
            <a:pPr marL="0" indent="0">
              <a:buNone/>
            </a:pPr>
            <a:r>
              <a:rPr lang="en-US" dirty="0">
                <a:latin typeface="+mj-lt"/>
              </a:rPr>
              <a:t>After this lesson, you will be able to:</a:t>
            </a:r>
          </a:p>
        </p:txBody>
      </p:sp>
      <p:pic>
        <p:nvPicPr>
          <p:cNvPr id="183" name="Picture 182" descr="Icon of gear">
            <a:extLst>
              <a:ext uri="{FF2B5EF4-FFF2-40B4-BE49-F238E27FC236}">
                <a16:creationId xmlns:a16="http://schemas.microsoft.com/office/drawing/2014/main" id="{6B50CA32-1D59-4F8A-85AC-37768777EBA3}"/>
              </a:ext>
            </a:extLst>
          </p:cNvPr>
          <p:cNvPicPr>
            <a:picLocks/>
          </p:cNvPicPr>
          <p:nvPr/>
        </p:nvPicPr>
        <p:blipFill>
          <a:blip r:embed="rId3"/>
          <a:stretch>
            <a:fillRect/>
          </a:stretch>
        </p:blipFill>
        <p:spPr>
          <a:xfrm>
            <a:off x="582768" y="1394632"/>
            <a:ext cx="528702" cy="528702"/>
          </a:xfrm>
          <a:prstGeom prst="rect">
            <a:avLst/>
          </a:prstGeom>
        </p:spPr>
      </p:pic>
      <p:sp>
        <p:nvSpPr>
          <p:cNvPr id="184" name="TextBox 183">
            <a:extLst>
              <a:ext uri="{FF2B5EF4-FFF2-40B4-BE49-F238E27FC236}">
                <a16:creationId xmlns:a16="http://schemas.microsoft.com/office/drawing/2014/main" id="{9A89ECA8-F2F2-4627-B827-1B42944F815E}"/>
              </a:ext>
            </a:extLst>
          </p:cNvPr>
          <p:cNvSpPr txBox="1">
            <a:spLocks/>
          </p:cNvSpPr>
          <p:nvPr/>
        </p:nvSpPr>
        <p:spPr>
          <a:xfrm>
            <a:off x="1233888" y="1551261"/>
            <a:ext cx="5593631" cy="215444"/>
          </a:xfrm>
          <a:prstGeom prst="rect">
            <a:avLst/>
          </a:prstGeom>
          <a:noFill/>
        </p:spPr>
        <p:txBody>
          <a:bodyPr wrap="square" lIns="0" tIns="0" rIns="0" bIns="0">
            <a:spAutoFit/>
          </a:bodyPr>
          <a:lstStyle/>
          <a:p>
            <a:pPr lvl="0"/>
            <a:r>
              <a:rPr lang="en-US" sz="1400" dirty="0"/>
              <a:t>Describe how sensitivity labels work and how to configure them</a:t>
            </a:r>
          </a:p>
        </p:txBody>
      </p:sp>
      <p:cxnSp>
        <p:nvCxnSpPr>
          <p:cNvPr id="185" name="Straight Connector 184">
            <a:extLst>
              <a:ext uri="{FF2B5EF4-FFF2-40B4-BE49-F238E27FC236}">
                <a16:creationId xmlns:a16="http://schemas.microsoft.com/office/drawing/2014/main" id="{BD96F42A-F5F7-4B13-A1E5-4AFBBBD6E6CB}"/>
              </a:ext>
              <a:ext uri="{C183D7F6-B498-43B3-948B-1728B52AA6E4}">
                <adec:decorative xmlns:adec="http://schemas.microsoft.com/office/drawing/2017/decorative" val="1"/>
              </a:ext>
            </a:extLst>
          </p:cNvPr>
          <p:cNvCxnSpPr>
            <a:cxnSpLocks/>
          </p:cNvCxnSpPr>
          <p:nvPr/>
        </p:nvCxnSpPr>
        <p:spPr>
          <a:xfrm>
            <a:off x="1233889" y="1951488"/>
            <a:ext cx="559363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6" name="Picture 185" descr="Icon of pencil with square behind it">
            <a:extLst>
              <a:ext uri="{FF2B5EF4-FFF2-40B4-BE49-F238E27FC236}">
                <a16:creationId xmlns:a16="http://schemas.microsoft.com/office/drawing/2014/main" id="{25248CEB-682E-4E9C-94A6-EE7BE4F8DEA8}"/>
              </a:ext>
            </a:extLst>
          </p:cNvPr>
          <p:cNvPicPr>
            <a:picLocks/>
          </p:cNvPicPr>
          <p:nvPr/>
        </p:nvPicPr>
        <p:blipFill>
          <a:blip r:embed="rId4"/>
          <a:stretch>
            <a:fillRect/>
          </a:stretch>
        </p:blipFill>
        <p:spPr>
          <a:xfrm>
            <a:off x="580961" y="1979642"/>
            <a:ext cx="528702" cy="528702"/>
          </a:xfrm>
          <a:prstGeom prst="rect">
            <a:avLst/>
          </a:prstGeom>
        </p:spPr>
      </p:pic>
      <p:sp>
        <p:nvSpPr>
          <p:cNvPr id="187" name="TextBox 186">
            <a:extLst>
              <a:ext uri="{FF2B5EF4-FFF2-40B4-BE49-F238E27FC236}">
                <a16:creationId xmlns:a16="http://schemas.microsoft.com/office/drawing/2014/main" id="{33E7DF27-8732-43A3-84E9-C935692D3C30}"/>
              </a:ext>
            </a:extLst>
          </p:cNvPr>
          <p:cNvSpPr txBox="1"/>
          <p:nvPr/>
        </p:nvSpPr>
        <p:spPr>
          <a:xfrm>
            <a:off x="1233889" y="2136271"/>
            <a:ext cx="5593631" cy="215444"/>
          </a:xfrm>
          <a:prstGeom prst="rect">
            <a:avLst/>
          </a:prstGeom>
          <a:noFill/>
        </p:spPr>
        <p:txBody>
          <a:bodyPr wrap="square" lIns="0" tIns="0" rIns="0" bIns="0">
            <a:spAutoFit/>
          </a:bodyPr>
          <a:lstStyle/>
          <a:p>
            <a:pPr lvl="0"/>
            <a:r>
              <a:rPr lang="en-US" sz="1400" dirty="0"/>
              <a:t>Describe how to create retention policies</a:t>
            </a:r>
          </a:p>
        </p:txBody>
      </p:sp>
      <p:cxnSp>
        <p:nvCxnSpPr>
          <p:cNvPr id="188" name="Straight Connector 187">
            <a:extLst>
              <a:ext uri="{FF2B5EF4-FFF2-40B4-BE49-F238E27FC236}">
                <a16:creationId xmlns:a16="http://schemas.microsoft.com/office/drawing/2014/main" id="{87FB94A9-5DAB-4DCC-B840-0365FB4CCC6A}"/>
              </a:ext>
              <a:ext uri="{C183D7F6-B498-43B3-948B-1728B52AA6E4}">
                <adec:decorative xmlns:adec="http://schemas.microsoft.com/office/drawing/2017/decorative" val="1"/>
              </a:ext>
            </a:extLst>
          </p:cNvPr>
          <p:cNvCxnSpPr>
            <a:cxnSpLocks/>
          </p:cNvCxnSpPr>
          <p:nvPr/>
        </p:nvCxnSpPr>
        <p:spPr>
          <a:xfrm>
            <a:off x="1233889" y="2536498"/>
            <a:ext cx="559363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9" name="Picture 188" descr="Icon of a shield with exclamation mark in the middle">
            <a:extLst>
              <a:ext uri="{FF2B5EF4-FFF2-40B4-BE49-F238E27FC236}">
                <a16:creationId xmlns:a16="http://schemas.microsoft.com/office/drawing/2014/main" id="{936292B6-DDDC-4F2D-B30F-B7EEB60E013B}"/>
              </a:ext>
            </a:extLst>
          </p:cNvPr>
          <p:cNvPicPr>
            <a:picLocks/>
          </p:cNvPicPr>
          <p:nvPr/>
        </p:nvPicPr>
        <p:blipFill>
          <a:blip r:embed="rId5"/>
          <a:stretch>
            <a:fillRect/>
          </a:stretch>
        </p:blipFill>
        <p:spPr>
          <a:xfrm>
            <a:off x="580961" y="2564652"/>
            <a:ext cx="528702" cy="528702"/>
          </a:xfrm>
          <a:prstGeom prst="rect">
            <a:avLst/>
          </a:prstGeom>
        </p:spPr>
      </p:pic>
      <p:sp>
        <p:nvSpPr>
          <p:cNvPr id="190" name="TextBox 189">
            <a:extLst>
              <a:ext uri="{FF2B5EF4-FFF2-40B4-BE49-F238E27FC236}">
                <a16:creationId xmlns:a16="http://schemas.microsoft.com/office/drawing/2014/main" id="{F84CC75E-5331-42CD-874B-D087E819566A}"/>
              </a:ext>
            </a:extLst>
          </p:cNvPr>
          <p:cNvSpPr txBox="1"/>
          <p:nvPr/>
        </p:nvSpPr>
        <p:spPr>
          <a:xfrm>
            <a:off x="1233888" y="2721281"/>
            <a:ext cx="5593631" cy="215444"/>
          </a:xfrm>
          <a:prstGeom prst="rect">
            <a:avLst/>
          </a:prstGeom>
          <a:noFill/>
        </p:spPr>
        <p:txBody>
          <a:bodyPr wrap="square" lIns="0" tIns="0" rIns="0" bIns="0">
            <a:spAutoFit/>
          </a:bodyPr>
          <a:lstStyle/>
          <a:p>
            <a:pPr lvl="0"/>
            <a:r>
              <a:rPr lang="en-US" sz="1400" dirty="0"/>
              <a:t>Generate Data Loss Prevention policies to protect against data leakage</a:t>
            </a:r>
          </a:p>
        </p:txBody>
      </p:sp>
      <p:cxnSp>
        <p:nvCxnSpPr>
          <p:cNvPr id="191" name="Straight Connector 190">
            <a:extLst>
              <a:ext uri="{FF2B5EF4-FFF2-40B4-BE49-F238E27FC236}">
                <a16:creationId xmlns:a16="http://schemas.microsoft.com/office/drawing/2014/main" id="{15D755B8-6E49-4A7A-81E1-CEEB968CBEEE}"/>
              </a:ext>
              <a:ext uri="{C183D7F6-B498-43B3-948B-1728B52AA6E4}">
                <adec:decorative xmlns:adec="http://schemas.microsoft.com/office/drawing/2017/decorative" val="1"/>
              </a:ext>
            </a:extLst>
          </p:cNvPr>
          <p:cNvCxnSpPr>
            <a:cxnSpLocks/>
          </p:cNvCxnSpPr>
          <p:nvPr/>
        </p:nvCxnSpPr>
        <p:spPr>
          <a:xfrm>
            <a:off x="1233889" y="3121508"/>
            <a:ext cx="559363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2" name="Picture 191" descr="Icon of screen with gear">
            <a:extLst>
              <a:ext uri="{FF2B5EF4-FFF2-40B4-BE49-F238E27FC236}">
                <a16:creationId xmlns:a16="http://schemas.microsoft.com/office/drawing/2014/main" id="{1FBB6162-7EAE-488D-968E-D607BA43490F}"/>
              </a:ext>
            </a:extLst>
          </p:cNvPr>
          <p:cNvPicPr>
            <a:picLocks/>
          </p:cNvPicPr>
          <p:nvPr/>
        </p:nvPicPr>
        <p:blipFill>
          <a:blip r:embed="rId6"/>
          <a:stretch>
            <a:fillRect/>
          </a:stretch>
        </p:blipFill>
        <p:spPr>
          <a:xfrm>
            <a:off x="580961" y="3149662"/>
            <a:ext cx="528702" cy="528702"/>
          </a:xfrm>
          <a:prstGeom prst="rect">
            <a:avLst/>
          </a:prstGeom>
        </p:spPr>
      </p:pic>
      <p:sp>
        <p:nvSpPr>
          <p:cNvPr id="193" name="TextBox 192">
            <a:extLst>
              <a:ext uri="{FF2B5EF4-FFF2-40B4-BE49-F238E27FC236}">
                <a16:creationId xmlns:a16="http://schemas.microsoft.com/office/drawing/2014/main" id="{1C738E56-A5B1-4B08-9BBB-D532096DDF9D}"/>
              </a:ext>
            </a:extLst>
          </p:cNvPr>
          <p:cNvSpPr txBox="1"/>
          <p:nvPr/>
        </p:nvSpPr>
        <p:spPr>
          <a:xfrm>
            <a:off x="1233888" y="3306291"/>
            <a:ext cx="5593631" cy="215444"/>
          </a:xfrm>
          <a:prstGeom prst="rect">
            <a:avLst/>
          </a:prstGeom>
          <a:noFill/>
        </p:spPr>
        <p:txBody>
          <a:bodyPr wrap="square" lIns="0" tIns="0" rIns="0" bIns="0">
            <a:spAutoFit/>
          </a:bodyPr>
          <a:lstStyle/>
          <a:p>
            <a:pPr lvl="0"/>
            <a:r>
              <a:rPr lang="en-US" sz="1400" dirty="0"/>
              <a:t>Create and manage eDiscovery cases and supervision policies</a:t>
            </a:r>
          </a:p>
        </p:txBody>
      </p:sp>
      <p:cxnSp>
        <p:nvCxnSpPr>
          <p:cNvPr id="194" name="Straight Connector 193">
            <a:extLst>
              <a:ext uri="{FF2B5EF4-FFF2-40B4-BE49-F238E27FC236}">
                <a16:creationId xmlns:a16="http://schemas.microsoft.com/office/drawing/2014/main" id="{C4DB925C-0BBC-4B21-AF88-34DCCAB65A09}"/>
              </a:ext>
              <a:ext uri="{C183D7F6-B498-43B3-948B-1728B52AA6E4}">
                <adec:decorative xmlns:adec="http://schemas.microsoft.com/office/drawing/2017/decorative" val="1"/>
              </a:ext>
            </a:extLst>
          </p:cNvPr>
          <p:cNvCxnSpPr>
            <a:cxnSpLocks/>
          </p:cNvCxnSpPr>
          <p:nvPr/>
        </p:nvCxnSpPr>
        <p:spPr>
          <a:xfrm>
            <a:off x="1233889" y="3706518"/>
            <a:ext cx="559363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95" name="Picture 194" descr="Icon of two people with chat bubble ">
            <a:extLst>
              <a:ext uri="{FF2B5EF4-FFF2-40B4-BE49-F238E27FC236}">
                <a16:creationId xmlns:a16="http://schemas.microsoft.com/office/drawing/2014/main" id="{993782FA-F7B3-4F41-94DE-3A218CE643B4}"/>
              </a:ext>
            </a:extLst>
          </p:cNvPr>
          <p:cNvPicPr>
            <a:picLocks/>
          </p:cNvPicPr>
          <p:nvPr/>
        </p:nvPicPr>
        <p:blipFill>
          <a:blip r:embed="rId7"/>
          <a:stretch>
            <a:fillRect/>
          </a:stretch>
        </p:blipFill>
        <p:spPr>
          <a:xfrm>
            <a:off x="575465" y="3734672"/>
            <a:ext cx="528702" cy="528702"/>
          </a:xfrm>
          <a:prstGeom prst="rect">
            <a:avLst/>
          </a:prstGeom>
        </p:spPr>
      </p:pic>
      <p:sp>
        <p:nvSpPr>
          <p:cNvPr id="196" name="TextBox 195">
            <a:extLst>
              <a:ext uri="{FF2B5EF4-FFF2-40B4-BE49-F238E27FC236}">
                <a16:creationId xmlns:a16="http://schemas.microsoft.com/office/drawing/2014/main" id="{8906B1DF-0076-40FB-87E5-96259CCA8485}"/>
              </a:ext>
            </a:extLst>
          </p:cNvPr>
          <p:cNvSpPr txBox="1"/>
          <p:nvPr/>
        </p:nvSpPr>
        <p:spPr>
          <a:xfrm>
            <a:off x="1233887" y="3891301"/>
            <a:ext cx="6047975" cy="215444"/>
          </a:xfrm>
          <a:prstGeom prst="rect">
            <a:avLst/>
          </a:prstGeom>
          <a:noFill/>
        </p:spPr>
        <p:txBody>
          <a:bodyPr wrap="square" lIns="0" tIns="0" rIns="0" bIns="0">
            <a:spAutoFit/>
          </a:bodyPr>
          <a:lstStyle/>
          <a:p>
            <a:pPr lvl="0"/>
            <a:r>
              <a:rPr lang="en-US" sz="1400" dirty="0"/>
              <a:t>Deploy communication compliance for reviewing communication</a:t>
            </a:r>
          </a:p>
        </p:txBody>
      </p:sp>
      <p:cxnSp>
        <p:nvCxnSpPr>
          <p:cNvPr id="63" name="Straight Connector 62">
            <a:extLst>
              <a:ext uri="{FF2B5EF4-FFF2-40B4-BE49-F238E27FC236}">
                <a16:creationId xmlns:a16="http://schemas.microsoft.com/office/drawing/2014/main" id="{1C94E2B3-624F-4983-8D18-B7BC53599E76}"/>
              </a:ext>
              <a:ext uri="{C183D7F6-B498-43B3-948B-1728B52AA6E4}">
                <adec:decorative xmlns:adec="http://schemas.microsoft.com/office/drawing/2017/decorative" val="1"/>
              </a:ext>
            </a:extLst>
          </p:cNvPr>
          <p:cNvCxnSpPr>
            <a:cxnSpLocks/>
          </p:cNvCxnSpPr>
          <p:nvPr/>
        </p:nvCxnSpPr>
        <p:spPr>
          <a:xfrm>
            <a:off x="1233889" y="4291528"/>
            <a:ext cx="559363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1" name="Picture 20" descr="Icon of three people">
            <a:extLst>
              <a:ext uri="{FF2B5EF4-FFF2-40B4-BE49-F238E27FC236}">
                <a16:creationId xmlns:a16="http://schemas.microsoft.com/office/drawing/2014/main" id="{1CE78B70-E491-4189-A431-E07969ECE4F6}"/>
              </a:ext>
            </a:extLst>
          </p:cNvPr>
          <p:cNvPicPr>
            <a:picLocks/>
          </p:cNvPicPr>
          <p:nvPr/>
        </p:nvPicPr>
        <p:blipFill>
          <a:blip r:embed="rId8"/>
          <a:stretch>
            <a:fillRect/>
          </a:stretch>
        </p:blipFill>
        <p:spPr>
          <a:xfrm>
            <a:off x="577752" y="4319682"/>
            <a:ext cx="528702" cy="528702"/>
          </a:xfrm>
          <a:prstGeom prst="rect">
            <a:avLst/>
          </a:prstGeom>
        </p:spPr>
      </p:pic>
      <p:sp>
        <p:nvSpPr>
          <p:cNvPr id="64" name="TextBox 63">
            <a:extLst>
              <a:ext uri="{FF2B5EF4-FFF2-40B4-BE49-F238E27FC236}">
                <a16:creationId xmlns:a16="http://schemas.microsoft.com/office/drawing/2014/main" id="{F9AB37E2-3FFA-4347-9CD0-6E3E9B32A208}"/>
              </a:ext>
            </a:extLst>
          </p:cNvPr>
          <p:cNvSpPr txBox="1"/>
          <p:nvPr/>
        </p:nvSpPr>
        <p:spPr>
          <a:xfrm>
            <a:off x="1233888" y="4476311"/>
            <a:ext cx="5593631" cy="215444"/>
          </a:xfrm>
          <a:prstGeom prst="rect">
            <a:avLst/>
          </a:prstGeom>
          <a:noFill/>
        </p:spPr>
        <p:txBody>
          <a:bodyPr wrap="square" lIns="0" tIns="0" rIns="0" bIns="0">
            <a:spAutoFit/>
          </a:bodyPr>
          <a:lstStyle/>
          <a:p>
            <a:pPr lvl="0"/>
            <a:r>
              <a:rPr lang="en-US" sz="1400" dirty="0"/>
              <a:t>Activate the scoped directory search in Teams</a:t>
            </a:r>
          </a:p>
        </p:txBody>
      </p:sp>
      <p:cxnSp>
        <p:nvCxnSpPr>
          <p:cNvPr id="65" name="Straight Connector 64">
            <a:extLst>
              <a:ext uri="{FF2B5EF4-FFF2-40B4-BE49-F238E27FC236}">
                <a16:creationId xmlns:a16="http://schemas.microsoft.com/office/drawing/2014/main" id="{BF2C2B74-4275-444E-A61F-066D47668C23}"/>
              </a:ext>
              <a:ext uri="{C183D7F6-B498-43B3-948B-1728B52AA6E4}">
                <adec:decorative xmlns:adec="http://schemas.microsoft.com/office/drawing/2017/decorative" val="1"/>
              </a:ext>
            </a:extLst>
          </p:cNvPr>
          <p:cNvCxnSpPr>
            <a:cxnSpLocks/>
          </p:cNvCxnSpPr>
          <p:nvPr/>
        </p:nvCxnSpPr>
        <p:spPr>
          <a:xfrm>
            <a:off x="1233889" y="4876538"/>
            <a:ext cx="559363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descr="Icon of document with bar chart">
            <a:extLst>
              <a:ext uri="{FF2B5EF4-FFF2-40B4-BE49-F238E27FC236}">
                <a16:creationId xmlns:a16="http://schemas.microsoft.com/office/drawing/2014/main" id="{AE3C485A-3A28-4FC0-A9DE-95F138637910}"/>
              </a:ext>
            </a:extLst>
          </p:cNvPr>
          <p:cNvPicPr>
            <a:picLocks/>
          </p:cNvPicPr>
          <p:nvPr/>
        </p:nvPicPr>
        <p:blipFill>
          <a:blip r:embed="rId9"/>
          <a:stretch>
            <a:fillRect/>
          </a:stretch>
        </p:blipFill>
        <p:spPr>
          <a:xfrm>
            <a:off x="577752" y="4904692"/>
            <a:ext cx="528702" cy="528702"/>
          </a:xfrm>
          <a:prstGeom prst="rect">
            <a:avLst/>
          </a:prstGeom>
        </p:spPr>
      </p:pic>
      <p:sp>
        <p:nvSpPr>
          <p:cNvPr id="68" name="TextBox 67">
            <a:extLst>
              <a:ext uri="{FF2B5EF4-FFF2-40B4-BE49-F238E27FC236}">
                <a16:creationId xmlns:a16="http://schemas.microsoft.com/office/drawing/2014/main" id="{C8533743-B477-41EC-9C37-958F2C30E1BA}"/>
              </a:ext>
            </a:extLst>
          </p:cNvPr>
          <p:cNvSpPr txBox="1"/>
          <p:nvPr/>
        </p:nvSpPr>
        <p:spPr>
          <a:xfrm>
            <a:off x="1233888" y="5061321"/>
            <a:ext cx="5593631" cy="215444"/>
          </a:xfrm>
          <a:prstGeom prst="rect">
            <a:avLst/>
          </a:prstGeom>
          <a:noFill/>
        </p:spPr>
        <p:txBody>
          <a:bodyPr wrap="square" lIns="0" tIns="0" rIns="0" bIns="0">
            <a:spAutoFit/>
          </a:bodyPr>
          <a:lstStyle/>
          <a:p>
            <a:pPr lvl="0"/>
            <a:r>
              <a:rPr lang="en-US" sz="1400" dirty="0"/>
              <a:t>Manage data subject request cases in context of GDPR</a:t>
            </a:r>
          </a:p>
        </p:txBody>
      </p:sp>
      <p:cxnSp>
        <p:nvCxnSpPr>
          <p:cNvPr id="66" name="Straight Connector 65">
            <a:extLst>
              <a:ext uri="{FF2B5EF4-FFF2-40B4-BE49-F238E27FC236}">
                <a16:creationId xmlns:a16="http://schemas.microsoft.com/office/drawing/2014/main" id="{2C9C1FCA-3402-4353-A28A-156A855DD1BE}"/>
              </a:ext>
              <a:ext uri="{C183D7F6-B498-43B3-948B-1728B52AA6E4}">
                <adec:decorative xmlns:adec="http://schemas.microsoft.com/office/drawing/2017/decorative" val="1"/>
              </a:ext>
            </a:extLst>
          </p:cNvPr>
          <p:cNvCxnSpPr>
            <a:cxnSpLocks/>
          </p:cNvCxnSpPr>
          <p:nvPr/>
        </p:nvCxnSpPr>
        <p:spPr>
          <a:xfrm>
            <a:off x="1233889" y="5461548"/>
            <a:ext cx="559363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folder">
            <a:extLst>
              <a:ext uri="{FF2B5EF4-FFF2-40B4-BE49-F238E27FC236}">
                <a16:creationId xmlns:a16="http://schemas.microsoft.com/office/drawing/2014/main" id="{845AD5AD-A2F6-4BBD-B17A-FA96B76A1FE2}"/>
              </a:ext>
            </a:extLst>
          </p:cNvPr>
          <p:cNvPicPr>
            <a:picLocks/>
          </p:cNvPicPr>
          <p:nvPr/>
        </p:nvPicPr>
        <p:blipFill>
          <a:blip r:embed="rId10"/>
          <a:stretch>
            <a:fillRect/>
          </a:stretch>
        </p:blipFill>
        <p:spPr>
          <a:xfrm>
            <a:off x="577752" y="5489702"/>
            <a:ext cx="528702" cy="528702"/>
          </a:xfrm>
          <a:prstGeom prst="rect">
            <a:avLst/>
          </a:prstGeom>
        </p:spPr>
      </p:pic>
      <p:sp>
        <p:nvSpPr>
          <p:cNvPr id="69" name="TextBox 68">
            <a:extLst>
              <a:ext uri="{FF2B5EF4-FFF2-40B4-BE49-F238E27FC236}">
                <a16:creationId xmlns:a16="http://schemas.microsoft.com/office/drawing/2014/main" id="{28208458-F745-4BD5-974A-B24EB103A081}"/>
              </a:ext>
            </a:extLst>
          </p:cNvPr>
          <p:cNvSpPr txBox="1"/>
          <p:nvPr/>
        </p:nvSpPr>
        <p:spPr>
          <a:xfrm>
            <a:off x="1233888" y="5646331"/>
            <a:ext cx="5593631" cy="215444"/>
          </a:xfrm>
          <a:prstGeom prst="rect">
            <a:avLst/>
          </a:prstGeom>
          <a:noFill/>
        </p:spPr>
        <p:txBody>
          <a:bodyPr wrap="square" lIns="0" tIns="0" rIns="0" bIns="0">
            <a:spAutoFit/>
          </a:bodyPr>
          <a:lstStyle/>
          <a:p>
            <a:pPr lvl="0"/>
            <a:r>
              <a:rPr lang="en-US" sz="1400" dirty="0"/>
              <a:t>Describe how information barrier policies work and how to create them</a:t>
            </a:r>
          </a:p>
        </p:txBody>
      </p:sp>
      <p:cxnSp>
        <p:nvCxnSpPr>
          <p:cNvPr id="67" name="Straight Connector 66">
            <a:extLst>
              <a:ext uri="{FF2B5EF4-FFF2-40B4-BE49-F238E27FC236}">
                <a16:creationId xmlns:a16="http://schemas.microsoft.com/office/drawing/2014/main" id="{C11337E8-D181-49D8-94B9-329962806C00}"/>
              </a:ext>
              <a:ext uri="{C183D7F6-B498-43B3-948B-1728B52AA6E4}">
                <adec:decorative xmlns:adec="http://schemas.microsoft.com/office/drawing/2017/decorative" val="1"/>
              </a:ext>
            </a:extLst>
          </p:cNvPr>
          <p:cNvCxnSpPr>
            <a:cxnSpLocks/>
          </p:cNvCxnSpPr>
          <p:nvPr/>
        </p:nvCxnSpPr>
        <p:spPr>
          <a:xfrm>
            <a:off x="1233889" y="6046558"/>
            <a:ext cx="559363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Picture 23" descr="Icon of calendar">
            <a:extLst>
              <a:ext uri="{FF2B5EF4-FFF2-40B4-BE49-F238E27FC236}">
                <a16:creationId xmlns:a16="http://schemas.microsoft.com/office/drawing/2014/main" id="{E2CA1683-5ACF-4C5C-BB36-C9F11F2C71D1}"/>
              </a:ext>
            </a:extLst>
          </p:cNvPr>
          <p:cNvPicPr>
            <a:picLocks/>
          </p:cNvPicPr>
          <p:nvPr/>
        </p:nvPicPr>
        <p:blipFill>
          <a:blip r:embed="rId11"/>
          <a:stretch>
            <a:fillRect/>
          </a:stretch>
        </p:blipFill>
        <p:spPr>
          <a:xfrm>
            <a:off x="577752" y="6074711"/>
            <a:ext cx="528702" cy="528702"/>
          </a:xfrm>
          <a:prstGeom prst="rect">
            <a:avLst/>
          </a:prstGeom>
        </p:spPr>
      </p:pic>
      <p:sp>
        <p:nvSpPr>
          <p:cNvPr id="70" name="TextBox 69">
            <a:extLst>
              <a:ext uri="{FF2B5EF4-FFF2-40B4-BE49-F238E27FC236}">
                <a16:creationId xmlns:a16="http://schemas.microsoft.com/office/drawing/2014/main" id="{545B4A9A-8026-4C8D-8F23-99A80994564A}"/>
              </a:ext>
            </a:extLst>
          </p:cNvPr>
          <p:cNvSpPr txBox="1"/>
          <p:nvPr/>
        </p:nvSpPr>
        <p:spPr>
          <a:xfrm>
            <a:off x="1233888" y="6231340"/>
            <a:ext cx="5593631" cy="215444"/>
          </a:xfrm>
          <a:prstGeom prst="rect">
            <a:avLst/>
          </a:prstGeom>
          <a:noFill/>
        </p:spPr>
        <p:txBody>
          <a:bodyPr wrap="square" lIns="0" tIns="0" rIns="0" bIns="0">
            <a:spAutoFit/>
          </a:bodyPr>
          <a:lstStyle/>
          <a:p>
            <a:pPr lvl="0"/>
            <a:r>
              <a:rPr lang="en-US" sz="1400" dirty="0"/>
              <a:t>Configure alert policies for events in Microsoft Teams</a:t>
            </a:r>
          </a:p>
        </p:txBody>
      </p:sp>
    </p:spTree>
    <p:extLst>
      <p:ext uri="{BB962C8B-B14F-4D97-AF65-F5344CB8AC3E}">
        <p14:creationId xmlns:p14="http://schemas.microsoft.com/office/powerpoint/2010/main" val="12583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manage sensitivity labels (1/2) </a:t>
            </a:r>
          </a:p>
        </p:txBody>
      </p:sp>
      <p:sp>
        <p:nvSpPr>
          <p:cNvPr id="8" name="TextBox 7">
            <a:extLst>
              <a:ext uri="{FF2B5EF4-FFF2-40B4-BE49-F238E27FC236}">
                <a16:creationId xmlns:a16="http://schemas.microsoft.com/office/drawing/2014/main" id="{DA678F18-E135-4511-9B09-34B69F552EE4}"/>
              </a:ext>
            </a:extLst>
          </p:cNvPr>
          <p:cNvSpPr txBox="1"/>
          <p:nvPr/>
        </p:nvSpPr>
        <p:spPr>
          <a:xfrm>
            <a:off x="579439" y="1436690"/>
            <a:ext cx="5337582" cy="975770"/>
          </a:xfrm>
          <a:prstGeom prst="rect">
            <a:avLst/>
          </a:prstGeom>
          <a:solidFill>
            <a:schemeClr val="bg1">
              <a:lumMod val="95000"/>
            </a:schemeClr>
          </a:solidFill>
          <a:ln w="19050">
            <a:solidFill>
              <a:srgbClr val="F2F2F2"/>
            </a:solidFill>
          </a:ln>
        </p:spPr>
        <p:txBody>
          <a:bodyPr wrap="square" lIns="182880" tIns="137160" rIns="182880" bIns="137160" anchor="t">
            <a:noAutofit/>
          </a:bodyPr>
          <a:lstStyle/>
          <a:p>
            <a:pPr marL="0" indent="0">
              <a:buNone/>
            </a:pPr>
            <a:r>
              <a:rPr lang="en-US" sz="2200" b="1" dirty="0">
                <a:latin typeface="+mj-lt"/>
              </a:rPr>
              <a:t>Sensitivity labels </a:t>
            </a:r>
            <a:r>
              <a:rPr lang="en-US" sz="2200" dirty="0"/>
              <a:t>classify and protect organization's data. </a:t>
            </a:r>
          </a:p>
          <a:p>
            <a:pPr marL="0" indent="0">
              <a:buNone/>
            </a:pPr>
            <a:endParaRPr lang="en-US" sz="2200" dirty="0"/>
          </a:p>
        </p:txBody>
      </p:sp>
      <p:sp>
        <p:nvSpPr>
          <p:cNvPr id="7" name="TextBox 6">
            <a:extLst>
              <a:ext uri="{FF2B5EF4-FFF2-40B4-BE49-F238E27FC236}">
                <a16:creationId xmlns:a16="http://schemas.microsoft.com/office/drawing/2014/main" id="{29C43672-DD25-4944-A930-E4C5CBC1C6B7}"/>
              </a:ext>
            </a:extLst>
          </p:cNvPr>
          <p:cNvSpPr txBox="1"/>
          <p:nvPr/>
        </p:nvSpPr>
        <p:spPr>
          <a:xfrm>
            <a:off x="579438" y="3892921"/>
            <a:ext cx="5337582" cy="2055188"/>
          </a:xfrm>
          <a:prstGeom prst="rect">
            <a:avLst/>
          </a:prstGeom>
          <a:solidFill>
            <a:schemeClr val="bg1">
              <a:lumMod val="95000"/>
            </a:schemeClr>
          </a:solidFill>
          <a:ln w="19050">
            <a:solidFill>
              <a:srgbClr val="F2F2F2"/>
            </a:solidFill>
          </a:ln>
        </p:spPr>
        <p:txBody>
          <a:bodyPr wrap="square" lIns="182880" tIns="137160" rIns="182880" bIns="137160" anchor="t">
            <a:noAutofit/>
          </a:bodyPr>
          <a:lstStyle/>
          <a:p>
            <a:pPr marL="0" indent="0">
              <a:buNone/>
            </a:pPr>
            <a:r>
              <a:rPr lang="en-US" sz="2200" b="1" dirty="0">
                <a:latin typeface="+mj-lt"/>
              </a:rPr>
              <a:t>Sensitivity label settings for containers</a:t>
            </a:r>
          </a:p>
          <a:p>
            <a:pPr marL="342900" indent="-342900">
              <a:buFont typeface="Arial" panose="020B0604020202020204" pitchFamily="34" charset="0"/>
              <a:buChar char="•"/>
            </a:pPr>
            <a:r>
              <a:rPr lang="en-US" sz="2200" dirty="0"/>
              <a:t>External users access</a:t>
            </a:r>
          </a:p>
          <a:p>
            <a:pPr marL="342900" indent="-342900">
              <a:buFont typeface="Arial" panose="020B0604020202020204" pitchFamily="34" charset="0"/>
              <a:buChar char="•"/>
            </a:pPr>
            <a:r>
              <a:rPr lang="en-US" sz="2200" dirty="0"/>
              <a:t>Access from unmanaged devices</a:t>
            </a:r>
          </a:p>
          <a:p>
            <a:pPr marL="342900" indent="-342900">
              <a:buFont typeface="Arial" panose="020B0604020202020204" pitchFamily="34" charset="0"/>
              <a:buChar char="•"/>
            </a:pPr>
            <a:r>
              <a:rPr lang="en-US" sz="2200" dirty="0"/>
              <a:t>Privacy (public or private)</a:t>
            </a:r>
          </a:p>
        </p:txBody>
      </p:sp>
      <p:sp>
        <p:nvSpPr>
          <p:cNvPr id="9" name="TextBox 8">
            <a:extLst>
              <a:ext uri="{FF2B5EF4-FFF2-40B4-BE49-F238E27FC236}">
                <a16:creationId xmlns:a16="http://schemas.microsoft.com/office/drawing/2014/main" id="{94C274AB-9474-4A5B-BF29-88272E796ADD}"/>
              </a:ext>
            </a:extLst>
          </p:cNvPr>
          <p:cNvSpPr txBox="1"/>
          <p:nvPr/>
        </p:nvSpPr>
        <p:spPr>
          <a:xfrm>
            <a:off x="579438" y="2569961"/>
            <a:ext cx="5337582" cy="1165459"/>
          </a:xfrm>
          <a:prstGeom prst="rect">
            <a:avLst/>
          </a:prstGeom>
          <a:solidFill>
            <a:schemeClr val="bg1">
              <a:lumMod val="95000"/>
            </a:schemeClr>
          </a:solidFill>
          <a:ln w="19050">
            <a:solidFill>
              <a:srgbClr val="F2F2F2"/>
            </a:solidFill>
          </a:ln>
        </p:spPr>
        <p:txBody>
          <a:bodyPr wrap="square" lIns="182880" tIns="137160" rIns="182880" bIns="137160" anchor="t">
            <a:noAutofit/>
          </a:bodyPr>
          <a:lstStyle/>
          <a:p>
            <a:pPr marL="0" indent="0">
              <a:buNone/>
            </a:pPr>
            <a:r>
              <a:rPr lang="en-US" sz="2200" b="1" dirty="0">
                <a:latin typeface="+mj-lt"/>
              </a:rPr>
              <a:t>Sensitivity labels </a:t>
            </a:r>
            <a:r>
              <a:rPr lang="en-US" sz="2200" dirty="0"/>
              <a:t>can be applied to </a:t>
            </a:r>
            <a:r>
              <a:rPr lang="en-US" sz="2200" b="1" dirty="0"/>
              <a:t>item</a:t>
            </a:r>
            <a:r>
              <a:rPr lang="en-US" sz="2200" dirty="0"/>
              <a:t> level (documents and emails) or </a:t>
            </a:r>
            <a:r>
              <a:rPr lang="en-US" sz="2200" b="1" dirty="0"/>
              <a:t>container</a:t>
            </a:r>
            <a:r>
              <a:rPr lang="en-US" sz="2200" dirty="0"/>
              <a:t> level.</a:t>
            </a:r>
          </a:p>
          <a:p>
            <a:pPr marL="0" indent="0">
              <a:buNone/>
            </a:pPr>
            <a:endParaRPr lang="en-US" sz="2200" dirty="0"/>
          </a:p>
        </p:txBody>
      </p:sp>
      <p:pic>
        <p:nvPicPr>
          <p:cNvPr id="3" name="Picture 2" descr="The site and group settings tab">
            <a:extLst>
              <a:ext uri="{FF2B5EF4-FFF2-40B4-BE49-F238E27FC236}">
                <a16:creationId xmlns:a16="http://schemas.microsoft.com/office/drawing/2014/main" id="{0C7A1A3E-5B48-40D5-9738-44DCDF1EDE3B}"/>
              </a:ext>
            </a:extLst>
          </p:cNvPr>
          <p:cNvPicPr>
            <a:picLocks noChangeAspect="1"/>
          </p:cNvPicPr>
          <p:nvPr/>
        </p:nvPicPr>
        <p:blipFill>
          <a:blip r:embed="rId3"/>
          <a:stretch>
            <a:fillRect/>
          </a:stretch>
        </p:blipFill>
        <p:spPr>
          <a:xfrm>
            <a:off x="6106292" y="1436688"/>
            <a:ext cx="6188907" cy="4511421"/>
          </a:xfrm>
          <a:prstGeom prst="rect">
            <a:avLst/>
          </a:prstGeom>
          <a:ln w="19050">
            <a:solidFill>
              <a:schemeClr val="accent1"/>
            </a:solidFill>
          </a:ln>
        </p:spPr>
      </p:pic>
    </p:spTree>
    <p:extLst>
      <p:ext uri="{BB962C8B-B14F-4D97-AF65-F5344CB8AC3E}">
        <p14:creationId xmlns:p14="http://schemas.microsoft.com/office/powerpoint/2010/main" val="99944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manage sensitivity labels (2/2) </a:t>
            </a:r>
          </a:p>
        </p:txBody>
      </p:sp>
      <p:sp>
        <p:nvSpPr>
          <p:cNvPr id="8" name="TextBox 7">
            <a:extLst>
              <a:ext uri="{FF2B5EF4-FFF2-40B4-BE49-F238E27FC236}">
                <a16:creationId xmlns:a16="http://schemas.microsoft.com/office/drawing/2014/main" id="{DA678F18-E135-4511-9B09-34B69F552EE4}"/>
              </a:ext>
            </a:extLst>
          </p:cNvPr>
          <p:cNvSpPr txBox="1"/>
          <p:nvPr/>
        </p:nvSpPr>
        <p:spPr>
          <a:xfrm>
            <a:off x="579439" y="1436689"/>
            <a:ext cx="11488514" cy="1865851"/>
          </a:xfrm>
          <a:prstGeom prst="rect">
            <a:avLst/>
          </a:prstGeom>
          <a:solidFill>
            <a:schemeClr val="bg1">
              <a:lumMod val="95000"/>
            </a:schemeClr>
          </a:solidFill>
          <a:ln w="19050">
            <a:solidFill>
              <a:srgbClr val="F2F2F2"/>
            </a:solidFill>
          </a:ln>
        </p:spPr>
        <p:txBody>
          <a:bodyPr wrap="square" lIns="182880" tIns="137160" rIns="182880" bIns="137160" anchor="t">
            <a:noAutofit/>
          </a:bodyPr>
          <a:lstStyle/>
          <a:p>
            <a:pPr marL="0" indent="0">
              <a:buNone/>
            </a:pPr>
            <a:r>
              <a:rPr lang="en-US" sz="2200" b="1" dirty="0">
                <a:latin typeface="+mj-lt"/>
              </a:rPr>
              <a:t>Enable sensitivity labels for containers</a:t>
            </a:r>
            <a:endParaRPr lang="en-US" sz="2200" dirty="0">
              <a:latin typeface="+mj-lt"/>
            </a:endParaRPr>
          </a:p>
        </p:txBody>
      </p:sp>
      <p:sp>
        <p:nvSpPr>
          <p:cNvPr id="7" name="TextBox 6">
            <a:extLst>
              <a:ext uri="{FF2B5EF4-FFF2-40B4-BE49-F238E27FC236}">
                <a16:creationId xmlns:a16="http://schemas.microsoft.com/office/drawing/2014/main" id="{29C43672-DD25-4944-A930-E4C5CBC1C6B7}"/>
              </a:ext>
            </a:extLst>
          </p:cNvPr>
          <p:cNvSpPr txBox="1"/>
          <p:nvPr/>
        </p:nvSpPr>
        <p:spPr>
          <a:xfrm>
            <a:off x="579439" y="4398928"/>
            <a:ext cx="5062536" cy="742309"/>
          </a:xfrm>
          <a:prstGeom prst="rect">
            <a:avLst/>
          </a:prstGeom>
          <a:solidFill>
            <a:schemeClr val="bg1">
              <a:lumMod val="95000"/>
            </a:schemeClr>
          </a:solidFill>
          <a:ln w="19050">
            <a:solidFill>
              <a:srgbClr val="F2F2F2"/>
            </a:solidFill>
          </a:ln>
        </p:spPr>
        <p:txBody>
          <a:bodyPr wrap="square" lIns="182880" tIns="137160" rIns="182880" bIns="137160" anchor="t">
            <a:noAutofit/>
          </a:bodyPr>
          <a:lstStyle/>
          <a:p>
            <a:r>
              <a:rPr lang="en-US" sz="2200" b="1" dirty="0">
                <a:latin typeface="+mj-lt"/>
              </a:rPr>
              <a:t>Use sensitivity labels with Teams</a:t>
            </a:r>
          </a:p>
        </p:txBody>
      </p:sp>
      <p:sp>
        <p:nvSpPr>
          <p:cNvPr id="9" name="TextBox 8">
            <a:extLst>
              <a:ext uri="{FF2B5EF4-FFF2-40B4-BE49-F238E27FC236}">
                <a16:creationId xmlns:a16="http://schemas.microsoft.com/office/drawing/2014/main" id="{94C274AB-9474-4A5B-BF29-88272E796ADD}"/>
              </a:ext>
            </a:extLst>
          </p:cNvPr>
          <p:cNvSpPr txBox="1"/>
          <p:nvPr/>
        </p:nvSpPr>
        <p:spPr>
          <a:xfrm>
            <a:off x="579439" y="3497262"/>
            <a:ext cx="5062536" cy="742309"/>
          </a:xfrm>
          <a:prstGeom prst="rect">
            <a:avLst/>
          </a:prstGeom>
          <a:solidFill>
            <a:schemeClr val="bg1">
              <a:lumMod val="95000"/>
            </a:schemeClr>
          </a:solidFill>
          <a:ln w="19050">
            <a:solidFill>
              <a:srgbClr val="F2F2F2"/>
            </a:solidFill>
          </a:ln>
        </p:spPr>
        <p:txBody>
          <a:bodyPr wrap="square" lIns="182880" tIns="137160" rIns="182880" bIns="137160" anchor="t">
            <a:noAutofit/>
          </a:bodyPr>
          <a:lstStyle/>
          <a:p>
            <a:pPr marL="0" indent="0">
              <a:buNone/>
            </a:pPr>
            <a:r>
              <a:rPr lang="en-US" sz="2200" b="1" dirty="0">
                <a:latin typeface="+mj-lt"/>
              </a:rPr>
              <a:t>Create and publish sensitivity labels</a:t>
            </a:r>
            <a:endParaRPr lang="en-US" sz="2200" dirty="0">
              <a:latin typeface="+mj-lt"/>
            </a:endParaRPr>
          </a:p>
        </p:txBody>
      </p:sp>
      <p:pic>
        <p:nvPicPr>
          <p:cNvPr id="6" name="Picture 5" descr="Screenshot of sensitivity label in team channel">
            <a:extLst>
              <a:ext uri="{FF2B5EF4-FFF2-40B4-BE49-F238E27FC236}">
                <a16:creationId xmlns:a16="http://schemas.microsoft.com/office/drawing/2014/main" id="{23885ED4-D043-4D22-B507-BA131275EA77}"/>
              </a:ext>
            </a:extLst>
          </p:cNvPr>
          <p:cNvPicPr>
            <a:picLocks noChangeAspect="1"/>
          </p:cNvPicPr>
          <p:nvPr/>
        </p:nvPicPr>
        <p:blipFill rotWithShape="1">
          <a:blip r:embed="rId3"/>
          <a:srcRect l="637" r="488" b="1286"/>
          <a:stretch/>
        </p:blipFill>
        <p:spPr>
          <a:xfrm>
            <a:off x="5755315" y="3497262"/>
            <a:ext cx="6312638" cy="2705733"/>
          </a:xfrm>
          <a:prstGeom prst="rect">
            <a:avLst/>
          </a:prstGeom>
          <a:ln w="19050">
            <a:solidFill>
              <a:schemeClr val="accent1"/>
            </a:solidFill>
          </a:ln>
        </p:spPr>
      </p:pic>
      <p:pic>
        <p:nvPicPr>
          <p:cNvPr id="4" name="Picture 3" descr="Screenshot of Confidential sensitivity label">
            <a:extLst>
              <a:ext uri="{FF2B5EF4-FFF2-40B4-BE49-F238E27FC236}">
                <a16:creationId xmlns:a16="http://schemas.microsoft.com/office/drawing/2014/main" id="{422B9B18-DE6C-4543-A171-8780640C1E6D}"/>
              </a:ext>
            </a:extLst>
          </p:cNvPr>
          <p:cNvPicPr>
            <a:picLocks noChangeAspect="1"/>
          </p:cNvPicPr>
          <p:nvPr/>
        </p:nvPicPr>
        <p:blipFill rotWithShape="1">
          <a:blip r:embed="rId4"/>
          <a:srcRect l="1422" t="498" r="1720" b="16909"/>
          <a:stretch/>
        </p:blipFill>
        <p:spPr>
          <a:xfrm>
            <a:off x="9399098" y="3919538"/>
            <a:ext cx="2668855" cy="2283457"/>
          </a:xfrm>
          <a:prstGeom prst="rect">
            <a:avLst/>
          </a:prstGeom>
          <a:effectLst>
            <a:outerShdw blurRad="50800" dist="38100" dir="13500000" algn="br" rotWithShape="0">
              <a:prstClr val="black">
                <a:alpha val="40000"/>
              </a:prstClr>
            </a:outerShdw>
          </a:effectLst>
        </p:spPr>
      </p:pic>
      <p:sp>
        <p:nvSpPr>
          <p:cNvPr id="15" name="TextBox 14">
            <a:extLst>
              <a:ext uri="{FF2B5EF4-FFF2-40B4-BE49-F238E27FC236}">
                <a16:creationId xmlns:a16="http://schemas.microsoft.com/office/drawing/2014/main" id="{93AF89B6-9D11-454D-A50C-CBA85514CBA5}"/>
              </a:ext>
            </a:extLst>
          </p:cNvPr>
          <p:cNvSpPr txBox="1"/>
          <p:nvPr/>
        </p:nvSpPr>
        <p:spPr>
          <a:xfrm>
            <a:off x="797667" y="2016715"/>
            <a:ext cx="11059369" cy="1169551"/>
          </a:xfrm>
          <a:prstGeom prst="rect">
            <a:avLst/>
          </a:prstGeom>
          <a:solidFill>
            <a:schemeClr val="bg1"/>
          </a:solidFill>
        </p:spPr>
        <p:txBody>
          <a:bodyPr wrap="square">
            <a:spAutoFit/>
          </a:bodyPr>
          <a:lstStyle/>
          <a:p>
            <a:r>
              <a:rPr lang="en-US" sz="1400" dirty="0">
                <a:solidFill>
                  <a:srgbClr val="0000FF"/>
                </a:solidFill>
                <a:latin typeface="Lucida Console" panose="020B0609040504020204" pitchFamily="49" charset="0"/>
              </a:rPr>
              <a:t>Import-Module</a:t>
            </a:r>
            <a:r>
              <a:rPr lang="en-US" sz="1400" dirty="0">
                <a:solidFill>
                  <a:prstClr val="black"/>
                </a:solidFill>
                <a:latin typeface="Lucida Console" panose="020B0609040504020204" pitchFamily="49" charset="0"/>
              </a:rPr>
              <a:t> </a:t>
            </a:r>
            <a:r>
              <a:rPr lang="en-US" sz="1400" dirty="0" err="1">
                <a:solidFill>
                  <a:srgbClr val="8A2BE2"/>
                </a:solidFill>
                <a:latin typeface="Lucida Console" panose="020B0609040504020204" pitchFamily="49" charset="0"/>
              </a:rPr>
              <a:t>AzureADPreview</a:t>
            </a:r>
            <a:endParaRPr lang="en-US" sz="1400" dirty="0">
              <a:solidFill>
                <a:prstClr val="black"/>
              </a:solidFill>
              <a:latin typeface="Lucida Console" panose="020B0609040504020204" pitchFamily="49" charset="0"/>
            </a:endParaRPr>
          </a:p>
          <a:p>
            <a:r>
              <a:rPr lang="en-US" sz="1400" dirty="0">
                <a:solidFill>
                  <a:srgbClr val="0000FF"/>
                </a:solidFill>
                <a:latin typeface="Lucida Console" panose="020B0609040504020204" pitchFamily="49" charset="0"/>
              </a:rPr>
              <a:t>Connect-</a:t>
            </a:r>
            <a:r>
              <a:rPr lang="en-US" sz="1400" dirty="0" err="1">
                <a:solidFill>
                  <a:srgbClr val="0000FF"/>
                </a:solidFill>
                <a:latin typeface="Lucida Console" panose="020B0609040504020204" pitchFamily="49" charset="0"/>
              </a:rPr>
              <a:t>AzureAD</a:t>
            </a:r>
            <a:endParaRPr lang="en-US" sz="1400" dirty="0">
              <a:solidFill>
                <a:prstClr val="black"/>
              </a:solidFill>
              <a:latin typeface="Lucida Console" panose="020B0609040504020204" pitchFamily="49" charset="0"/>
            </a:endParaRPr>
          </a:p>
          <a:p>
            <a:r>
              <a:rPr lang="en-US" sz="1400" dirty="0">
                <a:solidFill>
                  <a:srgbClr val="A82D00"/>
                </a:solidFill>
                <a:latin typeface="Lucida Console" panose="020B0609040504020204" pitchFamily="49" charset="0"/>
              </a:rPr>
              <a:t>$Setting</a:t>
            </a:r>
            <a:r>
              <a:rPr lang="en-US" sz="1400" dirty="0">
                <a:solidFill>
                  <a:prstClr val="black"/>
                </a:solidFill>
                <a:latin typeface="Lucida Console" panose="020B0609040504020204" pitchFamily="49" charset="0"/>
              </a:rPr>
              <a:t> </a:t>
            </a:r>
            <a:r>
              <a:rPr lang="en-US" sz="1400" dirty="0">
                <a:solidFill>
                  <a:srgbClr val="69696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0000FF"/>
                </a:solidFill>
                <a:latin typeface="Lucida Console" panose="020B0609040504020204" pitchFamily="49" charset="0"/>
              </a:rPr>
              <a:t>Get-</a:t>
            </a:r>
            <a:r>
              <a:rPr lang="en-US" sz="1400" dirty="0" err="1">
                <a:solidFill>
                  <a:srgbClr val="0000FF"/>
                </a:solidFill>
                <a:latin typeface="Lucida Console" panose="020B0609040504020204" pitchFamily="49" charset="0"/>
              </a:rPr>
              <a:t>AzureADDirectorySetting</a:t>
            </a:r>
            <a:r>
              <a:rPr lang="en-US" sz="1400" dirty="0">
                <a:solidFill>
                  <a:prstClr val="black"/>
                </a:solidFill>
                <a:latin typeface="Lucida Console" panose="020B0609040504020204" pitchFamily="49" charset="0"/>
              </a:rPr>
              <a:t> </a:t>
            </a:r>
            <a:r>
              <a:rPr lang="en-US" sz="1400" dirty="0">
                <a:solidFill>
                  <a:srgbClr val="69696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0000FF"/>
                </a:solidFill>
                <a:latin typeface="Lucida Console" panose="020B0609040504020204" pitchFamily="49" charset="0"/>
              </a:rPr>
              <a:t>where</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-Property</a:t>
            </a:r>
            <a:r>
              <a:rPr lang="en-US" sz="1400" dirty="0">
                <a:solidFill>
                  <a:prstClr val="black"/>
                </a:solidFill>
                <a:latin typeface="Lucida Console" panose="020B0609040504020204" pitchFamily="49" charset="0"/>
              </a:rPr>
              <a:t> </a:t>
            </a:r>
            <a:r>
              <a:rPr lang="en-US" sz="1400" dirty="0">
                <a:solidFill>
                  <a:srgbClr val="8A2BE2"/>
                </a:solidFill>
                <a:latin typeface="Lucida Console" panose="020B0609040504020204" pitchFamily="49" charset="0"/>
              </a:rPr>
              <a:t>DisplayName</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-Value</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a:t>
            </a:r>
            <a:r>
              <a:rPr lang="en-US" sz="1400" dirty="0" err="1">
                <a:solidFill>
                  <a:srgbClr val="8B0000"/>
                </a:solidFill>
                <a:latin typeface="Lucida Console" panose="020B0609040504020204" pitchFamily="49" charset="0"/>
              </a:rPr>
              <a:t>Group.Unified</a:t>
            </a:r>
            <a:r>
              <a:rPr lang="en-US" sz="1400" dirty="0">
                <a:solidFill>
                  <a:srgbClr val="8B0000"/>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-EQ</a:t>
            </a:r>
            <a:endParaRPr lang="en-US" sz="1400" dirty="0">
              <a:solidFill>
                <a:prstClr val="black"/>
              </a:solidFill>
              <a:latin typeface="Lucida Console" panose="020B0609040504020204" pitchFamily="49" charset="0"/>
            </a:endParaRPr>
          </a:p>
          <a:p>
            <a:r>
              <a:rPr lang="en-US" sz="1400" dirty="0">
                <a:solidFill>
                  <a:srgbClr val="A82D00"/>
                </a:solidFill>
                <a:latin typeface="Lucida Console" panose="020B0609040504020204" pitchFamily="49" charset="0"/>
              </a:rPr>
              <a:t>$Setting</a:t>
            </a:r>
            <a:r>
              <a:rPr lang="en-US" sz="1400" dirty="0">
                <a:solidFill>
                  <a:srgbClr val="696969"/>
                </a:solidFill>
                <a:latin typeface="Lucida Console" panose="020B0609040504020204" pitchFamily="49" charset="0"/>
              </a:rPr>
              <a:t>[</a:t>
            </a:r>
            <a:r>
              <a:rPr lang="en-US" sz="1400" dirty="0">
                <a:solidFill>
                  <a:srgbClr val="8B0000"/>
                </a:solidFill>
                <a:latin typeface="Lucida Console" panose="020B0609040504020204" pitchFamily="49" charset="0"/>
              </a:rPr>
              <a:t>"</a:t>
            </a:r>
            <a:r>
              <a:rPr lang="en-US" sz="1400" dirty="0" err="1">
                <a:solidFill>
                  <a:srgbClr val="8B0000"/>
                </a:solidFill>
                <a:latin typeface="Lucida Console" panose="020B0609040504020204" pitchFamily="49" charset="0"/>
              </a:rPr>
              <a:t>EnableMIPLabels</a:t>
            </a:r>
            <a:r>
              <a:rPr lang="en-US" sz="1400" dirty="0">
                <a:solidFill>
                  <a:srgbClr val="8B0000"/>
                </a:solidFill>
                <a:latin typeface="Lucida Console" panose="020B0609040504020204" pitchFamily="49" charset="0"/>
              </a:rPr>
              <a:t>"</a:t>
            </a:r>
            <a:r>
              <a:rPr lang="en-US" sz="1400" dirty="0">
                <a:solidFill>
                  <a:srgbClr val="69696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696969"/>
                </a:solidFill>
                <a:latin typeface="Lucida Console" panose="020B0609040504020204" pitchFamily="49" charset="0"/>
              </a:rPr>
              <a:t>=</a:t>
            </a:r>
            <a:r>
              <a:rPr lang="en-US" sz="1400" dirty="0">
                <a:solidFill>
                  <a:prstClr val="black"/>
                </a:solidFill>
                <a:latin typeface="Lucida Console" panose="020B0609040504020204" pitchFamily="49" charset="0"/>
              </a:rPr>
              <a:t> </a:t>
            </a:r>
            <a:r>
              <a:rPr lang="en-US" sz="1400" dirty="0">
                <a:solidFill>
                  <a:srgbClr val="8B0000"/>
                </a:solidFill>
                <a:latin typeface="Lucida Console" panose="020B0609040504020204" pitchFamily="49" charset="0"/>
              </a:rPr>
              <a:t>"True"</a:t>
            </a:r>
            <a:endParaRPr lang="en-US" sz="1400" dirty="0">
              <a:solidFill>
                <a:prstClr val="black"/>
              </a:solidFill>
              <a:latin typeface="Lucida Console" panose="020B0609040504020204" pitchFamily="49" charset="0"/>
            </a:endParaRPr>
          </a:p>
          <a:p>
            <a:r>
              <a:rPr lang="en-US" sz="1400" dirty="0">
                <a:solidFill>
                  <a:srgbClr val="0000FF"/>
                </a:solidFill>
                <a:latin typeface="Lucida Console" panose="020B0609040504020204" pitchFamily="49" charset="0"/>
              </a:rPr>
              <a:t>Set-</a:t>
            </a:r>
            <a:r>
              <a:rPr lang="en-US" sz="1400" dirty="0" err="1">
                <a:solidFill>
                  <a:srgbClr val="0000FF"/>
                </a:solidFill>
                <a:latin typeface="Lucida Console" panose="020B0609040504020204" pitchFamily="49" charset="0"/>
              </a:rPr>
              <a:t>AzureADDirectorySetting</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-Id</a:t>
            </a:r>
            <a:r>
              <a:rPr lang="en-US" sz="1400" dirty="0">
                <a:solidFill>
                  <a:prstClr val="black"/>
                </a:solidFill>
                <a:latin typeface="Lucida Console" panose="020B0609040504020204" pitchFamily="49" charset="0"/>
              </a:rPr>
              <a:t> </a:t>
            </a:r>
            <a:r>
              <a:rPr lang="en-US" sz="1400" dirty="0">
                <a:solidFill>
                  <a:srgbClr val="A82D00"/>
                </a:solidFill>
                <a:latin typeface="Lucida Console" panose="020B0609040504020204" pitchFamily="49" charset="0"/>
              </a:rPr>
              <a:t>$</a:t>
            </a:r>
            <a:r>
              <a:rPr lang="en-US" sz="1400" dirty="0" err="1">
                <a:solidFill>
                  <a:srgbClr val="A82D00"/>
                </a:solidFill>
                <a:latin typeface="Lucida Console" panose="020B0609040504020204" pitchFamily="49" charset="0"/>
              </a:rPr>
              <a:t>Setting</a:t>
            </a:r>
            <a:r>
              <a:rPr lang="en-US" sz="1400" dirty="0" err="1">
                <a:solidFill>
                  <a:srgbClr val="696969"/>
                </a:solidFill>
                <a:latin typeface="Lucida Console" panose="020B0609040504020204" pitchFamily="49" charset="0"/>
              </a:rPr>
              <a:t>.</a:t>
            </a:r>
            <a:r>
              <a:rPr lang="en-US" sz="1400" dirty="0" err="1">
                <a:solidFill>
                  <a:prstClr val="black"/>
                </a:solidFill>
                <a:latin typeface="Lucida Console" panose="020B0609040504020204" pitchFamily="49" charset="0"/>
              </a:rPr>
              <a:t>Id</a:t>
            </a:r>
            <a:r>
              <a:rPr lang="en-US" sz="1400" dirty="0">
                <a:solidFill>
                  <a:prstClr val="black"/>
                </a:solidFill>
                <a:latin typeface="Lucida Console" panose="020B0609040504020204" pitchFamily="49" charset="0"/>
              </a:rPr>
              <a:t> </a:t>
            </a:r>
            <a:r>
              <a:rPr lang="en-US" sz="1400" dirty="0">
                <a:solidFill>
                  <a:srgbClr val="000080"/>
                </a:solidFill>
                <a:latin typeface="Lucida Console" panose="020B0609040504020204" pitchFamily="49" charset="0"/>
              </a:rPr>
              <a:t>-</a:t>
            </a:r>
            <a:r>
              <a:rPr lang="en-US" sz="1400" dirty="0" err="1">
                <a:solidFill>
                  <a:srgbClr val="000080"/>
                </a:solidFill>
                <a:latin typeface="Lucida Console" panose="020B0609040504020204" pitchFamily="49" charset="0"/>
              </a:rPr>
              <a:t>DirectorySetting</a:t>
            </a:r>
            <a:r>
              <a:rPr lang="en-US" sz="1400" dirty="0">
                <a:solidFill>
                  <a:prstClr val="black"/>
                </a:solidFill>
                <a:latin typeface="Lucida Console" panose="020B0609040504020204" pitchFamily="49" charset="0"/>
              </a:rPr>
              <a:t> </a:t>
            </a:r>
            <a:r>
              <a:rPr lang="en-US" sz="1400" dirty="0">
                <a:solidFill>
                  <a:srgbClr val="A82D00"/>
                </a:solidFill>
                <a:latin typeface="Lucida Console" panose="020B0609040504020204" pitchFamily="49" charset="0"/>
              </a:rPr>
              <a:t>$Setting </a:t>
            </a:r>
          </a:p>
        </p:txBody>
      </p:sp>
    </p:spTree>
    <p:extLst>
      <p:ext uri="{BB962C8B-B14F-4D97-AF65-F5344CB8AC3E}">
        <p14:creationId xmlns:p14="http://schemas.microsoft.com/office/powerpoint/2010/main" val="212520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manage retention policies</a:t>
            </a:r>
          </a:p>
        </p:txBody>
      </p:sp>
      <p:sp>
        <p:nvSpPr>
          <p:cNvPr id="9" name="TextBox 8">
            <a:extLst>
              <a:ext uri="{FF2B5EF4-FFF2-40B4-BE49-F238E27FC236}">
                <a16:creationId xmlns:a16="http://schemas.microsoft.com/office/drawing/2014/main" id="{E9F01CD8-4D93-4DD3-A0E7-C846630F965F}"/>
              </a:ext>
            </a:extLst>
          </p:cNvPr>
          <p:cNvSpPr txBox="1"/>
          <p:nvPr/>
        </p:nvSpPr>
        <p:spPr>
          <a:xfrm>
            <a:off x="579437" y="1436687"/>
            <a:ext cx="5692009" cy="2254130"/>
          </a:xfrm>
          <a:prstGeom prst="rect">
            <a:avLst/>
          </a:prstGeom>
          <a:solidFill>
            <a:schemeClr val="bg1">
              <a:lumMod val="95000"/>
            </a:schemeClr>
          </a:solidFill>
          <a:ln w="19050">
            <a:solidFill>
              <a:srgbClr val="F2F2F2"/>
            </a:solidFill>
          </a:ln>
        </p:spPr>
        <p:txBody>
          <a:bodyPr wrap="square" lIns="137160" tIns="91440" rIns="137160" bIns="91440" anchor="t">
            <a:noAutofit/>
          </a:bodyPr>
          <a:lstStyle/>
          <a:p>
            <a:r>
              <a:rPr lang="en-US" dirty="0">
                <a:latin typeface="+mj-lt"/>
              </a:rPr>
              <a:t>Retention policy settings</a:t>
            </a:r>
          </a:p>
          <a:p>
            <a:pPr lvl="0">
              <a:spcBef>
                <a:spcPts val="400"/>
              </a:spcBef>
              <a:spcAft>
                <a:spcPts val="600"/>
              </a:spcAft>
            </a:pPr>
            <a:r>
              <a:rPr lang="en-US" sz="1600" dirty="0">
                <a:latin typeface="+mj-lt"/>
              </a:rPr>
              <a:t>Retain-only</a:t>
            </a:r>
            <a:r>
              <a:rPr lang="en-US" sz="1600" dirty="0"/>
              <a:t> : Retain content forever or for a specified period of time.</a:t>
            </a:r>
          </a:p>
          <a:p>
            <a:pPr lvl="0">
              <a:spcBef>
                <a:spcPts val="400"/>
              </a:spcBef>
              <a:spcAft>
                <a:spcPts val="600"/>
              </a:spcAft>
            </a:pPr>
            <a:r>
              <a:rPr lang="en-US" sz="1600" dirty="0">
                <a:latin typeface="+mj-lt"/>
              </a:rPr>
              <a:t>Delete-only </a:t>
            </a:r>
            <a:r>
              <a:rPr lang="en-US" sz="1600" dirty="0"/>
              <a:t>: Delete content after a specified period of time.</a:t>
            </a:r>
          </a:p>
          <a:p>
            <a:pPr lvl="0">
              <a:spcBef>
                <a:spcPts val="400"/>
              </a:spcBef>
              <a:spcAft>
                <a:spcPts val="600"/>
              </a:spcAft>
            </a:pPr>
            <a:r>
              <a:rPr lang="en-US" sz="1600" dirty="0">
                <a:latin typeface="+mj-lt"/>
              </a:rPr>
              <a:t>Retain and then delete </a:t>
            </a:r>
            <a:r>
              <a:rPr lang="en-US" sz="1600" dirty="0"/>
              <a:t>: Retain content for a specified period of time and then delete it.</a:t>
            </a:r>
          </a:p>
        </p:txBody>
      </p:sp>
      <p:sp>
        <p:nvSpPr>
          <p:cNvPr id="10" name="TextBox 9">
            <a:extLst>
              <a:ext uri="{FF2B5EF4-FFF2-40B4-BE49-F238E27FC236}">
                <a16:creationId xmlns:a16="http://schemas.microsoft.com/office/drawing/2014/main" id="{CFE42FD8-F5D0-4F86-B9F6-4A8BD858818E}"/>
              </a:ext>
            </a:extLst>
          </p:cNvPr>
          <p:cNvSpPr txBox="1"/>
          <p:nvPr/>
        </p:nvSpPr>
        <p:spPr>
          <a:xfrm>
            <a:off x="579437" y="3845878"/>
            <a:ext cx="5692008" cy="1556899"/>
          </a:xfrm>
          <a:prstGeom prst="rect">
            <a:avLst/>
          </a:prstGeom>
          <a:solidFill>
            <a:schemeClr val="bg1">
              <a:lumMod val="95000"/>
            </a:schemeClr>
          </a:solidFill>
          <a:ln w="19050">
            <a:solidFill>
              <a:srgbClr val="F2F2F2"/>
            </a:solidFill>
          </a:ln>
        </p:spPr>
        <p:txBody>
          <a:bodyPr wrap="square" lIns="137160" tIns="91440" rIns="137160" bIns="91440" anchor="ctr">
            <a:noAutofit/>
          </a:bodyPr>
          <a:lstStyle/>
          <a:p>
            <a:r>
              <a:rPr lang="en-US" b="1" dirty="0">
                <a:latin typeface="+mj-lt"/>
              </a:rPr>
              <a:t>Retention policy locations for Teams</a:t>
            </a:r>
          </a:p>
          <a:p>
            <a:r>
              <a:rPr lang="en-US" sz="1600" dirty="0"/>
              <a:t>Admins can set up separate retention policies for Teams private chats (1:1 or 1:Many chats) and Teams channel messages</a:t>
            </a:r>
          </a:p>
        </p:txBody>
      </p:sp>
      <p:sp>
        <p:nvSpPr>
          <p:cNvPr id="11" name="TextBox 10">
            <a:extLst>
              <a:ext uri="{FF2B5EF4-FFF2-40B4-BE49-F238E27FC236}">
                <a16:creationId xmlns:a16="http://schemas.microsoft.com/office/drawing/2014/main" id="{02823505-F289-4256-ABAC-FCD1FB2E2771}"/>
              </a:ext>
            </a:extLst>
          </p:cNvPr>
          <p:cNvSpPr txBox="1"/>
          <p:nvPr/>
        </p:nvSpPr>
        <p:spPr>
          <a:xfrm>
            <a:off x="579439" y="5557838"/>
            <a:ext cx="5692008" cy="711199"/>
          </a:xfrm>
          <a:prstGeom prst="rect">
            <a:avLst/>
          </a:prstGeom>
          <a:solidFill>
            <a:schemeClr val="bg1">
              <a:lumMod val="95000"/>
            </a:schemeClr>
          </a:solidFill>
          <a:ln w="19050">
            <a:solidFill>
              <a:srgbClr val="F2F2F2"/>
            </a:solidFill>
          </a:ln>
        </p:spPr>
        <p:txBody>
          <a:bodyPr wrap="square" lIns="137160" tIns="91440" rIns="137160" bIns="91440" anchor="ctr">
            <a:noAutofit/>
          </a:bodyPr>
          <a:lstStyle/>
          <a:p>
            <a:r>
              <a:rPr lang="en-US" b="1" dirty="0">
                <a:latin typeface="+mj-lt"/>
              </a:rPr>
              <a:t>Create a retention policy</a:t>
            </a:r>
          </a:p>
        </p:txBody>
      </p:sp>
      <p:pic>
        <p:nvPicPr>
          <p:cNvPr id="13" name="Picture 12" descr="A screenshot of creating a retention policy and choosing a location Teams channel messages and Teams chats">
            <a:extLst>
              <a:ext uri="{FF2B5EF4-FFF2-40B4-BE49-F238E27FC236}">
                <a16:creationId xmlns:a16="http://schemas.microsoft.com/office/drawing/2014/main" id="{F7237477-9DF0-4EAA-BCCC-C538F3865FFE}"/>
              </a:ext>
            </a:extLst>
          </p:cNvPr>
          <p:cNvPicPr>
            <a:picLocks noChangeAspect="1"/>
          </p:cNvPicPr>
          <p:nvPr/>
        </p:nvPicPr>
        <p:blipFill rotWithShape="1">
          <a:blip r:embed="rId3"/>
          <a:srcRect l="-2144" t="-6121" r="-2144" b="-6121"/>
          <a:stretch/>
        </p:blipFill>
        <p:spPr>
          <a:xfrm>
            <a:off x="6442226" y="1429703"/>
            <a:ext cx="5414811" cy="4832350"/>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75480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manage </a:t>
            </a:r>
            <a:r>
              <a:rPr lang="en-US" dirty="0" err="1"/>
              <a:t>DLP</a:t>
            </a:r>
            <a:r>
              <a:rPr lang="en-US" dirty="0"/>
              <a:t> policies</a:t>
            </a:r>
          </a:p>
        </p:txBody>
      </p:sp>
      <p:sp>
        <p:nvSpPr>
          <p:cNvPr id="7" name="TextBox 6">
            <a:extLst>
              <a:ext uri="{FF2B5EF4-FFF2-40B4-BE49-F238E27FC236}">
                <a16:creationId xmlns:a16="http://schemas.microsoft.com/office/drawing/2014/main" id="{F3D47015-06EE-4F59-939D-AAB9BDBFC3C9}"/>
              </a:ext>
            </a:extLst>
          </p:cNvPr>
          <p:cNvSpPr txBox="1"/>
          <p:nvPr/>
        </p:nvSpPr>
        <p:spPr>
          <a:xfrm>
            <a:off x="600059" y="1436688"/>
            <a:ext cx="4957932" cy="4832350"/>
          </a:xfrm>
          <a:prstGeom prst="rect">
            <a:avLst/>
          </a:prstGeom>
          <a:solidFill>
            <a:schemeClr val="bg1">
              <a:lumMod val="95000"/>
            </a:schemeClr>
          </a:solidFill>
          <a:ln w="19050">
            <a:solidFill>
              <a:srgbClr val="F2F2F2"/>
            </a:solidFill>
          </a:ln>
        </p:spPr>
        <p:txBody>
          <a:bodyPr wrap="square" lIns="137160" tIns="91440" rIns="137160" bIns="91440" anchor="t">
            <a:noAutofit/>
          </a:bodyPr>
          <a:lstStyle/>
          <a:p>
            <a:pPr marL="0" indent="0">
              <a:buNone/>
            </a:pPr>
            <a:r>
              <a:rPr lang="en-US" sz="2200" dirty="0">
                <a:latin typeface="+mj-lt"/>
              </a:rPr>
              <a:t>Overview of Data loss prevention policies</a:t>
            </a:r>
            <a:r>
              <a:rPr lang="en-US" sz="2200" dirty="0"/>
              <a:t>:</a:t>
            </a:r>
          </a:p>
          <a:p>
            <a:pPr>
              <a:spcBef>
                <a:spcPts val="600"/>
              </a:spcBef>
              <a:spcAft>
                <a:spcPts val="600"/>
              </a:spcAft>
            </a:pPr>
            <a:r>
              <a:rPr lang="en-US" sz="2000" dirty="0"/>
              <a:t>Identify sensitive information across many locations (Exchange Online, SharePoint Online, OneDrive for Business and Microsoft Teams)</a:t>
            </a:r>
          </a:p>
          <a:p>
            <a:pPr>
              <a:spcBef>
                <a:spcPts val="600"/>
              </a:spcBef>
              <a:spcAft>
                <a:spcPts val="600"/>
              </a:spcAft>
            </a:pPr>
            <a:r>
              <a:rPr lang="en-US" sz="2000" dirty="0"/>
              <a:t>Prevent the sharing of sensitive information by accident</a:t>
            </a:r>
          </a:p>
          <a:p>
            <a:pPr>
              <a:spcBef>
                <a:spcPts val="600"/>
              </a:spcBef>
              <a:spcAft>
                <a:spcPts val="600"/>
              </a:spcAft>
            </a:pPr>
            <a:r>
              <a:rPr lang="en-US" sz="2000" dirty="0"/>
              <a:t>Monitor and protect sensitive information in the desktop versions of Excel, PowerPoint and Word</a:t>
            </a:r>
          </a:p>
          <a:p>
            <a:pPr>
              <a:spcBef>
                <a:spcPts val="600"/>
              </a:spcBef>
              <a:spcAft>
                <a:spcPts val="600"/>
              </a:spcAft>
            </a:pPr>
            <a:r>
              <a:rPr lang="en-US" sz="2000" dirty="0"/>
              <a:t>View DLP reports (with content that matches your organization's DLP policies)</a:t>
            </a:r>
          </a:p>
        </p:txBody>
      </p:sp>
      <p:pic>
        <p:nvPicPr>
          <p:cNvPr id="9" name="Picture 8" descr="Blocked message notification in Teams">
            <a:extLst>
              <a:ext uri="{FF2B5EF4-FFF2-40B4-BE49-F238E27FC236}">
                <a16:creationId xmlns:a16="http://schemas.microsoft.com/office/drawing/2014/main" id="{1DCEC549-60AE-4ECC-B001-85FD40509B08}"/>
              </a:ext>
            </a:extLst>
          </p:cNvPr>
          <p:cNvPicPr/>
          <p:nvPr/>
        </p:nvPicPr>
        <p:blipFill rotWithShape="1">
          <a:blip r:embed="rId3">
            <a:extLst>
              <a:ext uri="{28A0092B-C50C-407E-A947-70E740481C1C}">
                <a14:useLocalDpi xmlns:a14="http://schemas.microsoft.com/office/drawing/2010/main" val="0"/>
              </a:ext>
            </a:extLst>
          </a:blip>
          <a:srcRect l="-3106" t="-75853" r="-3103" b="-75853"/>
          <a:stretch/>
        </p:blipFill>
        <p:spPr>
          <a:xfrm>
            <a:off x="5728771" y="1436688"/>
            <a:ext cx="6128267" cy="4832350"/>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59178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manage eDiscovery cases</a:t>
            </a:r>
          </a:p>
        </p:txBody>
      </p:sp>
      <p:pic>
        <p:nvPicPr>
          <p:cNvPr id="13" name="Picture 12" descr="Icon of check mark in a circle">
            <a:extLst>
              <a:ext uri="{FF2B5EF4-FFF2-40B4-BE49-F238E27FC236}">
                <a16:creationId xmlns:a16="http://schemas.microsoft.com/office/drawing/2014/main" id="{15BB8A50-5A51-4CE3-9421-C91180DBDC00}"/>
              </a:ext>
            </a:extLst>
          </p:cNvPr>
          <p:cNvPicPr>
            <a:picLocks noChangeAspect="1"/>
          </p:cNvPicPr>
          <p:nvPr/>
        </p:nvPicPr>
        <p:blipFill>
          <a:blip r:embed="rId3"/>
          <a:stretch>
            <a:fillRect/>
          </a:stretch>
        </p:blipFill>
        <p:spPr>
          <a:xfrm>
            <a:off x="586774" y="1349562"/>
            <a:ext cx="659892" cy="659892"/>
          </a:xfrm>
          <a:prstGeom prst="rect">
            <a:avLst/>
          </a:prstGeom>
        </p:spPr>
      </p:pic>
      <p:sp>
        <p:nvSpPr>
          <p:cNvPr id="54" name="TextBox 53">
            <a:extLst>
              <a:ext uri="{FF2B5EF4-FFF2-40B4-BE49-F238E27FC236}">
                <a16:creationId xmlns:a16="http://schemas.microsoft.com/office/drawing/2014/main" id="{7CB7C457-94A4-4BA3-86C6-4A60401A8DFE}"/>
              </a:ext>
            </a:extLst>
          </p:cNvPr>
          <p:cNvSpPr txBox="1">
            <a:spLocks/>
          </p:cNvSpPr>
          <p:nvPr/>
        </p:nvSpPr>
        <p:spPr>
          <a:xfrm>
            <a:off x="1435100" y="1349562"/>
            <a:ext cx="10320339" cy="1485022"/>
          </a:xfrm>
          <a:prstGeom prst="rect">
            <a:avLst/>
          </a:prstGeom>
          <a:noFill/>
        </p:spPr>
        <p:txBody>
          <a:bodyPr wrap="square" lIns="0" tIns="0" rIns="0" bIns="0">
            <a:noAutofit/>
          </a:bodyPr>
          <a:lstStyle/>
          <a:p>
            <a:r>
              <a:rPr lang="en-US" dirty="0">
                <a:latin typeface="+mj-lt"/>
              </a:rPr>
              <a:t>Available types of eDiscovery:</a:t>
            </a:r>
          </a:p>
          <a:p>
            <a:pPr marL="0" lvl="2">
              <a:spcBef>
                <a:spcPts val="300"/>
              </a:spcBef>
              <a:spcAft>
                <a:spcPts val="300"/>
              </a:spcAft>
            </a:pPr>
            <a:r>
              <a:rPr lang="en-US" sz="1600" dirty="0">
                <a:latin typeface="+mj-lt"/>
              </a:rPr>
              <a:t>Content searches</a:t>
            </a:r>
            <a:r>
              <a:rPr lang="en-US" sz="1600" dirty="0"/>
              <a:t>, to perform fast searches for content saved in one of the Office 365 services.</a:t>
            </a:r>
          </a:p>
          <a:p>
            <a:pPr marL="0" lvl="2">
              <a:spcBef>
                <a:spcPts val="300"/>
              </a:spcBef>
              <a:spcAft>
                <a:spcPts val="300"/>
              </a:spcAft>
            </a:pPr>
            <a:r>
              <a:rPr lang="en-US" sz="1600" dirty="0">
                <a:latin typeface="+mj-lt"/>
              </a:rPr>
              <a:t>eDiscovery cases</a:t>
            </a:r>
            <a:r>
              <a:rPr lang="en-US" sz="1600" dirty="0"/>
              <a:t>, to add holds and perform content searches in an organized case management structure (Core)</a:t>
            </a:r>
          </a:p>
          <a:p>
            <a:pPr marL="0" lvl="2">
              <a:spcBef>
                <a:spcPts val="300"/>
              </a:spcBef>
              <a:spcAft>
                <a:spcPts val="300"/>
              </a:spcAft>
            </a:pPr>
            <a:r>
              <a:rPr lang="en-US" sz="1600" dirty="0">
                <a:latin typeface="+mj-lt"/>
              </a:rPr>
              <a:t>Advanced eDiscovery cases</a:t>
            </a:r>
            <a:r>
              <a:rPr lang="en-US" sz="1600" dirty="0"/>
              <a:t>, to analyze large sets of unstructured data, that needs additional automation through relevance recognition (Advanced)</a:t>
            </a:r>
          </a:p>
        </p:txBody>
      </p:sp>
      <p:cxnSp>
        <p:nvCxnSpPr>
          <p:cNvPr id="55" name="Straight Connector 54">
            <a:extLst>
              <a:ext uri="{FF2B5EF4-FFF2-40B4-BE49-F238E27FC236}">
                <a16:creationId xmlns:a16="http://schemas.microsoft.com/office/drawing/2014/main" id="{45C91319-73E3-4BB0-8699-46A4769CE28E}"/>
              </a:ext>
              <a:ext uri="{C183D7F6-B498-43B3-948B-1728B52AA6E4}">
                <adec:decorative xmlns:adec="http://schemas.microsoft.com/office/drawing/2017/decorative" val="1"/>
              </a:ext>
            </a:extLst>
          </p:cNvPr>
          <p:cNvCxnSpPr>
            <a:cxnSpLocks/>
          </p:cNvCxnSpPr>
          <p:nvPr/>
        </p:nvCxnSpPr>
        <p:spPr>
          <a:xfrm>
            <a:off x="1435100" y="2971065"/>
            <a:ext cx="1032033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5" name="Picture 14" descr="Icon of pencil with square behind it">
            <a:extLst>
              <a:ext uri="{FF2B5EF4-FFF2-40B4-BE49-F238E27FC236}">
                <a16:creationId xmlns:a16="http://schemas.microsoft.com/office/drawing/2014/main" id="{3ADD576E-12C6-4405-A718-BB2728D57C41}"/>
              </a:ext>
            </a:extLst>
          </p:cNvPr>
          <p:cNvPicPr>
            <a:picLocks noChangeAspect="1"/>
          </p:cNvPicPr>
          <p:nvPr/>
        </p:nvPicPr>
        <p:blipFill>
          <a:blip r:embed="rId4"/>
          <a:stretch>
            <a:fillRect/>
          </a:stretch>
        </p:blipFill>
        <p:spPr>
          <a:xfrm>
            <a:off x="586774" y="2980546"/>
            <a:ext cx="659892" cy="659892"/>
          </a:xfrm>
          <a:prstGeom prst="rect">
            <a:avLst/>
          </a:prstGeom>
        </p:spPr>
      </p:pic>
      <p:sp>
        <p:nvSpPr>
          <p:cNvPr id="57" name="TextBox 56">
            <a:extLst>
              <a:ext uri="{FF2B5EF4-FFF2-40B4-BE49-F238E27FC236}">
                <a16:creationId xmlns:a16="http://schemas.microsoft.com/office/drawing/2014/main" id="{930857B0-0CCE-4A68-A714-392A7E1AA7EC}"/>
              </a:ext>
            </a:extLst>
          </p:cNvPr>
          <p:cNvSpPr txBox="1"/>
          <p:nvPr/>
        </p:nvSpPr>
        <p:spPr>
          <a:xfrm>
            <a:off x="1435100" y="3171231"/>
            <a:ext cx="10320340" cy="276999"/>
          </a:xfrm>
          <a:prstGeom prst="rect">
            <a:avLst/>
          </a:prstGeom>
          <a:noFill/>
        </p:spPr>
        <p:txBody>
          <a:bodyPr wrap="square" lIns="0" tIns="0" rIns="0" bIns="0" anchor="ctr">
            <a:spAutoFit/>
          </a:bodyPr>
          <a:lstStyle/>
          <a:p>
            <a:r>
              <a:rPr lang="en-US" dirty="0">
                <a:latin typeface="+mj-lt"/>
              </a:rPr>
              <a:t>Create a new case</a:t>
            </a:r>
          </a:p>
        </p:txBody>
      </p:sp>
      <p:cxnSp>
        <p:nvCxnSpPr>
          <p:cNvPr id="58" name="Straight Connector 57">
            <a:extLst>
              <a:ext uri="{FF2B5EF4-FFF2-40B4-BE49-F238E27FC236}">
                <a16:creationId xmlns:a16="http://schemas.microsoft.com/office/drawing/2014/main" id="{7DB5B17F-DB31-4782-881B-4CFC8E49E62E}"/>
              </a:ext>
              <a:ext uri="{C183D7F6-B498-43B3-948B-1728B52AA6E4}">
                <adec:decorative xmlns:adec="http://schemas.microsoft.com/office/drawing/2017/decorative" val="1"/>
              </a:ext>
            </a:extLst>
          </p:cNvPr>
          <p:cNvCxnSpPr>
            <a:cxnSpLocks/>
          </p:cNvCxnSpPr>
          <p:nvPr/>
        </p:nvCxnSpPr>
        <p:spPr>
          <a:xfrm>
            <a:off x="1435100" y="3675405"/>
            <a:ext cx="1032033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three people">
            <a:extLst>
              <a:ext uri="{FF2B5EF4-FFF2-40B4-BE49-F238E27FC236}">
                <a16:creationId xmlns:a16="http://schemas.microsoft.com/office/drawing/2014/main" id="{867577DE-B04D-44B8-911B-424CF7516A9F}"/>
              </a:ext>
            </a:extLst>
          </p:cNvPr>
          <p:cNvPicPr>
            <a:picLocks noChangeAspect="1"/>
          </p:cNvPicPr>
          <p:nvPr/>
        </p:nvPicPr>
        <p:blipFill>
          <a:blip r:embed="rId5"/>
          <a:stretch>
            <a:fillRect/>
          </a:stretch>
        </p:blipFill>
        <p:spPr>
          <a:xfrm>
            <a:off x="586774" y="3711895"/>
            <a:ext cx="659892" cy="659892"/>
          </a:xfrm>
          <a:prstGeom prst="rect">
            <a:avLst/>
          </a:prstGeom>
        </p:spPr>
      </p:pic>
      <p:sp>
        <p:nvSpPr>
          <p:cNvPr id="60" name="TextBox 59">
            <a:extLst>
              <a:ext uri="{FF2B5EF4-FFF2-40B4-BE49-F238E27FC236}">
                <a16:creationId xmlns:a16="http://schemas.microsoft.com/office/drawing/2014/main" id="{DB2B2CC7-5881-4732-8D95-0819BB7787B4}"/>
              </a:ext>
            </a:extLst>
          </p:cNvPr>
          <p:cNvSpPr txBox="1"/>
          <p:nvPr/>
        </p:nvSpPr>
        <p:spPr>
          <a:xfrm>
            <a:off x="1435100" y="3902580"/>
            <a:ext cx="10320340" cy="276999"/>
          </a:xfrm>
          <a:prstGeom prst="rect">
            <a:avLst/>
          </a:prstGeom>
          <a:noFill/>
        </p:spPr>
        <p:txBody>
          <a:bodyPr wrap="square" lIns="0" tIns="0" rIns="0" bIns="0" anchor="ctr">
            <a:spAutoFit/>
          </a:bodyPr>
          <a:lstStyle/>
          <a:p>
            <a:r>
              <a:rPr lang="en-US" dirty="0">
                <a:latin typeface="+mj-lt"/>
              </a:rPr>
              <a:t>Place a hold on Microsoft 365 Groups and Microsoft Teams</a:t>
            </a:r>
          </a:p>
        </p:txBody>
      </p:sp>
      <p:cxnSp>
        <p:nvCxnSpPr>
          <p:cNvPr id="61" name="Straight Connector 60">
            <a:extLst>
              <a:ext uri="{FF2B5EF4-FFF2-40B4-BE49-F238E27FC236}">
                <a16:creationId xmlns:a16="http://schemas.microsoft.com/office/drawing/2014/main" id="{F35AC386-A985-46BA-BE7C-6A0CD1C2B4DB}"/>
              </a:ext>
              <a:ext uri="{C183D7F6-B498-43B3-948B-1728B52AA6E4}">
                <adec:decorative xmlns:adec="http://schemas.microsoft.com/office/drawing/2017/decorative" val="1"/>
              </a:ext>
            </a:extLst>
          </p:cNvPr>
          <p:cNvCxnSpPr>
            <a:cxnSpLocks/>
          </p:cNvCxnSpPr>
          <p:nvPr/>
        </p:nvCxnSpPr>
        <p:spPr>
          <a:xfrm>
            <a:off x="1435100" y="4406754"/>
            <a:ext cx="1032033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OneNote document">
            <a:extLst>
              <a:ext uri="{FF2B5EF4-FFF2-40B4-BE49-F238E27FC236}">
                <a16:creationId xmlns:a16="http://schemas.microsoft.com/office/drawing/2014/main" id="{D60C15EF-83D9-480E-810A-C11B6BD69A6A}"/>
              </a:ext>
            </a:extLst>
          </p:cNvPr>
          <p:cNvPicPr>
            <a:picLocks noChangeAspect="1"/>
          </p:cNvPicPr>
          <p:nvPr/>
        </p:nvPicPr>
        <p:blipFill>
          <a:blip r:embed="rId6"/>
          <a:stretch>
            <a:fillRect/>
          </a:stretch>
        </p:blipFill>
        <p:spPr>
          <a:xfrm>
            <a:off x="586774" y="4443244"/>
            <a:ext cx="659892" cy="659892"/>
          </a:xfrm>
          <a:prstGeom prst="rect">
            <a:avLst/>
          </a:prstGeom>
        </p:spPr>
      </p:pic>
      <p:sp>
        <p:nvSpPr>
          <p:cNvPr id="63" name="TextBox 62">
            <a:extLst>
              <a:ext uri="{FF2B5EF4-FFF2-40B4-BE49-F238E27FC236}">
                <a16:creationId xmlns:a16="http://schemas.microsoft.com/office/drawing/2014/main" id="{7914D185-19A5-4D11-82A4-C9F07E9F939A}"/>
              </a:ext>
            </a:extLst>
          </p:cNvPr>
          <p:cNvSpPr txBox="1"/>
          <p:nvPr/>
        </p:nvSpPr>
        <p:spPr>
          <a:xfrm>
            <a:off x="1435100" y="4633929"/>
            <a:ext cx="10320340" cy="276999"/>
          </a:xfrm>
          <a:prstGeom prst="rect">
            <a:avLst/>
          </a:prstGeom>
          <a:noFill/>
        </p:spPr>
        <p:txBody>
          <a:bodyPr wrap="square" lIns="0" tIns="0" rIns="0" bIns="0" anchor="ctr">
            <a:spAutoFit/>
          </a:bodyPr>
          <a:lstStyle/>
          <a:p>
            <a:r>
              <a:rPr lang="en-US" dirty="0">
                <a:latin typeface="+mj-lt"/>
              </a:rPr>
              <a:t>Create and run a Content Search associated with a case</a:t>
            </a:r>
          </a:p>
        </p:txBody>
      </p:sp>
      <p:cxnSp>
        <p:nvCxnSpPr>
          <p:cNvPr id="64" name="Straight Connector 63">
            <a:extLst>
              <a:ext uri="{FF2B5EF4-FFF2-40B4-BE49-F238E27FC236}">
                <a16:creationId xmlns:a16="http://schemas.microsoft.com/office/drawing/2014/main" id="{F8EF7CC6-6094-44A2-82BB-45DEED804BA3}"/>
              </a:ext>
              <a:ext uri="{C183D7F6-B498-43B3-948B-1728B52AA6E4}">
                <adec:decorative xmlns:adec="http://schemas.microsoft.com/office/drawing/2017/decorative" val="1"/>
              </a:ext>
            </a:extLst>
          </p:cNvPr>
          <p:cNvCxnSpPr>
            <a:cxnSpLocks/>
          </p:cNvCxnSpPr>
          <p:nvPr/>
        </p:nvCxnSpPr>
        <p:spPr>
          <a:xfrm>
            <a:off x="1435100" y="5138103"/>
            <a:ext cx="1032033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4" name="Picture 33" descr="Icon of magnifying glass">
            <a:extLst>
              <a:ext uri="{FF2B5EF4-FFF2-40B4-BE49-F238E27FC236}">
                <a16:creationId xmlns:a16="http://schemas.microsoft.com/office/drawing/2014/main" id="{83DE8796-36D8-42F0-B23F-B592FF36F4EB}"/>
              </a:ext>
            </a:extLst>
          </p:cNvPr>
          <p:cNvPicPr>
            <a:picLocks noChangeAspect="1"/>
          </p:cNvPicPr>
          <p:nvPr/>
        </p:nvPicPr>
        <p:blipFill>
          <a:blip r:embed="rId7"/>
          <a:stretch>
            <a:fillRect/>
          </a:stretch>
        </p:blipFill>
        <p:spPr>
          <a:xfrm>
            <a:off x="586774" y="5174593"/>
            <a:ext cx="659892" cy="659892"/>
          </a:xfrm>
          <a:prstGeom prst="rect">
            <a:avLst/>
          </a:prstGeom>
        </p:spPr>
      </p:pic>
      <p:sp>
        <p:nvSpPr>
          <p:cNvPr id="66" name="TextBox 65">
            <a:extLst>
              <a:ext uri="{FF2B5EF4-FFF2-40B4-BE49-F238E27FC236}">
                <a16:creationId xmlns:a16="http://schemas.microsoft.com/office/drawing/2014/main" id="{19474FA5-A514-4442-980A-0B0024D517F5}"/>
              </a:ext>
            </a:extLst>
          </p:cNvPr>
          <p:cNvSpPr txBox="1"/>
          <p:nvPr/>
        </p:nvSpPr>
        <p:spPr>
          <a:xfrm>
            <a:off x="1435100" y="5365278"/>
            <a:ext cx="10320340" cy="276999"/>
          </a:xfrm>
          <a:prstGeom prst="rect">
            <a:avLst/>
          </a:prstGeom>
          <a:noFill/>
        </p:spPr>
        <p:txBody>
          <a:bodyPr wrap="square" lIns="0" tIns="0" rIns="0" bIns="0" anchor="ctr">
            <a:spAutoFit/>
          </a:bodyPr>
          <a:lstStyle/>
          <a:p>
            <a:r>
              <a:rPr lang="en-US" dirty="0">
                <a:latin typeface="+mj-lt"/>
              </a:rPr>
              <a:t>Preview and export the results</a:t>
            </a:r>
          </a:p>
        </p:txBody>
      </p:sp>
      <p:cxnSp>
        <p:nvCxnSpPr>
          <p:cNvPr id="67" name="Straight Connector 66">
            <a:extLst>
              <a:ext uri="{FF2B5EF4-FFF2-40B4-BE49-F238E27FC236}">
                <a16:creationId xmlns:a16="http://schemas.microsoft.com/office/drawing/2014/main" id="{26F2E6B2-27EE-4658-A690-1D4F5E8F3716}"/>
              </a:ext>
              <a:ext uri="{C183D7F6-B498-43B3-948B-1728B52AA6E4}">
                <adec:decorative xmlns:adec="http://schemas.microsoft.com/office/drawing/2017/decorative" val="1"/>
              </a:ext>
            </a:extLst>
          </p:cNvPr>
          <p:cNvCxnSpPr>
            <a:cxnSpLocks/>
          </p:cNvCxnSpPr>
          <p:nvPr/>
        </p:nvCxnSpPr>
        <p:spPr>
          <a:xfrm>
            <a:off x="1435100" y="5869452"/>
            <a:ext cx="1032033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4" name="Picture 93" descr="Icon of two screens with a check mark on the first screen">
            <a:extLst>
              <a:ext uri="{FF2B5EF4-FFF2-40B4-BE49-F238E27FC236}">
                <a16:creationId xmlns:a16="http://schemas.microsoft.com/office/drawing/2014/main" id="{A5F222D8-96E3-47D0-AE20-6C013359589B}"/>
              </a:ext>
            </a:extLst>
          </p:cNvPr>
          <p:cNvPicPr>
            <a:picLocks noChangeAspect="1"/>
          </p:cNvPicPr>
          <p:nvPr/>
        </p:nvPicPr>
        <p:blipFill>
          <a:blip r:embed="rId8"/>
          <a:stretch>
            <a:fillRect/>
          </a:stretch>
        </p:blipFill>
        <p:spPr>
          <a:xfrm>
            <a:off x="586774" y="5905945"/>
            <a:ext cx="659892" cy="659892"/>
          </a:xfrm>
          <a:prstGeom prst="rect">
            <a:avLst/>
          </a:prstGeom>
        </p:spPr>
      </p:pic>
      <p:sp>
        <p:nvSpPr>
          <p:cNvPr id="69" name="TextBox 68">
            <a:extLst>
              <a:ext uri="{FF2B5EF4-FFF2-40B4-BE49-F238E27FC236}">
                <a16:creationId xmlns:a16="http://schemas.microsoft.com/office/drawing/2014/main" id="{01F00D6C-1D2F-42E0-B1F0-81E3A7927ED1}"/>
              </a:ext>
            </a:extLst>
          </p:cNvPr>
          <p:cNvSpPr txBox="1"/>
          <p:nvPr/>
        </p:nvSpPr>
        <p:spPr>
          <a:xfrm>
            <a:off x="1435100" y="6096630"/>
            <a:ext cx="10320340" cy="276999"/>
          </a:xfrm>
          <a:prstGeom prst="rect">
            <a:avLst/>
          </a:prstGeom>
          <a:noFill/>
        </p:spPr>
        <p:txBody>
          <a:bodyPr wrap="square" lIns="0" tIns="0" rIns="0" bIns="0" anchor="ctr">
            <a:spAutoFit/>
          </a:bodyPr>
          <a:lstStyle/>
          <a:p>
            <a:r>
              <a:rPr lang="en-US" dirty="0">
                <a:latin typeface="+mj-lt"/>
              </a:rPr>
              <a:t>Considerations of eDiscovery for Microsoft Teams</a:t>
            </a:r>
          </a:p>
        </p:txBody>
      </p:sp>
    </p:spTree>
    <p:extLst>
      <p:ext uri="{BB962C8B-B14F-4D97-AF65-F5344CB8AC3E}">
        <p14:creationId xmlns:p14="http://schemas.microsoft.com/office/powerpoint/2010/main" val="206601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Deploy communication compliance</a:t>
            </a:r>
          </a:p>
        </p:txBody>
      </p:sp>
      <p:sp>
        <p:nvSpPr>
          <p:cNvPr id="3" name="TextBox 2">
            <a:extLst>
              <a:ext uri="{FF2B5EF4-FFF2-40B4-BE49-F238E27FC236}">
                <a16:creationId xmlns:a16="http://schemas.microsoft.com/office/drawing/2014/main" id="{05FB80C7-EF89-49C3-B82F-CCAC9838DCFA}"/>
              </a:ext>
            </a:extLst>
          </p:cNvPr>
          <p:cNvSpPr txBox="1"/>
          <p:nvPr/>
        </p:nvSpPr>
        <p:spPr>
          <a:xfrm>
            <a:off x="579437" y="1436687"/>
            <a:ext cx="5121276" cy="1677988"/>
          </a:xfrm>
          <a:prstGeom prst="rect">
            <a:avLst/>
          </a:prstGeom>
          <a:solidFill>
            <a:schemeClr val="bg1">
              <a:lumMod val="95000"/>
            </a:schemeClr>
          </a:solidFill>
          <a:ln w="19050">
            <a:solidFill>
              <a:srgbClr val="F2F2F2"/>
            </a:solidFill>
          </a:ln>
        </p:spPr>
        <p:txBody>
          <a:bodyPr wrap="square" lIns="137160" tIns="91440" rIns="137160" bIns="91440" anchor="t">
            <a:noAutofit/>
          </a:bodyPr>
          <a:lstStyle/>
          <a:p>
            <a:r>
              <a:rPr lang="en-US" dirty="0">
                <a:latin typeface="+mj-lt"/>
              </a:rPr>
              <a:t>Supported communication types</a:t>
            </a:r>
          </a:p>
          <a:p>
            <a:r>
              <a:rPr lang="en-US" sz="1600" dirty="0"/>
              <a:t>Yammer</a:t>
            </a:r>
          </a:p>
          <a:p>
            <a:r>
              <a:rPr lang="en-US" sz="1600" dirty="0"/>
              <a:t>Microsoft Teams</a:t>
            </a:r>
          </a:p>
          <a:p>
            <a:r>
              <a:rPr lang="en-US" sz="1600" dirty="0"/>
              <a:t>Exchange Online</a:t>
            </a:r>
          </a:p>
          <a:p>
            <a:r>
              <a:rPr lang="en-US" sz="1600" dirty="0"/>
              <a:t>Third-party sources</a:t>
            </a:r>
          </a:p>
          <a:p>
            <a:r>
              <a:rPr lang="en-US" sz="1600" dirty="0"/>
              <a:t>Skype for Business Online</a:t>
            </a:r>
          </a:p>
          <a:p>
            <a:endParaRPr lang="en-US" sz="1600" dirty="0"/>
          </a:p>
        </p:txBody>
      </p:sp>
      <p:sp>
        <p:nvSpPr>
          <p:cNvPr id="13" name="TextBox 12">
            <a:extLst>
              <a:ext uri="{FF2B5EF4-FFF2-40B4-BE49-F238E27FC236}">
                <a16:creationId xmlns:a16="http://schemas.microsoft.com/office/drawing/2014/main" id="{F58EFF72-1B23-4F73-94E7-8CE8CD2EFA16}"/>
              </a:ext>
            </a:extLst>
          </p:cNvPr>
          <p:cNvSpPr txBox="1"/>
          <p:nvPr/>
        </p:nvSpPr>
        <p:spPr>
          <a:xfrm>
            <a:off x="579437" y="3284536"/>
            <a:ext cx="5121276" cy="3000021"/>
          </a:xfrm>
          <a:prstGeom prst="rect">
            <a:avLst/>
          </a:prstGeom>
          <a:solidFill>
            <a:schemeClr val="bg1">
              <a:lumMod val="95000"/>
            </a:schemeClr>
          </a:solidFill>
          <a:ln w="19050">
            <a:solidFill>
              <a:srgbClr val="F2F2F2"/>
            </a:solidFill>
          </a:ln>
        </p:spPr>
        <p:txBody>
          <a:bodyPr wrap="square" lIns="137160" tIns="91440" rIns="137160" bIns="91440" anchor="t">
            <a:noAutofit/>
          </a:bodyPr>
          <a:lstStyle/>
          <a:p>
            <a:r>
              <a:rPr lang="en-US" dirty="0">
                <a:latin typeface="+mj-lt"/>
              </a:rPr>
              <a:t>Workflow</a:t>
            </a:r>
          </a:p>
        </p:txBody>
      </p:sp>
      <p:pic>
        <p:nvPicPr>
          <p:cNvPr id="5" name="Picture 4" descr="Diagram communication compliance workflow.">
            <a:extLst>
              <a:ext uri="{FF2B5EF4-FFF2-40B4-BE49-F238E27FC236}">
                <a16:creationId xmlns:a16="http://schemas.microsoft.com/office/drawing/2014/main" id="{BD1596D5-549F-4CD6-BF3C-07A89A40F73B}"/>
              </a:ext>
            </a:extLst>
          </p:cNvPr>
          <p:cNvPicPr>
            <a:picLocks noChangeAspect="1"/>
          </p:cNvPicPr>
          <p:nvPr/>
        </p:nvPicPr>
        <p:blipFill>
          <a:blip r:embed="rId3"/>
          <a:stretch>
            <a:fillRect/>
          </a:stretch>
        </p:blipFill>
        <p:spPr>
          <a:xfrm>
            <a:off x="949730" y="3730475"/>
            <a:ext cx="4267290" cy="2405684"/>
          </a:xfrm>
          <a:prstGeom prst="rect">
            <a:avLst/>
          </a:prstGeom>
        </p:spPr>
      </p:pic>
      <p:pic>
        <p:nvPicPr>
          <p:cNvPr id="8" name="Picture 7" descr="Policy condition info for sender">
            <a:extLst>
              <a:ext uri="{FF2B5EF4-FFF2-40B4-BE49-F238E27FC236}">
                <a16:creationId xmlns:a16="http://schemas.microsoft.com/office/drawing/2014/main" id="{58F77941-B75B-4F5B-A5EC-40575F466DF9}"/>
              </a:ext>
            </a:extLst>
          </p:cNvPr>
          <p:cNvPicPr>
            <a:picLocks noChangeAspect="1"/>
          </p:cNvPicPr>
          <p:nvPr/>
        </p:nvPicPr>
        <p:blipFill rotWithShape="1">
          <a:blip r:embed="rId4"/>
          <a:srcRect t="2543" r="1865" b="32824"/>
          <a:stretch/>
        </p:blipFill>
        <p:spPr>
          <a:xfrm>
            <a:off x="6877984" y="3730475"/>
            <a:ext cx="3880212" cy="1028616"/>
          </a:xfrm>
          <a:prstGeom prst="rect">
            <a:avLst/>
          </a:prstGeom>
          <a:ln>
            <a:noFill/>
          </a:ln>
          <a:effectLst>
            <a:outerShdw blurRad="50800" dist="38100" dir="5400000" algn="t" rotWithShape="0">
              <a:prstClr val="black">
                <a:alpha val="40000"/>
              </a:prstClr>
            </a:outerShdw>
          </a:effectLst>
        </p:spPr>
      </p:pic>
      <p:pic>
        <p:nvPicPr>
          <p:cNvPr id="12" name="Picture 11" descr="Policy tip for sender">
            <a:extLst>
              <a:ext uri="{FF2B5EF4-FFF2-40B4-BE49-F238E27FC236}">
                <a16:creationId xmlns:a16="http://schemas.microsoft.com/office/drawing/2014/main" id="{53CB5C46-E7F7-4FA3-9B49-83ECD6515B53}"/>
              </a:ext>
            </a:extLst>
          </p:cNvPr>
          <p:cNvPicPr>
            <a:picLocks noChangeAspect="1"/>
          </p:cNvPicPr>
          <p:nvPr/>
        </p:nvPicPr>
        <p:blipFill rotWithShape="1">
          <a:blip r:embed="rId5"/>
          <a:srcRect l="1756" t="6281" r="2032" b="2591"/>
          <a:stretch/>
        </p:blipFill>
        <p:spPr>
          <a:xfrm>
            <a:off x="6877984" y="2056886"/>
            <a:ext cx="3324226" cy="566738"/>
          </a:xfrm>
          <a:prstGeom prst="rect">
            <a:avLst/>
          </a:prstGeom>
          <a:effectLst>
            <a:outerShdw blurRad="50800" dist="38100" dir="2700000" algn="tl" rotWithShape="0">
              <a:prstClr val="black">
                <a:alpha val="40000"/>
              </a:prstClr>
            </a:outerShdw>
          </a:effectLst>
        </p:spPr>
      </p:pic>
      <p:pic>
        <p:nvPicPr>
          <p:cNvPr id="15" name="Picture 14" descr="Policy tip for recipient">
            <a:extLst>
              <a:ext uri="{FF2B5EF4-FFF2-40B4-BE49-F238E27FC236}">
                <a16:creationId xmlns:a16="http://schemas.microsoft.com/office/drawing/2014/main" id="{22132E84-FAF5-4004-9688-60AECF37CB06}"/>
              </a:ext>
            </a:extLst>
          </p:cNvPr>
          <p:cNvPicPr>
            <a:picLocks noChangeAspect="1"/>
          </p:cNvPicPr>
          <p:nvPr/>
        </p:nvPicPr>
        <p:blipFill rotWithShape="1">
          <a:blip r:embed="rId6"/>
          <a:srcRect l="1052" t="1570" r="781" b="517"/>
          <a:stretch/>
        </p:blipFill>
        <p:spPr>
          <a:xfrm>
            <a:off x="6877984" y="5819327"/>
            <a:ext cx="3889093" cy="601259"/>
          </a:xfrm>
          <a:prstGeom prst="rect">
            <a:avLst/>
          </a:prstGeom>
          <a:ln>
            <a:noFill/>
          </a:ln>
          <a:effectLst>
            <a:outerShdw blurRad="50800" dist="38100" dir="2700000" algn="tl" rotWithShape="0">
              <a:prstClr val="black">
                <a:alpha val="40000"/>
              </a:prstClr>
            </a:outerShdw>
          </a:effectLst>
        </p:spPr>
      </p:pic>
      <p:sp>
        <p:nvSpPr>
          <p:cNvPr id="16" name="Rectangle 15">
            <a:extLst>
              <a:ext uri="{FF2B5EF4-FFF2-40B4-BE49-F238E27FC236}">
                <a16:creationId xmlns:a16="http://schemas.microsoft.com/office/drawing/2014/main" id="{D2EE6426-0648-442A-AEC1-07EF9FEFC60A}"/>
              </a:ext>
            </a:extLst>
          </p:cNvPr>
          <p:cNvSpPr/>
          <p:nvPr/>
        </p:nvSpPr>
        <p:spPr bwMode="auto">
          <a:xfrm>
            <a:off x="6001545" y="1432478"/>
            <a:ext cx="5347835" cy="141341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defTabSz="932742">
              <a:spcAft>
                <a:spcPts val="600"/>
              </a:spcAft>
            </a:pPr>
            <a:r>
              <a:rPr lang="en-US" sz="2200" dirty="0">
                <a:solidFill>
                  <a:schemeClr val="accent1"/>
                </a:solidFill>
                <a:latin typeface="+mj-lt"/>
              </a:rPr>
              <a:t>Policy tip for sender</a:t>
            </a:r>
          </a:p>
        </p:txBody>
      </p:sp>
      <p:sp>
        <p:nvSpPr>
          <p:cNvPr id="18" name="Rectangle 17">
            <a:extLst>
              <a:ext uri="{FF2B5EF4-FFF2-40B4-BE49-F238E27FC236}">
                <a16:creationId xmlns:a16="http://schemas.microsoft.com/office/drawing/2014/main" id="{02BF545D-6316-4E44-BBB6-D7A86B23AA9D}"/>
              </a:ext>
            </a:extLst>
          </p:cNvPr>
          <p:cNvSpPr/>
          <p:nvPr/>
        </p:nvSpPr>
        <p:spPr bwMode="auto">
          <a:xfrm>
            <a:off x="6001545" y="3028851"/>
            <a:ext cx="5347835" cy="19982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defTabSz="932742">
              <a:spcAft>
                <a:spcPts val="600"/>
              </a:spcAft>
            </a:pPr>
            <a:r>
              <a:rPr lang="en-US" sz="2200" dirty="0">
                <a:solidFill>
                  <a:schemeClr val="accent1"/>
                </a:solidFill>
                <a:latin typeface="+mj-lt"/>
              </a:rPr>
              <a:t>Policy condition notification</a:t>
            </a:r>
            <a:endParaRPr lang="en-US" sz="2200" dirty="0">
              <a:solidFill>
                <a:srgbClr val="1A1A1A"/>
              </a:solidFill>
            </a:endParaRPr>
          </a:p>
        </p:txBody>
      </p:sp>
      <p:sp>
        <p:nvSpPr>
          <p:cNvPr id="19" name="Rectangle 18">
            <a:extLst>
              <a:ext uri="{FF2B5EF4-FFF2-40B4-BE49-F238E27FC236}">
                <a16:creationId xmlns:a16="http://schemas.microsoft.com/office/drawing/2014/main" id="{B03B2B31-C784-435C-BE47-571218B77C98}"/>
              </a:ext>
            </a:extLst>
          </p:cNvPr>
          <p:cNvSpPr/>
          <p:nvPr/>
        </p:nvSpPr>
        <p:spPr bwMode="auto">
          <a:xfrm>
            <a:off x="5995988" y="5209694"/>
            <a:ext cx="5386387" cy="141341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defTabSz="932742">
              <a:spcAft>
                <a:spcPts val="600"/>
              </a:spcAft>
            </a:pPr>
            <a:r>
              <a:rPr lang="en-US" sz="2200" dirty="0">
                <a:solidFill>
                  <a:schemeClr val="accent1"/>
                </a:solidFill>
                <a:latin typeface="+mj-lt"/>
              </a:rPr>
              <a:t>Policy tip for recipient</a:t>
            </a:r>
            <a:endParaRPr lang="en-US" sz="2200" dirty="0">
              <a:solidFill>
                <a:srgbClr val="1A1A1A"/>
              </a:solidFill>
            </a:endParaRPr>
          </a:p>
        </p:txBody>
      </p:sp>
    </p:spTree>
    <p:extLst>
      <p:ext uri="{BB962C8B-B14F-4D97-AF65-F5344CB8AC3E}">
        <p14:creationId xmlns:p14="http://schemas.microsoft.com/office/powerpoint/2010/main" val="117305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scoped directory search</a:t>
            </a:r>
          </a:p>
        </p:txBody>
      </p:sp>
      <p:sp>
        <p:nvSpPr>
          <p:cNvPr id="6" name="Text Placeholder 5"/>
          <p:cNvSpPr>
            <a:spLocks noGrp="1"/>
          </p:cNvSpPr>
          <p:nvPr>
            <p:ph type="body" sz="quarter" idx="4294967295"/>
          </p:nvPr>
        </p:nvSpPr>
        <p:spPr>
          <a:xfrm>
            <a:off x="600060" y="1441451"/>
            <a:ext cx="4794900" cy="4827588"/>
          </a:xfrm>
          <a:solidFill>
            <a:schemeClr val="bg1">
              <a:lumMod val="95000"/>
            </a:schemeClr>
          </a:solidFill>
          <a:ln w="19050">
            <a:solidFill>
              <a:srgbClr val="F2F2F2"/>
            </a:solidFill>
          </a:ln>
        </p:spPr>
        <p:txBody>
          <a:bodyPr lIns="137160" tIns="91440" rIns="137160" bIns="91440">
            <a:noAutofit/>
          </a:bodyPr>
          <a:lstStyle/>
          <a:p>
            <a:pPr marL="0" indent="0">
              <a:spcBef>
                <a:spcPts val="600"/>
              </a:spcBef>
              <a:buNone/>
            </a:pPr>
            <a:r>
              <a:rPr lang="en-US" sz="2200" dirty="0">
                <a:latin typeface="+mj-lt"/>
              </a:rPr>
              <a:t>With Microsoft Teams scoped directory search, the administrator can create virtual boundaries that control how users communicate with each other within the organization. For example:</a:t>
            </a:r>
          </a:p>
          <a:p>
            <a:pPr marL="0" indent="0">
              <a:spcBef>
                <a:spcPts val="1200"/>
              </a:spcBef>
              <a:spcAft>
                <a:spcPts val="1200"/>
              </a:spcAft>
              <a:buNone/>
            </a:pPr>
            <a:r>
              <a:rPr lang="en-US" sz="2000" dirty="0"/>
              <a:t>Your organization has multiple companies within a single tenant, and you want to segment searches by companies</a:t>
            </a:r>
          </a:p>
          <a:p>
            <a:pPr marL="0" indent="0">
              <a:spcBef>
                <a:spcPts val="1200"/>
              </a:spcBef>
              <a:spcAft>
                <a:spcPts val="1200"/>
              </a:spcAft>
              <a:buNone/>
            </a:pPr>
            <a:r>
              <a:rPr lang="en-US" sz="2000" dirty="0"/>
              <a:t>Limit chats between faculty and students, or different departments</a:t>
            </a:r>
          </a:p>
        </p:txBody>
      </p:sp>
      <p:pic>
        <p:nvPicPr>
          <p:cNvPr id="8" name="Picture 7" descr="The picture shows a Scope directory search using an Exchange address book policy turned on">
            <a:extLst>
              <a:ext uri="{FF2B5EF4-FFF2-40B4-BE49-F238E27FC236}">
                <a16:creationId xmlns:a16="http://schemas.microsoft.com/office/drawing/2014/main" id="{3894FAD8-E433-48B0-B5E3-042B25D49C0F}"/>
              </a:ext>
            </a:extLst>
          </p:cNvPr>
          <p:cNvPicPr/>
          <p:nvPr/>
        </p:nvPicPr>
        <p:blipFill rotWithShape="1">
          <a:blip r:embed="rId3"/>
          <a:srcRect l="-2775" t="-46568" r="-2430" b="-46568"/>
          <a:stretch/>
        </p:blipFill>
        <p:spPr>
          <a:xfrm>
            <a:off x="5563519" y="1441449"/>
            <a:ext cx="6272896" cy="4827589"/>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17132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pc="0" dirty="0">
                <a:solidFill>
                  <a:schemeClr val="tx1"/>
                </a:solidFill>
              </a:rPr>
              <a:t>Manage </a:t>
            </a:r>
            <a:r>
              <a:rPr lang="en-US" spc="0" dirty="0" err="1">
                <a:solidFill>
                  <a:schemeClr val="tx1"/>
                </a:solidFill>
              </a:rPr>
              <a:t>GDPR</a:t>
            </a:r>
            <a:r>
              <a:rPr lang="en-US" spc="0" dirty="0">
                <a:solidFill>
                  <a:schemeClr val="tx1"/>
                </a:solidFill>
              </a:rPr>
              <a:t> data subject requests</a:t>
            </a:r>
          </a:p>
        </p:txBody>
      </p:sp>
      <p:pic>
        <p:nvPicPr>
          <p:cNvPr id="24" name="Picture 23" descr="Icon of hand with a ring on the tip of finger and a rectangle behind it">
            <a:extLst>
              <a:ext uri="{FF2B5EF4-FFF2-40B4-BE49-F238E27FC236}">
                <a16:creationId xmlns:a16="http://schemas.microsoft.com/office/drawing/2014/main" id="{ACF919AC-6A8A-4150-98F9-DFFBF8B83A5F}"/>
              </a:ext>
            </a:extLst>
          </p:cNvPr>
          <p:cNvPicPr>
            <a:picLocks/>
          </p:cNvPicPr>
          <p:nvPr/>
        </p:nvPicPr>
        <p:blipFill>
          <a:blip r:embed="rId3"/>
          <a:stretch>
            <a:fillRect/>
          </a:stretch>
        </p:blipFill>
        <p:spPr>
          <a:xfrm>
            <a:off x="579438" y="1529642"/>
            <a:ext cx="950976" cy="950976"/>
          </a:xfrm>
          <a:prstGeom prst="rect">
            <a:avLst/>
          </a:prstGeom>
        </p:spPr>
      </p:pic>
      <p:sp>
        <p:nvSpPr>
          <p:cNvPr id="25" name="Text Placeholder 5">
            <a:extLst>
              <a:ext uri="{FF2B5EF4-FFF2-40B4-BE49-F238E27FC236}">
                <a16:creationId xmlns:a16="http://schemas.microsoft.com/office/drawing/2014/main" id="{13436A6D-D08A-4938-A18A-B9A42C186F89}"/>
              </a:ext>
            </a:extLst>
          </p:cNvPr>
          <p:cNvSpPr txBox="1">
            <a:spLocks/>
          </p:cNvSpPr>
          <p:nvPr/>
        </p:nvSpPr>
        <p:spPr>
          <a:xfrm>
            <a:off x="1888727" y="1451132"/>
            <a:ext cx="9850385" cy="1107996"/>
          </a:xfrm>
          <a:prstGeom prst="rect">
            <a:avLst/>
          </a:prstGeom>
        </p:spPr>
        <p:txBody>
          <a:bodyPr vert="horz" wrap="square" lIns="0" tIns="0" rIns="0" bIns="0" rtlCol="0">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Font typeface="Wingdings" panose="05000000000000000000" pitchFamily="2" charset="2"/>
              <a:buNone/>
            </a:pPr>
            <a:r>
              <a:rPr lang="en-US" sz="2400" dirty="0">
                <a:solidFill>
                  <a:schemeClr val="tx1"/>
                </a:solidFill>
                <a:latin typeface="+mj-lt"/>
              </a:rPr>
              <a:t>The (GDPR) defines the rights and restrictions on how to manage the personal data that has been collected by an employer or other organization</a:t>
            </a:r>
          </a:p>
        </p:txBody>
      </p:sp>
      <p:cxnSp>
        <p:nvCxnSpPr>
          <p:cNvPr id="26" name="Straight Connector 25">
            <a:extLst>
              <a:ext uri="{FF2B5EF4-FFF2-40B4-BE49-F238E27FC236}">
                <a16:creationId xmlns:a16="http://schemas.microsoft.com/office/drawing/2014/main" id="{C2116008-C616-4A1D-A814-2DD779F458D5}"/>
              </a:ext>
              <a:ext uri="{C183D7F6-B498-43B3-948B-1728B52AA6E4}">
                <adec:decorative xmlns:adec="http://schemas.microsoft.com/office/drawing/2017/decorative" val="1"/>
              </a:ext>
            </a:extLst>
          </p:cNvPr>
          <p:cNvCxnSpPr>
            <a:cxnSpLocks/>
          </p:cNvCxnSpPr>
          <p:nvPr/>
        </p:nvCxnSpPr>
        <p:spPr>
          <a:xfrm>
            <a:off x="1888727" y="2810927"/>
            <a:ext cx="99665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padlock">
            <a:extLst>
              <a:ext uri="{FF2B5EF4-FFF2-40B4-BE49-F238E27FC236}">
                <a16:creationId xmlns:a16="http://schemas.microsoft.com/office/drawing/2014/main" id="{955CCAA5-482A-4700-8CB1-B8384F08F3B7}"/>
              </a:ext>
            </a:extLst>
          </p:cNvPr>
          <p:cNvPicPr>
            <a:picLocks/>
          </p:cNvPicPr>
          <p:nvPr/>
        </p:nvPicPr>
        <p:blipFill>
          <a:blip r:embed="rId4"/>
          <a:stretch>
            <a:fillRect/>
          </a:stretch>
        </p:blipFill>
        <p:spPr>
          <a:xfrm>
            <a:off x="579438" y="3062725"/>
            <a:ext cx="950976" cy="950976"/>
          </a:xfrm>
          <a:prstGeom prst="rect">
            <a:avLst/>
          </a:prstGeom>
        </p:spPr>
      </p:pic>
      <p:sp>
        <p:nvSpPr>
          <p:cNvPr id="28" name="TextBox 27">
            <a:extLst>
              <a:ext uri="{FF2B5EF4-FFF2-40B4-BE49-F238E27FC236}">
                <a16:creationId xmlns:a16="http://schemas.microsoft.com/office/drawing/2014/main" id="{6A004F76-8043-465B-9F8C-086275008AA2}"/>
              </a:ext>
            </a:extLst>
          </p:cNvPr>
          <p:cNvSpPr txBox="1"/>
          <p:nvPr/>
        </p:nvSpPr>
        <p:spPr>
          <a:xfrm>
            <a:off x="1888727" y="3062725"/>
            <a:ext cx="9925277" cy="3277820"/>
          </a:xfrm>
          <a:prstGeom prst="rect">
            <a:avLst/>
          </a:prstGeom>
          <a:noFill/>
        </p:spPr>
        <p:txBody>
          <a:bodyPr wrap="square" lIns="0" tIns="0" rIns="0" bIns="0">
            <a:spAutoFit/>
          </a:bodyPr>
          <a:lstStyle/>
          <a:p>
            <a:pPr marL="0" indent="0">
              <a:buNone/>
            </a:pPr>
            <a:r>
              <a:rPr lang="en-US" sz="2400" dirty="0">
                <a:latin typeface="+mj-lt"/>
              </a:rPr>
              <a:t>Use the DSR case tool in the Security &amp; Compliance Center to find content stored in:</a:t>
            </a:r>
          </a:p>
          <a:p>
            <a:pPr>
              <a:spcBef>
                <a:spcPts val="600"/>
              </a:spcBef>
              <a:spcAft>
                <a:spcPts val="600"/>
              </a:spcAft>
            </a:pPr>
            <a:r>
              <a:rPr lang="en-US" sz="2000" dirty="0"/>
              <a:t>Any user mailbox in your organization</a:t>
            </a:r>
          </a:p>
          <a:p>
            <a:pPr>
              <a:spcBef>
                <a:spcPts val="600"/>
              </a:spcBef>
              <a:spcAft>
                <a:spcPts val="600"/>
              </a:spcAft>
            </a:pPr>
            <a:r>
              <a:rPr lang="en-US" sz="2000" dirty="0"/>
              <a:t>All mailboxes associated with an Office 365 Group and all team mailboxes in</a:t>
            </a:r>
            <a:br>
              <a:rPr lang="en-US" sz="2000" dirty="0"/>
            </a:br>
            <a:r>
              <a:rPr lang="en-US" sz="2000" dirty="0"/>
              <a:t>Microsoft Teams</a:t>
            </a:r>
          </a:p>
          <a:p>
            <a:pPr>
              <a:spcBef>
                <a:spcPts val="600"/>
              </a:spcBef>
              <a:spcAft>
                <a:spcPts val="600"/>
              </a:spcAft>
            </a:pPr>
            <a:r>
              <a:rPr lang="en-US" sz="2000" dirty="0"/>
              <a:t>All SharePoint Online sites and OneDrive for Business accounts.</a:t>
            </a:r>
          </a:p>
          <a:p>
            <a:pPr>
              <a:spcBef>
                <a:spcPts val="600"/>
              </a:spcBef>
              <a:spcAft>
                <a:spcPts val="600"/>
              </a:spcAft>
            </a:pPr>
            <a:r>
              <a:rPr lang="en-US" sz="2000" dirty="0"/>
              <a:t>All teams and Office 365 Groups</a:t>
            </a:r>
          </a:p>
          <a:p>
            <a:pPr>
              <a:spcBef>
                <a:spcPts val="600"/>
              </a:spcBef>
              <a:spcAft>
                <a:spcPts val="600"/>
              </a:spcAft>
            </a:pPr>
            <a:r>
              <a:rPr lang="en-US" sz="2000" dirty="0"/>
              <a:t>All public folders in Exchange Online</a:t>
            </a:r>
          </a:p>
        </p:txBody>
      </p:sp>
    </p:spTree>
    <p:extLst>
      <p:ext uri="{BB962C8B-B14F-4D97-AF65-F5344CB8AC3E}">
        <p14:creationId xmlns:p14="http://schemas.microsoft.com/office/powerpoint/2010/main" val="403369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9" y="507446"/>
            <a:ext cx="11239464" cy="439465"/>
          </a:xfrm>
        </p:spPr>
        <p:txBody>
          <a:bodyPr/>
          <a:lstStyle/>
          <a:p>
            <a:r>
              <a:rPr lang="en-US" dirty="0"/>
              <a:t>Create information barrier policy</a:t>
            </a:r>
          </a:p>
        </p:txBody>
      </p:sp>
      <p:sp>
        <p:nvSpPr>
          <p:cNvPr id="87" name="Text Placeholder 5">
            <a:extLst>
              <a:ext uri="{FF2B5EF4-FFF2-40B4-BE49-F238E27FC236}">
                <a16:creationId xmlns:a16="http://schemas.microsoft.com/office/drawing/2014/main" id="{75F61E4D-D3DC-44C7-A5FE-540D18E482CB}"/>
              </a:ext>
            </a:extLst>
          </p:cNvPr>
          <p:cNvSpPr txBox="1">
            <a:spLocks/>
          </p:cNvSpPr>
          <p:nvPr/>
        </p:nvSpPr>
        <p:spPr>
          <a:xfrm>
            <a:off x="600059" y="1078992"/>
            <a:ext cx="11318875" cy="677108"/>
          </a:xfrm>
          <a:prstGeom prst="rect">
            <a:avLst/>
          </a:prstGeom>
        </p:spPr>
        <p:txBody>
          <a:bodyPr vert="horz" wrap="square" lIns="0" tIns="0" rIns="0" bIns="0" rtlCol="0">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Font typeface="Wingdings" panose="05000000000000000000" pitchFamily="2" charset="2"/>
              <a:buNone/>
            </a:pPr>
            <a:r>
              <a:rPr lang="en-US" sz="2200" dirty="0">
                <a:latin typeface="+mj-lt"/>
              </a:rPr>
              <a:t>Information barrier policies are created when an administrator wants to restrict the communication between certain individuals or groups in Teams, including:</a:t>
            </a:r>
          </a:p>
        </p:txBody>
      </p:sp>
      <p:pic>
        <p:nvPicPr>
          <p:cNvPr id="79" name="Picture 78" descr="Icon of a person inside a frame">
            <a:extLst>
              <a:ext uri="{FF2B5EF4-FFF2-40B4-BE49-F238E27FC236}">
                <a16:creationId xmlns:a16="http://schemas.microsoft.com/office/drawing/2014/main" id="{AE1F8FF5-47AD-477E-BE20-12BB33887BA3}"/>
              </a:ext>
            </a:extLst>
          </p:cNvPr>
          <p:cNvPicPr>
            <a:picLocks noChangeAspect="1"/>
          </p:cNvPicPr>
          <p:nvPr/>
        </p:nvPicPr>
        <p:blipFill>
          <a:blip r:embed="rId3"/>
          <a:stretch>
            <a:fillRect/>
          </a:stretch>
        </p:blipFill>
        <p:spPr>
          <a:xfrm>
            <a:off x="524178" y="2114670"/>
            <a:ext cx="797052" cy="798576"/>
          </a:xfrm>
          <a:prstGeom prst="rect">
            <a:avLst/>
          </a:prstGeom>
        </p:spPr>
      </p:pic>
      <p:sp>
        <p:nvSpPr>
          <p:cNvPr id="89" name="Rectangle 88">
            <a:extLst>
              <a:ext uri="{FF2B5EF4-FFF2-40B4-BE49-F238E27FC236}">
                <a16:creationId xmlns:a16="http://schemas.microsoft.com/office/drawing/2014/main" id="{17453C44-ED6A-4E8A-91F7-0F4B461DB3FA}"/>
              </a:ext>
            </a:extLst>
          </p:cNvPr>
          <p:cNvSpPr/>
          <p:nvPr/>
        </p:nvSpPr>
        <p:spPr>
          <a:xfrm>
            <a:off x="1527174" y="2297169"/>
            <a:ext cx="4714875" cy="307777"/>
          </a:xfrm>
          <a:prstGeom prst="rect">
            <a:avLst/>
          </a:prstGeom>
        </p:spPr>
        <p:txBody>
          <a:bodyPr wrap="square" lIns="0" tIns="0" rIns="0" bIns="0">
            <a:spAutoFit/>
          </a:bodyPr>
          <a:lstStyle/>
          <a:p>
            <a:pPr marL="0" lvl="1" indent="0">
              <a:spcBef>
                <a:spcPts val="0"/>
              </a:spcBef>
              <a:spcAft>
                <a:spcPts val="300"/>
              </a:spcAft>
              <a:buNone/>
            </a:pPr>
            <a:r>
              <a:rPr lang="en-US" sz="2000" dirty="0">
                <a:latin typeface="+mn-lt"/>
              </a:rPr>
              <a:t>Searching for a user</a:t>
            </a:r>
          </a:p>
        </p:txBody>
      </p:sp>
      <p:cxnSp>
        <p:nvCxnSpPr>
          <p:cNvPr id="90" name="Straight Connector 89">
            <a:extLst>
              <a:ext uri="{FF2B5EF4-FFF2-40B4-BE49-F238E27FC236}">
                <a16:creationId xmlns:a16="http://schemas.microsoft.com/office/drawing/2014/main" id="{8DB2A975-DFBF-4C47-9FCE-39FD2F3AE467}"/>
              </a:ext>
              <a:ext uri="{C183D7F6-B498-43B3-948B-1728B52AA6E4}">
                <adec:decorative xmlns:adec="http://schemas.microsoft.com/office/drawing/2017/decorative" val="1"/>
              </a:ext>
            </a:extLst>
          </p:cNvPr>
          <p:cNvCxnSpPr>
            <a:cxnSpLocks/>
          </p:cNvCxnSpPr>
          <p:nvPr/>
        </p:nvCxnSpPr>
        <p:spPr>
          <a:xfrm>
            <a:off x="1527175" y="2983000"/>
            <a:ext cx="44805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person">
            <a:extLst>
              <a:ext uri="{FF2B5EF4-FFF2-40B4-BE49-F238E27FC236}">
                <a16:creationId xmlns:a16="http://schemas.microsoft.com/office/drawing/2014/main" id="{7397AF6B-C216-4A4F-8D14-614551866BC0}"/>
              </a:ext>
            </a:extLst>
          </p:cNvPr>
          <p:cNvPicPr>
            <a:picLocks noChangeAspect="1"/>
          </p:cNvPicPr>
          <p:nvPr/>
        </p:nvPicPr>
        <p:blipFill>
          <a:blip r:embed="rId4"/>
          <a:stretch>
            <a:fillRect/>
          </a:stretch>
        </p:blipFill>
        <p:spPr>
          <a:xfrm>
            <a:off x="524178" y="3116783"/>
            <a:ext cx="797052" cy="798576"/>
          </a:xfrm>
          <a:prstGeom prst="rect">
            <a:avLst/>
          </a:prstGeom>
        </p:spPr>
      </p:pic>
      <p:sp>
        <p:nvSpPr>
          <p:cNvPr id="92" name="Rectangle 91">
            <a:extLst>
              <a:ext uri="{FF2B5EF4-FFF2-40B4-BE49-F238E27FC236}">
                <a16:creationId xmlns:a16="http://schemas.microsoft.com/office/drawing/2014/main" id="{0A8E7E37-F538-4FC4-8224-C9BAFBED9E02}"/>
              </a:ext>
            </a:extLst>
          </p:cNvPr>
          <p:cNvSpPr/>
          <p:nvPr/>
        </p:nvSpPr>
        <p:spPr>
          <a:xfrm>
            <a:off x="1527174" y="3361054"/>
            <a:ext cx="4714875" cy="307777"/>
          </a:xfrm>
          <a:prstGeom prst="rect">
            <a:avLst/>
          </a:prstGeom>
        </p:spPr>
        <p:txBody>
          <a:bodyPr wrap="square" lIns="0" tIns="0" rIns="0" bIns="0">
            <a:spAutoFit/>
          </a:bodyPr>
          <a:lstStyle/>
          <a:p>
            <a:pPr marL="0" lvl="1" indent="0">
              <a:spcBef>
                <a:spcPts val="300"/>
              </a:spcBef>
              <a:spcAft>
                <a:spcPts val="300"/>
              </a:spcAft>
              <a:buNone/>
            </a:pPr>
            <a:r>
              <a:rPr lang="en-US" sz="2000" dirty="0">
                <a:latin typeface="+mn-lt"/>
              </a:rPr>
              <a:t>Adding a member to a team</a:t>
            </a:r>
          </a:p>
        </p:txBody>
      </p:sp>
      <p:cxnSp>
        <p:nvCxnSpPr>
          <p:cNvPr id="93" name="Straight Connector 92">
            <a:extLst>
              <a:ext uri="{FF2B5EF4-FFF2-40B4-BE49-F238E27FC236}">
                <a16:creationId xmlns:a16="http://schemas.microsoft.com/office/drawing/2014/main" id="{54BC7D81-F2D5-4EB2-8C3D-008BC5D1E3A7}"/>
              </a:ext>
              <a:ext uri="{C183D7F6-B498-43B3-948B-1728B52AA6E4}">
                <adec:decorative xmlns:adec="http://schemas.microsoft.com/office/drawing/2017/decorative" val="1"/>
              </a:ext>
            </a:extLst>
          </p:cNvPr>
          <p:cNvCxnSpPr>
            <a:cxnSpLocks/>
          </p:cNvCxnSpPr>
          <p:nvPr/>
        </p:nvCxnSpPr>
        <p:spPr>
          <a:xfrm>
            <a:off x="1527175" y="4046885"/>
            <a:ext cx="44805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two people with chat bubble ">
            <a:extLst>
              <a:ext uri="{FF2B5EF4-FFF2-40B4-BE49-F238E27FC236}">
                <a16:creationId xmlns:a16="http://schemas.microsoft.com/office/drawing/2014/main" id="{10F25820-6D7F-45EB-AA5D-5C7D9A065B09}"/>
              </a:ext>
            </a:extLst>
          </p:cNvPr>
          <p:cNvPicPr>
            <a:picLocks noChangeAspect="1"/>
          </p:cNvPicPr>
          <p:nvPr/>
        </p:nvPicPr>
        <p:blipFill>
          <a:blip r:embed="rId5"/>
          <a:stretch>
            <a:fillRect/>
          </a:stretch>
        </p:blipFill>
        <p:spPr>
          <a:xfrm>
            <a:off x="524178" y="4180669"/>
            <a:ext cx="797052" cy="798576"/>
          </a:xfrm>
          <a:prstGeom prst="rect">
            <a:avLst/>
          </a:prstGeom>
        </p:spPr>
      </p:pic>
      <p:sp>
        <p:nvSpPr>
          <p:cNvPr id="95" name="Rectangle 94">
            <a:extLst>
              <a:ext uri="{FF2B5EF4-FFF2-40B4-BE49-F238E27FC236}">
                <a16:creationId xmlns:a16="http://schemas.microsoft.com/office/drawing/2014/main" id="{8057F8B1-2E71-420E-8FFC-1AF0900CCEAE}"/>
              </a:ext>
            </a:extLst>
          </p:cNvPr>
          <p:cNvSpPr/>
          <p:nvPr/>
        </p:nvSpPr>
        <p:spPr>
          <a:xfrm>
            <a:off x="1527175" y="4424939"/>
            <a:ext cx="4648904" cy="307777"/>
          </a:xfrm>
          <a:prstGeom prst="rect">
            <a:avLst/>
          </a:prstGeom>
        </p:spPr>
        <p:txBody>
          <a:bodyPr wrap="square" lIns="0" tIns="0" rIns="0" bIns="0">
            <a:spAutoFit/>
          </a:bodyPr>
          <a:lstStyle/>
          <a:p>
            <a:pPr marL="0" lvl="1" indent="0">
              <a:spcBef>
                <a:spcPts val="300"/>
              </a:spcBef>
              <a:spcAft>
                <a:spcPts val="300"/>
              </a:spcAft>
              <a:buNone/>
            </a:pPr>
            <a:r>
              <a:rPr lang="en-US" sz="2000" dirty="0">
                <a:latin typeface="+mn-lt"/>
              </a:rPr>
              <a:t>Starting a chat session with someone</a:t>
            </a:r>
          </a:p>
        </p:txBody>
      </p:sp>
      <p:cxnSp>
        <p:nvCxnSpPr>
          <p:cNvPr id="96" name="Straight Connector 95">
            <a:extLst>
              <a:ext uri="{FF2B5EF4-FFF2-40B4-BE49-F238E27FC236}">
                <a16:creationId xmlns:a16="http://schemas.microsoft.com/office/drawing/2014/main" id="{53CD3D96-A3A3-4BB1-95E0-CE599715BE08}"/>
              </a:ext>
              <a:ext uri="{C183D7F6-B498-43B3-948B-1728B52AA6E4}">
                <adec:decorative xmlns:adec="http://schemas.microsoft.com/office/drawing/2017/decorative" val="1"/>
              </a:ext>
            </a:extLst>
          </p:cNvPr>
          <p:cNvCxnSpPr>
            <a:cxnSpLocks/>
          </p:cNvCxnSpPr>
          <p:nvPr/>
        </p:nvCxnSpPr>
        <p:spPr>
          <a:xfrm>
            <a:off x="1527175" y="5110770"/>
            <a:ext cx="44805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two people with a plus sign">
            <a:extLst>
              <a:ext uri="{FF2B5EF4-FFF2-40B4-BE49-F238E27FC236}">
                <a16:creationId xmlns:a16="http://schemas.microsoft.com/office/drawing/2014/main" id="{747BAD40-6114-4001-A5E3-712DD6828BDF}"/>
              </a:ext>
            </a:extLst>
          </p:cNvPr>
          <p:cNvPicPr>
            <a:picLocks noChangeAspect="1"/>
          </p:cNvPicPr>
          <p:nvPr/>
        </p:nvPicPr>
        <p:blipFill>
          <a:blip r:embed="rId6"/>
          <a:stretch>
            <a:fillRect/>
          </a:stretch>
        </p:blipFill>
        <p:spPr>
          <a:xfrm>
            <a:off x="565634" y="5244554"/>
            <a:ext cx="797052" cy="798576"/>
          </a:xfrm>
          <a:prstGeom prst="rect">
            <a:avLst/>
          </a:prstGeom>
        </p:spPr>
      </p:pic>
      <p:sp>
        <p:nvSpPr>
          <p:cNvPr id="98" name="Rectangle 97">
            <a:extLst>
              <a:ext uri="{FF2B5EF4-FFF2-40B4-BE49-F238E27FC236}">
                <a16:creationId xmlns:a16="http://schemas.microsoft.com/office/drawing/2014/main" id="{EBD52828-BB13-42AE-B61A-A0B76C129D54}"/>
              </a:ext>
            </a:extLst>
          </p:cNvPr>
          <p:cNvSpPr/>
          <p:nvPr/>
        </p:nvSpPr>
        <p:spPr>
          <a:xfrm>
            <a:off x="1527174" y="5488826"/>
            <a:ext cx="4714875" cy="307777"/>
          </a:xfrm>
          <a:prstGeom prst="rect">
            <a:avLst/>
          </a:prstGeom>
        </p:spPr>
        <p:txBody>
          <a:bodyPr wrap="square" lIns="0" tIns="0" rIns="0" bIns="0">
            <a:spAutoFit/>
          </a:bodyPr>
          <a:lstStyle/>
          <a:p>
            <a:pPr marL="0" lvl="1" indent="0">
              <a:spcBef>
                <a:spcPts val="300"/>
              </a:spcBef>
              <a:spcAft>
                <a:spcPts val="300"/>
              </a:spcAft>
              <a:buNone/>
            </a:pPr>
            <a:r>
              <a:rPr lang="en-US" sz="2000" dirty="0">
                <a:latin typeface="+mn-lt"/>
              </a:rPr>
              <a:t>Starting a group chat</a:t>
            </a:r>
          </a:p>
        </p:txBody>
      </p:sp>
      <p:pic>
        <p:nvPicPr>
          <p:cNvPr id="20" name="Picture 19" descr="Icon of three people with downward pointing arrow">
            <a:extLst>
              <a:ext uri="{FF2B5EF4-FFF2-40B4-BE49-F238E27FC236}">
                <a16:creationId xmlns:a16="http://schemas.microsoft.com/office/drawing/2014/main" id="{2A8F35A0-D9C4-49E2-932B-2BA6B511ED45}"/>
              </a:ext>
            </a:extLst>
          </p:cNvPr>
          <p:cNvPicPr>
            <a:picLocks noChangeAspect="1"/>
          </p:cNvPicPr>
          <p:nvPr/>
        </p:nvPicPr>
        <p:blipFill>
          <a:blip r:embed="rId7"/>
          <a:stretch>
            <a:fillRect/>
          </a:stretch>
        </p:blipFill>
        <p:spPr>
          <a:xfrm>
            <a:off x="6590000" y="2116194"/>
            <a:ext cx="797052" cy="797052"/>
          </a:xfrm>
          <a:prstGeom prst="rect">
            <a:avLst/>
          </a:prstGeom>
        </p:spPr>
      </p:pic>
      <p:sp>
        <p:nvSpPr>
          <p:cNvPr id="102" name="Rectangle 101">
            <a:extLst>
              <a:ext uri="{FF2B5EF4-FFF2-40B4-BE49-F238E27FC236}">
                <a16:creationId xmlns:a16="http://schemas.microsoft.com/office/drawing/2014/main" id="{1A5F301D-1CA6-4F3A-9EFF-4DC362991A0E}"/>
              </a:ext>
            </a:extLst>
          </p:cNvPr>
          <p:cNvSpPr/>
          <p:nvPr/>
        </p:nvSpPr>
        <p:spPr>
          <a:xfrm>
            <a:off x="7643797" y="2360466"/>
            <a:ext cx="4213241" cy="307777"/>
          </a:xfrm>
          <a:prstGeom prst="rect">
            <a:avLst/>
          </a:prstGeom>
        </p:spPr>
        <p:txBody>
          <a:bodyPr wrap="square" lIns="0" tIns="0" rIns="0" bIns="0">
            <a:spAutoFit/>
          </a:bodyPr>
          <a:lstStyle/>
          <a:p>
            <a:pPr marL="0" lvl="1" indent="0">
              <a:spcBef>
                <a:spcPts val="300"/>
              </a:spcBef>
              <a:spcAft>
                <a:spcPts val="300"/>
              </a:spcAft>
              <a:buNone/>
            </a:pPr>
            <a:r>
              <a:rPr lang="en-US" sz="2000" dirty="0">
                <a:latin typeface="+mn-lt"/>
              </a:rPr>
              <a:t>Inviting someone to join a meeting</a:t>
            </a:r>
          </a:p>
        </p:txBody>
      </p:sp>
      <p:cxnSp>
        <p:nvCxnSpPr>
          <p:cNvPr id="103" name="Straight Connector 102">
            <a:extLst>
              <a:ext uri="{FF2B5EF4-FFF2-40B4-BE49-F238E27FC236}">
                <a16:creationId xmlns:a16="http://schemas.microsoft.com/office/drawing/2014/main" id="{861B483D-F27A-4205-B5DC-FA37205E3746}"/>
              </a:ext>
              <a:ext uri="{C183D7F6-B498-43B3-948B-1728B52AA6E4}">
                <adec:decorative xmlns:adec="http://schemas.microsoft.com/office/drawing/2017/decorative" val="1"/>
              </a:ext>
            </a:extLst>
          </p:cNvPr>
          <p:cNvCxnSpPr>
            <a:cxnSpLocks/>
          </p:cNvCxnSpPr>
          <p:nvPr/>
        </p:nvCxnSpPr>
        <p:spPr>
          <a:xfrm>
            <a:off x="7643797" y="3030473"/>
            <a:ext cx="421324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screen with a person in it representing a videocall">
            <a:extLst>
              <a:ext uri="{FF2B5EF4-FFF2-40B4-BE49-F238E27FC236}">
                <a16:creationId xmlns:a16="http://schemas.microsoft.com/office/drawing/2014/main" id="{9D26EA4E-300B-4232-B820-EDCB77C011C0}"/>
              </a:ext>
            </a:extLst>
          </p:cNvPr>
          <p:cNvPicPr>
            <a:picLocks noChangeAspect="1"/>
          </p:cNvPicPr>
          <p:nvPr/>
        </p:nvPicPr>
        <p:blipFill>
          <a:blip r:embed="rId8"/>
          <a:stretch>
            <a:fillRect/>
          </a:stretch>
        </p:blipFill>
        <p:spPr>
          <a:xfrm>
            <a:off x="6590000" y="3148432"/>
            <a:ext cx="797052" cy="797052"/>
          </a:xfrm>
          <a:prstGeom prst="rect">
            <a:avLst/>
          </a:prstGeom>
        </p:spPr>
      </p:pic>
      <p:sp>
        <p:nvSpPr>
          <p:cNvPr id="105" name="Rectangle 104">
            <a:extLst>
              <a:ext uri="{FF2B5EF4-FFF2-40B4-BE49-F238E27FC236}">
                <a16:creationId xmlns:a16="http://schemas.microsoft.com/office/drawing/2014/main" id="{55E1DE36-BC5F-43C2-A506-5968B2D03D9A}"/>
              </a:ext>
            </a:extLst>
          </p:cNvPr>
          <p:cNvSpPr/>
          <p:nvPr/>
        </p:nvSpPr>
        <p:spPr>
          <a:xfrm>
            <a:off x="7643797" y="3392703"/>
            <a:ext cx="4213241" cy="307777"/>
          </a:xfrm>
          <a:prstGeom prst="rect">
            <a:avLst/>
          </a:prstGeom>
        </p:spPr>
        <p:txBody>
          <a:bodyPr wrap="square" lIns="0" tIns="0" rIns="0" bIns="0">
            <a:spAutoFit/>
          </a:bodyPr>
          <a:lstStyle/>
          <a:p>
            <a:pPr marL="0" lvl="1" indent="0">
              <a:spcBef>
                <a:spcPts val="300"/>
              </a:spcBef>
              <a:spcAft>
                <a:spcPts val="300"/>
              </a:spcAft>
              <a:buNone/>
            </a:pPr>
            <a:r>
              <a:rPr lang="en-US" sz="2000" dirty="0">
                <a:latin typeface="+mn-lt"/>
              </a:rPr>
              <a:t>Sharing a screen</a:t>
            </a:r>
          </a:p>
        </p:txBody>
      </p:sp>
      <p:cxnSp>
        <p:nvCxnSpPr>
          <p:cNvPr id="106" name="Straight Connector 105">
            <a:extLst>
              <a:ext uri="{FF2B5EF4-FFF2-40B4-BE49-F238E27FC236}">
                <a16:creationId xmlns:a16="http://schemas.microsoft.com/office/drawing/2014/main" id="{E311002B-43CE-4F56-B0FA-56CC702B4E4E}"/>
              </a:ext>
              <a:ext uri="{C183D7F6-B498-43B3-948B-1728B52AA6E4}">
                <adec:decorative xmlns:adec="http://schemas.microsoft.com/office/drawing/2017/decorative" val="1"/>
              </a:ext>
            </a:extLst>
          </p:cNvPr>
          <p:cNvCxnSpPr>
            <a:cxnSpLocks/>
          </p:cNvCxnSpPr>
          <p:nvPr/>
        </p:nvCxnSpPr>
        <p:spPr>
          <a:xfrm>
            <a:off x="7643797" y="4062710"/>
            <a:ext cx="42511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descr="Icon of a person using communicating device">
            <a:extLst>
              <a:ext uri="{FF2B5EF4-FFF2-40B4-BE49-F238E27FC236}">
                <a16:creationId xmlns:a16="http://schemas.microsoft.com/office/drawing/2014/main" id="{F3FEFBA9-0479-45B8-B072-6B8A7454CD73}"/>
              </a:ext>
            </a:extLst>
          </p:cNvPr>
          <p:cNvPicPr>
            <a:picLocks noChangeAspect="1"/>
          </p:cNvPicPr>
          <p:nvPr/>
        </p:nvPicPr>
        <p:blipFill>
          <a:blip r:embed="rId9"/>
          <a:stretch>
            <a:fillRect/>
          </a:stretch>
        </p:blipFill>
        <p:spPr>
          <a:xfrm>
            <a:off x="6590000" y="4180669"/>
            <a:ext cx="797052" cy="797052"/>
          </a:xfrm>
          <a:prstGeom prst="rect">
            <a:avLst/>
          </a:prstGeom>
        </p:spPr>
      </p:pic>
      <p:sp>
        <p:nvSpPr>
          <p:cNvPr id="108" name="Rectangle 107">
            <a:extLst>
              <a:ext uri="{FF2B5EF4-FFF2-40B4-BE49-F238E27FC236}">
                <a16:creationId xmlns:a16="http://schemas.microsoft.com/office/drawing/2014/main" id="{26E62692-E65E-4375-8EAA-DA531ABBE4BC}"/>
              </a:ext>
            </a:extLst>
          </p:cNvPr>
          <p:cNvSpPr/>
          <p:nvPr/>
        </p:nvSpPr>
        <p:spPr>
          <a:xfrm>
            <a:off x="7643797" y="4424941"/>
            <a:ext cx="4213241" cy="307777"/>
          </a:xfrm>
          <a:prstGeom prst="rect">
            <a:avLst/>
          </a:prstGeom>
        </p:spPr>
        <p:txBody>
          <a:bodyPr wrap="square" lIns="0" tIns="0" rIns="0" bIns="0">
            <a:spAutoFit/>
          </a:bodyPr>
          <a:lstStyle/>
          <a:p>
            <a:pPr marL="0" lvl="1" indent="0">
              <a:spcBef>
                <a:spcPts val="300"/>
              </a:spcBef>
              <a:spcAft>
                <a:spcPts val="300"/>
              </a:spcAft>
              <a:buNone/>
            </a:pPr>
            <a:r>
              <a:rPr lang="en-US" sz="2000" dirty="0">
                <a:latin typeface="+mn-lt"/>
              </a:rPr>
              <a:t>Placing a call</a:t>
            </a:r>
            <a:endParaRPr lang="en-US" sz="2000" dirty="0"/>
          </a:p>
        </p:txBody>
      </p:sp>
    </p:spTree>
    <p:extLst>
      <p:ext uri="{BB962C8B-B14F-4D97-AF65-F5344CB8AC3E}">
        <p14:creationId xmlns:p14="http://schemas.microsoft.com/office/powerpoint/2010/main" val="249681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8A80-90B6-4350-958D-1CF4B074686D}"/>
              </a:ext>
            </a:extLst>
          </p:cNvPr>
          <p:cNvSpPr>
            <a:spLocks noGrp="1"/>
          </p:cNvSpPr>
          <p:nvPr>
            <p:ph type="title"/>
          </p:nvPr>
        </p:nvSpPr>
        <p:spPr>
          <a:xfrm>
            <a:off x="275258" y="212790"/>
            <a:ext cx="10724938" cy="565027"/>
          </a:xfrm>
        </p:spPr>
        <p:txBody>
          <a:bodyPr>
            <a:noAutofit/>
          </a:bodyPr>
          <a:lstStyle/>
          <a:p>
            <a:r>
              <a:rPr lang="en-US" sz="4080" dirty="0"/>
              <a:t>Graph can automate team lifecycles</a:t>
            </a:r>
          </a:p>
        </p:txBody>
      </p:sp>
      <p:sp>
        <p:nvSpPr>
          <p:cNvPr id="5" name="Circle 1">
            <a:extLst>
              <a:ext uri="{FF2B5EF4-FFF2-40B4-BE49-F238E27FC236}">
                <a16:creationId xmlns:a16="http://schemas.microsoft.com/office/drawing/2014/main" id="{977EAAB5-E240-45F9-906D-9AEB507314A2}"/>
              </a:ext>
            </a:extLst>
          </p:cNvPr>
          <p:cNvSpPr/>
          <p:nvPr/>
        </p:nvSpPr>
        <p:spPr>
          <a:xfrm>
            <a:off x="5563448" y="1037804"/>
            <a:ext cx="1309575" cy="1309575"/>
          </a:xfrm>
          <a:custGeom>
            <a:avLst/>
            <a:gdLst>
              <a:gd name="connsiteX0" fmla="*/ 0 w 1284014"/>
              <a:gd name="connsiteY0" fmla="*/ 642007 h 1284014"/>
              <a:gd name="connsiteX1" fmla="*/ 642007 w 1284014"/>
              <a:gd name="connsiteY1" fmla="*/ 0 h 1284014"/>
              <a:gd name="connsiteX2" fmla="*/ 1284014 w 1284014"/>
              <a:gd name="connsiteY2" fmla="*/ 642007 h 1284014"/>
              <a:gd name="connsiteX3" fmla="*/ 642007 w 1284014"/>
              <a:gd name="connsiteY3" fmla="*/ 1284014 h 1284014"/>
              <a:gd name="connsiteX4" fmla="*/ 0 w 1284014"/>
              <a:gd name="connsiteY4" fmla="*/ 642007 h 128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014" h="1284014">
                <a:moveTo>
                  <a:pt x="0" y="642007"/>
                </a:moveTo>
                <a:cubicBezTo>
                  <a:pt x="0" y="287436"/>
                  <a:pt x="287436" y="0"/>
                  <a:pt x="642007" y="0"/>
                </a:cubicBezTo>
                <a:cubicBezTo>
                  <a:pt x="996578" y="0"/>
                  <a:pt x="1284014" y="287436"/>
                  <a:pt x="1284014" y="642007"/>
                </a:cubicBezTo>
                <a:cubicBezTo>
                  <a:pt x="1284014" y="996578"/>
                  <a:pt x="996578" y="1284014"/>
                  <a:pt x="642007" y="1284014"/>
                </a:cubicBezTo>
                <a:cubicBezTo>
                  <a:pt x="287436" y="1284014"/>
                  <a:pt x="0" y="996578"/>
                  <a:pt x="0" y="642007"/>
                </a:cubicBezTo>
                <a:close/>
              </a:path>
            </a:pathLst>
          </a:custGeom>
          <a:solidFill>
            <a:srgbClr val="0078D4"/>
          </a:solidFill>
        </p:spPr>
        <p:style>
          <a:lnRef idx="3">
            <a:schemeClr val="lt2">
              <a:hueOff val="0"/>
              <a:satOff val="0"/>
              <a:lumOff val="0"/>
              <a:alphaOff val="0"/>
            </a:schemeClr>
          </a:lnRef>
          <a:fillRef idx="1">
            <a:scrgbClr r="0" g="0" b="0"/>
          </a:fillRef>
          <a:effectRef idx="1">
            <a:schemeClr val="dk2">
              <a:hueOff val="0"/>
              <a:satOff val="0"/>
              <a:lumOff val="0"/>
              <a:alphaOff val="0"/>
            </a:schemeClr>
          </a:effectRef>
          <a:fontRef idx="minor">
            <a:schemeClr val="lt1"/>
          </a:fontRef>
        </p:style>
        <p:txBody>
          <a:bodyPr spcFirstLastPara="0" vert="horz" wrap="square" lIns="207326" tIns="207326" rIns="207326" bIns="207326" numCol="1" spcCol="1270" anchor="ctr" anchorCtr="0">
            <a:noAutofit/>
          </a:bodyPr>
          <a:lstStyle/>
          <a:p>
            <a:pPr algn="ctr" defTabSz="544015">
              <a:lnSpc>
                <a:spcPct val="90000"/>
              </a:lnSpc>
              <a:spcBef>
                <a:spcPct val="0"/>
              </a:spcBef>
              <a:spcAft>
                <a:spcPct val="35000"/>
              </a:spcAft>
            </a:pPr>
            <a:r>
              <a:rPr lang="en-US" sz="1224" dirty="0"/>
              <a:t>Create a team</a:t>
            </a:r>
          </a:p>
        </p:txBody>
      </p:sp>
      <p:sp>
        <p:nvSpPr>
          <p:cNvPr id="6" name="Freeform: Shape 5" descr="arrow icon pointing to next lifecycle cirlce">
            <a:extLst>
              <a:ext uri="{FF2B5EF4-FFF2-40B4-BE49-F238E27FC236}">
                <a16:creationId xmlns:a16="http://schemas.microsoft.com/office/drawing/2014/main" id="{EDE5DC28-F333-4789-B439-9CD35991088D}"/>
              </a:ext>
            </a:extLst>
          </p:cNvPr>
          <p:cNvSpPr/>
          <p:nvPr/>
        </p:nvSpPr>
        <p:spPr>
          <a:xfrm rot="749813">
            <a:off x="6964042" y="1516447"/>
            <a:ext cx="347447" cy="441981"/>
          </a:xfrm>
          <a:custGeom>
            <a:avLst/>
            <a:gdLst>
              <a:gd name="connsiteX0" fmla="*/ 0 w 340665"/>
              <a:gd name="connsiteY0" fmla="*/ 86671 h 433354"/>
              <a:gd name="connsiteX1" fmla="*/ 170333 w 340665"/>
              <a:gd name="connsiteY1" fmla="*/ 86671 h 433354"/>
              <a:gd name="connsiteX2" fmla="*/ 170333 w 340665"/>
              <a:gd name="connsiteY2" fmla="*/ 0 h 433354"/>
              <a:gd name="connsiteX3" fmla="*/ 340665 w 340665"/>
              <a:gd name="connsiteY3" fmla="*/ 216677 h 433354"/>
              <a:gd name="connsiteX4" fmla="*/ 170333 w 340665"/>
              <a:gd name="connsiteY4" fmla="*/ 433354 h 433354"/>
              <a:gd name="connsiteX5" fmla="*/ 170333 w 340665"/>
              <a:gd name="connsiteY5" fmla="*/ 346683 h 433354"/>
              <a:gd name="connsiteX6" fmla="*/ 0 w 340665"/>
              <a:gd name="connsiteY6" fmla="*/ 346683 h 433354"/>
              <a:gd name="connsiteX7" fmla="*/ 0 w 340665"/>
              <a:gd name="connsiteY7" fmla="*/ 86671 h 43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665" h="433354">
                <a:moveTo>
                  <a:pt x="0" y="86671"/>
                </a:moveTo>
                <a:lnTo>
                  <a:pt x="170333" y="86671"/>
                </a:lnTo>
                <a:lnTo>
                  <a:pt x="170333" y="0"/>
                </a:lnTo>
                <a:lnTo>
                  <a:pt x="340665" y="216677"/>
                </a:lnTo>
                <a:lnTo>
                  <a:pt x="170333" y="433354"/>
                </a:lnTo>
                <a:lnTo>
                  <a:pt x="170333" y="346683"/>
                </a:lnTo>
                <a:lnTo>
                  <a:pt x="0" y="346683"/>
                </a:lnTo>
                <a:lnTo>
                  <a:pt x="0" y="86671"/>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spcFirstLastPara="0" vert="horz" wrap="square" lIns="-1" tIns="88396" rIns="104234" bIns="88395" numCol="1" spcCol="1270" anchor="ctr" anchorCtr="0">
            <a:noAutofit/>
          </a:bodyPr>
          <a:lstStyle/>
          <a:p>
            <a:pPr algn="ctr" defTabSz="770687">
              <a:lnSpc>
                <a:spcPct val="90000"/>
              </a:lnSpc>
              <a:spcBef>
                <a:spcPct val="0"/>
              </a:spcBef>
              <a:spcAft>
                <a:spcPct val="35000"/>
              </a:spcAft>
            </a:pPr>
            <a:endParaRPr lang="en-US" sz="1734"/>
          </a:p>
        </p:txBody>
      </p:sp>
      <p:sp>
        <p:nvSpPr>
          <p:cNvPr id="7" name="Circle 2">
            <a:extLst>
              <a:ext uri="{FF2B5EF4-FFF2-40B4-BE49-F238E27FC236}">
                <a16:creationId xmlns:a16="http://schemas.microsoft.com/office/drawing/2014/main" id="{717D69DD-FFF0-4C73-88B2-80C608D9B383}"/>
              </a:ext>
            </a:extLst>
          </p:cNvPr>
          <p:cNvSpPr/>
          <p:nvPr/>
        </p:nvSpPr>
        <p:spPr>
          <a:xfrm>
            <a:off x="7158580" y="1649400"/>
            <a:ext cx="1309575" cy="1309575"/>
          </a:xfrm>
          <a:custGeom>
            <a:avLst/>
            <a:gdLst>
              <a:gd name="connsiteX0" fmla="*/ 0 w 1284014"/>
              <a:gd name="connsiteY0" fmla="*/ 642007 h 1284014"/>
              <a:gd name="connsiteX1" fmla="*/ 642007 w 1284014"/>
              <a:gd name="connsiteY1" fmla="*/ 0 h 1284014"/>
              <a:gd name="connsiteX2" fmla="*/ 1284014 w 1284014"/>
              <a:gd name="connsiteY2" fmla="*/ 642007 h 1284014"/>
              <a:gd name="connsiteX3" fmla="*/ 642007 w 1284014"/>
              <a:gd name="connsiteY3" fmla="*/ 1284014 h 1284014"/>
              <a:gd name="connsiteX4" fmla="*/ 0 w 1284014"/>
              <a:gd name="connsiteY4" fmla="*/ 642007 h 128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014" h="1284014">
                <a:moveTo>
                  <a:pt x="0" y="642007"/>
                </a:moveTo>
                <a:cubicBezTo>
                  <a:pt x="0" y="287436"/>
                  <a:pt x="287436" y="0"/>
                  <a:pt x="642007" y="0"/>
                </a:cubicBezTo>
                <a:cubicBezTo>
                  <a:pt x="996578" y="0"/>
                  <a:pt x="1284014" y="287436"/>
                  <a:pt x="1284014" y="642007"/>
                </a:cubicBezTo>
                <a:cubicBezTo>
                  <a:pt x="1284014" y="996578"/>
                  <a:pt x="996578" y="1284014"/>
                  <a:pt x="642007" y="1284014"/>
                </a:cubicBezTo>
                <a:cubicBezTo>
                  <a:pt x="287436" y="1284014"/>
                  <a:pt x="0" y="996578"/>
                  <a:pt x="0" y="642007"/>
                </a:cubicBezTo>
                <a:close/>
              </a:path>
            </a:pathLst>
          </a:custGeom>
          <a:solidFill>
            <a:srgbClr val="0078D4"/>
          </a:solidFill>
        </p:spPr>
        <p:style>
          <a:lnRef idx="3">
            <a:schemeClr val="lt2">
              <a:hueOff val="0"/>
              <a:satOff val="0"/>
              <a:lumOff val="0"/>
              <a:alphaOff val="0"/>
            </a:schemeClr>
          </a:lnRef>
          <a:fillRef idx="1">
            <a:scrgbClr r="0" g="0" b="0"/>
          </a:fillRef>
          <a:effectRef idx="1">
            <a:schemeClr val="dk2">
              <a:hueOff val="0"/>
              <a:satOff val="0"/>
              <a:lumOff val="0"/>
              <a:alphaOff val="0"/>
            </a:schemeClr>
          </a:effectRef>
          <a:fontRef idx="minor">
            <a:schemeClr val="lt1"/>
          </a:fontRef>
        </p:style>
        <p:txBody>
          <a:bodyPr spcFirstLastPara="0" vert="horz" wrap="square" lIns="207326" tIns="207326" rIns="207326" bIns="207326" numCol="1" spcCol="1270" anchor="ctr" anchorCtr="0">
            <a:noAutofit/>
          </a:bodyPr>
          <a:lstStyle/>
          <a:p>
            <a:pPr algn="ctr" defTabSz="544015">
              <a:lnSpc>
                <a:spcPct val="90000"/>
              </a:lnSpc>
              <a:spcBef>
                <a:spcPct val="0"/>
              </a:spcBef>
              <a:spcAft>
                <a:spcPct val="35000"/>
              </a:spcAft>
            </a:pPr>
            <a:r>
              <a:rPr lang="en-US" sz="1224" dirty="0"/>
              <a:t>Add members and owners</a:t>
            </a:r>
          </a:p>
        </p:txBody>
      </p:sp>
      <p:sp>
        <p:nvSpPr>
          <p:cNvPr id="8" name="Freeform: Shape 7" descr="arrow icon pointing to next lifecycle cirlce">
            <a:extLst>
              <a:ext uri="{FF2B5EF4-FFF2-40B4-BE49-F238E27FC236}">
                <a16:creationId xmlns:a16="http://schemas.microsoft.com/office/drawing/2014/main" id="{44A48B39-E50C-4639-9B2E-579897D82148}"/>
              </a:ext>
            </a:extLst>
          </p:cNvPr>
          <p:cNvSpPr/>
          <p:nvPr/>
        </p:nvSpPr>
        <p:spPr>
          <a:xfrm rot="3209465">
            <a:off x="8232425" y="2773148"/>
            <a:ext cx="347447" cy="441981"/>
          </a:xfrm>
          <a:custGeom>
            <a:avLst/>
            <a:gdLst>
              <a:gd name="connsiteX0" fmla="*/ 0 w 340665"/>
              <a:gd name="connsiteY0" fmla="*/ 86671 h 433354"/>
              <a:gd name="connsiteX1" fmla="*/ 170333 w 340665"/>
              <a:gd name="connsiteY1" fmla="*/ 86671 h 433354"/>
              <a:gd name="connsiteX2" fmla="*/ 170333 w 340665"/>
              <a:gd name="connsiteY2" fmla="*/ 0 h 433354"/>
              <a:gd name="connsiteX3" fmla="*/ 340665 w 340665"/>
              <a:gd name="connsiteY3" fmla="*/ 216677 h 433354"/>
              <a:gd name="connsiteX4" fmla="*/ 170333 w 340665"/>
              <a:gd name="connsiteY4" fmla="*/ 433354 h 433354"/>
              <a:gd name="connsiteX5" fmla="*/ 170333 w 340665"/>
              <a:gd name="connsiteY5" fmla="*/ 346683 h 433354"/>
              <a:gd name="connsiteX6" fmla="*/ 0 w 340665"/>
              <a:gd name="connsiteY6" fmla="*/ 346683 h 433354"/>
              <a:gd name="connsiteX7" fmla="*/ 0 w 340665"/>
              <a:gd name="connsiteY7" fmla="*/ 86671 h 43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665" h="433354">
                <a:moveTo>
                  <a:pt x="0" y="86671"/>
                </a:moveTo>
                <a:lnTo>
                  <a:pt x="170333" y="86671"/>
                </a:lnTo>
                <a:lnTo>
                  <a:pt x="170333" y="0"/>
                </a:lnTo>
                <a:lnTo>
                  <a:pt x="340665" y="216677"/>
                </a:lnTo>
                <a:lnTo>
                  <a:pt x="170333" y="433354"/>
                </a:lnTo>
                <a:lnTo>
                  <a:pt x="170333" y="346683"/>
                </a:lnTo>
                <a:lnTo>
                  <a:pt x="0" y="346683"/>
                </a:lnTo>
                <a:lnTo>
                  <a:pt x="0" y="86671"/>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spcFirstLastPara="0" vert="horz" wrap="square" lIns="-1" tIns="88395" rIns="104234" bIns="88396" numCol="1" spcCol="1270" anchor="ctr" anchorCtr="0">
            <a:noAutofit/>
          </a:bodyPr>
          <a:lstStyle/>
          <a:p>
            <a:pPr algn="ctr" defTabSz="770687">
              <a:lnSpc>
                <a:spcPct val="90000"/>
              </a:lnSpc>
              <a:spcBef>
                <a:spcPct val="0"/>
              </a:spcBef>
              <a:spcAft>
                <a:spcPct val="35000"/>
              </a:spcAft>
            </a:pPr>
            <a:endParaRPr lang="en-US" sz="1734"/>
          </a:p>
        </p:txBody>
      </p:sp>
      <p:sp>
        <p:nvSpPr>
          <p:cNvPr id="9" name="Circle 3">
            <a:extLst>
              <a:ext uri="{FF2B5EF4-FFF2-40B4-BE49-F238E27FC236}">
                <a16:creationId xmlns:a16="http://schemas.microsoft.com/office/drawing/2014/main" id="{1C170F48-1306-475C-92E8-C89A80535164}"/>
              </a:ext>
            </a:extLst>
          </p:cNvPr>
          <p:cNvSpPr/>
          <p:nvPr/>
        </p:nvSpPr>
        <p:spPr>
          <a:xfrm>
            <a:off x="7801472" y="3191688"/>
            <a:ext cx="1309575" cy="1309575"/>
          </a:xfrm>
          <a:custGeom>
            <a:avLst/>
            <a:gdLst>
              <a:gd name="connsiteX0" fmla="*/ 0 w 1284014"/>
              <a:gd name="connsiteY0" fmla="*/ 642007 h 1284014"/>
              <a:gd name="connsiteX1" fmla="*/ 642007 w 1284014"/>
              <a:gd name="connsiteY1" fmla="*/ 0 h 1284014"/>
              <a:gd name="connsiteX2" fmla="*/ 1284014 w 1284014"/>
              <a:gd name="connsiteY2" fmla="*/ 642007 h 1284014"/>
              <a:gd name="connsiteX3" fmla="*/ 642007 w 1284014"/>
              <a:gd name="connsiteY3" fmla="*/ 1284014 h 1284014"/>
              <a:gd name="connsiteX4" fmla="*/ 0 w 1284014"/>
              <a:gd name="connsiteY4" fmla="*/ 642007 h 128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014" h="1284014">
                <a:moveTo>
                  <a:pt x="0" y="642007"/>
                </a:moveTo>
                <a:cubicBezTo>
                  <a:pt x="0" y="287436"/>
                  <a:pt x="287436" y="0"/>
                  <a:pt x="642007" y="0"/>
                </a:cubicBezTo>
                <a:cubicBezTo>
                  <a:pt x="996578" y="0"/>
                  <a:pt x="1284014" y="287436"/>
                  <a:pt x="1284014" y="642007"/>
                </a:cubicBezTo>
                <a:cubicBezTo>
                  <a:pt x="1284014" y="996578"/>
                  <a:pt x="996578" y="1284014"/>
                  <a:pt x="642007" y="1284014"/>
                </a:cubicBezTo>
                <a:cubicBezTo>
                  <a:pt x="287436" y="1284014"/>
                  <a:pt x="0" y="996578"/>
                  <a:pt x="0" y="642007"/>
                </a:cubicBezTo>
                <a:close/>
              </a:path>
            </a:pathLst>
          </a:custGeom>
          <a:solidFill>
            <a:srgbClr val="0078D4"/>
          </a:solidFill>
        </p:spPr>
        <p:style>
          <a:lnRef idx="3">
            <a:schemeClr val="lt2">
              <a:hueOff val="0"/>
              <a:satOff val="0"/>
              <a:lumOff val="0"/>
              <a:alphaOff val="0"/>
            </a:schemeClr>
          </a:lnRef>
          <a:fillRef idx="1">
            <a:scrgbClr r="0" g="0" b="0"/>
          </a:fillRef>
          <a:effectRef idx="1">
            <a:schemeClr val="dk2">
              <a:hueOff val="0"/>
              <a:satOff val="0"/>
              <a:lumOff val="0"/>
              <a:alphaOff val="0"/>
            </a:schemeClr>
          </a:effectRef>
          <a:fontRef idx="minor">
            <a:schemeClr val="lt1"/>
          </a:fontRef>
        </p:style>
        <p:txBody>
          <a:bodyPr spcFirstLastPara="0" vert="horz" wrap="square" lIns="207326" tIns="207326" rIns="207326" bIns="207326" numCol="1" spcCol="1270" anchor="ctr" anchorCtr="0">
            <a:noAutofit/>
          </a:bodyPr>
          <a:lstStyle/>
          <a:p>
            <a:pPr algn="ctr" defTabSz="544015">
              <a:lnSpc>
                <a:spcPct val="90000"/>
              </a:lnSpc>
              <a:spcBef>
                <a:spcPct val="0"/>
              </a:spcBef>
              <a:spcAft>
                <a:spcPct val="35000"/>
              </a:spcAft>
            </a:pPr>
            <a:r>
              <a:rPr lang="en-US" sz="1224" dirty="0"/>
              <a:t>Configure team settings</a:t>
            </a:r>
          </a:p>
        </p:txBody>
      </p:sp>
      <p:sp>
        <p:nvSpPr>
          <p:cNvPr id="21" name="Freeform: Shape 20" descr="arrow icon pointing to next lifecycle cirlce">
            <a:extLst>
              <a:ext uri="{FF2B5EF4-FFF2-40B4-BE49-F238E27FC236}">
                <a16:creationId xmlns:a16="http://schemas.microsoft.com/office/drawing/2014/main" id="{EDADE908-9470-4BEB-A38D-A52C04D1573C}"/>
              </a:ext>
            </a:extLst>
          </p:cNvPr>
          <p:cNvSpPr/>
          <p:nvPr/>
        </p:nvSpPr>
        <p:spPr>
          <a:xfrm rot="16989719">
            <a:off x="8215254" y="4503487"/>
            <a:ext cx="347448" cy="441982"/>
          </a:xfrm>
          <a:custGeom>
            <a:avLst/>
            <a:gdLst>
              <a:gd name="connsiteX0" fmla="*/ 0 w 340665"/>
              <a:gd name="connsiteY0" fmla="*/ 86671 h 433354"/>
              <a:gd name="connsiteX1" fmla="*/ 170333 w 340665"/>
              <a:gd name="connsiteY1" fmla="*/ 86671 h 433354"/>
              <a:gd name="connsiteX2" fmla="*/ 170333 w 340665"/>
              <a:gd name="connsiteY2" fmla="*/ 0 h 433354"/>
              <a:gd name="connsiteX3" fmla="*/ 340665 w 340665"/>
              <a:gd name="connsiteY3" fmla="*/ 216677 h 433354"/>
              <a:gd name="connsiteX4" fmla="*/ 170333 w 340665"/>
              <a:gd name="connsiteY4" fmla="*/ 433354 h 433354"/>
              <a:gd name="connsiteX5" fmla="*/ 170333 w 340665"/>
              <a:gd name="connsiteY5" fmla="*/ 346683 h 433354"/>
              <a:gd name="connsiteX6" fmla="*/ 0 w 340665"/>
              <a:gd name="connsiteY6" fmla="*/ 346683 h 433354"/>
              <a:gd name="connsiteX7" fmla="*/ 0 w 340665"/>
              <a:gd name="connsiteY7" fmla="*/ 86671 h 43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665" h="433354">
                <a:moveTo>
                  <a:pt x="340665" y="346683"/>
                </a:moveTo>
                <a:lnTo>
                  <a:pt x="170332" y="346683"/>
                </a:lnTo>
                <a:lnTo>
                  <a:pt x="170332" y="433354"/>
                </a:lnTo>
                <a:lnTo>
                  <a:pt x="0" y="216677"/>
                </a:lnTo>
                <a:lnTo>
                  <a:pt x="170332" y="0"/>
                </a:lnTo>
                <a:lnTo>
                  <a:pt x="170332" y="86671"/>
                </a:lnTo>
                <a:lnTo>
                  <a:pt x="340665" y="86671"/>
                </a:lnTo>
                <a:lnTo>
                  <a:pt x="340665" y="346683"/>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spcFirstLastPara="0" vert="horz" wrap="square" lIns="104234" tIns="88397" rIns="1" bIns="88396" numCol="1" spcCol="1270" anchor="ctr" anchorCtr="0">
            <a:noAutofit/>
          </a:bodyPr>
          <a:lstStyle/>
          <a:p>
            <a:pPr algn="ctr" defTabSz="770687">
              <a:lnSpc>
                <a:spcPct val="90000"/>
              </a:lnSpc>
              <a:spcBef>
                <a:spcPct val="0"/>
              </a:spcBef>
              <a:spcAft>
                <a:spcPct val="35000"/>
              </a:spcAft>
            </a:pPr>
            <a:endParaRPr lang="en-US" sz="1734"/>
          </a:p>
        </p:txBody>
      </p:sp>
      <p:sp>
        <p:nvSpPr>
          <p:cNvPr id="11" name="Circle 4">
            <a:extLst>
              <a:ext uri="{FF2B5EF4-FFF2-40B4-BE49-F238E27FC236}">
                <a16:creationId xmlns:a16="http://schemas.microsoft.com/office/drawing/2014/main" id="{A70B6B63-027B-47F8-8EA5-D58EFF8EFCA0}"/>
              </a:ext>
            </a:extLst>
          </p:cNvPr>
          <p:cNvSpPr/>
          <p:nvPr/>
        </p:nvSpPr>
        <p:spPr>
          <a:xfrm>
            <a:off x="7143096" y="4715761"/>
            <a:ext cx="1309575" cy="1309575"/>
          </a:xfrm>
          <a:custGeom>
            <a:avLst/>
            <a:gdLst>
              <a:gd name="connsiteX0" fmla="*/ 0 w 1284014"/>
              <a:gd name="connsiteY0" fmla="*/ 642007 h 1284014"/>
              <a:gd name="connsiteX1" fmla="*/ 642007 w 1284014"/>
              <a:gd name="connsiteY1" fmla="*/ 0 h 1284014"/>
              <a:gd name="connsiteX2" fmla="*/ 1284014 w 1284014"/>
              <a:gd name="connsiteY2" fmla="*/ 642007 h 1284014"/>
              <a:gd name="connsiteX3" fmla="*/ 642007 w 1284014"/>
              <a:gd name="connsiteY3" fmla="*/ 1284014 h 1284014"/>
              <a:gd name="connsiteX4" fmla="*/ 0 w 1284014"/>
              <a:gd name="connsiteY4" fmla="*/ 642007 h 128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014" h="1284014">
                <a:moveTo>
                  <a:pt x="0" y="642007"/>
                </a:moveTo>
                <a:cubicBezTo>
                  <a:pt x="0" y="287436"/>
                  <a:pt x="287436" y="0"/>
                  <a:pt x="642007" y="0"/>
                </a:cubicBezTo>
                <a:cubicBezTo>
                  <a:pt x="996578" y="0"/>
                  <a:pt x="1284014" y="287436"/>
                  <a:pt x="1284014" y="642007"/>
                </a:cubicBezTo>
                <a:cubicBezTo>
                  <a:pt x="1284014" y="996578"/>
                  <a:pt x="996578" y="1284014"/>
                  <a:pt x="642007" y="1284014"/>
                </a:cubicBezTo>
                <a:cubicBezTo>
                  <a:pt x="287436" y="1284014"/>
                  <a:pt x="0" y="996578"/>
                  <a:pt x="0" y="642007"/>
                </a:cubicBezTo>
                <a:close/>
              </a:path>
            </a:pathLst>
          </a:custGeom>
          <a:solidFill>
            <a:srgbClr val="00188F"/>
          </a:solidFill>
          <a:ln>
            <a:solidFill>
              <a:srgbClr val="4B53BC">
                <a:alpha val="50000"/>
              </a:srgbClr>
            </a:solidFill>
          </a:ln>
        </p:spPr>
        <p:style>
          <a:lnRef idx="3">
            <a:schemeClr val="lt2">
              <a:hueOff val="0"/>
              <a:satOff val="0"/>
              <a:lumOff val="0"/>
              <a:alphaOff val="0"/>
            </a:schemeClr>
          </a:lnRef>
          <a:fillRef idx="1">
            <a:scrgbClr r="0" g="0" b="0"/>
          </a:fillRef>
          <a:effectRef idx="1">
            <a:schemeClr val="dk2">
              <a:hueOff val="0"/>
              <a:satOff val="0"/>
              <a:lumOff val="0"/>
              <a:alphaOff val="0"/>
            </a:schemeClr>
          </a:effectRef>
          <a:fontRef idx="minor">
            <a:schemeClr val="lt1"/>
          </a:fontRef>
        </p:style>
        <p:txBody>
          <a:bodyPr spcFirstLastPara="0" vert="horz" wrap="square" lIns="207326" tIns="207326" rIns="207326" bIns="207326" numCol="1" spcCol="1270" anchor="ctr" anchorCtr="0">
            <a:noAutofit/>
          </a:bodyPr>
          <a:lstStyle/>
          <a:p>
            <a:pPr algn="ctr" defTabSz="544015">
              <a:lnSpc>
                <a:spcPct val="90000"/>
              </a:lnSpc>
              <a:spcBef>
                <a:spcPct val="0"/>
              </a:spcBef>
              <a:spcAft>
                <a:spcPct val="35000"/>
              </a:spcAft>
            </a:pPr>
            <a:r>
              <a:rPr lang="en-US" sz="1224" dirty="0"/>
              <a:t>Add channels</a:t>
            </a:r>
          </a:p>
        </p:txBody>
      </p:sp>
      <p:sp>
        <p:nvSpPr>
          <p:cNvPr id="20" name="Freeform: Shape 19" descr="arrow icon pointing to next lifecycle cirlce">
            <a:extLst>
              <a:ext uri="{FF2B5EF4-FFF2-40B4-BE49-F238E27FC236}">
                <a16:creationId xmlns:a16="http://schemas.microsoft.com/office/drawing/2014/main" id="{CFBE9B15-504F-44DE-B117-B2E9FD1DB00B}"/>
              </a:ext>
            </a:extLst>
          </p:cNvPr>
          <p:cNvSpPr/>
          <p:nvPr/>
        </p:nvSpPr>
        <p:spPr>
          <a:xfrm rot="19487048">
            <a:off x="6904607" y="5750975"/>
            <a:ext cx="347448" cy="441982"/>
          </a:xfrm>
          <a:custGeom>
            <a:avLst/>
            <a:gdLst>
              <a:gd name="connsiteX0" fmla="*/ 0 w 340665"/>
              <a:gd name="connsiteY0" fmla="*/ 86671 h 433354"/>
              <a:gd name="connsiteX1" fmla="*/ 170333 w 340665"/>
              <a:gd name="connsiteY1" fmla="*/ 86671 h 433354"/>
              <a:gd name="connsiteX2" fmla="*/ 170333 w 340665"/>
              <a:gd name="connsiteY2" fmla="*/ 0 h 433354"/>
              <a:gd name="connsiteX3" fmla="*/ 340665 w 340665"/>
              <a:gd name="connsiteY3" fmla="*/ 216677 h 433354"/>
              <a:gd name="connsiteX4" fmla="*/ 170333 w 340665"/>
              <a:gd name="connsiteY4" fmla="*/ 433354 h 433354"/>
              <a:gd name="connsiteX5" fmla="*/ 170333 w 340665"/>
              <a:gd name="connsiteY5" fmla="*/ 346683 h 433354"/>
              <a:gd name="connsiteX6" fmla="*/ 0 w 340665"/>
              <a:gd name="connsiteY6" fmla="*/ 346683 h 433354"/>
              <a:gd name="connsiteX7" fmla="*/ 0 w 340665"/>
              <a:gd name="connsiteY7" fmla="*/ 86671 h 43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665" h="433354">
                <a:moveTo>
                  <a:pt x="340665" y="346683"/>
                </a:moveTo>
                <a:lnTo>
                  <a:pt x="170332" y="346683"/>
                </a:lnTo>
                <a:lnTo>
                  <a:pt x="170332" y="433354"/>
                </a:lnTo>
                <a:lnTo>
                  <a:pt x="0" y="216677"/>
                </a:lnTo>
                <a:lnTo>
                  <a:pt x="170332" y="0"/>
                </a:lnTo>
                <a:lnTo>
                  <a:pt x="170332" y="86671"/>
                </a:lnTo>
                <a:lnTo>
                  <a:pt x="340665" y="86671"/>
                </a:lnTo>
                <a:lnTo>
                  <a:pt x="340665" y="346683"/>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spcFirstLastPara="0" vert="horz" wrap="square" lIns="104234" tIns="88397" rIns="1" bIns="88396" numCol="1" spcCol="1270" anchor="ctr" anchorCtr="0">
            <a:noAutofit/>
          </a:bodyPr>
          <a:lstStyle/>
          <a:p>
            <a:pPr algn="ctr" defTabSz="770687">
              <a:lnSpc>
                <a:spcPct val="90000"/>
              </a:lnSpc>
              <a:spcBef>
                <a:spcPct val="0"/>
              </a:spcBef>
              <a:spcAft>
                <a:spcPct val="35000"/>
              </a:spcAft>
            </a:pPr>
            <a:endParaRPr lang="en-US" sz="1734"/>
          </a:p>
        </p:txBody>
      </p:sp>
      <p:sp>
        <p:nvSpPr>
          <p:cNvPr id="19" name="Circle 5">
            <a:extLst>
              <a:ext uri="{FF2B5EF4-FFF2-40B4-BE49-F238E27FC236}">
                <a16:creationId xmlns:a16="http://schemas.microsoft.com/office/drawing/2014/main" id="{49E9B715-730D-4293-B14C-B74B47EA5908}"/>
              </a:ext>
            </a:extLst>
          </p:cNvPr>
          <p:cNvSpPr/>
          <p:nvPr/>
        </p:nvSpPr>
        <p:spPr>
          <a:xfrm>
            <a:off x="5564753" y="5334465"/>
            <a:ext cx="1309575" cy="1309575"/>
          </a:xfrm>
          <a:custGeom>
            <a:avLst/>
            <a:gdLst>
              <a:gd name="connsiteX0" fmla="*/ 0 w 1284014"/>
              <a:gd name="connsiteY0" fmla="*/ 642007 h 1284014"/>
              <a:gd name="connsiteX1" fmla="*/ 642007 w 1284014"/>
              <a:gd name="connsiteY1" fmla="*/ 0 h 1284014"/>
              <a:gd name="connsiteX2" fmla="*/ 1284014 w 1284014"/>
              <a:gd name="connsiteY2" fmla="*/ 642007 h 1284014"/>
              <a:gd name="connsiteX3" fmla="*/ 642007 w 1284014"/>
              <a:gd name="connsiteY3" fmla="*/ 1284014 h 1284014"/>
              <a:gd name="connsiteX4" fmla="*/ 0 w 1284014"/>
              <a:gd name="connsiteY4" fmla="*/ 642007 h 128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014" h="1284014">
                <a:moveTo>
                  <a:pt x="0" y="642007"/>
                </a:moveTo>
                <a:cubicBezTo>
                  <a:pt x="0" y="287436"/>
                  <a:pt x="287436" y="0"/>
                  <a:pt x="642007" y="0"/>
                </a:cubicBezTo>
                <a:cubicBezTo>
                  <a:pt x="996578" y="0"/>
                  <a:pt x="1284014" y="287436"/>
                  <a:pt x="1284014" y="642007"/>
                </a:cubicBezTo>
                <a:cubicBezTo>
                  <a:pt x="1284014" y="996578"/>
                  <a:pt x="996578" y="1284014"/>
                  <a:pt x="642007" y="1284014"/>
                </a:cubicBezTo>
                <a:cubicBezTo>
                  <a:pt x="287436" y="1284014"/>
                  <a:pt x="0" y="996578"/>
                  <a:pt x="0" y="642007"/>
                </a:cubicBezTo>
                <a:close/>
              </a:path>
            </a:pathLst>
          </a:custGeom>
          <a:solidFill>
            <a:srgbClr val="00188F"/>
          </a:solidFill>
          <a:ln>
            <a:solidFill>
              <a:srgbClr val="4B53BC">
                <a:alpha val="50000"/>
              </a:srgbClr>
            </a:solidFill>
          </a:ln>
        </p:spPr>
        <p:style>
          <a:lnRef idx="3">
            <a:schemeClr val="lt2">
              <a:hueOff val="0"/>
              <a:satOff val="0"/>
              <a:lumOff val="0"/>
              <a:alphaOff val="0"/>
            </a:schemeClr>
          </a:lnRef>
          <a:fillRef idx="1">
            <a:scrgbClr r="0" g="0" b="0"/>
          </a:fillRef>
          <a:effectRef idx="1">
            <a:schemeClr val="dk2">
              <a:hueOff val="0"/>
              <a:satOff val="0"/>
              <a:lumOff val="0"/>
              <a:alphaOff val="0"/>
            </a:schemeClr>
          </a:effectRef>
          <a:fontRef idx="minor">
            <a:schemeClr val="lt1"/>
          </a:fontRef>
        </p:style>
        <p:txBody>
          <a:bodyPr spcFirstLastPara="0" vert="horz" wrap="square" lIns="207326" tIns="207326" rIns="207326" bIns="207326" numCol="1" spcCol="1270" anchor="ctr" anchorCtr="0">
            <a:noAutofit/>
          </a:bodyPr>
          <a:lstStyle/>
          <a:p>
            <a:pPr algn="ctr" defTabSz="544015">
              <a:lnSpc>
                <a:spcPct val="90000"/>
              </a:lnSpc>
              <a:spcBef>
                <a:spcPct val="0"/>
              </a:spcBef>
              <a:spcAft>
                <a:spcPct val="35000"/>
              </a:spcAft>
            </a:pPr>
            <a:r>
              <a:rPr lang="en-US" sz="1224" dirty="0"/>
              <a:t>Install apps</a:t>
            </a:r>
          </a:p>
        </p:txBody>
      </p:sp>
      <p:sp>
        <p:nvSpPr>
          <p:cNvPr id="12" name="Freeform: Shape 11" descr="arrow icon pointing to next lifecycle cirlce">
            <a:extLst>
              <a:ext uri="{FF2B5EF4-FFF2-40B4-BE49-F238E27FC236}">
                <a16:creationId xmlns:a16="http://schemas.microsoft.com/office/drawing/2014/main" id="{3FD6C6BD-16C8-4798-B68B-FE24BDB55C4F}"/>
              </a:ext>
            </a:extLst>
          </p:cNvPr>
          <p:cNvSpPr/>
          <p:nvPr/>
        </p:nvSpPr>
        <p:spPr>
          <a:xfrm rot="1251295">
            <a:off x="5126957" y="5690791"/>
            <a:ext cx="347448" cy="441982"/>
          </a:xfrm>
          <a:custGeom>
            <a:avLst/>
            <a:gdLst>
              <a:gd name="connsiteX0" fmla="*/ 0 w 340665"/>
              <a:gd name="connsiteY0" fmla="*/ 86671 h 433354"/>
              <a:gd name="connsiteX1" fmla="*/ 170333 w 340665"/>
              <a:gd name="connsiteY1" fmla="*/ 86671 h 433354"/>
              <a:gd name="connsiteX2" fmla="*/ 170333 w 340665"/>
              <a:gd name="connsiteY2" fmla="*/ 0 h 433354"/>
              <a:gd name="connsiteX3" fmla="*/ 340665 w 340665"/>
              <a:gd name="connsiteY3" fmla="*/ 216677 h 433354"/>
              <a:gd name="connsiteX4" fmla="*/ 170333 w 340665"/>
              <a:gd name="connsiteY4" fmla="*/ 433354 h 433354"/>
              <a:gd name="connsiteX5" fmla="*/ 170333 w 340665"/>
              <a:gd name="connsiteY5" fmla="*/ 346683 h 433354"/>
              <a:gd name="connsiteX6" fmla="*/ 0 w 340665"/>
              <a:gd name="connsiteY6" fmla="*/ 346683 h 433354"/>
              <a:gd name="connsiteX7" fmla="*/ 0 w 340665"/>
              <a:gd name="connsiteY7" fmla="*/ 86671 h 43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665" h="433354">
                <a:moveTo>
                  <a:pt x="340665" y="346683"/>
                </a:moveTo>
                <a:lnTo>
                  <a:pt x="170332" y="346683"/>
                </a:lnTo>
                <a:lnTo>
                  <a:pt x="170332" y="433354"/>
                </a:lnTo>
                <a:lnTo>
                  <a:pt x="0" y="216677"/>
                </a:lnTo>
                <a:lnTo>
                  <a:pt x="170332" y="0"/>
                </a:lnTo>
                <a:lnTo>
                  <a:pt x="170332" y="86671"/>
                </a:lnTo>
                <a:lnTo>
                  <a:pt x="340665" y="86671"/>
                </a:lnTo>
                <a:lnTo>
                  <a:pt x="340665" y="346683"/>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spcFirstLastPara="0" vert="horz" wrap="square" lIns="104234" tIns="88397" rIns="1" bIns="88396" numCol="1" spcCol="1270" anchor="ctr" anchorCtr="0">
            <a:noAutofit/>
          </a:bodyPr>
          <a:lstStyle/>
          <a:p>
            <a:pPr algn="ctr" defTabSz="770687">
              <a:lnSpc>
                <a:spcPct val="90000"/>
              </a:lnSpc>
              <a:spcBef>
                <a:spcPct val="0"/>
              </a:spcBef>
              <a:spcAft>
                <a:spcPct val="35000"/>
              </a:spcAft>
            </a:pPr>
            <a:endParaRPr lang="en-US" sz="1734"/>
          </a:p>
        </p:txBody>
      </p:sp>
      <p:sp>
        <p:nvSpPr>
          <p:cNvPr id="13" name="Circle 6">
            <a:extLst>
              <a:ext uri="{FF2B5EF4-FFF2-40B4-BE49-F238E27FC236}">
                <a16:creationId xmlns:a16="http://schemas.microsoft.com/office/drawing/2014/main" id="{0CE0BD9E-E07B-4B03-B480-63629B748AC8}"/>
              </a:ext>
            </a:extLst>
          </p:cNvPr>
          <p:cNvSpPr/>
          <p:nvPr/>
        </p:nvSpPr>
        <p:spPr>
          <a:xfrm>
            <a:off x="4007709" y="4675343"/>
            <a:ext cx="1309575" cy="1309575"/>
          </a:xfrm>
          <a:custGeom>
            <a:avLst/>
            <a:gdLst>
              <a:gd name="connsiteX0" fmla="*/ 0 w 1284014"/>
              <a:gd name="connsiteY0" fmla="*/ 642007 h 1284014"/>
              <a:gd name="connsiteX1" fmla="*/ 642007 w 1284014"/>
              <a:gd name="connsiteY1" fmla="*/ 0 h 1284014"/>
              <a:gd name="connsiteX2" fmla="*/ 1284014 w 1284014"/>
              <a:gd name="connsiteY2" fmla="*/ 642007 h 1284014"/>
              <a:gd name="connsiteX3" fmla="*/ 642007 w 1284014"/>
              <a:gd name="connsiteY3" fmla="*/ 1284014 h 1284014"/>
              <a:gd name="connsiteX4" fmla="*/ 0 w 1284014"/>
              <a:gd name="connsiteY4" fmla="*/ 642007 h 128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014" h="1284014">
                <a:moveTo>
                  <a:pt x="0" y="642007"/>
                </a:moveTo>
                <a:cubicBezTo>
                  <a:pt x="0" y="287436"/>
                  <a:pt x="287436" y="0"/>
                  <a:pt x="642007" y="0"/>
                </a:cubicBezTo>
                <a:cubicBezTo>
                  <a:pt x="996578" y="0"/>
                  <a:pt x="1284014" y="287436"/>
                  <a:pt x="1284014" y="642007"/>
                </a:cubicBezTo>
                <a:cubicBezTo>
                  <a:pt x="1284014" y="996578"/>
                  <a:pt x="996578" y="1284014"/>
                  <a:pt x="642007" y="1284014"/>
                </a:cubicBezTo>
                <a:cubicBezTo>
                  <a:pt x="287436" y="1284014"/>
                  <a:pt x="0" y="996578"/>
                  <a:pt x="0" y="642007"/>
                </a:cubicBezTo>
                <a:close/>
              </a:path>
            </a:pathLst>
          </a:custGeom>
          <a:solidFill>
            <a:srgbClr val="00188F"/>
          </a:solidFill>
        </p:spPr>
        <p:style>
          <a:lnRef idx="3">
            <a:schemeClr val="lt2">
              <a:hueOff val="0"/>
              <a:satOff val="0"/>
              <a:lumOff val="0"/>
              <a:alphaOff val="0"/>
            </a:schemeClr>
          </a:lnRef>
          <a:fillRef idx="1">
            <a:scrgbClr r="0" g="0" b="0"/>
          </a:fillRef>
          <a:effectRef idx="1">
            <a:schemeClr val="dk2">
              <a:hueOff val="0"/>
              <a:satOff val="0"/>
              <a:lumOff val="0"/>
              <a:alphaOff val="0"/>
            </a:schemeClr>
          </a:effectRef>
          <a:fontRef idx="minor">
            <a:schemeClr val="lt1"/>
          </a:fontRef>
        </p:style>
        <p:txBody>
          <a:bodyPr spcFirstLastPara="0" vert="horz" wrap="square" lIns="207326" tIns="207326" rIns="207326" bIns="207326" numCol="1" spcCol="1270" anchor="ctr" anchorCtr="0">
            <a:noAutofit/>
          </a:bodyPr>
          <a:lstStyle/>
          <a:p>
            <a:pPr algn="ctr" defTabSz="544015">
              <a:lnSpc>
                <a:spcPct val="90000"/>
              </a:lnSpc>
              <a:spcBef>
                <a:spcPct val="0"/>
              </a:spcBef>
              <a:spcAft>
                <a:spcPct val="35000"/>
              </a:spcAft>
            </a:pPr>
            <a:r>
              <a:rPr lang="en-US" sz="1224" dirty="0"/>
              <a:t>Add tabs</a:t>
            </a:r>
          </a:p>
        </p:txBody>
      </p:sp>
      <p:sp>
        <p:nvSpPr>
          <p:cNvPr id="14" name="Freeform: Shape 13" descr="arrow icon pointing to next lifecycle cirlce">
            <a:extLst>
              <a:ext uri="{FF2B5EF4-FFF2-40B4-BE49-F238E27FC236}">
                <a16:creationId xmlns:a16="http://schemas.microsoft.com/office/drawing/2014/main" id="{54A7086A-0EDB-498F-A247-DB10EC5BAE95}"/>
              </a:ext>
            </a:extLst>
          </p:cNvPr>
          <p:cNvSpPr/>
          <p:nvPr/>
        </p:nvSpPr>
        <p:spPr>
          <a:xfrm rot="3407801">
            <a:off x="3901857" y="4429600"/>
            <a:ext cx="347448" cy="441982"/>
          </a:xfrm>
          <a:custGeom>
            <a:avLst/>
            <a:gdLst>
              <a:gd name="connsiteX0" fmla="*/ 0 w 340665"/>
              <a:gd name="connsiteY0" fmla="*/ 86671 h 433354"/>
              <a:gd name="connsiteX1" fmla="*/ 170333 w 340665"/>
              <a:gd name="connsiteY1" fmla="*/ 86671 h 433354"/>
              <a:gd name="connsiteX2" fmla="*/ 170333 w 340665"/>
              <a:gd name="connsiteY2" fmla="*/ 0 h 433354"/>
              <a:gd name="connsiteX3" fmla="*/ 340665 w 340665"/>
              <a:gd name="connsiteY3" fmla="*/ 216677 h 433354"/>
              <a:gd name="connsiteX4" fmla="*/ 170333 w 340665"/>
              <a:gd name="connsiteY4" fmla="*/ 433354 h 433354"/>
              <a:gd name="connsiteX5" fmla="*/ 170333 w 340665"/>
              <a:gd name="connsiteY5" fmla="*/ 346683 h 433354"/>
              <a:gd name="connsiteX6" fmla="*/ 0 w 340665"/>
              <a:gd name="connsiteY6" fmla="*/ 346683 h 433354"/>
              <a:gd name="connsiteX7" fmla="*/ 0 w 340665"/>
              <a:gd name="connsiteY7" fmla="*/ 86671 h 43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665" h="433354">
                <a:moveTo>
                  <a:pt x="340665" y="346683"/>
                </a:moveTo>
                <a:lnTo>
                  <a:pt x="170332" y="346683"/>
                </a:lnTo>
                <a:lnTo>
                  <a:pt x="170332" y="433354"/>
                </a:lnTo>
                <a:lnTo>
                  <a:pt x="0" y="216677"/>
                </a:lnTo>
                <a:lnTo>
                  <a:pt x="170332" y="0"/>
                </a:lnTo>
                <a:lnTo>
                  <a:pt x="170332" y="86671"/>
                </a:lnTo>
                <a:lnTo>
                  <a:pt x="340665" y="86671"/>
                </a:lnTo>
                <a:lnTo>
                  <a:pt x="340665" y="346683"/>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spcFirstLastPara="0" vert="horz" wrap="square" lIns="104235" tIns="88396" rIns="-1" bIns="88396" numCol="1" spcCol="1270" anchor="ctr" anchorCtr="0">
            <a:noAutofit/>
          </a:bodyPr>
          <a:lstStyle/>
          <a:p>
            <a:pPr algn="ctr" defTabSz="770687">
              <a:lnSpc>
                <a:spcPct val="90000"/>
              </a:lnSpc>
              <a:spcBef>
                <a:spcPct val="0"/>
              </a:spcBef>
              <a:spcAft>
                <a:spcPct val="35000"/>
              </a:spcAft>
            </a:pPr>
            <a:endParaRPr lang="en-US" sz="1734"/>
          </a:p>
        </p:txBody>
      </p:sp>
      <p:sp>
        <p:nvSpPr>
          <p:cNvPr id="15" name="Circle 7">
            <a:extLst>
              <a:ext uri="{FF2B5EF4-FFF2-40B4-BE49-F238E27FC236}">
                <a16:creationId xmlns:a16="http://schemas.microsoft.com/office/drawing/2014/main" id="{63CB02A8-F182-40DA-B8FC-850ACDC57F21}"/>
              </a:ext>
            </a:extLst>
          </p:cNvPr>
          <p:cNvSpPr/>
          <p:nvPr/>
        </p:nvSpPr>
        <p:spPr>
          <a:xfrm>
            <a:off x="3340860" y="3105780"/>
            <a:ext cx="1309575" cy="1309575"/>
          </a:xfrm>
          <a:custGeom>
            <a:avLst/>
            <a:gdLst>
              <a:gd name="connsiteX0" fmla="*/ 0 w 1284014"/>
              <a:gd name="connsiteY0" fmla="*/ 642007 h 1284014"/>
              <a:gd name="connsiteX1" fmla="*/ 642007 w 1284014"/>
              <a:gd name="connsiteY1" fmla="*/ 0 h 1284014"/>
              <a:gd name="connsiteX2" fmla="*/ 1284014 w 1284014"/>
              <a:gd name="connsiteY2" fmla="*/ 642007 h 1284014"/>
              <a:gd name="connsiteX3" fmla="*/ 642007 w 1284014"/>
              <a:gd name="connsiteY3" fmla="*/ 1284014 h 1284014"/>
              <a:gd name="connsiteX4" fmla="*/ 0 w 1284014"/>
              <a:gd name="connsiteY4" fmla="*/ 642007 h 128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014" h="1284014">
                <a:moveTo>
                  <a:pt x="0" y="642007"/>
                </a:moveTo>
                <a:cubicBezTo>
                  <a:pt x="0" y="287436"/>
                  <a:pt x="287436" y="0"/>
                  <a:pt x="642007" y="0"/>
                </a:cubicBezTo>
                <a:cubicBezTo>
                  <a:pt x="996578" y="0"/>
                  <a:pt x="1284014" y="287436"/>
                  <a:pt x="1284014" y="642007"/>
                </a:cubicBezTo>
                <a:cubicBezTo>
                  <a:pt x="1284014" y="996578"/>
                  <a:pt x="996578" y="1284014"/>
                  <a:pt x="642007" y="1284014"/>
                </a:cubicBezTo>
                <a:cubicBezTo>
                  <a:pt x="287436" y="1284014"/>
                  <a:pt x="0" y="996578"/>
                  <a:pt x="0" y="642007"/>
                </a:cubicBezTo>
                <a:close/>
              </a:path>
            </a:pathLst>
          </a:custGeom>
          <a:solidFill>
            <a:srgbClr val="002050"/>
          </a:solidFill>
        </p:spPr>
        <p:style>
          <a:lnRef idx="3">
            <a:schemeClr val="lt2">
              <a:hueOff val="0"/>
              <a:satOff val="0"/>
              <a:lumOff val="0"/>
              <a:alphaOff val="0"/>
            </a:schemeClr>
          </a:lnRef>
          <a:fillRef idx="1">
            <a:scrgbClr r="0" g="0" b="0"/>
          </a:fillRef>
          <a:effectRef idx="1">
            <a:schemeClr val="dk2">
              <a:hueOff val="0"/>
              <a:satOff val="0"/>
              <a:lumOff val="0"/>
              <a:alphaOff val="0"/>
            </a:schemeClr>
          </a:effectRef>
          <a:fontRef idx="minor">
            <a:schemeClr val="lt1"/>
          </a:fontRef>
        </p:style>
        <p:txBody>
          <a:bodyPr spcFirstLastPara="0" vert="horz" wrap="square" lIns="207326" tIns="207326" rIns="207326" bIns="207326" numCol="1" spcCol="1270" anchor="ctr" anchorCtr="0">
            <a:noAutofit/>
          </a:bodyPr>
          <a:lstStyle/>
          <a:p>
            <a:pPr algn="ctr" defTabSz="544015">
              <a:lnSpc>
                <a:spcPct val="90000"/>
              </a:lnSpc>
              <a:spcBef>
                <a:spcPct val="0"/>
              </a:spcBef>
              <a:spcAft>
                <a:spcPct val="35000"/>
              </a:spcAft>
            </a:pPr>
            <a:r>
              <a:rPr lang="en-US" sz="1224" dirty="0"/>
              <a:t>Send a message</a:t>
            </a:r>
          </a:p>
        </p:txBody>
      </p:sp>
      <p:sp>
        <p:nvSpPr>
          <p:cNvPr id="16" name="Freeform: Shape 15" descr="arrow icon pointing to next lifecycle cirlce">
            <a:extLst>
              <a:ext uri="{FF2B5EF4-FFF2-40B4-BE49-F238E27FC236}">
                <a16:creationId xmlns:a16="http://schemas.microsoft.com/office/drawing/2014/main" id="{4A3D6E44-AF5B-4D89-8097-F4C495238951}"/>
              </a:ext>
            </a:extLst>
          </p:cNvPr>
          <p:cNvSpPr/>
          <p:nvPr/>
        </p:nvSpPr>
        <p:spPr>
          <a:xfrm rot="17256602">
            <a:off x="3933551" y="2664569"/>
            <a:ext cx="347447" cy="441981"/>
          </a:xfrm>
          <a:custGeom>
            <a:avLst/>
            <a:gdLst>
              <a:gd name="connsiteX0" fmla="*/ 0 w 340665"/>
              <a:gd name="connsiteY0" fmla="*/ 86671 h 433354"/>
              <a:gd name="connsiteX1" fmla="*/ 170333 w 340665"/>
              <a:gd name="connsiteY1" fmla="*/ 86671 h 433354"/>
              <a:gd name="connsiteX2" fmla="*/ 170333 w 340665"/>
              <a:gd name="connsiteY2" fmla="*/ 0 h 433354"/>
              <a:gd name="connsiteX3" fmla="*/ 340665 w 340665"/>
              <a:gd name="connsiteY3" fmla="*/ 216677 h 433354"/>
              <a:gd name="connsiteX4" fmla="*/ 170333 w 340665"/>
              <a:gd name="connsiteY4" fmla="*/ 433354 h 433354"/>
              <a:gd name="connsiteX5" fmla="*/ 170333 w 340665"/>
              <a:gd name="connsiteY5" fmla="*/ 346683 h 433354"/>
              <a:gd name="connsiteX6" fmla="*/ 0 w 340665"/>
              <a:gd name="connsiteY6" fmla="*/ 346683 h 433354"/>
              <a:gd name="connsiteX7" fmla="*/ 0 w 340665"/>
              <a:gd name="connsiteY7" fmla="*/ 86671 h 43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665" h="433354">
                <a:moveTo>
                  <a:pt x="0" y="86671"/>
                </a:moveTo>
                <a:lnTo>
                  <a:pt x="170333" y="86671"/>
                </a:lnTo>
                <a:lnTo>
                  <a:pt x="170333" y="0"/>
                </a:lnTo>
                <a:lnTo>
                  <a:pt x="340665" y="216677"/>
                </a:lnTo>
                <a:lnTo>
                  <a:pt x="170333" y="433354"/>
                </a:lnTo>
                <a:lnTo>
                  <a:pt x="170333" y="346683"/>
                </a:lnTo>
                <a:lnTo>
                  <a:pt x="0" y="346683"/>
                </a:lnTo>
                <a:lnTo>
                  <a:pt x="0" y="86671"/>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spcFirstLastPara="0" vert="horz" wrap="square" lIns="-1" tIns="88396" rIns="104234" bIns="88395" numCol="1" spcCol="1270" anchor="ctr" anchorCtr="0">
            <a:noAutofit/>
          </a:bodyPr>
          <a:lstStyle/>
          <a:p>
            <a:pPr algn="ctr" defTabSz="770687">
              <a:lnSpc>
                <a:spcPct val="90000"/>
              </a:lnSpc>
              <a:spcBef>
                <a:spcPct val="0"/>
              </a:spcBef>
              <a:spcAft>
                <a:spcPct val="35000"/>
              </a:spcAft>
            </a:pPr>
            <a:endParaRPr lang="en-US" sz="1734"/>
          </a:p>
        </p:txBody>
      </p:sp>
      <p:sp>
        <p:nvSpPr>
          <p:cNvPr id="17" name="Circle 8">
            <a:extLst>
              <a:ext uri="{FF2B5EF4-FFF2-40B4-BE49-F238E27FC236}">
                <a16:creationId xmlns:a16="http://schemas.microsoft.com/office/drawing/2014/main" id="{2325E53D-E363-415A-8B53-3703CF90884A}"/>
              </a:ext>
            </a:extLst>
          </p:cNvPr>
          <p:cNvSpPr/>
          <p:nvPr/>
        </p:nvSpPr>
        <p:spPr>
          <a:xfrm>
            <a:off x="4059521" y="1654490"/>
            <a:ext cx="1309575" cy="1309575"/>
          </a:xfrm>
          <a:custGeom>
            <a:avLst/>
            <a:gdLst>
              <a:gd name="connsiteX0" fmla="*/ 0 w 1284014"/>
              <a:gd name="connsiteY0" fmla="*/ 642007 h 1284014"/>
              <a:gd name="connsiteX1" fmla="*/ 642007 w 1284014"/>
              <a:gd name="connsiteY1" fmla="*/ 0 h 1284014"/>
              <a:gd name="connsiteX2" fmla="*/ 1284014 w 1284014"/>
              <a:gd name="connsiteY2" fmla="*/ 642007 h 1284014"/>
              <a:gd name="connsiteX3" fmla="*/ 642007 w 1284014"/>
              <a:gd name="connsiteY3" fmla="*/ 1284014 h 1284014"/>
              <a:gd name="connsiteX4" fmla="*/ 0 w 1284014"/>
              <a:gd name="connsiteY4" fmla="*/ 642007 h 1284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014" h="1284014">
                <a:moveTo>
                  <a:pt x="0" y="642007"/>
                </a:moveTo>
                <a:cubicBezTo>
                  <a:pt x="0" y="287436"/>
                  <a:pt x="287436" y="0"/>
                  <a:pt x="642007" y="0"/>
                </a:cubicBezTo>
                <a:cubicBezTo>
                  <a:pt x="996578" y="0"/>
                  <a:pt x="1284014" y="287436"/>
                  <a:pt x="1284014" y="642007"/>
                </a:cubicBezTo>
                <a:cubicBezTo>
                  <a:pt x="1284014" y="996578"/>
                  <a:pt x="996578" y="1284014"/>
                  <a:pt x="642007" y="1284014"/>
                </a:cubicBezTo>
                <a:cubicBezTo>
                  <a:pt x="287436" y="1284014"/>
                  <a:pt x="0" y="996578"/>
                  <a:pt x="0" y="642007"/>
                </a:cubicBezTo>
                <a:close/>
              </a:path>
            </a:pathLst>
          </a:custGeom>
          <a:solidFill>
            <a:srgbClr val="002050"/>
          </a:solidFill>
        </p:spPr>
        <p:style>
          <a:lnRef idx="3">
            <a:schemeClr val="lt2">
              <a:hueOff val="0"/>
              <a:satOff val="0"/>
              <a:lumOff val="0"/>
              <a:alphaOff val="0"/>
            </a:schemeClr>
          </a:lnRef>
          <a:fillRef idx="1">
            <a:scrgbClr r="0" g="0" b="0"/>
          </a:fillRef>
          <a:effectRef idx="1">
            <a:schemeClr val="dk2">
              <a:hueOff val="0"/>
              <a:satOff val="0"/>
              <a:lumOff val="0"/>
              <a:alphaOff val="0"/>
            </a:schemeClr>
          </a:effectRef>
          <a:fontRef idx="minor">
            <a:schemeClr val="lt1"/>
          </a:fontRef>
        </p:style>
        <p:txBody>
          <a:bodyPr spcFirstLastPara="0" vert="horz" wrap="square" lIns="207326" tIns="207326" rIns="207326" bIns="207326" numCol="1" spcCol="1270" anchor="ctr" anchorCtr="0">
            <a:noAutofit/>
          </a:bodyPr>
          <a:lstStyle/>
          <a:p>
            <a:pPr algn="ctr" defTabSz="544015">
              <a:lnSpc>
                <a:spcPct val="90000"/>
              </a:lnSpc>
              <a:spcBef>
                <a:spcPct val="0"/>
              </a:spcBef>
              <a:spcAft>
                <a:spcPct val="35000"/>
              </a:spcAft>
            </a:pPr>
            <a:r>
              <a:rPr lang="en-US" sz="1224" dirty="0"/>
              <a:t>Archive or delete the team when the time comes</a:t>
            </a:r>
          </a:p>
        </p:txBody>
      </p:sp>
      <p:sp>
        <p:nvSpPr>
          <p:cNvPr id="18" name="Freeform: Shape 17" descr="arrow icon pointing to next lifecycle cirlce">
            <a:extLst>
              <a:ext uri="{FF2B5EF4-FFF2-40B4-BE49-F238E27FC236}">
                <a16:creationId xmlns:a16="http://schemas.microsoft.com/office/drawing/2014/main" id="{D1EAD0B3-4664-4320-A238-86013867B4CF}"/>
              </a:ext>
            </a:extLst>
          </p:cNvPr>
          <p:cNvSpPr/>
          <p:nvPr/>
        </p:nvSpPr>
        <p:spPr>
          <a:xfrm rot="19517994">
            <a:off x="5195372" y="1481826"/>
            <a:ext cx="347447" cy="441981"/>
          </a:xfrm>
          <a:custGeom>
            <a:avLst/>
            <a:gdLst>
              <a:gd name="connsiteX0" fmla="*/ 0 w 340665"/>
              <a:gd name="connsiteY0" fmla="*/ 86671 h 433354"/>
              <a:gd name="connsiteX1" fmla="*/ 170333 w 340665"/>
              <a:gd name="connsiteY1" fmla="*/ 86671 h 433354"/>
              <a:gd name="connsiteX2" fmla="*/ 170333 w 340665"/>
              <a:gd name="connsiteY2" fmla="*/ 0 h 433354"/>
              <a:gd name="connsiteX3" fmla="*/ 340665 w 340665"/>
              <a:gd name="connsiteY3" fmla="*/ 216677 h 433354"/>
              <a:gd name="connsiteX4" fmla="*/ 170333 w 340665"/>
              <a:gd name="connsiteY4" fmla="*/ 433354 h 433354"/>
              <a:gd name="connsiteX5" fmla="*/ 170333 w 340665"/>
              <a:gd name="connsiteY5" fmla="*/ 346683 h 433354"/>
              <a:gd name="connsiteX6" fmla="*/ 0 w 340665"/>
              <a:gd name="connsiteY6" fmla="*/ 346683 h 433354"/>
              <a:gd name="connsiteX7" fmla="*/ 0 w 340665"/>
              <a:gd name="connsiteY7" fmla="*/ 86671 h 43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0665" h="433354">
                <a:moveTo>
                  <a:pt x="0" y="86671"/>
                </a:moveTo>
                <a:lnTo>
                  <a:pt x="170333" y="86671"/>
                </a:lnTo>
                <a:lnTo>
                  <a:pt x="170333" y="0"/>
                </a:lnTo>
                <a:lnTo>
                  <a:pt x="340665" y="216677"/>
                </a:lnTo>
                <a:lnTo>
                  <a:pt x="170333" y="433354"/>
                </a:lnTo>
                <a:lnTo>
                  <a:pt x="170333" y="346683"/>
                </a:lnTo>
                <a:lnTo>
                  <a:pt x="0" y="346683"/>
                </a:lnTo>
                <a:lnTo>
                  <a:pt x="0" y="86671"/>
                </a:lnTo>
                <a:close/>
              </a:path>
            </a:pathLst>
          </a:custGeom>
        </p:spPr>
        <p:style>
          <a:lnRef idx="0">
            <a:schemeClr val="dk2">
              <a:tint val="60000"/>
              <a:hueOff val="0"/>
              <a:satOff val="0"/>
              <a:lumOff val="0"/>
              <a:alphaOff val="0"/>
            </a:schemeClr>
          </a:lnRef>
          <a:fillRef idx="1">
            <a:schemeClr val="dk2">
              <a:tint val="60000"/>
              <a:hueOff val="0"/>
              <a:satOff val="0"/>
              <a:lumOff val="0"/>
              <a:alphaOff val="0"/>
            </a:schemeClr>
          </a:fillRef>
          <a:effectRef idx="1">
            <a:schemeClr val="dk2">
              <a:tint val="60000"/>
              <a:hueOff val="0"/>
              <a:satOff val="0"/>
              <a:lumOff val="0"/>
              <a:alphaOff val="0"/>
            </a:schemeClr>
          </a:effectRef>
          <a:fontRef idx="minor">
            <a:schemeClr val="lt1"/>
          </a:fontRef>
        </p:style>
        <p:txBody>
          <a:bodyPr spcFirstLastPara="0" vert="horz" wrap="square" lIns="-1" tIns="88395" rIns="104234" bIns="88396" numCol="1" spcCol="1270" anchor="ctr" anchorCtr="0">
            <a:noAutofit/>
          </a:bodyPr>
          <a:lstStyle/>
          <a:p>
            <a:pPr algn="ctr" defTabSz="770687">
              <a:lnSpc>
                <a:spcPct val="90000"/>
              </a:lnSpc>
              <a:spcBef>
                <a:spcPct val="0"/>
              </a:spcBef>
              <a:spcAft>
                <a:spcPct val="35000"/>
              </a:spcAft>
            </a:pPr>
            <a:endParaRPr lang="en-US" sz="1734"/>
          </a:p>
        </p:txBody>
      </p:sp>
    </p:spTree>
    <p:extLst>
      <p:ext uri="{BB962C8B-B14F-4D97-AF65-F5344CB8AC3E}">
        <p14:creationId xmlns:p14="http://schemas.microsoft.com/office/powerpoint/2010/main" val="1749957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information barrier policy  </a:t>
            </a:r>
          </a:p>
        </p:txBody>
      </p:sp>
      <p:pic>
        <p:nvPicPr>
          <p:cNvPr id="26" name="Picture 25" descr="Icon of two screens with a check mark on the first screen">
            <a:extLst>
              <a:ext uri="{FF2B5EF4-FFF2-40B4-BE49-F238E27FC236}">
                <a16:creationId xmlns:a16="http://schemas.microsoft.com/office/drawing/2014/main" id="{182AA510-575A-4BDF-A921-ECB7F9BCD5DB}"/>
              </a:ext>
            </a:extLst>
          </p:cNvPr>
          <p:cNvPicPr>
            <a:picLocks/>
          </p:cNvPicPr>
          <p:nvPr/>
        </p:nvPicPr>
        <p:blipFill>
          <a:blip r:embed="rId3"/>
          <a:stretch>
            <a:fillRect/>
          </a:stretch>
        </p:blipFill>
        <p:spPr>
          <a:xfrm>
            <a:off x="579438" y="1249848"/>
            <a:ext cx="743012" cy="743012"/>
          </a:xfrm>
          <a:prstGeom prst="rect">
            <a:avLst/>
          </a:prstGeom>
        </p:spPr>
      </p:pic>
      <p:sp>
        <p:nvSpPr>
          <p:cNvPr id="30" name="Text Placeholder 5">
            <a:extLst>
              <a:ext uri="{FF2B5EF4-FFF2-40B4-BE49-F238E27FC236}">
                <a16:creationId xmlns:a16="http://schemas.microsoft.com/office/drawing/2014/main" id="{D7E838CB-A184-49B2-A992-744076F45685}"/>
              </a:ext>
            </a:extLst>
          </p:cNvPr>
          <p:cNvSpPr txBox="1">
            <a:spLocks/>
          </p:cNvSpPr>
          <p:nvPr/>
        </p:nvSpPr>
        <p:spPr>
          <a:xfrm>
            <a:off x="1551764" y="1436688"/>
            <a:ext cx="10209022" cy="369332"/>
          </a:xfrm>
          <a:prstGeom prst="rect">
            <a:avLst/>
          </a:prstGeom>
        </p:spPr>
        <p:txBody>
          <a:bodyPr vert="horz" wrap="square" lIns="0" tIns="0" rIns="0" bIns="0" rtlCol="0" anchor="ctr">
            <a:spAutoFit/>
          </a:bodyPr>
          <a:lstStyle>
            <a:lvl1pPr marR="0" indent="0" defTabSz="951304" fontAlgn="auto">
              <a:lnSpc>
                <a:spcPct val="100000"/>
              </a:lnSpc>
              <a:spcBef>
                <a:spcPct val="20000"/>
              </a:spcBef>
              <a:spcAft>
                <a:spcPts val="0"/>
              </a:spcAft>
              <a:buClrTx/>
              <a:buSzPct val="90000"/>
              <a:buFont typeface="Wingdings" panose="05000000000000000000" pitchFamily="2" charset="2"/>
              <a:buNone/>
              <a:tabLst/>
              <a:defRPr sz="2400" spc="0" baseline="0">
                <a:solidFill>
                  <a:srgbClr val="000000"/>
                </a:solidFill>
                <a:latin typeface="+mj-lt"/>
                <a:cs typeface="Segoe UI Semilight" panose="020B0402040204020203" pitchFamily="34" charset="0"/>
              </a:defRPr>
            </a:lvl1pPr>
            <a:lvl2pPr marL="466298" marR="0" indent="-233149" defTabSz="951304" fontAlgn="auto">
              <a:lnSpc>
                <a:spcPct val="100000"/>
              </a:lnSpc>
              <a:spcBef>
                <a:spcPct val="20000"/>
              </a:spcBef>
              <a:spcAft>
                <a:spcPts val="0"/>
              </a:spcAft>
              <a:buClrTx/>
              <a:buSzPct val="90000"/>
              <a:buFont typeface="Wingdings" panose="05000000000000000000" pitchFamily="2" charset="2"/>
              <a:buChar char=""/>
              <a:tabLst/>
              <a:defRPr sz="1632" spc="0" baseline="0">
                <a:solidFill>
                  <a:srgbClr val="000000"/>
                </a:solidFill>
              </a:defRPr>
            </a:lvl2pPr>
            <a:lvl3pPr marL="670304" marR="0" indent="-204005" defTabSz="951304" fontAlgn="auto">
              <a:lnSpc>
                <a:spcPct val="100000"/>
              </a:lnSpc>
              <a:spcBef>
                <a:spcPct val="20000"/>
              </a:spcBef>
              <a:spcAft>
                <a:spcPts val="0"/>
              </a:spcAft>
              <a:buClrTx/>
              <a:buSzPct val="90000"/>
              <a:buFont typeface="Wingdings" panose="05000000000000000000" pitchFamily="2" charset="2"/>
              <a:buChar char=""/>
              <a:tabLst/>
              <a:defRPr sz="1428" spc="0" baseline="0">
                <a:solidFill>
                  <a:srgbClr val="000000"/>
                </a:solidFill>
              </a:defRPr>
            </a:lvl3pPr>
            <a:lvl4pPr marL="859738" marR="0" indent="-184576" defTabSz="951304" fontAlgn="auto">
              <a:lnSpc>
                <a:spcPct val="100000"/>
              </a:lnSpc>
              <a:spcBef>
                <a:spcPct val="20000"/>
              </a:spcBef>
              <a:spcAft>
                <a:spcPts val="0"/>
              </a:spcAft>
              <a:buClrTx/>
              <a:buSzPct val="90000"/>
              <a:buFont typeface="Wingdings" panose="05000000000000000000" pitchFamily="2" charset="2"/>
              <a:buChar char=""/>
              <a:tabLst/>
              <a:defRPr sz="1224" spc="0" baseline="0">
                <a:solidFill>
                  <a:srgbClr val="000000"/>
                </a:solidFill>
              </a:defRPr>
            </a:lvl4pPr>
            <a:lvl5pPr marL="1044314" marR="0" indent="-171624" defTabSz="951304" fontAlgn="auto">
              <a:lnSpc>
                <a:spcPct val="100000"/>
              </a:lnSpc>
              <a:spcBef>
                <a:spcPct val="20000"/>
              </a:spcBef>
              <a:spcAft>
                <a:spcPts val="0"/>
              </a:spcAft>
              <a:buClrTx/>
              <a:buSzPct val="90000"/>
              <a:buFont typeface="Wingdings" panose="05000000000000000000" pitchFamily="2" charset="2"/>
              <a:buChar char=""/>
              <a:tabLst/>
              <a:defRPr sz="1020" spc="0" baseline="0">
                <a:solidFill>
                  <a:srgbClr val="000000"/>
                </a:solidFill>
              </a:defRPr>
            </a:lvl5pPr>
            <a:lvl6pPr marL="2616084" indent="-237826" defTabSz="951304">
              <a:spcBef>
                <a:spcPct val="20000"/>
              </a:spcBef>
              <a:buFont typeface="Arial" pitchFamily="34" charset="0"/>
              <a:buChar char="•"/>
              <a:defRPr sz="2040"/>
            </a:lvl6pPr>
            <a:lvl7pPr marL="3091737" indent="-237826" defTabSz="951304">
              <a:spcBef>
                <a:spcPct val="20000"/>
              </a:spcBef>
              <a:buFont typeface="Arial" pitchFamily="34" charset="0"/>
              <a:buChar char="•"/>
              <a:defRPr sz="2040"/>
            </a:lvl7pPr>
            <a:lvl8pPr marL="3567389" indent="-237826" defTabSz="951304">
              <a:spcBef>
                <a:spcPct val="20000"/>
              </a:spcBef>
              <a:buFont typeface="Arial" pitchFamily="34" charset="0"/>
              <a:buChar char="•"/>
              <a:defRPr sz="2040"/>
            </a:lvl8pPr>
            <a:lvl9pPr marL="4043042" indent="-237826" defTabSz="951304">
              <a:spcBef>
                <a:spcPct val="20000"/>
              </a:spcBef>
              <a:buFont typeface="Arial" pitchFamily="34" charset="0"/>
              <a:buChar char="•"/>
              <a:defRPr sz="2040"/>
            </a:lvl9pPr>
          </a:lstStyle>
          <a:p>
            <a:r>
              <a:rPr lang="en-US" dirty="0"/>
              <a:t>Prerequisites for information barriers</a:t>
            </a:r>
          </a:p>
        </p:txBody>
      </p:sp>
      <p:pic>
        <p:nvPicPr>
          <p:cNvPr id="31" name="Picture 30" descr="Icon of OneNote document">
            <a:extLst>
              <a:ext uri="{FF2B5EF4-FFF2-40B4-BE49-F238E27FC236}">
                <a16:creationId xmlns:a16="http://schemas.microsoft.com/office/drawing/2014/main" id="{21BB6255-025C-4478-968F-E3911C972C7A}"/>
              </a:ext>
            </a:extLst>
          </p:cNvPr>
          <p:cNvPicPr>
            <a:picLocks/>
          </p:cNvPicPr>
          <p:nvPr/>
        </p:nvPicPr>
        <p:blipFill>
          <a:blip r:embed="rId4"/>
          <a:stretch>
            <a:fillRect/>
          </a:stretch>
        </p:blipFill>
        <p:spPr>
          <a:xfrm>
            <a:off x="579438" y="2225336"/>
            <a:ext cx="743012" cy="743012"/>
          </a:xfrm>
          <a:prstGeom prst="rect">
            <a:avLst/>
          </a:prstGeom>
        </p:spPr>
      </p:pic>
      <p:sp>
        <p:nvSpPr>
          <p:cNvPr id="32" name="Text Placeholder 5">
            <a:extLst>
              <a:ext uri="{FF2B5EF4-FFF2-40B4-BE49-F238E27FC236}">
                <a16:creationId xmlns:a16="http://schemas.microsoft.com/office/drawing/2014/main" id="{4BB6FC8D-DAAC-462A-A793-A07750B2D590}"/>
              </a:ext>
            </a:extLst>
          </p:cNvPr>
          <p:cNvSpPr txBox="1">
            <a:spLocks/>
          </p:cNvSpPr>
          <p:nvPr/>
        </p:nvSpPr>
        <p:spPr>
          <a:xfrm>
            <a:off x="1562686" y="2412176"/>
            <a:ext cx="10198100" cy="369332"/>
          </a:xfrm>
          <a:prstGeom prst="rect">
            <a:avLst/>
          </a:prstGeom>
        </p:spPr>
        <p:txBody>
          <a:bodyPr vert="horz" wrap="square" lIns="0" tIns="0" rIns="0" bIns="0" rtlCol="0" anchor="ctr">
            <a:sp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Font typeface="Wingdings" panose="05000000000000000000" pitchFamily="2" charset="2"/>
              <a:buNone/>
            </a:pPr>
            <a:r>
              <a:rPr lang="en-US" sz="2400" dirty="0">
                <a:latin typeface="+mj-lt"/>
              </a:rPr>
              <a:t>Define policies for information barriers</a:t>
            </a:r>
          </a:p>
        </p:txBody>
      </p:sp>
      <p:sp>
        <p:nvSpPr>
          <p:cNvPr id="33" name="Rectangle 32">
            <a:extLst>
              <a:ext uri="{FF2B5EF4-FFF2-40B4-BE49-F238E27FC236}">
                <a16:creationId xmlns:a16="http://schemas.microsoft.com/office/drawing/2014/main" id="{98AA8683-8A00-449A-B105-404F843DD18D}"/>
              </a:ext>
            </a:extLst>
          </p:cNvPr>
          <p:cNvSpPr/>
          <p:nvPr/>
        </p:nvSpPr>
        <p:spPr bwMode="auto">
          <a:xfrm>
            <a:off x="594715" y="3124200"/>
            <a:ext cx="3669936" cy="189188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defTabSz="932742">
              <a:spcAft>
                <a:spcPts val="600"/>
              </a:spcAft>
            </a:pPr>
            <a:r>
              <a:rPr lang="en-US" sz="2200" dirty="0">
                <a:solidFill>
                  <a:schemeClr val="accent1"/>
                </a:solidFill>
                <a:latin typeface="+mj-lt"/>
              </a:rPr>
              <a:t>Part 1</a:t>
            </a:r>
          </a:p>
          <a:p>
            <a:pPr lvl="0" defTabSz="932742">
              <a:spcAft>
                <a:spcPts val="600"/>
              </a:spcAft>
            </a:pPr>
            <a:r>
              <a:rPr lang="en-US" sz="2200" dirty="0">
                <a:solidFill>
                  <a:srgbClr val="1A1A1A"/>
                </a:solidFill>
              </a:rPr>
              <a:t>Segment users in your organization</a:t>
            </a:r>
          </a:p>
        </p:txBody>
      </p:sp>
      <p:sp>
        <p:nvSpPr>
          <p:cNvPr id="34" name="Rectangle 33">
            <a:extLst>
              <a:ext uri="{FF2B5EF4-FFF2-40B4-BE49-F238E27FC236}">
                <a16:creationId xmlns:a16="http://schemas.microsoft.com/office/drawing/2014/main" id="{F19C3658-9948-4A4C-9980-F9284DF5B5F2}"/>
              </a:ext>
            </a:extLst>
          </p:cNvPr>
          <p:cNvSpPr/>
          <p:nvPr/>
        </p:nvSpPr>
        <p:spPr bwMode="auto">
          <a:xfrm>
            <a:off x="4390909" y="3124200"/>
            <a:ext cx="3669936" cy="189188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defTabSz="932742">
              <a:spcAft>
                <a:spcPts val="600"/>
              </a:spcAft>
            </a:pPr>
            <a:r>
              <a:rPr lang="en-US" sz="2200" dirty="0">
                <a:solidFill>
                  <a:schemeClr val="accent1"/>
                </a:solidFill>
                <a:latin typeface="+mj-lt"/>
              </a:rPr>
              <a:t>Part 2</a:t>
            </a:r>
          </a:p>
          <a:p>
            <a:pPr lvl="0" defTabSz="932742">
              <a:spcAft>
                <a:spcPts val="600"/>
              </a:spcAft>
            </a:pPr>
            <a:r>
              <a:rPr lang="en-US" sz="2200" dirty="0">
                <a:solidFill>
                  <a:srgbClr val="1A1A1A"/>
                </a:solidFill>
              </a:rPr>
              <a:t>Define information barrier policies</a:t>
            </a:r>
          </a:p>
        </p:txBody>
      </p:sp>
      <p:sp>
        <p:nvSpPr>
          <p:cNvPr id="35" name="Rectangle 34">
            <a:extLst>
              <a:ext uri="{FF2B5EF4-FFF2-40B4-BE49-F238E27FC236}">
                <a16:creationId xmlns:a16="http://schemas.microsoft.com/office/drawing/2014/main" id="{59FB35A4-0183-4E48-BF97-2E3301C98180}"/>
              </a:ext>
            </a:extLst>
          </p:cNvPr>
          <p:cNvSpPr/>
          <p:nvPr/>
        </p:nvSpPr>
        <p:spPr bwMode="auto">
          <a:xfrm>
            <a:off x="8187103" y="3124200"/>
            <a:ext cx="3669936" cy="189188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defTabSz="932742">
              <a:spcAft>
                <a:spcPts val="600"/>
              </a:spcAft>
            </a:pPr>
            <a:r>
              <a:rPr lang="en-US" sz="2200" dirty="0">
                <a:solidFill>
                  <a:schemeClr val="accent1"/>
                </a:solidFill>
                <a:latin typeface="+mj-lt"/>
              </a:rPr>
              <a:t>Part 3</a:t>
            </a:r>
          </a:p>
          <a:p>
            <a:pPr lvl="0" defTabSz="932742">
              <a:spcAft>
                <a:spcPts val="600"/>
              </a:spcAft>
            </a:pPr>
            <a:r>
              <a:rPr lang="en-US" sz="2200" dirty="0">
                <a:solidFill>
                  <a:srgbClr val="1A1A1A"/>
                </a:solidFill>
              </a:rPr>
              <a:t>Apply information barrier policies</a:t>
            </a:r>
          </a:p>
        </p:txBody>
      </p:sp>
    </p:spTree>
    <p:extLst>
      <p:ext uri="{BB962C8B-B14F-4D97-AF65-F5344CB8AC3E}">
        <p14:creationId xmlns:p14="http://schemas.microsoft.com/office/powerpoint/2010/main" val="252977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security and compliance alerts for Microsoft Teams</a:t>
            </a:r>
          </a:p>
        </p:txBody>
      </p:sp>
      <p:sp>
        <p:nvSpPr>
          <p:cNvPr id="6" name="Text Placeholder 5"/>
          <p:cNvSpPr>
            <a:spLocks noGrp="1"/>
          </p:cNvSpPr>
          <p:nvPr>
            <p:ph type="body" sz="quarter" idx="4294967295"/>
          </p:nvPr>
        </p:nvSpPr>
        <p:spPr>
          <a:xfrm>
            <a:off x="579437" y="1436688"/>
            <a:ext cx="5874525" cy="2210670"/>
          </a:xfrm>
          <a:solidFill>
            <a:schemeClr val="bg1">
              <a:lumMod val="95000"/>
            </a:schemeClr>
          </a:solidFill>
        </p:spPr>
        <p:txBody>
          <a:bodyPr lIns="182880" tIns="91440" rIns="182880" bIns="91440" anchor="ctr">
            <a:noAutofit/>
          </a:bodyPr>
          <a:lstStyle/>
          <a:p>
            <a:pPr marL="0" indent="0">
              <a:buNone/>
            </a:pPr>
            <a:r>
              <a:rPr lang="en-US" sz="2200" dirty="0"/>
              <a:t>Alert policies help administrators identify events in their tenants that could indicate a security breach, an abuse of administrative privileges or other activities that require monitoring</a:t>
            </a:r>
          </a:p>
        </p:txBody>
      </p:sp>
      <p:sp>
        <p:nvSpPr>
          <p:cNvPr id="10" name="Rectangle 9">
            <a:extLst>
              <a:ext uri="{FF2B5EF4-FFF2-40B4-BE49-F238E27FC236}">
                <a16:creationId xmlns:a16="http://schemas.microsoft.com/office/drawing/2014/main" id="{DC9798A6-7988-4641-BAD5-96F6C0F57AC8}"/>
              </a:ext>
              <a:ext uri="{C183D7F6-B498-43B3-948B-1728B52AA6E4}">
                <adec:decorative xmlns:adec="http://schemas.microsoft.com/office/drawing/2017/decorative" val="1"/>
              </a:ext>
            </a:extLst>
          </p:cNvPr>
          <p:cNvSpPr/>
          <p:nvPr/>
        </p:nvSpPr>
        <p:spPr bwMode="auto">
          <a:xfrm>
            <a:off x="579438" y="3827722"/>
            <a:ext cx="5874524" cy="244131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The picture is covering three types of tasks and actions according the alert policies: admin tasks performed by the admin as creating, managing and enforcing policies, activities performed by the users as the user does something that matches the policy, and at the end the task performed by Office 365 as generating alerts.">
            <a:extLst>
              <a:ext uri="{FF2B5EF4-FFF2-40B4-BE49-F238E27FC236}">
                <a16:creationId xmlns:a16="http://schemas.microsoft.com/office/drawing/2014/main" id="{CF0B0F5A-F48C-4924-9623-0E42749C6A1D}"/>
              </a:ext>
            </a:extLst>
          </p:cNvPr>
          <p:cNvPicPr/>
          <p:nvPr/>
        </p:nvPicPr>
        <p:blipFill rotWithShape="1">
          <a:blip r:embed="rId3">
            <a:extLst>
              <a:ext uri="{28A0092B-C50C-407E-A947-70E740481C1C}">
                <a14:useLocalDpi xmlns:a14="http://schemas.microsoft.com/office/drawing/2010/main" val="0"/>
              </a:ext>
            </a:extLst>
          </a:blip>
          <a:srcRect/>
          <a:stretch/>
        </p:blipFill>
        <p:spPr>
          <a:xfrm>
            <a:off x="696765" y="3979971"/>
            <a:ext cx="5639870" cy="2136820"/>
          </a:xfrm>
          <a:prstGeom prst="rect">
            <a:avLst/>
          </a:prstGeom>
          <a:ln w="6350">
            <a:solidFill>
              <a:schemeClr val="bg1">
                <a:lumMod val="75000"/>
              </a:schemeClr>
            </a:solidFill>
          </a:ln>
        </p:spPr>
      </p:pic>
      <p:sp>
        <p:nvSpPr>
          <p:cNvPr id="12" name="Rectangle 11">
            <a:extLst>
              <a:ext uri="{FF2B5EF4-FFF2-40B4-BE49-F238E27FC236}">
                <a16:creationId xmlns:a16="http://schemas.microsoft.com/office/drawing/2014/main" id="{60546A10-1059-4A74-A63A-AFDA89E36C4F}"/>
              </a:ext>
              <a:ext uri="{C183D7F6-B498-43B3-948B-1728B52AA6E4}">
                <adec:decorative xmlns:adec="http://schemas.microsoft.com/office/drawing/2017/decorative" val="1"/>
              </a:ext>
            </a:extLst>
          </p:cNvPr>
          <p:cNvSpPr/>
          <p:nvPr/>
        </p:nvSpPr>
        <p:spPr bwMode="auto">
          <a:xfrm>
            <a:off x="6610021" y="1436689"/>
            <a:ext cx="5229501" cy="483235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Configure alert policy">
            <a:extLst>
              <a:ext uri="{FF2B5EF4-FFF2-40B4-BE49-F238E27FC236}">
                <a16:creationId xmlns:a16="http://schemas.microsoft.com/office/drawing/2014/main" id="{8561E930-B1A6-42F3-A35E-3C05D50B9F8C}"/>
              </a:ext>
            </a:extLst>
          </p:cNvPr>
          <p:cNvPicPr>
            <a:picLocks noChangeAspect="1"/>
          </p:cNvPicPr>
          <p:nvPr/>
        </p:nvPicPr>
        <p:blipFill rotWithShape="1">
          <a:blip r:embed="rId4"/>
          <a:srcRect l="412" t="472" r="390"/>
          <a:stretch/>
        </p:blipFill>
        <p:spPr>
          <a:xfrm>
            <a:off x="6761870" y="1600763"/>
            <a:ext cx="4925804" cy="4504202"/>
          </a:xfrm>
          <a:prstGeom prst="rect">
            <a:avLst/>
          </a:prstGeom>
          <a:ln w="6350">
            <a:solidFill>
              <a:schemeClr val="bg1">
                <a:lumMod val="75000"/>
              </a:schemeClr>
            </a:solidFill>
          </a:ln>
        </p:spPr>
      </p:pic>
    </p:spTree>
    <p:extLst>
      <p:ext uri="{BB962C8B-B14F-4D97-AF65-F5344CB8AC3E}">
        <p14:creationId xmlns:p14="http://schemas.microsoft.com/office/powerpoint/2010/main" val="88044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 governance and lifecycle management for Microsoft Teams</a:t>
            </a:r>
          </a:p>
        </p:txBody>
      </p:sp>
      <p:pic>
        <p:nvPicPr>
          <p:cNvPr id="5" name="Picture 4" descr="Icon of credit card">
            <a:extLst>
              <a:ext uri="{FF2B5EF4-FFF2-40B4-BE49-F238E27FC236}">
                <a16:creationId xmlns:a16="http://schemas.microsoft.com/office/drawing/2014/main" id="{D3B3854B-9048-4198-9551-82AF3C1265D2}"/>
              </a:ext>
            </a:extLst>
          </p:cNvPr>
          <p:cNvPicPr>
            <a:picLocks noChangeAspect="1"/>
          </p:cNvPicPr>
          <p:nvPr/>
        </p:nvPicPr>
        <p:blipFill>
          <a:blip r:embed="rId3"/>
          <a:stretch>
            <a:fillRect/>
          </a:stretch>
        </p:blipFill>
        <p:spPr>
          <a:xfrm>
            <a:off x="10349541" y="3013276"/>
            <a:ext cx="1044174" cy="1044174"/>
          </a:xfrm>
          <a:prstGeom prst="rect">
            <a:avLst/>
          </a:prstGeom>
        </p:spPr>
      </p:pic>
    </p:spTree>
    <p:extLst>
      <p:ext uri="{BB962C8B-B14F-4D97-AF65-F5344CB8AC3E}">
        <p14:creationId xmlns:p14="http://schemas.microsoft.com/office/powerpoint/2010/main" val="286735312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pic>
        <p:nvPicPr>
          <p:cNvPr id="5" name="Picture 4" descr="Icon of check mark with document">
            <a:extLst>
              <a:ext uri="{FF2B5EF4-FFF2-40B4-BE49-F238E27FC236}">
                <a16:creationId xmlns:a16="http://schemas.microsoft.com/office/drawing/2014/main" id="{4C41BC79-6955-4F2B-B389-8DD7A68E28C4}"/>
              </a:ext>
            </a:extLst>
          </p:cNvPr>
          <p:cNvPicPr>
            <a:picLocks/>
          </p:cNvPicPr>
          <p:nvPr/>
        </p:nvPicPr>
        <p:blipFill>
          <a:blip r:embed="rId3"/>
          <a:stretch>
            <a:fillRect/>
          </a:stretch>
        </p:blipFill>
        <p:spPr>
          <a:xfrm>
            <a:off x="592268" y="1437366"/>
            <a:ext cx="1134932" cy="1134932"/>
          </a:xfrm>
          <a:prstGeom prst="rect">
            <a:avLst/>
          </a:prstGeom>
        </p:spPr>
      </p:pic>
      <p:sp>
        <p:nvSpPr>
          <p:cNvPr id="7" name="TextBox 6">
            <a:extLst>
              <a:ext uri="{FF2B5EF4-FFF2-40B4-BE49-F238E27FC236}">
                <a16:creationId xmlns:a16="http://schemas.microsoft.com/office/drawing/2014/main" id="{9BE98C74-5ED4-4323-972C-46CB6DC61EA9}"/>
              </a:ext>
            </a:extLst>
          </p:cNvPr>
          <p:cNvSpPr txBox="1"/>
          <p:nvPr/>
        </p:nvSpPr>
        <p:spPr>
          <a:xfrm>
            <a:off x="2015727" y="1635500"/>
            <a:ext cx="9841311" cy="738664"/>
          </a:xfrm>
          <a:prstGeom prst="rect">
            <a:avLst/>
          </a:prstGeom>
          <a:noFill/>
        </p:spPr>
        <p:txBody>
          <a:bodyPr wrap="square" lIns="0" tIns="0" rIns="0" bIns="0" rtlCol="0" anchor="ctr">
            <a:spAutoFit/>
          </a:bodyPr>
          <a:lstStyle/>
          <a:p>
            <a:r>
              <a:rPr lang="en-US" sz="2400" dirty="0"/>
              <a:t>Exercise 1: Implement governance and lifecycle management for Microsoft Teams</a:t>
            </a:r>
          </a:p>
        </p:txBody>
      </p:sp>
      <p:cxnSp>
        <p:nvCxnSpPr>
          <p:cNvPr id="30" name="Straight Connector 29">
            <a:extLst>
              <a:ext uri="{FF2B5EF4-FFF2-40B4-BE49-F238E27FC236}">
                <a16:creationId xmlns:a16="http://schemas.microsoft.com/office/drawing/2014/main" id="{162C58AE-14F2-4C3C-BB84-399D7A6CE3B3}"/>
              </a:ext>
              <a:ext uri="{C183D7F6-B498-43B3-948B-1728B52AA6E4}">
                <adec:decorative xmlns:adec="http://schemas.microsoft.com/office/drawing/2017/decorative" val="1"/>
              </a:ext>
            </a:extLst>
          </p:cNvPr>
          <p:cNvCxnSpPr>
            <a:cxnSpLocks/>
          </p:cNvCxnSpPr>
          <p:nvPr/>
        </p:nvCxnSpPr>
        <p:spPr>
          <a:xfrm>
            <a:off x="2015727" y="2726631"/>
            <a:ext cx="98182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descr="Icon of lock pad with dot in the middle">
            <a:extLst>
              <a:ext uri="{FF2B5EF4-FFF2-40B4-BE49-F238E27FC236}">
                <a16:creationId xmlns:a16="http://schemas.microsoft.com/office/drawing/2014/main" id="{B4102898-FB5C-4D4B-8DF1-74001AC6DE0D}"/>
              </a:ext>
            </a:extLst>
          </p:cNvPr>
          <p:cNvPicPr>
            <a:picLocks noChangeAspect="1"/>
          </p:cNvPicPr>
          <p:nvPr/>
        </p:nvPicPr>
        <p:blipFill>
          <a:blip r:embed="rId4"/>
          <a:stretch>
            <a:fillRect/>
          </a:stretch>
        </p:blipFill>
        <p:spPr>
          <a:xfrm>
            <a:off x="592268" y="2880964"/>
            <a:ext cx="1134932" cy="1134932"/>
          </a:xfrm>
          <a:prstGeom prst="rect">
            <a:avLst/>
          </a:prstGeom>
        </p:spPr>
      </p:pic>
      <p:sp>
        <p:nvSpPr>
          <p:cNvPr id="11" name="TextBox 10">
            <a:extLst>
              <a:ext uri="{FF2B5EF4-FFF2-40B4-BE49-F238E27FC236}">
                <a16:creationId xmlns:a16="http://schemas.microsoft.com/office/drawing/2014/main" id="{97DE4A5F-1089-463A-B695-FA721EC03312}"/>
              </a:ext>
            </a:extLst>
          </p:cNvPr>
          <p:cNvSpPr txBox="1"/>
          <p:nvPr/>
        </p:nvSpPr>
        <p:spPr>
          <a:xfrm>
            <a:off x="2015727" y="3270115"/>
            <a:ext cx="6811111" cy="369332"/>
          </a:xfrm>
          <a:prstGeom prst="rect">
            <a:avLst/>
          </a:prstGeom>
          <a:noFill/>
        </p:spPr>
        <p:txBody>
          <a:bodyPr wrap="square" lIns="0" tIns="0" rIns="0" bIns="0" rtlCol="0" anchor="ctr">
            <a:spAutoFit/>
          </a:bodyPr>
          <a:lstStyle/>
          <a:p>
            <a:r>
              <a:rPr lang="en-US" sz="2400" dirty="0"/>
              <a:t>Exercise 2: Implement security for Microsoft Teams</a:t>
            </a:r>
          </a:p>
        </p:txBody>
      </p:sp>
      <p:cxnSp>
        <p:nvCxnSpPr>
          <p:cNvPr id="31" name="Straight Connector 30">
            <a:extLst>
              <a:ext uri="{FF2B5EF4-FFF2-40B4-BE49-F238E27FC236}">
                <a16:creationId xmlns:a16="http://schemas.microsoft.com/office/drawing/2014/main" id="{233ABCA6-3972-4B1E-9F7F-08759E575DDF}"/>
              </a:ext>
              <a:ext uri="{C183D7F6-B498-43B3-948B-1728B52AA6E4}">
                <adec:decorative xmlns:adec="http://schemas.microsoft.com/office/drawing/2017/decorative" val="1"/>
              </a:ext>
            </a:extLst>
          </p:cNvPr>
          <p:cNvCxnSpPr>
            <a:cxnSpLocks/>
          </p:cNvCxnSpPr>
          <p:nvPr/>
        </p:nvCxnSpPr>
        <p:spPr>
          <a:xfrm>
            <a:off x="2015727" y="4170229"/>
            <a:ext cx="98182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two screens with a check mark on the first screen">
            <a:extLst>
              <a:ext uri="{FF2B5EF4-FFF2-40B4-BE49-F238E27FC236}">
                <a16:creationId xmlns:a16="http://schemas.microsoft.com/office/drawing/2014/main" id="{F537AC67-C16B-4A38-A50B-32F3A5D2E9C7}"/>
              </a:ext>
            </a:extLst>
          </p:cNvPr>
          <p:cNvPicPr>
            <a:picLocks/>
          </p:cNvPicPr>
          <p:nvPr/>
        </p:nvPicPr>
        <p:blipFill>
          <a:blip r:embed="rId5"/>
          <a:stretch>
            <a:fillRect/>
          </a:stretch>
        </p:blipFill>
        <p:spPr>
          <a:xfrm>
            <a:off x="592268" y="4324563"/>
            <a:ext cx="1134932" cy="1134932"/>
          </a:xfrm>
          <a:prstGeom prst="rect">
            <a:avLst/>
          </a:prstGeom>
        </p:spPr>
      </p:pic>
      <p:sp>
        <p:nvSpPr>
          <p:cNvPr id="15" name="TextBox 14">
            <a:extLst>
              <a:ext uri="{FF2B5EF4-FFF2-40B4-BE49-F238E27FC236}">
                <a16:creationId xmlns:a16="http://schemas.microsoft.com/office/drawing/2014/main" id="{3C47700C-6902-40A5-B87A-AE6ABFEFA0D4}"/>
              </a:ext>
            </a:extLst>
          </p:cNvPr>
          <p:cNvSpPr txBox="1"/>
          <p:nvPr/>
        </p:nvSpPr>
        <p:spPr>
          <a:xfrm>
            <a:off x="2015727" y="4733271"/>
            <a:ext cx="7876002" cy="369332"/>
          </a:xfrm>
          <a:prstGeom prst="rect">
            <a:avLst/>
          </a:prstGeom>
          <a:noFill/>
        </p:spPr>
        <p:txBody>
          <a:bodyPr wrap="square" lIns="0" tIns="0" rIns="0" bIns="0" rtlCol="0">
            <a:spAutoFit/>
          </a:bodyPr>
          <a:lstStyle/>
          <a:p>
            <a:r>
              <a:rPr lang="en-US" sz="2400" dirty="0"/>
              <a:t>Exercise 3: Implement compliance for Microsoft Teams</a:t>
            </a:r>
          </a:p>
        </p:txBody>
      </p:sp>
    </p:spTree>
    <p:extLst>
      <p:ext uri="{BB962C8B-B14F-4D97-AF65-F5344CB8AC3E}">
        <p14:creationId xmlns:p14="http://schemas.microsoft.com/office/powerpoint/2010/main" val="324446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DF1F-602D-4F66-B4CC-5899F0D983F1}"/>
              </a:ext>
            </a:extLst>
          </p:cNvPr>
          <p:cNvSpPr>
            <a:spLocks noGrp="1"/>
          </p:cNvSpPr>
          <p:nvPr>
            <p:ph type="title"/>
          </p:nvPr>
        </p:nvSpPr>
        <p:spPr/>
        <p:txBody>
          <a:bodyPr/>
          <a:lstStyle/>
          <a:p>
            <a:r>
              <a:rPr lang="en-US" dirty="0"/>
              <a:t>Closing Slide</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51837"/>
            <a:ext cx="9194748" cy="290849"/>
          </a:xfrm>
        </p:spPr>
        <p:txBody>
          <a:bodyPr/>
          <a:lstStyle/>
          <a:p>
            <a:r>
              <a:rPr lang="en-US" sz="2100" dirty="0"/>
              <a:t>Lesson 1: </a:t>
            </a:r>
            <a:r>
              <a:rPr lang="en-US" sz="2100" spc="-70" dirty="0"/>
              <a:t>Implement governance and lifecycle management for Microsoft Teams</a:t>
            </a:r>
          </a:p>
        </p:txBody>
      </p:sp>
      <p:pic>
        <p:nvPicPr>
          <p:cNvPr id="3" name="Picture 2" descr="Icon of check mark with document">
            <a:extLst>
              <a:ext uri="{FF2B5EF4-FFF2-40B4-BE49-F238E27FC236}">
                <a16:creationId xmlns:a16="http://schemas.microsoft.com/office/drawing/2014/main" id="{04AF2CA4-CD3E-4AE8-B70C-0965E9034A1C}"/>
              </a:ext>
            </a:extLst>
          </p:cNvPr>
          <p:cNvPicPr>
            <a:picLocks noChangeAspect="1"/>
          </p:cNvPicPr>
          <p:nvPr/>
        </p:nvPicPr>
        <p:blipFill>
          <a:blip r:embed="rId3"/>
          <a:stretch>
            <a:fillRect/>
          </a:stretch>
        </p:blipFill>
        <p:spPr>
          <a:xfrm>
            <a:off x="10409421" y="2941827"/>
            <a:ext cx="1110870" cy="1110870"/>
          </a:xfrm>
          <a:prstGeom prst="rect">
            <a:avLst/>
          </a:prstGeom>
        </p:spPr>
      </p:pic>
    </p:spTree>
    <p:extLst>
      <p:ext uri="{BB962C8B-B14F-4D97-AF65-F5344CB8AC3E}">
        <p14:creationId xmlns:p14="http://schemas.microsoft.com/office/powerpoint/2010/main" val="38234054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introduction  </a:t>
            </a:r>
          </a:p>
        </p:txBody>
      </p:sp>
      <p:sp>
        <p:nvSpPr>
          <p:cNvPr id="14" name="TextBox 13">
            <a:extLst>
              <a:ext uri="{FF2B5EF4-FFF2-40B4-BE49-F238E27FC236}">
                <a16:creationId xmlns:a16="http://schemas.microsoft.com/office/drawing/2014/main" id="{0DC84DCE-8FBB-4E13-916A-E1A7972D74FC}"/>
              </a:ext>
            </a:extLst>
          </p:cNvPr>
          <p:cNvSpPr txBox="1"/>
          <p:nvPr/>
        </p:nvSpPr>
        <p:spPr>
          <a:xfrm>
            <a:off x="603504" y="1078992"/>
            <a:ext cx="11253534" cy="338554"/>
          </a:xfrm>
          <a:prstGeom prst="rect">
            <a:avLst/>
          </a:prstGeom>
          <a:noFill/>
        </p:spPr>
        <p:txBody>
          <a:bodyPr wrap="square" lIns="0" tIns="0" rIns="0" bIns="0">
            <a:spAutoFit/>
          </a:bodyPr>
          <a:lstStyle/>
          <a:p>
            <a:pPr marL="0" indent="0">
              <a:buNone/>
            </a:pPr>
            <a:r>
              <a:rPr lang="en-US" sz="2200" dirty="0">
                <a:latin typeface="+mj-lt"/>
              </a:rPr>
              <a:t>After this lesson, you will be able to:</a:t>
            </a:r>
          </a:p>
        </p:txBody>
      </p:sp>
      <p:pic>
        <p:nvPicPr>
          <p:cNvPr id="54" name="Picture 53" descr="Icon of pencil with square behind it">
            <a:extLst>
              <a:ext uri="{FF2B5EF4-FFF2-40B4-BE49-F238E27FC236}">
                <a16:creationId xmlns:a16="http://schemas.microsoft.com/office/drawing/2014/main" id="{F3060C67-BA0A-4E07-B4BF-B77255A4318E}"/>
              </a:ext>
            </a:extLst>
          </p:cNvPr>
          <p:cNvPicPr>
            <a:picLocks/>
          </p:cNvPicPr>
          <p:nvPr/>
        </p:nvPicPr>
        <p:blipFill>
          <a:blip r:embed="rId3"/>
          <a:stretch>
            <a:fillRect/>
          </a:stretch>
        </p:blipFill>
        <p:spPr>
          <a:xfrm>
            <a:off x="637983" y="1578713"/>
            <a:ext cx="732092" cy="732092"/>
          </a:xfrm>
          <a:prstGeom prst="rect">
            <a:avLst/>
          </a:prstGeom>
        </p:spPr>
      </p:pic>
      <p:sp>
        <p:nvSpPr>
          <p:cNvPr id="55" name="TextBox 54">
            <a:extLst>
              <a:ext uri="{FF2B5EF4-FFF2-40B4-BE49-F238E27FC236}">
                <a16:creationId xmlns:a16="http://schemas.microsoft.com/office/drawing/2014/main" id="{5663DE7B-C02C-49B2-AD80-A65FC6146C95}"/>
              </a:ext>
            </a:extLst>
          </p:cNvPr>
          <p:cNvSpPr txBox="1"/>
          <p:nvPr/>
        </p:nvSpPr>
        <p:spPr>
          <a:xfrm>
            <a:off x="1546439" y="1806259"/>
            <a:ext cx="5178211" cy="276999"/>
          </a:xfrm>
          <a:prstGeom prst="rect">
            <a:avLst/>
          </a:prstGeom>
          <a:noFill/>
        </p:spPr>
        <p:txBody>
          <a:bodyPr wrap="square" lIns="0" tIns="0" rIns="0" bIns="0" anchor="ctr">
            <a:spAutoFit/>
          </a:bodyPr>
          <a:lstStyle/>
          <a:p>
            <a:pPr lvl="0"/>
            <a:r>
              <a:rPr lang="en-US" dirty="0"/>
              <a:t>Plan for governance in Microsoft 365 Groups</a:t>
            </a:r>
          </a:p>
        </p:txBody>
      </p:sp>
      <p:cxnSp>
        <p:nvCxnSpPr>
          <p:cNvPr id="56" name="Straight Connector 55">
            <a:extLst>
              <a:ext uri="{FF2B5EF4-FFF2-40B4-BE49-F238E27FC236}">
                <a16:creationId xmlns:a16="http://schemas.microsoft.com/office/drawing/2014/main" id="{C582D7FB-AFFD-4225-9BEA-4DE99F04DF21}"/>
              </a:ext>
              <a:ext uri="{C183D7F6-B498-43B3-948B-1728B52AA6E4}">
                <adec:decorative xmlns:adec="http://schemas.microsoft.com/office/drawing/2017/decorative" val="1"/>
              </a:ext>
            </a:extLst>
          </p:cNvPr>
          <p:cNvCxnSpPr>
            <a:cxnSpLocks/>
          </p:cNvCxnSpPr>
          <p:nvPr/>
        </p:nvCxnSpPr>
        <p:spPr>
          <a:xfrm flipV="1">
            <a:off x="1546439" y="2368824"/>
            <a:ext cx="516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screen with gear">
            <a:extLst>
              <a:ext uri="{FF2B5EF4-FFF2-40B4-BE49-F238E27FC236}">
                <a16:creationId xmlns:a16="http://schemas.microsoft.com/office/drawing/2014/main" id="{E6EE3B7A-0A1B-49F9-83CE-7B9D41A24D79}"/>
              </a:ext>
            </a:extLst>
          </p:cNvPr>
          <p:cNvPicPr>
            <a:picLocks/>
          </p:cNvPicPr>
          <p:nvPr/>
        </p:nvPicPr>
        <p:blipFill>
          <a:blip r:embed="rId4"/>
          <a:stretch>
            <a:fillRect/>
          </a:stretch>
        </p:blipFill>
        <p:spPr>
          <a:xfrm>
            <a:off x="637983" y="2437569"/>
            <a:ext cx="732092" cy="732092"/>
          </a:xfrm>
          <a:prstGeom prst="rect">
            <a:avLst/>
          </a:prstGeom>
        </p:spPr>
      </p:pic>
      <p:sp>
        <p:nvSpPr>
          <p:cNvPr id="58" name="TextBox 57">
            <a:extLst>
              <a:ext uri="{FF2B5EF4-FFF2-40B4-BE49-F238E27FC236}">
                <a16:creationId xmlns:a16="http://schemas.microsoft.com/office/drawing/2014/main" id="{AC7FDEF7-D2D5-41B5-A884-3297D2F3FE98}"/>
              </a:ext>
            </a:extLst>
          </p:cNvPr>
          <p:cNvSpPr txBox="1"/>
          <p:nvPr/>
        </p:nvSpPr>
        <p:spPr>
          <a:xfrm>
            <a:off x="1546439" y="2665114"/>
            <a:ext cx="5178211" cy="276999"/>
          </a:xfrm>
          <a:prstGeom prst="rect">
            <a:avLst/>
          </a:prstGeom>
          <a:noFill/>
        </p:spPr>
        <p:txBody>
          <a:bodyPr wrap="square" lIns="0" tIns="0" rIns="0" bIns="0" anchor="ctr">
            <a:spAutoFit/>
          </a:bodyPr>
          <a:lstStyle/>
          <a:p>
            <a:pPr lvl="0"/>
            <a:r>
              <a:rPr lang="en-US" dirty="0"/>
              <a:t>Create and manage Microsoft 365 Groups</a:t>
            </a:r>
          </a:p>
        </p:txBody>
      </p:sp>
      <p:cxnSp>
        <p:nvCxnSpPr>
          <p:cNvPr id="59" name="Straight Connector 58">
            <a:extLst>
              <a:ext uri="{FF2B5EF4-FFF2-40B4-BE49-F238E27FC236}">
                <a16:creationId xmlns:a16="http://schemas.microsoft.com/office/drawing/2014/main" id="{11893D24-B964-4671-BC46-D7C9CC6BB6E9}"/>
              </a:ext>
              <a:ext uri="{C183D7F6-B498-43B3-948B-1728B52AA6E4}">
                <adec:decorative xmlns:adec="http://schemas.microsoft.com/office/drawing/2017/decorative" val="1"/>
              </a:ext>
            </a:extLst>
          </p:cNvPr>
          <p:cNvCxnSpPr>
            <a:cxnSpLocks/>
          </p:cNvCxnSpPr>
          <p:nvPr/>
        </p:nvCxnSpPr>
        <p:spPr>
          <a:xfrm flipV="1">
            <a:off x="1546439" y="3227679"/>
            <a:ext cx="516106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0" name="Picture 59" descr="Icon of a wrench">
            <a:extLst>
              <a:ext uri="{FF2B5EF4-FFF2-40B4-BE49-F238E27FC236}">
                <a16:creationId xmlns:a16="http://schemas.microsoft.com/office/drawing/2014/main" id="{E3C15E23-6F05-417D-BBEB-78502186BF9B}"/>
              </a:ext>
            </a:extLst>
          </p:cNvPr>
          <p:cNvPicPr>
            <a:picLocks/>
          </p:cNvPicPr>
          <p:nvPr/>
        </p:nvPicPr>
        <p:blipFill>
          <a:blip r:embed="rId5"/>
          <a:stretch>
            <a:fillRect/>
          </a:stretch>
        </p:blipFill>
        <p:spPr>
          <a:xfrm>
            <a:off x="637983" y="3296425"/>
            <a:ext cx="732092" cy="732092"/>
          </a:xfrm>
          <a:prstGeom prst="rect">
            <a:avLst/>
          </a:prstGeom>
        </p:spPr>
      </p:pic>
      <p:sp>
        <p:nvSpPr>
          <p:cNvPr id="61" name="TextBox 60">
            <a:extLst>
              <a:ext uri="{FF2B5EF4-FFF2-40B4-BE49-F238E27FC236}">
                <a16:creationId xmlns:a16="http://schemas.microsoft.com/office/drawing/2014/main" id="{3D5A13EF-7852-4F29-885D-31327C0A5A5A}"/>
              </a:ext>
            </a:extLst>
          </p:cNvPr>
          <p:cNvSpPr txBox="1"/>
          <p:nvPr/>
        </p:nvSpPr>
        <p:spPr>
          <a:xfrm>
            <a:off x="1546439" y="3523969"/>
            <a:ext cx="5178211" cy="276999"/>
          </a:xfrm>
          <a:prstGeom prst="rect">
            <a:avLst/>
          </a:prstGeom>
          <a:noFill/>
        </p:spPr>
        <p:txBody>
          <a:bodyPr wrap="square" lIns="0" tIns="0" rIns="0" bIns="0" anchor="ctr">
            <a:spAutoFit/>
          </a:bodyPr>
          <a:lstStyle/>
          <a:p>
            <a:pPr lvl="0"/>
            <a:r>
              <a:rPr lang="en-US" dirty="0"/>
              <a:t>Configure Microsoft 365 Groups expiration policy</a:t>
            </a:r>
          </a:p>
        </p:txBody>
      </p:sp>
      <p:cxnSp>
        <p:nvCxnSpPr>
          <p:cNvPr id="62" name="Straight Connector 61">
            <a:extLst>
              <a:ext uri="{FF2B5EF4-FFF2-40B4-BE49-F238E27FC236}">
                <a16:creationId xmlns:a16="http://schemas.microsoft.com/office/drawing/2014/main" id="{0750022D-D78C-4E2A-B1CE-0BAC0EA3B9D4}"/>
              </a:ext>
              <a:ext uri="{C183D7F6-B498-43B3-948B-1728B52AA6E4}">
                <adec:decorative xmlns:adec="http://schemas.microsoft.com/office/drawing/2017/decorative" val="1"/>
              </a:ext>
            </a:extLst>
          </p:cNvPr>
          <p:cNvCxnSpPr>
            <a:cxnSpLocks/>
          </p:cNvCxnSpPr>
          <p:nvPr/>
        </p:nvCxnSpPr>
        <p:spPr>
          <a:xfrm flipV="1">
            <a:off x="1546439" y="4086534"/>
            <a:ext cx="516106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3" name="Picture 62" descr="Icon of OneNote document">
            <a:extLst>
              <a:ext uri="{FF2B5EF4-FFF2-40B4-BE49-F238E27FC236}">
                <a16:creationId xmlns:a16="http://schemas.microsoft.com/office/drawing/2014/main" id="{EAD06AE2-4280-4C9B-8E65-600CCE01278F}"/>
              </a:ext>
            </a:extLst>
          </p:cNvPr>
          <p:cNvPicPr>
            <a:picLocks/>
          </p:cNvPicPr>
          <p:nvPr/>
        </p:nvPicPr>
        <p:blipFill>
          <a:blip r:embed="rId6"/>
          <a:stretch>
            <a:fillRect/>
          </a:stretch>
        </p:blipFill>
        <p:spPr>
          <a:xfrm>
            <a:off x="637983" y="4155281"/>
            <a:ext cx="732092" cy="732092"/>
          </a:xfrm>
          <a:prstGeom prst="rect">
            <a:avLst/>
          </a:prstGeom>
        </p:spPr>
      </p:pic>
      <p:sp>
        <p:nvSpPr>
          <p:cNvPr id="64" name="TextBox 63">
            <a:extLst>
              <a:ext uri="{FF2B5EF4-FFF2-40B4-BE49-F238E27FC236}">
                <a16:creationId xmlns:a16="http://schemas.microsoft.com/office/drawing/2014/main" id="{78256CEF-19A1-4E14-ADD4-188C81FC3421}"/>
              </a:ext>
            </a:extLst>
          </p:cNvPr>
          <p:cNvSpPr txBox="1"/>
          <p:nvPr/>
        </p:nvSpPr>
        <p:spPr>
          <a:xfrm>
            <a:off x="1546439" y="4382824"/>
            <a:ext cx="5178211" cy="276999"/>
          </a:xfrm>
          <a:prstGeom prst="rect">
            <a:avLst/>
          </a:prstGeom>
          <a:noFill/>
        </p:spPr>
        <p:txBody>
          <a:bodyPr wrap="square" lIns="0" tIns="0" rIns="0" bIns="0" anchor="ctr">
            <a:spAutoFit/>
          </a:bodyPr>
          <a:lstStyle/>
          <a:p>
            <a:pPr lvl="0"/>
            <a:r>
              <a:rPr lang="en-US" dirty="0"/>
              <a:t>Configure Microsoft 365 Groups naming policy</a:t>
            </a:r>
          </a:p>
        </p:txBody>
      </p:sp>
      <p:cxnSp>
        <p:nvCxnSpPr>
          <p:cNvPr id="65" name="Straight Connector 64">
            <a:extLst>
              <a:ext uri="{FF2B5EF4-FFF2-40B4-BE49-F238E27FC236}">
                <a16:creationId xmlns:a16="http://schemas.microsoft.com/office/drawing/2014/main" id="{FB15435E-8BC3-4A03-8043-C382C8F26477}"/>
              </a:ext>
              <a:ext uri="{C183D7F6-B498-43B3-948B-1728B52AA6E4}">
                <adec:decorative xmlns:adec="http://schemas.microsoft.com/office/drawing/2017/decorative" val="1"/>
              </a:ext>
            </a:extLst>
          </p:cNvPr>
          <p:cNvCxnSpPr>
            <a:cxnSpLocks/>
          </p:cNvCxnSpPr>
          <p:nvPr/>
        </p:nvCxnSpPr>
        <p:spPr>
          <a:xfrm flipV="1">
            <a:off x="1546439" y="4945389"/>
            <a:ext cx="516106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6" name="Picture 65" descr="Icon of a series of squares arranged in a square pattern and a single square below">
            <a:extLst>
              <a:ext uri="{FF2B5EF4-FFF2-40B4-BE49-F238E27FC236}">
                <a16:creationId xmlns:a16="http://schemas.microsoft.com/office/drawing/2014/main" id="{83DFB34C-BCCD-46F2-96BC-6AEDFEC41208}"/>
              </a:ext>
            </a:extLst>
          </p:cNvPr>
          <p:cNvPicPr>
            <a:picLocks/>
          </p:cNvPicPr>
          <p:nvPr/>
        </p:nvPicPr>
        <p:blipFill>
          <a:blip r:embed="rId7"/>
          <a:stretch>
            <a:fillRect/>
          </a:stretch>
        </p:blipFill>
        <p:spPr>
          <a:xfrm>
            <a:off x="637983" y="5014137"/>
            <a:ext cx="732092" cy="732092"/>
          </a:xfrm>
          <a:prstGeom prst="rect">
            <a:avLst/>
          </a:prstGeom>
        </p:spPr>
      </p:pic>
      <p:sp>
        <p:nvSpPr>
          <p:cNvPr id="67" name="TextBox 66">
            <a:extLst>
              <a:ext uri="{FF2B5EF4-FFF2-40B4-BE49-F238E27FC236}">
                <a16:creationId xmlns:a16="http://schemas.microsoft.com/office/drawing/2014/main" id="{512A241F-255A-47A6-BC0E-FD6D31E3B3FE}"/>
              </a:ext>
            </a:extLst>
          </p:cNvPr>
          <p:cNvSpPr txBox="1"/>
          <p:nvPr/>
        </p:nvSpPr>
        <p:spPr>
          <a:xfrm>
            <a:off x="1546439" y="5241679"/>
            <a:ext cx="5178211" cy="276999"/>
          </a:xfrm>
          <a:prstGeom prst="rect">
            <a:avLst/>
          </a:prstGeom>
          <a:noFill/>
        </p:spPr>
        <p:txBody>
          <a:bodyPr wrap="square" lIns="0" tIns="0" rIns="0" bIns="0" anchor="ctr">
            <a:spAutoFit/>
          </a:bodyPr>
          <a:lstStyle/>
          <a:p>
            <a:pPr lvl="0"/>
            <a:r>
              <a:rPr lang="en-US" dirty="0"/>
              <a:t>Analyze Teams usage reports</a:t>
            </a:r>
          </a:p>
        </p:txBody>
      </p:sp>
    </p:spTree>
    <p:extLst>
      <p:ext uri="{BB962C8B-B14F-4D97-AF65-F5344CB8AC3E}">
        <p14:creationId xmlns:p14="http://schemas.microsoft.com/office/powerpoint/2010/main" val="78891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governance in Microsoft 365 groups</a:t>
            </a:r>
          </a:p>
        </p:txBody>
      </p:sp>
      <p:sp>
        <p:nvSpPr>
          <p:cNvPr id="86" name="TextBox 85">
            <a:extLst>
              <a:ext uri="{FF2B5EF4-FFF2-40B4-BE49-F238E27FC236}">
                <a16:creationId xmlns:a16="http://schemas.microsoft.com/office/drawing/2014/main" id="{A8268FBD-2308-49B6-82D7-715BE513AF92}"/>
              </a:ext>
            </a:extLst>
          </p:cNvPr>
          <p:cNvSpPr txBox="1"/>
          <p:nvPr/>
        </p:nvSpPr>
        <p:spPr>
          <a:xfrm>
            <a:off x="603504" y="1078992"/>
            <a:ext cx="11253534" cy="338554"/>
          </a:xfrm>
          <a:prstGeom prst="rect">
            <a:avLst/>
          </a:prstGeom>
          <a:noFill/>
        </p:spPr>
        <p:txBody>
          <a:bodyPr wrap="square" lIns="0" tIns="0" rIns="0" bIns="0">
            <a:spAutoFit/>
          </a:bodyPr>
          <a:lstStyle/>
          <a:p>
            <a:pPr marL="0" indent="0">
              <a:buNone/>
            </a:pPr>
            <a:r>
              <a:rPr lang="en-US" sz="2200" dirty="0">
                <a:latin typeface="+mj-lt"/>
              </a:rPr>
              <a:t>Microsoft 365 Groups is the cross-application membership service in Office 365</a:t>
            </a:r>
          </a:p>
        </p:txBody>
      </p:sp>
      <p:sp>
        <p:nvSpPr>
          <p:cNvPr id="87" name="Text Placeholder 5">
            <a:extLst>
              <a:ext uri="{FF2B5EF4-FFF2-40B4-BE49-F238E27FC236}">
                <a16:creationId xmlns:a16="http://schemas.microsoft.com/office/drawing/2014/main" id="{772B34F2-D51A-43BD-BEF7-04B74B451A31}"/>
              </a:ext>
            </a:extLst>
          </p:cNvPr>
          <p:cNvSpPr txBox="1">
            <a:spLocks/>
          </p:cNvSpPr>
          <p:nvPr/>
        </p:nvSpPr>
        <p:spPr>
          <a:xfrm>
            <a:off x="593953" y="1550213"/>
            <a:ext cx="11277600" cy="1916888"/>
          </a:xfrm>
          <a:prstGeom prst="rect">
            <a:avLst/>
          </a:prstGeom>
          <a:solidFill>
            <a:schemeClr val="bg1">
              <a:lumMod val="95000"/>
            </a:schemeClr>
          </a:solidFill>
          <a:ln>
            <a:noFill/>
          </a:ln>
        </p:spPr>
        <p:txBody>
          <a:bodyPr vert="horz" wrap="square" lIns="137160" tIns="91440" rIns="137160" bIns="91440" rtlCol="0">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a:buFont typeface="Wingdings" panose="05000000000000000000" pitchFamily="2" charset="2"/>
              <a:buNone/>
            </a:pPr>
            <a:r>
              <a:rPr lang="en-US" sz="2200" dirty="0">
                <a:solidFill>
                  <a:schemeClr val="tx1"/>
                </a:solidFill>
                <a:latin typeface="+mj-lt"/>
              </a:rPr>
              <a:t>Following components are created when a team is created:</a:t>
            </a:r>
          </a:p>
          <a:p>
            <a:pPr marL="0" indent="0">
              <a:spcBef>
                <a:spcPts val="300"/>
              </a:spcBef>
              <a:spcAft>
                <a:spcPts val="300"/>
              </a:spcAft>
              <a:buFont typeface="Wingdings" panose="05000000000000000000" pitchFamily="2" charset="2"/>
              <a:buNone/>
            </a:pPr>
            <a:r>
              <a:rPr lang="en-US" sz="1800" dirty="0">
                <a:solidFill>
                  <a:schemeClr val="tx1"/>
                </a:solidFill>
              </a:rPr>
              <a:t>Microsoft 365 Group</a:t>
            </a:r>
          </a:p>
          <a:p>
            <a:pPr marL="0" indent="0">
              <a:spcBef>
                <a:spcPts val="300"/>
              </a:spcBef>
              <a:spcAft>
                <a:spcPts val="300"/>
              </a:spcAft>
              <a:buFont typeface="Wingdings" panose="05000000000000000000" pitchFamily="2" charset="2"/>
              <a:buNone/>
            </a:pPr>
            <a:r>
              <a:rPr lang="en-US" sz="1800" dirty="0">
                <a:solidFill>
                  <a:schemeClr val="tx1"/>
                </a:solidFill>
              </a:rPr>
              <a:t>Associated SharePoint document library</a:t>
            </a:r>
          </a:p>
          <a:p>
            <a:pPr marL="0" indent="0">
              <a:spcBef>
                <a:spcPts val="300"/>
              </a:spcBef>
              <a:spcAft>
                <a:spcPts val="300"/>
              </a:spcAft>
              <a:buFont typeface="Wingdings" panose="05000000000000000000" pitchFamily="2" charset="2"/>
              <a:buNone/>
            </a:pPr>
            <a:r>
              <a:rPr lang="en-US" sz="1800" dirty="0">
                <a:solidFill>
                  <a:schemeClr val="tx1"/>
                </a:solidFill>
              </a:rPr>
              <a:t>OneNote notebook</a:t>
            </a:r>
          </a:p>
          <a:p>
            <a:pPr marL="0" indent="0">
              <a:spcBef>
                <a:spcPts val="300"/>
              </a:spcBef>
              <a:spcAft>
                <a:spcPts val="300"/>
              </a:spcAft>
              <a:buFont typeface="Wingdings" panose="05000000000000000000" pitchFamily="2" charset="2"/>
              <a:buNone/>
            </a:pPr>
            <a:r>
              <a:rPr lang="en-US" sz="1800" dirty="0">
                <a:solidFill>
                  <a:schemeClr val="tx1"/>
                </a:solidFill>
              </a:rPr>
              <a:t>Connections with other Office 365 cloud applications</a:t>
            </a:r>
          </a:p>
        </p:txBody>
      </p:sp>
      <p:pic>
        <p:nvPicPr>
          <p:cNvPr id="12" name="Picture 11" descr="Office 365 Group features">
            <a:extLst>
              <a:ext uri="{FF2B5EF4-FFF2-40B4-BE49-F238E27FC236}">
                <a16:creationId xmlns:a16="http://schemas.microsoft.com/office/drawing/2014/main" id="{0A223EF2-3EE6-447C-B81F-E5F2D30CFE54}"/>
              </a:ext>
            </a:extLst>
          </p:cNvPr>
          <p:cNvPicPr>
            <a:picLocks noChangeAspect="1"/>
          </p:cNvPicPr>
          <p:nvPr/>
        </p:nvPicPr>
        <p:blipFill rotWithShape="1">
          <a:blip r:embed="rId3"/>
          <a:srcRect l="-2604" t="-5036" r="-2321" b="-1195"/>
          <a:stretch/>
        </p:blipFill>
        <p:spPr>
          <a:xfrm>
            <a:off x="593953" y="3626745"/>
            <a:ext cx="11277600" cy="2940283"/>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60949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and manage Microsoft 365 Groups</a:t>
            </a:r>
          </a:p>
        </p:txBody>
      </p:sp>
      <p:pic>
        <p:nvPicPr>
          <p:cNvPr id="38" name="Picture 37" descr="Icon of three people">
            <a:extLst>
              <a:ext uri="{FF2B5EF4-FFF2-40B4-BE49-F238E27FC236}">
                <a16:creationId xmlns:a16="http://schemas.microsoft.com/office/drawing/2014/main" id="{85574C9B-12ED-4FE8-975A-1053C71913B0}"/>
              </a:ext>
            </a:extLst>
          </p:cNvPr>
          <p:cNvPicPr>
            <a:picLocks/>
          </p:cNvPicPr>
          <p:nvPr/>
        </p:nvPicPr>
        <p:blipFill>
          <a:blip r:embed="rId3"/>
          <a:stretch>
            <a:fillRect/>
          </a:stretch>
        </p:blipFill>
        <p:spPr>
          <a:xfrm>
            <a:off x="580227" y="1364912"/>
            <a:ext cx="950976" cy="950976"/>
          </a:xfrm>
          <a:prstGeom prst="rect">
            <a:avLst/>
          </a:prstGeom>
        </p:spPr>
      </p:pic>
      <p:sp>
        <p:nvSpPr>
          <p:cNvPr id="39" name="TextBox 38">
            <a:extLst>
              <a:ext uri="{FF2B5EF4-FFF2-40B4-BE49-F238E27FC236}">
                <a16:creationId xmlns:a16="http://schemas.microsoft.com/office/drawing/2014/main" id="{C9DFD878-688B-42AF-8B78-1397119DFE23}"/>
              </a:ext>
            </a:extLst>
          </p:cNvPr>
          <p:cNvSpPr txBox="1"/>
          <p:nvPr/>
        </p:nvSpPr>
        <p:spPr>
          <a:xfrm>
            <a:off x="1819564" y="1374888"/>
            <a:ext cx="9921362" cy="931024"/>
          </a:xfrm>
          <a:prstGeom prst="rect">
            <a:avLst/>
          </a:prstGeom>
          <a:noFill/>
        </p:spPr>
        <p:txBody>
          <a:bodyPr wrap="square" lIns="0" tIns="0" rIns="0" bIns="0" anchor="ctr">
            <a:spAutoFit/>
          </a:bodyPr>
          <a:lstStyle/>
          <a:p>
            <a:r>
              <a:rPr lang="en-US" sz="2200" dirty="0">
                <a:latin typeface="+mj-lt"/>
                <a:cs typeface="Segoe UI Semilight" panose="020B0402040204020203" pitchFamily="34" charset="0"/>
              </a:rPr>
              <a:t>Create a new Microsoft 365 Group:</a:t>
            </a:r>
          </a:p>
          <a:p>
            <a:pPr marL="0" lvl="1">
              <a:spcBef>
                <a:spcPts val="300"/>
              </a:spcBef>
            </a:pPr>
            <a:r>
              <a:rPr lang="en-US" dirty="0">
                <a:cs typeface="Segoe UI Semilight" panose="020B0402040204020203" pitchFamily="34" charset="0"/>
              </a:rPr>
              <a:t>Users can create Microsoft 365 Groups in the three main communication applications in</a:t>
            </a:r>
            <a:br>
              <a:rPr lang="en-US" dirty="0">
                <a:cs typeface="Segoe UI Semilight" panose="020B0402040204020203" pitchFamily="34" charset="0"/>
              </a:rPr>
            </a:br>
            <a:r>
              <a:rPr lang="en-US" dirty="0">
                <a:cs typeface="Segoe UI Semilight" panose="020B0402040204020203" pitchFamily="34" charset="0"/>
              </a:rPr>
              <a:t>Office 365: Outlook, Microsoft Teams, and Yammer</a:t>
            </a:r>
          </a:p>
        </p:txBody>
      </p:sp>
      <p:cxnSp>
        <p:nvCxnSpPr>
          <p:cNvPr id="42" name="Straight Connector 41">
            <a:extLst>
              <a:ext uri="{FF2B5EF4-FFF2-40B4-BE49-F238E27FC236}">
                <a16:creationId xmlns:a16="http://schemas.microsoft.com/office/drawing/2014/main" id="{28EB83DE-84B0-4D40-BED9-23A79A69B16F}"/>
              </a:ext>
              <a:ext uri="{C183D7F6-B498-43B3-948B-1728B52AA6E4}">
                <adec:decorative xmlns:adec="http://schemas.microsoft.com/office/drawing/2017/decorative" val="1"/>
              </a:ext>
            </a:extLst>
          </p:cNvPr>
          <p:cNvCxnSpPr>
            <a:cxnSpLocks/>
          </p:cNvCxnSpPr>
          <p:nvPr/>
        </p:nvCxnSpPr>
        <p:spPr>
          <a:xfrm>
            <a:off x="1819744" y="2520930"/>
            <a:ext cx="98938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rrow pointing forward">
            <a:extLst>
              <a:ext uri="{FF2B5EF4-FFF2-40B4-BE49-F238E27FC236}">
                <a16:creationId xmlns:a16="http://schemas.microsoft.com/office/drawing/2014/main" id="{5CEC00BC-7122-4504-9144-8B131E764351}"/>
              </a:ext>
            </a:extLst>
          </p:cNvPr>
          <p:cNvPicPr>
            <a:picLocks/>
          </p:cNvPicPr>
          <p:nvPr/>
        </p:nvPicPr>
        <p:blipFill>
          <a:blip r:embed="rId4"/>
          <a:stretch>
            <a:fillRect/>
          </a:stretch>
        </p:blipFill>
        <p:spPr>
          <a:xfrm>
            <a:off x="580227" y="2725972"/>
            <a:ext cx="950976" cy="950976"/>
          </a:xfrm>
          <a:prstGeom prst="rect">
            <a:avLst/>
          </a:prstGeom>
        </p:spPr>
      </p:pic>
      <p:sp>
        <p:nvSpPr>
          <p:cNvPr id="48" name="TextBox 47">
            <a:extLst>
              <a:ext uri="{FF2B5EF4-FFF2-40B4-BE49-F238E27FC236}">
                <a16:creationId xmlns:a16="http://schemas.microsoft.com/office/drawing/2014/main" id="{E2E11BCF-4940-4921-B85D-ED21AF3A317E}"/>
              </a:ext>
            </a:extLst>
          </p:cNvPr>
          <p:cNvSpPr txBox="1"/>
          <p:nvPr/>
        </p:nvSpPr>
        <p:spPr>
          <a:xfrm>
            <a:off x="1819564" y="3032183"/>
            <a:ext cx="9921362" cy="338554"/>
          </a:xfrm>
          <a:prstGeom prst="rect">
            <a:avLst/>
          </a:prstGeom>
          <a:noFill/>
        </p:spPr>
        <p:txBody>
          <a:bodyPr wrap="square" lIns="0" tIns="0" rIns="0" bIns="0" anchor="ctr">
            <a:spAutoFit/>
          </a:bodyPr>
          <a:lstStyle/>
          <a:p>
            <a:r>
              <a:rPr lang="en-US" sz="2200" dirty="0">
                <a:latin typeface="+mj-lt"/>
                <a:cs typeface="Segoe UI Semilight" panose="020B0402040204020203" pitchFamily="34" charset="0"/>
              </a:rPr>
              <a:t>Upgrade a distribution list to a Microsoft 365 Group</a:t>
            </a:r>
          </a:p>
        </p:txBody>
      </p:sp>
      <p:cxnSp>
        <p:nvCxnSpPr>
          <p:cNvPr id="50" name="Straight Connector 49">
            <a:extLst>
              <a:ext uri="{FF2B5EF4-FFF2-40B4-BE49-F238E27FC236}">
                <a16:creationId xmlns:a16="http://schemas.microsoft.com/office/drawing/2014/main" id="{8725349D-87E7-42C1-B810-33C6838A24AA}"/>
              </a:ext>
              <a:ext uri="{C183D7F6-B498-43B3-948B-1728B52AA6E4}">
                <adec:decorative xmlns:adec="http://schemas.microsoft.com/office/drawing/2017/decorative" val="1"/>
              </a:ext>
            </a:extLst>
          </p:cNvPr>
          <p:cNvCxnSpPr>
            <a:cxnSpLocks/>
          </p:cNvCxnSpPr>
          <p:nvPr/>
        </p:nvCxnSpPr>
        <p:spPr>
          <a:xfrm flipV="1">
            <a:off x="1819744" y="3899879"/>
            <a:ext cx="989388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1" name="Picture 50" descr="Icon of a document with data">
            <a:extLst>
              <a:ext uri="{FF2B5EF4-FFF2-40B4-BE49-F238E27FC236}">
                <a16:creationId xmlns:a16="http://schemas.microsoft.com/office/drawing/2014/main" id="{6A08B58E-51AC-484A-9AF3-FEEF3169D5F8}"/>
              </a:ext>
            </a:extLst>
          </p:cNvPr>
          <p:cNvPicPr>
            <a:picLocks/>
          </p:cNvPicPr>
          <p:nvPr/>
        </p:nvPicPr>
        <p:blipFill>
          <a:blip r:embed="rId5"/>
          <a:stretch>
            <a:fillRect/>
          </a:stretch>
        </p:blipFill>
        <p:spPr>
          <a:xfrm>
            <a:off x="580227" y="4104921"/>
            <a:ext cx="950976" cy="950976"/>
          </a:xfrm>
          <a:prstGeom prst="rect">
            <a:avLst/>
          </a:prstGeom>
        </p:spPr>
      </p:pic>
      <p:sp>
        <p:nvSpPr>
          <p:cNvPr id="52" name="TextBox 51">
            <a:extLst>
              <a:ext uri="{FF2B5EF4-FFF2-40B4-BE49-F238E27FC236}">
                <a16:creationId xmlns:a16="http://schemas.microsoft.com/office/drawing/2014/main" id="{A163757C-53EE-49DA-A70C-B765FA6DF3E1}"/>
              </a:ext>
            </a:extLst>
          </p:cNvPr>
          <p:cNvSpPr txBox="1"/>
          <p:nvPr/>
        </p:nvSpPr>
        <p:spPr>
          <a:xfrm>
            <a:off x="1819564" y="4114897"/>
            <a:ext cx="9921363" cy="931024"/>
          </a:xfrm>
          <a:prstGeom prst="rect">
            <a:avLst/>
          </a:prstGeom>
          <a:noFill/>
        </p:spPr>
        <p:txBody>
          <a:bodyPr wrap="square" lIns="0" tIns="0" rIns="0" bIns="0" anchor="ctr">
            <a:spAutoFit/>
          </a:bodyPr>
          <a:lstStyle/>
          <a:p>
            <a:r>
              <a:rPr lang="en-US" sz="2200" dirty="0">
                <a:latin typeface="+mj-lt"/>
                <a:cs typeface="Segoe UI Semilight" panose="020B0402040204020203" pitchFamily="34" charset="0"/>
              </a:rPr>
              <a:t>Strategies for Microsoft 365 Groups creation:</a:t>
            </a:r>
          </a:p>
          <a:p>
            <a:pPr marL="0" lvl="1">
              <a:spcBef>
                <a:spcPts val="300"/>
              </a:spcBef>
            </a:pPr>
            <a:r>
              <a:rPr lang="en-US" dirty="0">
                <a:cs typeface="Segoe UI Semilight" panose="020B0402040204020203" pitchFamily="34" charset="0"/>
              </a:rPr>
              <a:t>Microsoft 365 Group creation can be restricted to the members of a particular security group.</a:t>
            </a:r>
            <a:br>
              <a:rPr lang="en-US" dirty="0">
                <a:cs typeface="Segoe UI Semilight" panose="020B0402040204020203" pitchFamily="34" charset="0"/>
              </a:rPr>
            </a:br>
            <a:r>
              <a:rPr lang="en-US" dirty="0">
                <a:cs typeface="Segoe UI Semilight" panose="020B0402040204020203" pitchFamily="34" charset="0"/>
              </a:rPr>
              <a:t>This can be done with PowerShell</a:t>
            </a:r>
          </a:p>
        </p:txBody>
      </p:sp>
      <p:cxnSp>
        <p:nvCxnSpPr>
          <p:cNvPr id="53" name="Straight Connector 52">
            <a:extLst>
              <a:ext uri="{FF2B5EF4-FFF2-40B4-BE49-F238E27FC236}">
                <a16:creationId xmlns:a16="http://schemas.microsoft.com/office/drawing/2014/main" id="{CBF8D6B6-52BE-4D60-A9B9-83E3A7CA61FA}"/>
              </a:ext>
              <a:ext uri="{C183D7F6-B498-43B3-948B-1728B52AA6E4}">
                <adec:decorative xmlns:adec="http://schemas.microsoft.com/office/drawing/2017/decorative" val="1"/>
              </a:ext>
            </a:extLst>
          </p:cNvPr>
          <p:cNvCxnSpPr>
            <a:cxnSpLocks/>
          </p:cNvCxnSpPr>
          <p:nvPr/>
        </p:nvCxnSpPr>
        <p:spPr>
          <a:xfrm>
            <a:off x="1819744" y="5260939"/>
            <a:ext cx="989388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4" name="Picture 53" descr="Icon of screen with gear">
            <a:extLst>
              <a:ext uri="{FF2B5EF4-FFF2-40B4-BE49-F238E27FC236}">
                <a16:creationId xmlns:a16="http://schemas.microsoft.com/office/drawing/2014/main" id="{A66F3D63-BC95-4B8B-BE21-59F45EF5F315}"/>
              </a:ext>
            </a:extLst>
          </p:cNvPr>
          <p:cNvPicPr>
            <a:picLocks/>
          </p:cNvPicPr>
          <p:nvPr/>
        </p:nvPicPr>
        <p:blipFill>
          <a:blip r:embed="rId6"/>
          <a:stretch>
            <a:fillRect/>
          </a:stretch>
        </p:blipFill>
        <p:spPr>
          <a:xfrm>
            <a:off x="580227" y="5465980"/>
            <a:ext cx="950976" cy="950976"/>
          </a:xfrm>
          <a:prstGeom prst="rect">
            <a:avLst/>
          </a:prstGeom>
        </p:spPr>
      </p:pic>
      <p:sp>
        <p:nvSpPr>
          <p:cNvPr id="55" name="Rectangle 54">
            <a:extLst>
              <a:ext uri="{FF2B5EF4-FFF2-40B4-BE49-F238E27FC236}">
                <a16:creationId xmlns:a16="http://schemas.microsoft.com/office/drawing/2014/main" id="{94DC5F37-FBD9-4242-8534-1C92BAEDA4D9}"/>
              </a:ext>
            </a:extLst>
          </p:cNvPr>
          <p:cNvSpPr/>
          <p:nvPr/>
        </p:nvSpPr>
        <p:spPr>
          <a:xfrm>
            <a:off x="1819564" y="5772191"/>
            <a:ext cx="9921362" cy="338554"/>
          </a:xfrm>
          <a:prstGeom prst="rect">
            <a:avLst/>
          </a:prstGeom>
        </p:spPr>
        <p:txBody>
          <a:bodyPr wrap="square" lIns="0" tIns="0" rIns="0" bIns="0" anchor="ctr">
            <a:spAutoFit/>
          </a:bodyPr>
          <a:lstStyle/>
          <a:p>
            <a:r>
              <a:rPr lang="en-US" sz="2200" dirty="0">
                <a:latin typeface="+mj-lt"/>
                <a:cs typeface="Segoe UI Semilight" panose="020B0402040204020203" pitchFamily="34" charset="0"/>
              </a:rPr>
              <a:t>Manage a Microsoft 365 Group</a:t>
            </a:r>
          </a:p>
        </p:txBody>
      </p:sp>
    </p:spTree>
    <p:extLst>
      <p:ext uri="{BB962C8B-B14F-4D97-AF65-F5344CB8AC3E}">
        <p14:creationId xmlns:p14="http://schemas.microsoft.com/office/powerpoint/2010/main" val="2121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Microsoft 365 Groups expiration policy</a:t>
            </a:r>
          </a:p>
        </p:txBody>
      </p:sp>
      <p:sp>
        <p:nvSpPr>
          <p:cNvPr id="22" name="TextBox 21">
            <a:extLst>
              <a:ext uri="{FF2B5EF4-FFF2-40B4-BE49-F238E27FC236}">
                <a16:creationId xmlns:a16="http://schemas.microsoft.com/office/drawing/2014/main" id="{952902E2-0C31-4F00-B799-6AC3190C796C}"/>
              </a:ext>
            </a:extLst>
          </p:cNvPr>
          <p:cNvSpPr txBox="1"/>
          <p:nvPr/>
        </p:nvSpPr>
        <p:spPr>
          <a:xfrm>
            <a:off x="594678" y="1431154"/>
            <a:ext cx="3647766" cy="913696"/>
          </a:xfrm>
          <a:prstGeom prst="rect">
            <a:avLst/>
          </a:prstGeom>
          <a:solidFill>
            <a:schemeClr val="bg1">
              <a:lumMod val="95000"/>
            </a:schemeClr>
          </a:solidFill>
          <a:ln w="19050">
            <a:solidFill>
              <a:srgbClr val="F2F2F2"/>
            </a:solidFill>
          </a:ln>
        </p:spPr>
        <p:txBody>
          <a:bodyPr wrap="square" lIns="91440" tIns="45720" rIns="91440" bIns="45720" anchor="ctr">
            <a:noAutofit/>
          </a:bodyPr>
          <a:lstStyle/>
          <a:p>
            <a:pPr algn="ctr"/>
            <a:r>
              <a:rPr lang="en-US" sz="2000" dirty="0">
                <a:cs typeface="Segoe UI Semilight" panose="020B0402040204020203" pitchFamily="34" charset="0"/>
              </a:rPr>
              <a:t>Configure the Microsoft 365 Groups expiration policy</a:t>
            </a:r>
          </a:p>
        </p:txBody>
      </p:sp>
      <p:sp>
        <p:nvSpPr>
          <p:cNvPr id="23" name="TextBox 22">
            <a:extLst>
              <a:ext uri="{FF2B5EF4-FFF2-40B4-BE49-F238E27FC236}">
                <a16:creationId xmlns:a16="http://schemas.microsoft.com/office/drawing/2014/main" id="{448726BA-C293-4702-8FD1-DFE8DA77FF3E}"/>
              </a:ext>
            </a:extLst>
          </p:cNvPr>
          <p:cNvSpPr txBox="1"/>
          <p:nvPr/>
        </p:nvSpPr>
        <p:spPr>
          <a:xfrm>
            <a:off x="4399284" y="1431154"/>
            <a:ext cx="3647766" cy="913696"/>
          </a:xfrm>
          <a:prstGeom prst="rect">
            <a:avLst/>
          </a:prstGeom>
          <a:solidFill>
            <a:schemeClr val="bg1">
              <a:lumMod val="95000"/>
            </a:schemeClr>
          </a:solidFill>
          <a:ln w="19050">
            <a:solidFill>
              <a:srgbClr val="F2F2F2"/>
            </a:solidFill>
          </a:ln>
        </p:spPr>
        <p:txBody>
          <a:bodyPr wrap="square" lIns="91440" tIns="45720" rIns="91440" bIns="45720" anchor="ctr">
            <a:noAutofit/>
          </a:bodyPr>
          <a:lstStyle/>
          <a:p>
            <a:pPr algn="ctr"/>
            <a:r>
              <a:rPr lang="en-US" sz="2000" dirty="0">
                <a:cs typeface="Segoe UI Semilight" panose="020B0402040204020203" pitchFamily="34" charset="0"/>
              </a:rPr>
              <a:t>Notification on a</a:t>
            </a:r>
            <a:br>
              <a:rPr lang="en-US" sz="2000" dirty="0">
                <a:cs typeface="Segoe UI Semilight" panose="020B0402040204020203" pitchFamily="34" charset="0"/>
              </a:rPr>
            </a:br>
            <a:r>
              <a:rPr lang="en-US" sz="2000" dirty="0">
                <a:cs typeface="Segoe UI Semilight" panose="020B0402040204020203" pitchFamily="34" charset="0"/>
              </a:rPr>
              <a:t>Groups expiration</a:t>
            </a:r>
          </a:p>
        </p:txBody>
      </p:sp>
      <p:sp>
        <p:nvSpPr>
          <p:cNvPr id="24" name="TextBox 23">
            <a:extLst>
              <a:ext uri="{FF2B5EF4-FFF2-40B4-BE49-F238E27FC236}">
                <a16:creationId xmlns:a16="http://schemas.microsoft.com/office/drawing/2014/main" id="{4FBF1646-2C07-4190-81D8-6C82F79FBE33}"/>
              </a:ext>
            </a:extLst>
          </p:cNvPr>
          <p:cNvSpPr txBox="1"/>
          <p:nvPr/>
        </p:nvSpPr>
        <p:spPr>
          <a:xfrm>
            <a:off x="8203891" y="1431154"/>
            <a:ext cx="3647766" cy="913696"/>
          </a:xfrm>
          <a:prstGeom prst="rect">
            <a:avLst/>
          </a:prstGeom>
          <a:solidFill>
            <a:schemeClr val="bg1">
              <a:lumMod val="95000"/>
            </a:schemeClr>
          </a:solidFill>
          <a:ln w="19050">
            <a:solidFill>
              <a:srgbClr val="F2F2F2"/>
            </a:solidFill>
          </a:ln>
        </p:spPr>
        <p:txBody>
          <a:bodyPr wrap="square" lIns="91440" tIns="45720" rIns="91440" bIns="45720" anchor="ctr">
            <a:noAutofit/>
          </a:bodyPr>
          <a:lstStyle/>
          <a:p>
            <a:pPr algn="ctr"/>
            <a:r>
              <a:rPr lang="en-US" sz="2000" dirty="0">
                <a:cs typeface="Segoe UI Semilight" panose="020B0402040204020203" pitchFamily="34" charset="0"/>
              </a:rPr>
              <a:t>30-day group</a:t>
            </a:r>
            <a:br>
              <a:rPr lang="en-US" sz="2000" dirty="0">
                <a:cs typeface="Segoe UI Semilight" panose="020B0402040204020203" pitchFamily="34" charset="0"/>
              </a:rPr>
            </a:br>
            <a:r>
              <a:rPr lang="en-US" sz="2000" dirty="0">
                <a:cs typeface="Segoe UI Semilight" panose="020B0402040204020203" pitchFamily="34" charset="0"/>
              </a:rPr>
              <a:t>restoration period</a:t>
            </a:r>
          </a:p>
        </p:txBody>
      </p:sp>
      <p:sp>
        <p:nvSpPr>
          <p:cNvPr id="25" name="Rectangle 24">
            <a:extLst>
              <a:ext uri="{FF2B5EF4-FFF2-40B4-BE49-F238E27FC236}">
                <a16:creationId xmlns:a16="http://schemas.microsoft.com/office/drawing/2014/main" id="{92F695DD-18CD-43F7-9560-EB96F79E2571}"/>
              </a:ext>
              <a:ext uri="{C183D7F6-B498-43B3-948B-1728B52AA6E4}">
                <adec:decorative xmlns:adec="http://schemas.microsoft.com/office/drawing/2017/decorative" val="1"/>
              </a:ext>
            </a:extLst>
          </p:cNvPr>
          <p:cNvSpPr/>
          <p:nvPr/>
        </p:nvSpPr>
        <p:spPr bwMode="auto">
          <a:xfrm>
            <a:off x="600059" y="2496457"/>
            <a:ext cx="11256979" cy="406785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6" name="Picture 4" descr="Screenshot of Expiration policy in AzureAD">
            <a:extLst>
              <a:ext uri="{FF2B5EF4-FFF2-40B4-BE49-F238E27FC236}">
                <a16:creationId xmlns:a16="http://schemas.microsoft.com/office/drawing/2014/main" id="{64A5190A-C807-4E19-B04A-3A23E90D297A}"/>
              </a:ext>
            </a:extLst>
          </p:cNvPr>
          <p:cNvPicPr>
            <a:picLocks noChangeAspect="1"/>
          </p:cNvPicPr>
          <p:nvPr/>
        </p:nvPicPr>
        <p:blipFill rotWithShape="1">
          <a:blip r:embed="rId3"/>
          <a:srcRect r="12665" b="18905"/>
          <a:stretch/>
        </p:blipFill>
        <p:spPr>
          <a:xfrm>
            <a:off x="2020105" y="2663265"/>
            <a:ext cx="8416887" cy="3734240"/>
          </a:xfrm>
          <a:prstGeom prst="rect">
            <a:avLst/>
          </a:prstGeom>
          <a:solidFill>
            <a:schemeClr val="bg1"/>
          </a:solidFill>
          <a:ln w="6350">
            <a:noFill/>
          </a:ln>
          <a:effectLst/>
        </p:spPr>
      </p:pic>
    </p:spTree>
    <p:extLst>
      <p:ext uri="{BB962C8B-B14F-4D97-AF65-F5344CB8AC3E}">
        <p14:creationId xmlns:p14="http://schemas.microsoft.com/office/powerpoint/2010/main" val="26360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Microsoft 365 Groups naming policy</a:t>
            </a:r>
          </a:p>
        </p:txBody>
      </p:sp>
      <p:sp>
        <p:nvSpPr>
          <p:cNvPr id="21" name="TextBox 20">
            <a:extLst>
              <a:ext uri="{FF2B5EF4-FFF2-40B4-BE49-F238E27FC236}">
                <a16:creationId xmlns:a16="http://schemas.microsoft.com/office/drawing/2014/main" id="{F72EA91C-568A-48E3-99AD-3C3808DB0938}"/>
              </a:ext>
            </a:extLst>
          </p:cNvPr>
          <p:cNvSpPr txBox="1"/>
          <p:nvPr/>
        </p:nvSpPr>
        <p:spPr>
          <a:xfrm>
            <a:off x="596902" y="1447964"/>
            <a:ext cx="5232397" cy="1368269"/>
          </a:xfrm>
          <a:prstGeom prst="rect">
            <a:avLst/>
          </a:prstGeom>
          <a:solidFill>
            <a:schemeClr val="bg1">
              <a:lumMod val="95000"/>
            </a:schemeClr>
          </a:solidFill>
          <a:ln w="19050">
            <a:solidFill>
              <a:srgbClr val="F2F2F2"/>
            </a:solidFill>
          </a:ln>
        </p:spPr>
        <p:txBody>
          <a:bodyPr wrap="square" anchor="ctr">
            <a:noAutofit/>
          </a:bodyPr>
          <a:lstStyle/>
          <a:p>
            <a:pPr>
              <a:spcBef>
                <a:spcPts val="0"/>
              </a:spcBef>
            </a:pPr>
            <a:r>
              <a:rPr lang="en-US" sz="2000" dirty="0">
                <a:latin typeface="+mj-lt"/>
              </a:rPr>
              <a:t>Organizations can use a group naming policy to enforce a consistent naming strategy for groups created by users </a:t>
            </a:r>
          </a:p>
        </p:txBody>
      </p:sp>
      <p:sp>
        <p:nvSpPr>
          <p:cNvPr id="22" name="TextBox 21">
            <a:extLst>
              <a:ext uri="{FF2B5EF4-FFF2-40B4-BE49-F238E27FC236}">
                <a16:creationId xmlns:a16="http://schemas.microsoft.com/office/drawing/2014/main" id="{6E7B0A81-AB72-4C72-8424-ACAFDEC4402E}"/>
              </a:ext>
            </a:extLst>
          </p:cNvPr>
          <p:cNvSpPr txBox="1"/>
          <p:nvPr/>
        </p:nvSpPr>
        <p:spPr>
          <a:xfrm>
            <a:off x="596902" y="2919295"/>
            <a:ext cx="5232397" cy="1330943"/>
          </a:xfrm>
          <a:prstGeom prst="rect">
            <a:avLst/>
          </a:prstGeom>
          <a:solidFill>
            <a:schemeClr val="bg1">
              <a:lumMod val="95000"/>
            </a:schemeClr>
          </a:solidFill>
          <a:ln w="19050">
            <a:solidFill>
              <a:srgbClr val="F2F2F2"/>
            </a:solidFill>
          </a:ln>
        </p:spPr>
        <p:txBody>
          <a:bodyPr wrap="square" anchor="ctr">
            <a:noAutofit/>
          </a:bodyPr>
          <a:lstStyle/>
          <a:p>
            <a:pPr>
              <a:spcBef>
                <a:spcPts val="0"/>
              </a:spcBef>
            </a:pPr>
            <a:r>
              <a:rPr lang="en-US" sz="2000" dirty="0">
                <a:latin typeface="+mj-lt"/>
              </a:rPr>
              <a:t>Naming policy features:</a:t>
            </a:r>
          </a:p>
          <a:p>
            <a:pPr marL="931863" lvl="2" indent="-931863">
              <a:spcBef>
                <a:spcPts val="300"/>
              </a:spcBef>
              <a:spcAft>
                <a:spcPts val="300"/>
              </a:spcAft>
            </a:pPr>
            <a:r>
              <a:rPr lang="en-US" sz="1600" dirty="0"/>
              <a:t>Prefix-Suffix naming policy</a:t>
            </a:r>
          </a:p>
          <a:p>
            <a:pPr marL="931863" lvl="2" indent="-931863">
              <a:spcBef>
                <a:spcPts val="300"/>
              </a:spcBef>
              <a:spcAft>
                <a:spcPts val="300"/>
              </a:spcAft>
            </a:pPr>
            <a:r>
              <a:rPr lang="en-US" sz="1600" dirty="0"/>
              <a:t>Blocked words</a:t>
            </a:r>
          </a:p>
        </p:txBody>
      </p:sp>
      <p:sp>
        <p:nvSpPr>
          <p:cNvPr id="23" name="TextBox 22">
            <a:extLst>
              <a:ext uri="{FF2B5EF4-FFF2-40B4-BE49-F238E27FC236}">
                <a16:creationId xmlns:a16="http://schemas.microsoft.com/office/drawing/2014/main" id="{320699E3-66D7-41F7-9A5C-4612C3ACC824}"/>
              </a:ext>
            </a:extLst>
          </p:cNvPr>
          <p:cNvSpPr txBox="1"/>
          <p:nvPr/>
        </p:nvSpPr>
        <p:spPr>
          <a:xfrm>
            <a:off x="596902" y="4393720"/>
            <a:ext cx="5232397" cy="653251"/>
          </a:xfrm>
          <a:prstGeom prst="rect">
            <a:avLst/>
          </a:prstGeom>
          <a:solidFill>
            <a:schemeClr val="bg1">
              <a:lumMod val="95000"/>
            </a:schemeClr>
          </a:solidFill>
          <a:ln w="19050">
            <a:solidFill>
              <a:srgbClr val="F2F2F2"/>
            </a:solidFill>
          </a:ln>
        </p:spPr>
        <p:txBody>
          <a:bodyPr wrap="square" anchor="ctr">
            <a:noAutofit/>
          </a:bodyPr>
          <a:lstStyle/>
          <a:p>
            <a:pPr>
              <a:spcBef>
                <a:spcPts val="0"/>
              </a:spcBef>
            </a:pPr>
            <a:r>
              <a:rPr lang="en-US" sz="2000" dirty="0">
                <a:latin typeface="+mj-lt"/>
              </a:rPr>
              <a:t>Configured in Azure AD Admin Center</a:t>
            </a:r>
          </a:p>
        </p:txBody>
      </p:sp>
      <p:sp>
        <p:nvSpPr>
          <p:cNvPr id="24" name="TextBox 23">
            <a:extLst>
              <a:ext uri="{FF2B5EF4-FFF2-40B4-BE49-F238E27FC236}">
                <a16:creationId xmlns:a16="http://schemas.microsoft.com/office/drawing/2014/main" id="{9D9BE8FF-D0B9-41C5-BFA3-5D40E0783CB3}"/>
              </a:ext>
            </a:extLst>
          </p:cNvPr>
          <p:cNvSpPr txBox="1"/>
          <p:nvPr/>
        </p:nvSpPr>
        <p:spPr>
          <a:xfrm>
            <a:off x="596902" y="5163476"/>
            <a:ext cx="5232397" cy="1105562"/>
          </a:xfrm>
          <a:prstGeom prst="rect">
            <a:avLst/>
          </a:prstGeom>
          <a:solidFill>
            <a:schemeClr val="bg1">
              <a:lumMod val="95000"/>
            </a:schemeClr>
          </a:solidFill>
          <a:ln w="19050">
            <a:solidFill>
              <a:srgbClr val="F2F2F2"/>
            </a:solidFill>
          </a:ln>
        </p:spPr>
        <p:txBody>
          <a:bodyPr wrap="square" anchor="ctr">
            <a:noAutofit/>
          </a:bodyPr>
          <a:lstStyle/>
          <a:p>
            <a:pPr>
              <a:spcBef>
                <a:spcPts val="0"/>
              </a:spcBef>
            </a:pPr>
            <a:r>
              <a:rPr lang="en-US" sz="2000" dirty="0">
                <a:latin typeface="+mj-lt"/>
              </a:rPr>
              <a:t>Naming policies require Azure AD Premium P1 or Azure AD Basic EDU license</a:t>
            </a:r>
          </a:p>
        </p:txBody>
      </p:sp>
      <p:sp>
        <p:nvSpPr>
          <p:cNvPr id="25" name="Rectangle 24">
            <a:extLst>
              <a:ext uri="{FF2B5EF4-FFF2-40B4-BE49-F238E27FC236}">
                <a16:creationId xmlns:a16="http://schemas.microsoft.com/office/drawing/2014/main" id="{35337257-380F-48D4-B8AD-F50AA2F7FB45}"/>
              </a:ext>
              <a:ext uri="{C183D7F6-B498-43B3-948B-1728B52AA6E4}">
                <adec:decorative xmlns:adec="http://schemas.microsoft.com/office/drawing/2017/decorative" val="1"/>
              </a:ext>
            </a:extLst>
          </p:cNvPr>
          <p:cNvSpPr/>
          <p:nvPr/>
        </p:nvSpPr>
        <p:spPr bwMode="auto">
          <a:xfrm>
            <a:off x="5957800" y="1447964"/>
            <a:ext cx="5899238" cy="482107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descr="Screenshot of Azure Active Directory admin center, Naming policy">
            <a:extLst>
              <a:ext uri="{FF2B5EF4-FFF2-40B4-BE49-F238E27FC236}">
                <a16:creationId xmlns:a16="http://schemas.microsoft.com/office/drawing/2014/main" id="{E24B0674-36F1-49C2-8BB6-A7AA0A60A724}"/>
              </a:ext>
            </a:extLst>
          </p:cNvPr>
          <p:cNvPicPr>
            <a:picLocks noChangeAspect="1"/>
          </p:cNvPicPr>
          <p:nvPr/>
        </p:nvPicPr>
        <p:blipFill rotWithShape="1">
          <a:blip r:embed="rId3"/>
          <a:srcRect t="39464" r="10687"/>
          <a:stretch/>
        </p:blipFill>
        <p:spPr>
          <a:xfrm>
            <a:off x="6078886" y="1568403"/>
            <a:ext cx="3156246" cy="2270172"/>
          </a:xfrm>
          <a:prstGeom prst="rect">
            <a:avLst/>
          </a:prstGeom>
          <a:ln w="6350">
            <a:solidFill>
              <a:schemeClr val="bg1">
                <a:lumMod val="75000"/>
              </a:schemeClr>
            </a:solidFill>
          </a:ln>
          <a:effectLst/>
        </p:spPr>
      </p:pic>
      <p:pic>
        <p:nvPicPr>
          <p:cNvPr id="28" name="Picture 27" descr="Screenshot of Azure Active Directory admin center, Naming policy">
            <a:extLst>
              <a:ext uri="{FF2B5EF4-FFF2-40B4-BE49-F238E27FC236}">
                <a16:creationId xmlns:a16="http://schemas.microsoft.com/office/drawing/2014/main" id="{697B4527-7DBD-49DE-9EBB-793E63A4AEA3}"/>
              </a:ext>
            </a:extLst>
          </p:cNvPr>
          <p:cNvPicPr>
            <a:picLocks noChangeAspect="1"/>
          </p:cNvPicPr>
          <p:nvPr/>
        </p:nvPicPr>
        <p:blipFill>
          <a:blip r:embed="rId4"/>
          <a:stretch>
            <a:fillRect/>
          </a:stretch>
        </p:blipFill>
        <p:spPr>
          <a:xfrm>
            <a:off x="8124825" y="2056106"/>
            <a:ext cx="3602612" cy="4084297"/>
          </a:xfrm>
          <a:prstGeom prst="rect">
            <a:avLst/>
          </a:prstGeom>
          <a:ln w="6350">
            <a:solidFill>
              <a:schemeClr val="bg1">
                <a:lumMod val="75000"/>
              </a:schemeClr>
            </a:solidFill>
          </a:ln>
          <a:effectLst/>
        </p:spPr>
      </p:pic>
    </p:spTree>
    <p:extLst>
      <p:ext uri="{BB962C8B-B14F-4D97-AF65-F5344CB8AC3E}">
        <p14:creationId xmlns:p14="http://schemas.microsoft.com/office/powerpoint/2010/main" val="143470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746257e1c0fe7a193b50a095ef0cf23b">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679c3d1da17c3f50555982f083aaba9b"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F09674-5F59-436E-BEA1-49E27BCCD5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10db0749-eddb-4627-97e5-bcd86b41c8cd"/>
    <ds:schemaRef ds:uri="http://purl.org/dc/elements/1.1/"/>
    <ds:schemaRef ds:uri="http://purl.org/dc/dcmitype/"/>
    <ds:schemaRef ds:uri="http://www.w3.org/XML/1998/namespace"/>
    <ds:schemaRef ds:uri="http://schemas.microsoft.com/office/infopath/2007/PartnerControls"/>
    <ds:schemaRef ds:uri="a4bc753f-e3bb-4cba-8373-da173ea1515c"/>
    <ds:schemaRef ds:uri="http://schemas.microsoft.com/office/2006/documentManagement/types"/>
    <ds:schemaRef ds:uri="http://schemas.microsoft.com/office/2006/metadata/properties"/>
    <ds:schemaRef ds:uri="http://purl.org/dc/terms/"/>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595</TotalTime>
  <Words>3204</Words>
  <Application>Microsoft Office PowerPoint</Application>
  <PresentationFormat>Custom</PresentationFormat>
  <Paragraphs>384</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Lucida Console</vt:lpstr>
      <vt:lpstr>Segoe UI</vt:lpstr>
      <vt:lpstr>Segoe UI Light</vt:lpstr>
      <vt:lpstr>Segoe UI Semibold</vt:lpstr>
      <vt:lpstr>Wingdings</vt:lpstr>
      <vt:lpstr>1_LIGHT GRAY TEMPLATE</vt:lpstr>
      <vt:lpstr>Module 2: Implement Microsoft Teams governance, security and compliance</vt:lpstr>
      <vt:lpstr>Module agenda</vt:lpstr>
      <vt:lpstr>Graph can automate team lifecycles</vt:lpstr>
      <vt:lpstr>Lesson 1: Implement governance and lifecycle management for Microsoft Teams</vt:lpstr>
      <vt:lpstr>Lesson introduction  </vt:lpstr>
      <vt:lpstr>Plan for governance in Microsoft 365 groups</vt:lpstr>
      <vt:lpstr>Create and manage Microsoft 365 Groups</vt:lpstr>
      <vt:lpstr>Configure Microsoft 365 Groups expiration policy</vt:lpstr>
      <vt:lpstr>Configure Microsoft 365 Groups naming policy</vt:lpstr>
      <vt:lpstr>Microsoft Teams usage reports</vt:lpstr>
      <vt:lpstr>Microsoft 365 usage reports</vt:lpstr>
      <vt:lpstr>Lesson 2: Implement security for Microsoft Teams</vt:lpstr>
      <vt:lpstr>Lesson introduction </vt:lpstr>
      <vt:lpstr>Microsoft Teams authentication</vt:lpstr>
      <vt:lpstr>Configure conditional access and MFA for Microsoft Teams</vt:lpstr>
      <vt:lpstr>Assign Microsoft Teams admin roles</vt:lpstr>
      <vt:lpstr>Implementing Threat Management for Microsoft Teams</vt:lpstr>
      <vt:lpstr>Security reports and alerts for Microsoft Teams</vt:lpstr>
      <vt:lpstr>Lesson 3: Implement compliance for Microsoft Teams</vt:lpstr>
      <vt:lpstr>Lesson introduction</vt:lpstr>
      <vt:lpstr>Create and manage sensitivity labels (1/2) </vt:lpstr>
      <vt:lpstr>Create and manage sensitivity labels (2/2) </vt:lpstr>
      <vt:lpstr>Create and manage retention policies</vt:lpstr>
      <vt:lpstr>Create and manage DLP policies</vt:lpstr>
      <vt:lpstr>Create and manage eDiscovery cases</vt:lpstr>
      <vt:lpstr>Deploy communication compliance</vt:lpstr>
      <vt:lpstr>Use scoped directory search</vt:lpstr>
      <vt:lpstr>Manage GDPR data subject requests</vt:lpstr>
      <vt:lpstr>Create information barrier policy</vt:lpstr>
      <vt:lpstr>Create information barrier policy  </vt:lpstr>
      <vt:lpstr>Create security and compliance alerts for Microsoft Teams</vt:lpstr>
      <vt:lpstr>Lab: Implement governance and lifecycle management for Microsoft Teams</vt:lpstr>
      <vt:lpstr>Lab exercises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Implement Microsoft Teams governance, security and compliance</dc:title>
  <dc:creator>Evelyn Sheahan</dc:creator>
  <cp:lastModifiedBy>Jenkins</cp:lastModifiedBy>
  <cp:revision>3</cp:revision>
  <dcterms:created xsi:type="dcterms:W3CDTF">2020-04-30T00:33:59Z</dcterms:created>
  <dcterms:modified xsi:type="dcterms:W3CDTF">2020-10-20T12:15:41Z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