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5"/>
  </p:notesMasterIdLst>
  <p:handoutMasterIdLst>
    <p:handoutMasterId r:id="rId26"/>
  </p:handoutMasterIdLst>
  <p:sldIdLst>
    <p:sldId id="1720" r:id="rId6"/>
    <p:sldId id="1736" r:id="rId7"/>
    <p:sldId id="1721" r:id="rId8"/>
    <p:sldId id="1731" r:id="rId9"/>
    <p:sldId id="1737" r:id="rId10"/>
    <p:sldId id="1738" r:id="rId11"/>
    <p:sldId id="1739" r:id="rId12"/>
    <p:sldId id="1740" r:id="rId13"/>
    <p:sldId id="1762" r:id="rId14"/>
    <p:sldId id="1722" r:id="rId15"/>
    <p:sldId id="1732" r:id="rId16"/>
    <p:sldId id="1741" r:id="rId17"/>
    <p:sldId id="1742" r:id="rId18"/>
    <p:sldId id="1743" r:id="rId19"/>
    <p:sldId id="1746" r:id="rId20"/>
    <p:sldId id="1744" r:id="rId21"/>
    <p:sldId id="1745" r:id="rId22"/>
    <p:sldId id="1763" r:id="rId23"/>
    <p:sldId id="1761" r:id="rId2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ybrid" id="{EC4D24FD-AC95-45C1-812C-DDB9FC6D1119}">
          <p14:sldIdLst>
            <p14:sldId id="1720"/>
            <p14:sldId id="1736"/>
          </p14:sldIdLst>
        </p14:section>
        <p14:section name="Lesson 1" id="{5901DAFB-F5B9-4DF9-8034-012A8749326C}">
          <p14:sldIdLst>
            <p14:sldId id="1721"/>
            <p14:sldId id="1731"/>
            <p14:sldId id="1737"/>
            <p14:sldId id="1738"/>
            <p14:sldId id="1739"/>
            <p14:sldId id="1740"/>
            <p14:sldId id="1762"/>
          </p14:sldIdLst>
        </p14:section>
        <p14:section name="Lesson 2" id="{8FBE66B4-255A-4550-86E3-7263A8627224}">
          <p14:sldIdLst>
            <p14:sldId id="1722"/>
            <p14:sldId id="1732"/>
            <p14:sldId id="1741"/>
            <p14:sldId id="1742"/>
            <p14:sldId id="1743"/>
            <p14:sldId id="1746"/>
            <p14:sldId id="1744"/>
            <p14:sldId id="1745"/>
            <p14:sldId id="1763"/>
          </p14:sldIdLst>
        </p14:section>
        <p14:section name="Lab" id="{E8BD59D2-EBA4-4530-826F-856719F69E32}">
          <p14:sldIdLst>
            <p14:sldId id="17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F926C-CD01-4327-BFCA-035E6DDDD4FA}" v="73" dt="2020-07-30T01:04:42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Chen" userId="3fd3e1b3-2829-4b83-a999-09ceb7240592" providerId="ADAL" clId="{6EEF926C-CD01-4327-BFCA-035E6DDDD4FA}"/>
    <pc:docChg chg="custSel addSld delSld modSld sldOrd modSection">
      <pc:chgData name="Jenny Chen" userId="3fd3e1b3-2829-4b83-a999-09ceb7240592" providerId="ADAL" clId="{6EEF926C-CD01-4327-BFCA-035E6DDDD4FA}" dt="2020-07-30T01:04:48.517" v="300" actId="47"/>
      <pc:docMkLst>
        <pc:docMk/>
      </pc:docMkLst>
      <pc:sldChg chg="modSp mod">
        <pc:chgData name="Jenny Chen" userId="3fd3e1b3-2829-4b83-a999-09ceb7240592" providerId="ADAL" clId="{6EEF926C-CD01-4327-BFCA-035E6DDDD4FA}" dt="2020-07-30T00:31:16.468" v="7" actId="20577"/>
        <pc:sldMkLst>
          <pc:docMk/>
          <pc:sldMk cId="546707467" sldId="1720"/>
        </pc:sldMkLst>
        <pc:spChg chg="mod">
          <ac:chgData name="Jenny Chen" userId="3fd3e1b3-2829-4b83-a999-09ceb7240592" providerId="ADAL" clId="{6EEF926C-CD01-4327-BFCA-035E6DDDD4FA}" dt="2020-07-30T00:31:16.468" v="7" actId="20577"/>
          <ac:spMkLst>
            <pc:docMk/>
            <pc:sldMk cId="546707467" sldId="1720"/>
            <ac:spMk id="2" creationId="{00000000-0000-0000-0000-000000000000}"/>
          </ac:spMkLst>
        </pc:spChg>
      </pc:sldChg>
      <pc:sldChg chg="modSp mod">
        <pc:chgData name="Jenny Chen" userId="3fd3e1b3-2829-4b83-a999-09ceb7240592" providerId="ADAL" clId="{6EEF926C-CD01-4327-BFCA-035E6DDDD4FA}" dt="2020-07-30T00:33:06.492" v="11" actId="20577"/>
        <pc:sldMkLst>
          <pc:docMk/>
          <pc:sldMk cId="1711597888" sldId="1722"/>
        </pc:sldMkLst>
        <pc:spChg chg="mod">
          <ac:chgData name="Jenny Chen" userId="3fd3e1b3-2829-4b83-a999-09ceb7240592" providerId="ADAL" clId="{6EEF926C-CD01-4327-BFCA-035E6DDDD4FA}" dt="2020-07-30T00:33:06.492" v="11" actId="20577"/>
          <ac:spMkLst>
            <pc:docMk/>
            <pc:sldMk cId="1711597888" sldId="1722"/>
            <ac:spMk id="2" creationId="{00000000-0000-0000-0000-000000000000}"/>
          </ac:spMkLst>
        </pc:spChg>
      </pc:sldChg>
      <pc:sldChg chg="addSp modSp mod">
        <pc:chgData name="Jenny Chen" userId="3fd3e1b3-2829-4b83-a999-09ceb7240592" providerId="ADAL" clId="{6EEF926C-CD01-4327-BFCA-035E6DDDD4FA}" dt="2020-07-30T00:49:57.409" v="177" actId="20577"/>
        <pc:sldMkLst>
          <pc:docMk/>
          <pc:sldMk cId="2906060374" sldId="1731"/>
        </pc:sldMkLst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" creationId="{EC5E2F2E-34F5-4883-9D6A-A0867BB7103A}"/>
          </ac:spMkLst>
        </pc:spChg>
        <pc:spChg chg="mod">
          <ac:chgData name="Jenny Chen" userId="3fd3e1b3-2829-4b83-a999-09ceb7240592" providerId="ADAL" clId="{6EEF926C-CD01-4327-BFCA-035E6DDDD4FA}" dt="2020-07-30T00:49:57.409" v="177" actId="20577"/>
          <ac:spMkLst>
            <pc:docMk/>
            <pc:sldMk cId="2906060374" sldId="1731"/>
            <ac:spMk id="6" creationId="{00000000-0000-0000-0000-000000000000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" creationId="{889C78BB-A2CC-4BF8-AD97-9ACA24802FFB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" creationId="{925E2794-CDA5-4839-935C-D472B3165D2B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" creationId="{082DF237-4FCE-449B-A466-49AC11908A3B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10" creationId="{C81D4649-70A9-44EA-A2F2-9CC30F7932F8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11" creationId="{35B7372C-C7DB-46B9-B2CE-C92503EE13E0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12" creationId="{377D43CB-BD1B-438D-98C0-F7E7E9B58C58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13" creationId="{F83EEA92-DD2C-4D2D-A8D3-A246595145B6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14" creationId="{53C8DBA1-6EBE-4723-BEDE-A40C800E0660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15" creationId="{977E94D0-72CD-4732-A44B-E4BF7D23DFC9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16" creationId="{8646E0B6-FA06-4DA4-8149-65AD878E9A3C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18" creationId="{F368A6CA-C9E6-424F-97C4-9F188642D0F5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19" creationId="{0854ECCE-BA83-45E4-B880-7D5FCCB1DFFC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0" creationId="{84B10C3E-ADF9-4142-952D-E3B9399000A5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1" creationId="{E0D49BCA-FAFC-4B61-9825-FDDF6DB9AA5D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2" creationId="{61291FCF-EEAC-4CEB-875C-DE582ABE1E27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3" creationId="{14B7D462-47C3-4C3B-A990-AD5FC21F85B7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4" creationId="{ACB9CA97-F9BF-4435-BE72-8626683D2F51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5" creationId="{9764FA0A-B8CD-4272-8F84-D7E3454C674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6" creationId="{F6D25D8B-5F9E-486E-B17F-8CECCF5C66E2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7" creationId="{0060384B-56C3-4A28-A22D-B340E89293BA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8" creationId="{738C3B1B-FA40-4DBD-A40F-A41E607844A2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29" creationId="{4FD8E9F2-1D6A-4AF8-AD24-8737008C418A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0" creationId="{45635D6D-4FA5-4BEA-B66C-4F8EC83E02BE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1" creationId="{1D2F4876-CB95-4904-B818-01DAF3BC4A67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2" creationId="{725954CE-8FD4-4275-BDFA-2628DE6AF826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3" creationId="{08E305D8-A6B7-4AC6-AE42-F3B9446AE7FD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4" creationId="{C4A58E36-A419-40FD-99B2-A31D2C37B454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5" creationId="{01D5520A-0E58-4E00-BEE5-9305C8233673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6" creationId="{D0263BDE-C5E6-464F-8549-C7558618BE50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7" creationId="{1CC4B04A-0B0F-4D58-9F0D-8D2EE3C64EB2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8" creationId="{2020F41E-32A1-4CB1-97A8-51B3F2B911AD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39" creationId="{EB01C6BC-2303-4EB1-BA04-AE4D03A6348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0" creationId="{12F5E819-100F-4370-B6AA-DB6626759E71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1" creationId="{81B09AC0-3B4F-457E-86E8-3C3D536CF0A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2" creationId="{D7756776-673B-488B-B38E-CBE9F0C7F4A9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3" creationId="{2DAEF7C9-BE90-40ED-BF08-DF8A9A1B60F9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4" creationId="{B2F95B66-A7D2-4B92-9D22-9CA65826A66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5" creationId="{7E8CD859-4D8B-41E9-A278-C707FF258E7B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6" creationId="{F7AEF15A-7B05-47FE-8F55-F158D1D536A7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7" creationId="{EE5A46B9-CEF8-42A6-A001-3CE933F8AD3E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8" creationId="{07CB6ADA-3676-4AC9-A971-933CA54497A0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49" creationId="{6E46A5F6-82D2-43D8-8795-1F430344D2D7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0" creationId="{944ABBDA-D21E-4C03-8303-B373879C83BA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1" creationId="{1FB38502-A988-4038-B5C5-C22B28731A85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2" creationId="{ABF26288-7BAD-4F8A-82A1-EE928E9F9333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3" creationId="{E546D61A-EDF2-4E6F-9F06-0C79C123EFCA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4" creationId="{37D345ED-6712-4B35-91B2-4A725019DD22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5" creationId="{1C2FFF45-62D6-4ACB-ADD3-E9361AC2F57E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6" creationId="{E3DF9B66-5DB7-4E35-84EB-DEC6F06D9437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7" creationId="{5FFB9B9A-FCED-4861-AE29-E641E50C4D71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8" creationId="{0743D88E-225E-452F-A67E-6F8E231068D2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59" creationId="{DA4386CD-81B0-4A51-AB0D-BFB4A34867D4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0" creationId="{9DAA6663-86FB-4C2E-8491-57F40C7164A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1" creationId="{977C3B52-01A8-41F7-B21A-E26C6D52D0BD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2" creationId="{EDD5CC84-31AD-48C7-81FA-1DCA1A50AA9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3" creationId="{A8301CCB-C295-4680-8E7F-356E71C54F31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4" creationId="{D202B23E-26E3-4973-A9AA-4AFAF51A9820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5" creationId="{11D548BD-3721-4382-90E4-95FFD4C8DA31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6" creationId="{D8A742DD-1D0C-44CF-B714-BF49970E1DA4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7" creationId="{194F0244-0F7E-46D7-BF9E-1DDDB471F22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8" creationId="{82108CCD-EFCC-4CD3-BC2A-540664DA5F17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69" creationId="{AFB03281-747E-4388-BF96-E3703EB140C2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0" creationId="{8A9E5808-C052-419B-8036-20818F291934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1" creationId="{0F84232D-6E97-46D1-9004-7FD5F4706E51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2" creationId="{4B47091F-5588-4D6E-94FB-9ADB0B2DA53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3" creationId="{EAE5D97D-4EE8-439E-9FFB-70BEBAF744F4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4" creationId="{A21D68EA-E9AB-4CFA-ADF2-70AFD1B09586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5" creationId="{48AB3603-05B6-4A27-AD42-ED7191751C59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6" creationId="{C077415F-281B-4BDB-8D57-7F0F75259A10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7" creationId="{79A35C9E-1F7D-4D64-B9E4-98E6C722F471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8" creationId="{2BD89DD0-AEE9-45A0-B1F1-8F5EA1B107E5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79" creationId="{50D662E6-44ED-4E37-8226-776A47FF686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0" creationId="{200964E8-D4E4-4F73-B816-9EA0083B1C3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1" creationId="{48D715DD-7BDA-471A-AC8D-6C4F467D994A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2" creationId="{71599695-3AC4-4B39-8DF5-71FD8248E2FB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3" creationId="{E9132984-EED3-4ED1-992F-2A4B4DC4227D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4" creationId="{9C3C7DA1-1FAD-439E-AAA0-5B394F5A6B24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5" creationId="{432A2B11-427A-4D53-9995-003C140731BD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6" creationId="{82E6E92E-7743-42E6-9880-FBA2DBC94ABD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7" creationId="{60F6D41E-DB6D-474B-9C25-9C992F7BCEB7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8" creationId="{9B7C9240-B157-439F-BF56-AC579B57C831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89" creationId="{BB768D98-9E0D-4B25-9D22-B1363A096922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0" creationId="{49F943DB-6062-40CC-A546-F2722DE8A50F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1" creationId="{1769E8C1-9A6A-4621-90C9-92BB67DD5251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2" creationId="{F051F77F-C8AF-4CF3-890B-85A224F3E7A8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3" creationId="{13A02F99-A351-4FDE-981C-2515B3192C86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4" creationId="{3E61DF0D-0333-4185-B749-7F59152CD3B0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5" creationId="{74979DB8-20B3-4B41-B9B1-992E27003525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6" creationId="{F25D4A33-AFF5-4094-88FF-B9055EACD04D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7" creationId="{B9AA2F3A-0D21-46F6-92AD-DE8F28C7ACF6}"/>
          </ac:spMkLst>
        </pc:spChg>
        <pc:spChg chg="mod">
          <ac:chgData name="Jenny Chen" userId="3fd3e1b3-2829-4b83-a999-09ceb7240592" providerId="ADAL" clId="{6EEF926C-CD01-4327-BFCA-035E6DDDD4FA}" dt="2020-07-30T00:47:39.203" v="167" actId="1076"/>
          <ac:spMkLst>
            <pc:docMk/>
            <pc:sldMk cId="2906060374" sldId="1731"/>
            <ac:spMk id="98" creationId="{902B7C6E-23BD-4A24-B386-4B52C1D4C0B9}"/>
          </ac:spMkLst>
        </pc:spChg>
        <pc:grpChg chg="add mod">
          <ac:chgData name="Jenny Chen" userId="3fd3e1b3-2829-4b83-a999-09ceb7240592" providerId="ADAL" clId="{6EEF926C-CD01-4327-BFCA-035E6DDDD4FA}" dt="2020-07-30T00:47:39.203" v="167" actId="1076"/>
          <ac:grpSpMkLst>
            <pc:docMk/>
            <pc:sldMk cId="2906060374" sldId="1731"/>
            <ac:grpSpMk id="4" creationId="{74F8CD59-23C1-4AC0-AEF9-C5697B921E5A}"/>
          </ac:grpSpMkLst>
        </pc:grpChg>
      </pc:sldChg>
      <pc:sldChg chg="addSp modSp">
        <pc:chgData name="Jenny Chen" userId="3fd3e1b3-2829-4b83-a999-09ceb7240592" providerId="ADAL" clId="{6EEF926C-CD01-4327-BFCA-035E6DDDD4FA}" dt="2020-07-30T00:51:08.258" v="180"/>
        <pc:sldMkLst>
          <pc:docMk/>
          <pc:sldMk cId="2936289883" sldId="1732"/>
        </pc:sldMkLst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" creationId="{75892329-71CF-4E94-806E-E7EF2B8503DF}"/>
          </ac:spMkLst>
        </pc:spChg>
        <pc:spChg chg="mod">
          <ac:chgData name="Jenny Chen" userId="3fd3e1b3-2829-4b83-a999-09ceb7240592" providerId="ADAL" clId="{6EEF926C-CD01-4327-BFCA-035E6DDDD4FA}" dt="2020-07-30T00:51:08.258" v="180"/>
          <ac:spMkLst>
            <pc:docMk/>
            <pc:sldMk cId="2936289883" sldId="1732"/>
            <ac:spMk id="6" creationId="{00000000-0000-0000-0000-000000000000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" creationId="{68F112E3-7305-4A66-B733-AFA8F4DEBEA5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" creationId="{9E54E587-1EF7-4DC9-9123-EB34131A2804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" creationId="{931AD4F4-1D8D-4A5D-82BF-6178A3C39942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10" creationId="{C8FF09E5-1B1C-4BB4-BD3B-4C3905613BB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11" creationId="{379C34CA-F9EF-4827-814B-656B1FE77C53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12" creationId="{25BAC671-5434-4045-BA31-C88461C5763C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13" creationId="{9CD7799F-AC23-4BD5-A369-281D12BC11A1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14" creationId="{1F2848C0-0C27-428A-8108-445B60E909FA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15" creationId="{85E6A0F1-D5E4-45C1-9CD4-7AB920893A25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16" creationId="{AF5A1542-ECAB-4D2E-8549-E80BC0FB035D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18" creationId="{3FF4E3BE-1637-480F-955F-72E0255E61A4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19" creationId="{60DCD252-589C-426A-9554-2C76E11A4172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0" creationId="{6EC5D196-5FB4-42BC-A698-6FECB2B332B4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1" creationId="{99AFB084-C2F3-452C-9D63-C3A7C7A6DA62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2" creationId="{5E60A6CE-B21F-4EA0-85E1-493513C92B95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3" creationId="{2D211F4B-C413-4A82-AEBA-E7FA0CF43B91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4" creationId="{E8F6A2AB-D331-474C-B120-6AD52ED2B1C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5" creationId="{D763B36E-09B0-4FFB-8160-D1AE433A1FA9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6" creationId="{8D23222E-2665-46C5-8204-EC8AE807405F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7" creationId="{FE0086CB-C1E4-40D0-B65F-501935E46820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8" creationId="{D5894988-4427-4569-A905-EE0C80570F1F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29" creationId="{48D2B905-B5B7-41FC-A8F5-3A1CC7CA1CD4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0" creationId="{F35FF2B5-B029-4C22-AD78-2FDBBE68EB4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1" creationId="{0E1F618C-67DA-4065-8025-4F7A34571AA3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2" creationId="{1E68B176-06FE-4030-824E-6BF9AD493F39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3" creationId="{0E0978D8-A44B-4B29-BF5D-80D90DE645E2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4" creationId="{A4E534B7-6BCA-4C06-B3AC-D4322F78C620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5" creationId="{4482E9DC-2011-44C1-B380-909943C0E52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6" creationId="{000DEBAB-9ABB-40F8-BDF3-7BE699B7714C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7" creationId="{A393403D-279C-4E15-B6B2-2B5564796D32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8" creationId="{73D02153-0364-4C41-8E58-370C27D9546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39" creationId="{7016E75C-F051-45DC-BB0B-6E2692CE9EE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0" creationId="{3C9955A7-50DE-42A6-A7C4-50E97B0BFD0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1" creationId="{140BDFBA-C65C-4F9B-A526-B9AF827485E3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2" creationId="{86ADCD25-5C4F-4475-89F1-7E0B1FC3CB0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3" creationId="{A6AA2CF5-7B67-499F-997C-F3EEA6EB4A53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4" creationId="{D45E338E-91C2-4581-A62F-299E156CF026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5" creationId="{E97F4327-E1C6-452F-A3CB-225D3762984D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6" creationId="{88776336-2FC0-4967-96CD-3A8DE68E69A1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7" creationId="{9CB9C1F6-B220-4D5C-80BA-F8716B945E1D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8" creationId="{E6430D4D-00F4-4BD2-AEAB-CDD6463008C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49" creationId="{E6F97F59-04F4-40C6-AD70-71202058532E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0" creationId="{7B83E2A0-A4CA-4A0D-A4E9-E6F7C8EB0748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1" creationId="{21F07C74-E30C-4EB7-B78D-A0231599AFAE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2" creationId="{0B9A855B-6480-4071-9AA5-16A9154CD0F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3" creationId="{7B7B388D-1FA8-4725-8849-DFA01176BEBA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4" creationId="{E369ED9E-6EA1-497A-9A92-9450FF2872D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5" creationId="{A3E7B108-9AA1-4A32-A856-78F94E80DA45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6" creationId="{D76AB526-01E8-4269-85CC-62A7AFA1C4F8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7" creationId="{5ED3F1D7-EEF2-416A-9EF5-DE83EB542DFD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8" creationId="{9C875E8B-CF2A-488F-98E5-3AFCCD1C790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59" creationId="{D317DF9F-1E69-40F2-842C-22F2553D5659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0" creationId="{8714D841-1159-413D-9D6C-CD9694A31C63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1" creationId="{F684F7CB-FD6C-49C0-BC7F-102C5F6B705D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2" creationId="{C46A7731-80CB-4C49-8DBB-134F56325625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3" creationId="{78100560-FDE7-4587-B0C1-748347DA4B66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4" creationId="{BEFF5798-4B93-459C-A019-15C6D4A0A7A5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5" creationId="{B90B4862-F603-4841-846F-E2F052F9073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6" creationId="{38F6903C-2EE3-4E32-B738-37C3424FB62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7" creationId="{9681FFA7-F7C7-407E-917C-2303E18AFDA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8" creationId="{07FB4E7A-663F-407A-988A-8C03E0940354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69" creationId="{320AFE51-B0A0-4A9D-A97E-132F29EE6640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0" creationId="{8C618ADB-CAE7-4C61-BB6E-67BE59192782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1" creationId="{676BEA16-79AF-41E5-8D2E-458F4EC098F6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2" creationId="{571CC7AC-4D85-4907-96B0-34840AA4A8AD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3" creationId="{BC76B197-314E-4A3B-A031-EFDDEBBB8579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4" creationId="{C0AB6879-D186-4A7A-9C06-1F933C246F49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5" creationId="{8F6BC225-ACE3-42CB-86B2-9E10555990C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6" creationId="{106A1547-6B63-4277-A4BA-3FB8836F1353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7" creationId="{933F787D-AA33-4ADE-8851-79E2DB38C18F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8" creationId="{60890B31-F06C-4408-B3C2-B75E3861625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79" creationId="{D792C2EA-39DA-44BC-ADDF-345187518BAF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0" creationId="{429D8F1B-42C3-4C40-BFF2-4DAA3616D782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1" creationId="{61FFEC5E-F961-417C-9D2A-061E7A0506FB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2" creationId="{70F9304F-1AB0-49C2-8C25-537AEAEC2BDA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3" creationId="{33D814C4-608C-4D00-B599-899326163505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4" creationId="{7A0A0224-2D6D-4F83-A07C-BEE7C559500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5" creationId="{B4E27626-194C-4DAB-85D8-CCB093514720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6" creationId="{FB3F12B8-A2B4-496C-9C9E-F5A16621A18C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7" creationId="{B316064C-6502-4C6A-88AA-81099ABABD9A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8" creationId="{8B7DEC9B-8570-476E-9232-7E896D1AECF8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89" creationId="{349496AE-5032-4313-B3FE-056775C09204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0" creationId="{59091536-018E-4007-8844-FA4D708A8F01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1" creationId="{01E62AB6-5083-44FE-AB9C-6C909423932C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2" creationId="{502E37CC-9CE6-49E5-9926-E92A794B9F70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3" creationId="{CE31CA30-901C-437E-A58C-22DAB1300C5D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4" creationId="{FB962126-38F1-4B7C-A731-D8321DF8B707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5" creationId="{D68FE50F-96CA-4E66-9A23-51C7272CB1A0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6" creationId="{424FFAFC-D3AE-4C1C-8916-A7AFA6BA03A2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7" creationId="{3D145199-D019-4230-BE25-5706650BDF69}"/>
          </ac:spMkLst>
        </pc:spChg>
        <pc:spChg chg="mod">
          <ac:chgData name="Jenny Chen" userId="3fd3e1b3-2829-4b83-a999-09ceb7240592" providerId="ADAL" clId="{6EEF926C-CD01-4327-BFCA-035E6DDDD4FA}" dt="2020-07-30T00:47:44.384" v="168"/>
          <ac:spMkLst>
            <pc:docMk/>
            <pc:sldMk cId="2936289883" sldId="1732"/>
            <ac:spMk id="98" creationId="{128B5C46-CF52-4553-9E4F-44BABAB696DA}"/>
          </ac:spMkLst>
        </pc:spChg>
        <pc:grpChg chg="add mod">
          <ac:chgData name="Jenny Chen" userId="3fd3e1b3-2829-4b83-a999-09ceb7240592" providerId="ADAL" clId="{6EEF926C-CD01-4327-BFCA-035E6DDDD4FA}" dt="2020-07-30T00:47:44.384" v="168"/>
          <ac:grpSpMkLst>
            <pc:docMk/>
            <pc:sldMk cId="2936289883" sldId="1732"/>
            <ac:grpSpMk id="4" creationId="{74AC14C5-3680-434E-93AA-4934C5E8388A}"/>
          </ac:grpSpMkLst>
        </pc:grpChg>
      </pc:sldChg>
      <pc:sldChg chg="addSp modSp mod">
        <pc:chgData name="Jenny Chen" userId="3fd3e1b3-2829-4b83-a999-09ceb7240592" providerId="ADAL" clId="{6EEF926C-CD01-4327-BFCA-035E6DDDD4FA}" dt="2020-07-30T00:32:52.254" v="9"/>
        <pc:sldMkLst>
          <pc:docMk/>
          <pc:sldMk cId="1622630864" sldId="1736"/>
        </pc:sldMkLst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5" creationId="{F8459445-22EC-4BE9-BCBC-E99296D102F5}"/>
          </ac:spMkLst>
        </pc:spChg>
        <pc:spChg chg="mod">
          <ac:chgData name="Jenny Chen" userId="3fd3e1b3-2829-4b83-a999-09ceb7240592" providerId="ADAL" clId="{6EEF926C-CD01-4327-BFCA-035E6DDDD4FA}" dt="2020-07-30T00:32:48.307" v="8" actId="20577"/>
          <ac:spMkLst>
            <pc:docMk/>
            <pc:sldMk cId="1622630864" sldId="1736"/>
            <ac:spMk id="6" creationId="{00000000-0000-0000-0000-000000000000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7" creationId="{2CEADE87-3BA1-4DAF-A550-41277F7BD17C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8" creationId="{ECE439AF-2C95-4414-A66E-41189F658CDB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9" creationId="{D8CC922F-A658-488D-8F9B-AFD6DB1E2955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10" creationId="{570DB16E-89DC-40F4-8286-3141F4671F3A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11" creationId="{33CB0148-04C9-472F-9B03-959BC0462D5B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12" creationId="{8BAA3CDD-1659-48E7-8A22-443D159740BB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13" creationId="{59B7750A-54AD-4186-B15A-2C8CFF0489E7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14" creationId="{A1E88DA6-7F3C-4B25-B985-D06F31B1365A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15" creationId="{E4FDE1DF-8CD7-42BF-A9B4-7C0407D9C27D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16" creationId="{7E99B863-817D-474F-BC16-40C6CDE86360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18" creationId="{CDA3C10D-99E2-4CC9-89E9-B39F75E6B43E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19" creationId="{E0FCCDC0-5F10-4354-B529-666472B2D66C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0" creationId="{28DE6D2F-9DFF-43AD-9E35-DF215FBBD065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1" creationId="{37D769DD-4D5C-4AD8-82EB-328833CDFEAB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2" creationId="{28436A29-47C6-4790-A135-3B298C686EF8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3" creationId="{F2174C39-3442-464F-AC3A-9CA4AF0BD181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4" creationId="{EE7EAB54-9C60-47EB-BDB2-8DA5508671DE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5" creationId="{381DA4DD-DB7F-447F-8A5B-78BABF10A699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6" creationId="{FDE4D58D-CD87-44CD-85DB-642F8CCD55D3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7" creationId="{C37C98AF-6953-4A92-96A2-450DF4A7678C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8" creationId="{DB932683-B703-4597-9C76-826ECC26D674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29" creationId="{773DB852-3A80-45C4-BB3A-E9A93997FBA9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0" creationId="{DC6A266A-C2C7-467D-8A7A-46F6383563FD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1" creationId="{89829498-8888-4C12-811A-28BA406C86A2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2" creationId="{4AC1E926-4891-4637-BC83-6F7A95541C21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3" creationId="{80EE0251-42C4-423E-8F92-4BC3CC98D7B1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4" creationId="{8D14615A-C453-4092-8B58-2DF5621750B5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5" creationId="{67AF0F30-EDD2-4922-A1B4-D58E749D087C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6" creationId="{B9FD441B-7265-455B-81AF-B7BF8F394069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7" creationId="{E18DC509-AA1B-4B02-8DE3-516A2BAA6FF0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8" creationId="{DA846458-1ABD-40C2-BB42-88DDDED1A78C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39" creationId="{C125E5E2-EB18-4867-87CE-13797B843DBB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0" creationId="{77E4A709-0577-4577-856F-391E99B559F2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1" creationId="{38187EE0-624F-4779-AEA9-B171AB7C6C6F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2" creationId="{F1ED6407-06AE-4009-A6AC-44EA5AC25DBA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3" creationId="{CBFA3928-1A4D-440D-B118-8873E91DAB32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4" creationId="{ADD722E8-009A-4E28-A885-4A762E617FC6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5" creationId="{5D930D60-2FDC-49EB-A627-F63096D2FA7C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6" creationId="{2BAC3A7D-25AC-4CCB-AD12-3563DFD80125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7" creationId="{CE781AD9-C41E-495A-873E-5C28D1840F74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8" creationId="{46BC330A-B2CE-499D-83F3-F4C428B004C6}"/>
          </ac:spMkLst>
        </pc:spChg>
        <pc:spChg chg="mod">
          <ac:chgData name="Jenny Chen" userId="3fd3e1b3-2829-4b83-a999-09ceb7240592" providerId="ADAL" clId="{6EEF926C-CD01-4327-BFCA-035E6DDDD4FA}" dt="2020-07-30T00:32:52.254" v="9"/>
          <ac:spMkLst>
            <pc:docMk/>
            <pc:sldMk cId="1622630864" sldId="1736"/>
            <ac:spMk id="49" creationId="{4502A905-275A-402F-B1A5-D13A695300BE}"/>
          </ac:spMkLst>
        </pc:spChg>
        <pc:grpChg chg="add mod">
          <ac:chgData name="Jenny Chen" userId="3fd3e1b3-2829-4b83-a999-09ceb7240592" providerId="ADAL" clId="{6EEF926C-CD01-4327-BFCA-035E6DDDD4FA}" dt="2020-07-30T00:32:52.254" v="9"/>
          <ac:grpSpMkLst>
            <pc:docMk/>
            <pc:sldMk cId="1622630864" sldId="1736"/>
            <ac:grpSpMk id="4" creationId="{B7CDB7BC-58E1-47A1-8483-1E6078B67202}"/>
          </ac:grpSpMkLst>
        </pc:grpChg>
      </pc:sldChg>
      <pc:sldChg chg="addSp modSp mod">
        <pc:chgData name="Jenny Chen" userId="3fd3e1b3-2829-4b83-a999-09ceb7240592" providerId="ADAL" clId="{6EEF926C-CD01-4327-BFCA-035E6DDDD4FA}" dt="2020-07-30T00:39:43.031" v="78" actId="1076"/>
        <pc:sldMkLst>
          <pc:docMk/>
          <pc:sldMk cId="329285534" sldId="1737"/>
        </pc:sldMkLst>
        <pc:spChg chg="mod">
          <ac:chgData name="Jenny Chen" userId="3fd3e1b3-2829-4b83-a999-09ceb7240592" providerId="ADAL" clId="{6EEF926C-CD01-4327-BFCA-035E6DDDD4FA}" dt="2020-07-30T00:39:26.614" v="74" actId="1076"/>
          <ac:spMkLst>
            <pc:docMk/>
            <pc:sldMk cId="329285534" sldId="1737"/>
            <ac:spMk id="11" creationId="{6A4A9EBA-9CC0-400C-A4A1-3A4938BADCB8}"/>
          </ac:spMkLst>
        </pc:spChg>
        <pc:spChg chg="mod">
          <ac:chgData name="Jenny Chen" userId="3fd3e1b3-2829-4b83-a999-09ceb7240592" providerId="ADAL" clId="{6EEF926C-CD01-4327-BFCA-035E6DDDD4FA}" dt="2020-07-30T00:39:30.291" v="75" actId="1076"/>
          <ac:spMkLst>
            <pc:docMk/>
            <pc:sldMk cId="329285534" sldId="1737"/>
            <ac:spMk id="12" creationId="{17D40FFC-F211-441E-94AB-B0461AF2971D}"/>
          </ac:spMkLst>
        </pc:spChg>
        <pc:picChg chg="add mod">
          <ac:chgData name="Jenny Chen" userId="3fd3e1b3-2829-4b83-a999-09ceb7240592" providerId="ADAL" clId="{6EEF926C-CD01-4327-BFCA-035E6DDDD4FA}" dt="2020-07-30T00:39:43.031" v="78" actId="1076"/>
          <ac:picMkLst>
            <pc:docMk/>
            <pc:sldMk cId="329285534" sldId="1737"/>
            <ac:picMk id="2" creationId="{07442C83-F145-47CF-A2CC-E3CE6F6F26DC}"/>
          </ac:picMkLst>
        </pc:picChg>
        <pc:picChg chg="mod">
          <ac:chgData name="Jenny Chen" userId="3fd3e1b3-2829-4b83-a999-09ceb7240592" providerId="ADAL" clId="{6EEF926C-CD01-4327-BFCA-035E6DDDD4FA}" dt="2020-07-30T00:39:34.835" v="77" actId="1076"/>
          <ac:picMkLst>
            <pc:docMk/>
            <pc:sldMk cId="329285534" sldId="1737"/>
            <ac:picMk id="5" creationId="{AB1EA164-994F-449C-AB81-BFEAACD3F741}"/>
          </ac:picMkLst>
        </pc:picChg>
        <pc:picChg chg="mod">
          <ac:chgData name="Jenny Chen" userId="3fd3e1b3-2829-4b83-a999-09ceb7240592" providerId="ADAL" clId="{6EEF926C-CD01-4327-BFCA-035E6DDDD4FA}" dt="2020-07-30T00:39:32.624" v="76" actId="1076"/>
          <ac:picMkLst>
            <pc:docMk/>
            <pc:sldMk cId="329285534" sldId="1737"/>
            <ac:picMk id="9" creationId="{611B30B1-1F1A-4F73-8171-B205405D2AF2}"/>
          </ac:picMkLst>
        </pc:picChg>
      </pc:sldChg>
      <pc:sldChg chg="addSp delSp modSp mod">
        <pc:chgData name="Jenny Chen" userId="3fd3e1b3-2829-4b83-a999-09ceb7240592" providerId="ADAL" clId="{6EEF926C-CD01-4327-BFCA-035E6DDDD4FA}" dt="2020-07-30T00:43:09.087" v="114" actId="1076"/>
        <pc:sldMkLst>
          <pc:docMk/>
          <pc:sldMk cId="1918300031" sldId="1738"/>
        </pc:sldMkLst>
        <pc:spChg chg="mod">
          <ac:chgData name="Jenny Chen" userId="3fd3e1b3-2829-4b83-a999-09ceb7240592" providerId="ADAL" clId="{6EEF926C-CD01-4327-BFCA-035E6DDDD4FA}" dt="2020-07-30T00:40:55.559" v="89"/>
          <ac:spMkLst>
            <pc:docMk/>
            <pc:sldMk cId="1918300031" sldId="1738"/>
            <ac:spMk id="4" creationId="{DDA38A27-06FC-45C0-9085-7CAAAED1C2D3}"/>
          </ac:spMkLst>
        </pc:spChg>
        <pc:picChg chg="add del mod">
          <ac:chgData name="Jenny Chen" userId="3fd3e1b3-2829-4b83-a999-09ceb7240592" providerId="ADAL" clId="{6EEF926C-CD01-4327-BFCA-035E6DDDD4FA}" dt="2020-07-30T00:42:28.837" v="104" actId="478"/>
          <ac:picMkLst>
            <pc:docMk/>
            <pc:sldMk cId="1918300031" sldId="1738"/>
            <ac:picMk id="3" creationId="{D7735570-F634-45F8-B3C5-04B2A4901E3D}"/>
          </ac:picMkLst>
        </pc:picChg>
        <pc:picChg chg="add mod">
          <ac:chgData name="Jenny Chen" userId="3fd3e1b3-2829-4b83-a999-09ceb7240592" providerId="ADAL" clId="{6EEF926C-CD01-4327-BFCA-035E6DDDD4FA}" dt="2020-07-30T00:43:09.087" v="114" actId="1076"/>
          <ac:picMkLst>
            <pc:docMk/>
            <pc:sldMk cId="1918300031" sldId="1738"/>
            <ac:picMk id="6" creationId="{EC1F772D-AC6E-4BB0-8F06-FCF3E46E69F3}"/>
          </ac:picMkLst>
        </pc:picChg>
        <pc:picChg chg="del mod modCrop">
          <ac:chgData name="Jenny Chen" userId="3fd3e1b3-2829-4b83-a999-09ceb7240592" providerId="ADAL" clId="{6EEF926C-CD01-4327-BFCA-035E6DDDD4FA}" dt="2020-07-30T00:42:15.189" v="103" actId="478"/>
          <ac:picMkLst>
            <pc:docMk/>
            <pc:sldMk cId="1918300031" sldId="1738"/>
            <ac:picMk id="7" creationId="{30C3E9E2-CB8A-4C28-8FFF-F76854E3C79A}"/>
          </ac:picMkLst>
        </pc:picChg>
      </pc:sldChg>
      <pc:sldChg chg="addSp delSp modSp mod">
        <pc:chgData name="Jenny Chen" userId="3fd3e1b3-2829-4b83-a999-09ceb7240592" providerId="ADAL" clId="{6EEF926C-CD01-4327-BFCA-035E6DDDD4FA}" dt="2020-07-30T00:49:48.812" v="171" actId="20577"/>
        <pc:sldMkLst>
          <pc:docMk/>
          <pc:sldMk cId="2599241876" sldId="1739"/>
        </pc:sldMkLst>
        <pc:spChg chg="add del mod">
          <ac:chgData name="Jenny Chen" userId="3fd3e1b3-2829-4b83-a999-09ceb7240592" providerId="ADAL" clId="{6EEF926C-CD01-4327-BFCA-035E6DDDD4FA}" dt="2020-07-30T00:43:55.175" v="117" actId="478"/>
          <ac:spMkLst>
            <pc:docMk/>
            <pc:sldMk cId="2599241876" sldId="1739"/>
            <ac:spMk id="3" creationId="{0F5BA5DE-904A-47DA-8CB9-63230BD3E438}"/>
          </ac:spMkLst>
        </pc:spChg>
        <pc:spChg chg="del mod">
          <ac:chgData name="Jenny Chen" userId="3fd3e1b3-2829-4b83-a999-09ceb7240592" providerId="ADAL" clId="{6EEF926C-CD01-4327-BFCA-035E6DDDD4FA}" dt="2020-07-30T00:43:53.438" v="115" actId="478"/>
          <ac:spMkLst>
            <pc:docMk/>
            <pc:sldMk cId="2599241876" sldId="1739"/>
            <ac:spMk id="6" creationId="{00000000-0000-0000-0000-000000000000}"/>
          </ac:spMkLst>
        </pc:spChg>
        <pc:spChg chg="mod">
          <ac:chgData name="Jenny Chen" userId="3fd3e1b3-2829-4b83-a999-09ceb7240592" providerId="ADAL" clId="{6EEF926C-CD01-4327-BFCA-035E6DDDD4FA}" dt="2020-07-30T00:49:48.812" v="171" actId="20577"/>
          <ac:spMkLst>
            <pc:docMk/>
            <pc:sldMk cId="2599241876" sldId="1739"/>
            <ac:spMk id="17" creationId="{00000000-0000-0000-0000-000000000000}"/>
          </ac:spMkLst>
        </pc:spChg>
        <pc:picChg chg="add mod">
          <ac:chgData name="Jenny Chen" userId="3fd3e1b3-2829-4b83-a999-09ceb7240592" providerId="ADAL" clId="{6EEF926C-CD01-4327-BFCA-035E6DDDD4FA}" dt="2020-07-30T00:44:35.036" v="136" actId="1076"/>
          <ac:picMkLst>
            <pc:docMk/>
            <pc:sldMk cId="2599241876" sldId="1739"/>
            <ac:picMk id="5" creationId="{D55B7750-A563-43E8-8DB8-4692A7BB2500}"/>
          </ac:picMkLst>
        </pc:picChg>
        <pc:picChg chg="del">
          <ac:chgData name="Jenny Chen" userId="3fd3e1b3-2829-4b83-a999-09ceb7240592" providerId="ADAL" clId="{6EEF926C-CD01-4327-BFCA-035E6DDDD4FA}" dt="2020-07-30T00:43:54.006" v="116" actId="478"/>
          <ac:picMkLst>
            <pc:docMk/>
            <pc:sldMk cId="2599241876" sldId="1739"/>
            <ac:picMk id="7" creationId="{953F6718-40AC-4209-9493-3EA15945878C}"/>
          </ac:picMkLst>
        </pc:picChg>
      </pc:sldChg>
      <pc:sldChg chg="addSp delSp modSp mod">
        <pc:chgData name="Jenny Chen" userId="3fd3e1b3-2829-4b83-a999-09ceb7240592" providerId="ADAL" clId="{6EEF926C-CD01-4327-BFCA-035E6DDDD4FA}" dt="2020-07-30T00:49:43.875" v="170" actId="20577"/>
        <pc:sldMkLst>
          <pc:docMk/>
          <pc:sldMk cId="3855853476" sldId="1740"/>
        </pc:sldMkLst>
        <pc:spChg chg="add del mod">
          <ac:chgData name="Jenny Chen" userId="3fd3e1b3-2829-4b83-a999-09ceb7240592" providerId="ADAL" clId="{6EEF926C-CD01-4327-BFCA-035E6DDDD4FA}" dt="2020-07-30T00:44:38.143" v="137" actId="478"/>
          <ac:spMkLst>
            <pc:docMk/>
            <pc:sldMk cId="3855853476" sldId="1740"/>
            <ac:spMk id="3" creationId="{36EE15A7-D2FA-4664-A54B-1C596628751F}"/>
          </ac:spMkLst>
        </pc:spChg>
        <pc:spChg chg="del mod">
          <ac:chgData name="Jenny Chen" userId="3fd3e1b3-2829-4b83-a999-09ceb7240592" providerId="ADAL" clId="{6EEF926C-CD01-4327-BFCA-035E6DDDD4FA}" dt="2020-07-30T00:44:21.603" v="130" actId="478"/>
          <ac:spMkLst>
            <pc:docMk/>
            <pc:sldMk cId="3855853476" sldId="1740"/>
            <ac:spMk id="7" creationId="{065346A5-FC8B-49C0-AF30-DA2D0476D139}"/>
          </ac:spMkLst>
        </pc:spChg>
        <pc:spChg chg="mod">
          <ac:chgData name="Jenny Chen" userId="3fd3e1b3-2829-4b83-a999-09ceb7240592" providerId="ADAL" clId="{6EEF926C-CD01-4327-BFCA-035E6DDDD4FA}" dt="2020-07-30T00:49:43.875" v="170" actId="20577"/>
          <ac:spMkLst>
            <pc:docMk/>
            <pc:sldMk cId="3855853476" sldId="1740"/>
            <ac:spMk id="17" creationId="{00000000-0000-0000-0000-000000000000}"/>
          </ac:spMkLst>
        </pc:spChg>
        <pc:picChg chg="add del mod">
          <ac:chgData name="Jenny Chen" userId="3fd3e1b3-2829-4b83-a999-09ceb7240592" providerId="ADAL" clId="{6EEF926C-CD01-4327-BFCA-035E6DDDD4FA}" dt="2020-07-30T00:44:42.719" v="141" actId="478"/>
          <ac:picMkLst>
            <pc:docMk/>
            <pc:sldMk cId="3855853476" sldId="1740"/>
            <ac:picMk id="5" creationId="{63A755CB-E444-4A70-BC4E-F43EB5E7B12C}"/>
          </ac:picMkLst>
        </pc:picChg>
        <pc:picChg chg="del">
          <ac:chgData name="Jenny Chen" userId="3fd3e1b3-2829-4b83-a999-09ceb7240592" providerId="ADAL" clId="{6EEF926C-CD01-4327-BFCA-035E6DDDD4FA}" dt="2020-07-30T00:44:19.787" v="129" actId="478"/>
          <ac:picMkLst>
            <pc:docMk/>
            <pc:sldMk cId="3855853476" sldId="1740"/>
            <ac:picMk id="8" creationId="{56C5D35B-BBF8-4837-9E20-9495EB09E26B}"/>
          </ac:picMkLst>
        </pc:picChg>
        <pc:picChg chg="add mod">
          <ac:chgData name="Jenny Chen" userId="3fd3e1b3-2829-4b83-a999-09ceb7240592" providerId="ADAL" clId="{6EEF926C-CD01-4327-BFCA-035E6DDDD4FA}" dt="2020-07-30T00:46:25.368" v="152" actId="962"/>
          <ac:picMkLst>
            <pc:docMk/>
            <pc:sldMk cId="3855853476" sldId="1740"/>
            <ac:picMk id="9" creationId="{DF96AB8B-9E6E-4616-90C7-DC141EA93ADD}"/>
          </ac:picMkLst>
        </pc:picChg>
      </pc:sldChg>
      <pc:sldChg chg="modSp mod">
        <pc:chgData name="Jenny Chen" userId="3fd3e1b3-2829-4b83-a999-09ceb7240592" providerId="ADAL" clId="{6EEF926C-CD01-4327-BFCA-035E6DDDD4FA}" dt="2020-07-30T00:53:44.909" v="200"/>
        <pc:sldMkLst>
          <pc:docMk/>
          <pc:sldMk cId="772864517" sldId="1741"/>
        </pc:sldMkLst>
        <pc:spChg chg="mod">
          <ac:chgData name="Jenny Chen" userId="3fd3e1b3-2829-4b83-a999-09ceb7240592" providerId="ADAL" clId="{6EEF926C-CD01-4327-BFCA-035E6DDDD4FA}" dt="2020-07-30T00:53:44.909" v="200"/>
          <ac:spMkLst>
            <pc:docMk/>
            <pc:sldMk cId="772864517" sldId="1741"/>
            <ac:spMk id="17" creationId="{00000000-0000-0000-0000-000000000000}"/>
          </ac:spMkLst>
        </pc:spChg>
        <pc:graphicFrameChg chg="mod modGraphic">
          <ac:chgData name="Jenny Chen" userId="3fd3e1b3-2829-4b83-a999-09ceb7240592" providerId="ADAL" clId="{6EEF926C-CD01-4327-BFCA-035E6DDDD4FA}" dt="2020-07-30T00:53:36.232" v="199"/>
          <ac:graphicFrameMkLst>
            <pc:docMk/>
            <pc:sldMk cId="772864517" sldId="1741"/>
            <ac:graphicFrameMk id="4" creationId="{63A9CC68-0DD3-4F08-AD93-DD8903170674}"/>
          </ac:graphicFrameMkLst>
        </pc:graphicFrameChg>
      </pc:sldChg>
      <pc:sldChg chg="modSp mod">
        <pc:chgData name="Jenny Chen" userId="3fd3e1b3-2829-4b83-a999-09ceb7240592" providerId="ADAL" clId="{6EEF926C-CD01-4327-BFCA-035E6DDDD4FA}" dt="2020-07-30T00:55:25.235" v="205" actId="948"/>
        <pc:sldMkLst>
          <pc:docMk/>
          <pc:sldMk cId="3091835462" sldId="1742"/>
        </pc:sldMkLst>
        <pc:spChg chg="mod">
          <ac:chgData name="Jenny Chen" userId="3fd3e1b3-2829-4b83-a999-09ceb7240592" providerId="ADAL" clId="{6EEF926C-CD01-4327-BFCA-035E6DDDD4FA}" dt="2020-07-30T00:55:25.235" v="205" actId="948"/>
          <ac:spMkLst>
            <pc:docMk/>
            <pc:sldMk cId="3091835462" sldId="1742"/>
            <ac:spMk id="6" creationId="{00000000-0000-0000-0000-000000000000}"/>
          </ac:spMkLst>
        </pc:spChg>
      </pc:sldChg>
      <pc:sldChg chg="modSp mod">
        <pc:chgData name="Jenny Chen" userId="3fd3e1b3-2829-4b83-a999-09ceb7240592" providerId="ADAL" clId="{6EEF926C-CD01-4327-BFCA-035E6DDDD4FA}" dt="2020-07-30T00:57:10.246" v="228" actId="113"/>
        <pc:sldMkLst>
          <pc:docMk/>
          <pc:sldMk cId="547807640" sldId="1743"/>
        </pc:sldMkLst>
        <pc:graphicFrameChg chg="mod modGraphic">
          <ac:chgData name="Jenny Chen" userId="3fd3e1b3-2829-4b83-a999-09ceb7240592" providerId="ADAL" clId="{6EEF926C-CD01-4327-BFCA-035E6DDDD4FA}" dt="2020-07-30T00:57:10.246" v="228" actId="113"/>
          <ac:graphicFrameMkLst>
            <pc:docMk/>
            <pc:sldMk cId="547807640" sldId="1743"/>
            <ac:graphicFrameMk id="4" creationId="{2E479455-811F-4E74-B0A0-C2676B6EED16}"/>
          </ac:graphicFrameMkLst>
        </pc:graphicFrameChg>
      </pc:sldChg>
      <pc:sldChg chg="modSp mod">
        <pc:chgData name="Jenny Chen" userId="3fd3e1b3-2829-4b83-a999-09ceb7240592" providerId="ADAL" clId="{6EEF926C-CD01-4327-BFCA-035E6DDDD4FA}" dt="2020-07-30T01:00:53.504" v="272" actId="2062"/>
        <pc:sldMkLst>
          <pc:docMk/>
          <pc:sldMk cId="1332713546" sldId="1744"/>
        </pc:sldMkLst>
        <pc:graphicFrameChg chg="mod modGraphic">
          <ac:chgData name="Jenny Chen" userId="3fd3e1b3-2829-4b83-a999-09ceb7240592" providerId="ADAL" clId="{6EEF926C-CD01-4327-BFCA-035E6DDDD4FA}" dt="2020-07-30T01:00:53.504" v="272" actId="2062"/>
          <ac:graphicFrameMkLst>
            <pc:docMk/>
            <pc:sldMk cId="1332713546" sldId="1744"/>
            <ac:graphicFrameMk id="7" creationId="{1A87B68F-8100-449E-957D-1ECA96897CE7}"/>
          </ac:graphicFrameMkLst>
        </pc:graphicFrameChg>
      </pc:sldChg>
      <pc:sldChg chg="modSp mod">
        <pc:chgData name="Jenny Chen" userId="3fd3e1b3-2829-4b83-a999-09ceb7240592" providerId="ADAL" clId="{6EEF926C-CD01-4327-BFCA-035E6DDDD4FA}" dt="2020-07-30T01:00:59.809" v="274" actId="113"/>
        <pc:sldMkLst>
          <pc:docMk/>
          <pc:sldMk cId="977147912" sldId="1745"/>
        </pc:sldMkLst>
        <pc:graphicFrameChg chg="mod modGraphic">
          <ac:chgData name="Jenny Chen" userId="3fd3e1b3-2829-4b83-a999-09ceb7240592" providerId="ADAL" clId="{6EEF926C-CD01-4327-BFCA-035E6DDDD4FA}" dt="2020-07-30T01:00:59.809" v="274" actId="113"/>
          <ac:graphicFrameMkLst>
            <pc:docMk/>
            <pc:sldMk cId="977147912" sldId="1745"/>
            <ac:graphicFrameMk id="7" creationId="{446DA937-DEC7-4F95-B420-78D8423F2E94}"/>
          </ac:graphicFrameMkLst>
        </pc:graphicFrameChg>
      </pc:sldChg>
      <pc:sldChg chg="addSp delSp modSp mod ord">
        <pc:chgData name="Jenny Chen" userId="3fd3e1b3-2829-4b83-a999-09ceb7240592" providerId="ADAL" clId="{6EEF926C-CD01-4327-BFCA-035E6DDDD4FA}" dt="2020-07-30T00:59:16.570" v="255" actId="1076"/>
        <pc:sldMkLst>
          <pc:docMk/>
          <pc:sldMk cId="1638629892" sldId="1746"/>
        </pc:sldMkLst>
        <pc:spChg chg="add mod">
          <ac:chgData name="Jenny Chen" userId="3fd3e1b3-2829-4b83-a999-09ceb7240592" providerId="ADAL" clId="{6EEF926C-CD01-4327-BFCA-035E6DDDD4FA}" dt="2020-07-30T00:58:32.869" v="247" actId="14100"/>
          <ac:spMkLst>
            <pc:docMk/>
            <pc:sldMk cId="1638629892" sldId="1746"/>
            <ac:spMk id="7" creationId="{F2050562-A4B0-492A-896D-BA3671FB1F27}"/>
          </ac:spMkLst>
        </pc:spChg>
        <pc:spChg chg="del">
          <ac:chgData name="Jenny Chen" userId="3fd3e1b3-2829-4b83-a999-09ceb7240592" providerId="ADAL" clId="{6EEF926C-CD01-4327-BFCA-035E6DDDD4FA}" dt="2020-07-30T00:57:45.589" v="235" actId="478"/>
          <ac:spMkLst>
            <pc:docMk/>
            <pc:sldMk cId="1638629892" sldId="1746"/>
            <ac:spMk id="9" creationId="{7A1F3187-0404-4308-9865-96922D8AC9C0}"/>
          </ac:spMkLst>
        </pc:spChg>
        <pc:spChg chg="mod">
          <ac:chgData name="Jenny Chen" userId="3fd3e1b3-2829-4b83-a999-09ceb7240592" providerId="ADAL" clId="{6EEF926C-CD01-4327-BFCA-035E6DDDD4FA}" dt="2020-07-30T00:57:23.370" v="231"/>
          <ac:spMkLst>
            <pc:docMk/>
            <pc:sldMk cId="1638629892" sldId="1746"/>
            <ac:spMk id="17" creationId="{00000000-0000-0000-0000-000000000000}"/>
          </ac:spMkLst>
        </pc:spChg>
        <pc:picChg chg="add mod">
          <ac:chgData name="Jenny Chen" userId="3fd3e1b3-2829-4b83-a999-09ceb7240592" providerId="ADAL" clId="{6EEF926C-CD01-4327-BFCA-035E6DDDD4FA}" dt="2020-07-30T00:59:16.570" v="255" actId="1076"/>
          <ac:picMkLst>
            <pc:docMk/>
            <pc:sldMk cId="1638629892" sldId="1746"/>
            <ac:picMk id="3" creationId="{7BA3EC10-CEBF-4F6D-866C-8993E4785B3D}"/>
          </ac:picMkLst>
        </pc:picChg>
        <pc:picChg chg="del">
          <ac:chgData name="Jenny Chen" userId="3fd3e1b3-2829-4b83-a999-09ceb7240592" providerId="ADAL" clId="{6EEF926C-CD01-4327-BFCA-035E6DDDD4FA}" dt="2020-07-30T00:57:43.074" v="232" actId="478"/>
          <ac:picMkLst>
            <pc:docMk/>
            <pc:sldMk cId="1638629892" sldId="1746"/>
            <ac:picMk id="5" creationId="{A2951948-7405-405A-8631-497C23530328}"/>
          </ac:picMkLst>
        </pc:picChg>
        <pc:picChg chg="del">
          <ac:chgData name="Jenny Chen" userId="3fd3e1b3-2829-4b83-a999-09ceb7240592" providerId="ADAL" clId="{6EEF926C-CD01-4327-BFCA-035E6DDDD4FA}" dt="2020-07-30T00:57:43.629" v="233" actId="478"/>
          <ac:picMkLst>
            <pc:docMk/>
            <pc:sldMk cId="1638629892" sldId="1746"/>
            <ac:picMk id="8" creationId="{B025834A-6531-4F12-9720-6E7E09C47E28}"/>
          </ac:picMkLst>
        </pc:picChg>
        <pc:cxnChg chg="del mod">
          <ac:chgData name="Jenny Chen" userId="3fd3e1b3-2829-4b83-a999-09ceb7240592" providerId="ADAL" clId="{6EEF926C-CD01-4327-BFCA-035E6DDDD4FA}" dt="2020-07-30T00:57:44.910" v="234" actId="478"/>
          <ac:cxnSpMkLst>
            <pc:docMk/>
            <pc:sldMk cId="1638629892" sldId="1746"/>
            <ac:cxnSpMk id="11" creationId="{BBA11C53-7F99-4B58-83E4-DFCCAC8212A9}"/>
          </ac:cxnSpMkLst>
        </pc:cxnChg>
      </pc:sldChg>
      <pc:sldChg chg="modSp del">
        <pc:chgData name="Jenny Chen" userId="3fd3e1b3-2829-4b83-a999-09ceb7240592" providerId="ADAL" clId="{6EEF926C-CD01-4327-BFCA-035E6DDDD4FA}" dt="2020-07-30T01:04:48.517" v="300" actId="47"/>
        <pc:sldMkLst>
          <pc:docMk/>
          <pc:sldMk cId="3244468067" sldId="1760"/>
        </pc:sldMkLst>
        <pc:spChg chg="mod">
          <ac:chgData name="Jenny Chen" userId="3fd3e1b3-2829-4b83-a999-09ceb7240592" providerId="ADAL" clId="{6EEF926C-CD01-4327-BFCA-035E6DDDD4FA}" dt="2020-07-30T00:35:40.938" v="38"/>
          <ac:spMkLst>
            <pc:docMk/>
            <pc:sldMk cId="3244468067" sldId="1760"/>
            <ac:spMk id="6" creationId="{00000000-0000-0000-0000-000000000000}"/>
          </ac:spMkLst>
        </pc:spChg>
      </pc:sldChg>
      <pc:sldChg chg="modSp mod">
        <pc:chgData name="Jenny Chen" userId="3fd3e1b3-2829-4b83-a999-09ceb7240592" providerId="ADAL" clId="{6EEF926C-CD01-4327-BFCA-035E6DDDD4FA}" dt="2020-07-30T01:04:06.443" v="293" actId="6549"/>
        <pc:sldMkLst>
          <pc:docMk/>
          <pc:sldMk cId="2867353121" sldId="1761"/>
        </pc:sldMkLst>
        <pc:spChg chg="mod">
          <ac:chgData name="Jenny Chen" userId="3fd3e1b3-2829-4b83-a999-09ceb7240592" providerId="ADAL" clId="{6EEF926C-CD01-4327-BFCA-035E6DDDD4FA}" dt="2020-07-30T01:04:06.443" v="293" actId="6549"/>
          <ac:spMkLst>
            <pc:docMk/>
            <pc:sldMk cId="2867353121" sldId="1761"/>
            <ac:spMk id="2" creationId="{00000000-0000-0000-0000-000000000000}"/>
          </ac:spMkLst>
        </pc:spChg>
      </pc:sldChg>
      <pc:sldChg chg="addSp delSp modSp add mod">
        <pc:chgData name="Jenny Chen" userId="3fd3e1b3-2829-4b83-a999-09ceb7240592" providerId="ADAL" clId="{6EEF926C-CD01-4327-BFCA-035E6DDDD4FA}" dt="2020-07-30T00:49:40.252" v="169" actId="20577"/>
        <pc:sldMkLst>
          <pc:docMk/>
          <pc:sldMk cId="2752879695" sldId="1762"/>
        </pc:sldMkLst>
        <pc:spChg chg="add del mod">
          <ac:chgData name="Jenny Chen" userId="3fd3e1b3-2829-4b83-a999-09ceb7240592" providerId="ADAL" clId="{6EEF926C-CD01-4327-BFCA-035E6DDDD4FA}" dt="2020-07-30T00:44:26.394" v="134" actId="478"/>
          <ac:spMkLst>
            <pc:docMk/>
            <pc:sldMk cId="2752879695" sldId="1762"/>
            <ac:spMk id="3" creationId="{D102E382-9643-4936-9AD1-D6FD8CF56CCD}"/>
          </ac:spMkLst>
        </pc:spChg>
        <pc:spChg chg="del mod">
          <ac:chgData name="Jenny Chen" userId="3fd3e1b3-2829-4b83-a999-09ceb7240592" providerId="ADAL" clId="{6EEF926C-CD01-4327-BFCA-035E6DDDD4FA}" dt="2020-07-30T00:44:24.683" v="132" actId="478"/>
          <ac:spMkLst>
            <pc:docMk/>
            <pc:sldMk cId="2752879695" sldId="1762"/>
            <ac:spMk id="7" creationId="{065346A5-FC8B-49C0-AF30-DA2D0476D139}"/>
          </ac:spMkLst>
        </pc:spChg>
        <pc:spChg chg="mod">
          <ac:chgData name="Jenny Chen" userId="3fd3e1b3-2829-4b83-a999-09ceb7240592" providerId="ADAL" clId="{6EEF926C-CD01-4327-BFCA-035E6DDDD4FA}" dt="2020-07-30T00:49:40.252" v="169" actId="20577"/>
          <ac:spMkLst>
            <pc:docMk/>
            <pc:sldMk cId="2752879695" sldId="1762"/>
            <ac:spMk id="17" creationId="{00000000-0000-0000-0000-000000000000}"/>
          </ac:spMkLst>
        </pc:spChg>
        <pc:picChg chg="add mod">
          <ac:chgData name="Jenny Chen" userId="3fd3e1b3-2829-4b83-a999-09ceb7240592" providerId="ADAL" clId="{6EEF926C-CD01-4327-BFCA-035E6DDDD4FA}" dt="2020-07-30T00:47:03.281" v="163" actId="962"/>
          <ac:picMkLst>
            <pc:docMk/>
            <pc:sldMk cId="2752879695" sldId="1762"/>
            <ac:picMk id="5" creationId="{01C45D51-CBF0-4EA6-B043-114A5ED63CF0}"/>
          </ac:picMkLst>
        </pc:picChg>
        <pc:picChg chg="del">
          <ac:chgData name="Jenny Chen" userId="3fd3e1b3-2829-4b83-a999-09ceb7240592" providerId="ADAL" clId="{6EEF926C-CD01-4327-BFCA-035E6DDDD4FA}" dt="2020-07-30T00:44:25.410" v="133" actId="478"/>
          <ac:picMkLst>
            <pc:docMk/>
            <pc:sldMk cId="2752879695" sldId="1762"/>
            <ac:picMk id="8" creationId="{56C5D35B-BBF8-4837-9E20-9495EB09E26B}"/>
          </ac:picMkLst>
        </pc:picChg>
      </pc:sldChg>
      <pc:sldChg chg="add del">
        <pc:chgData name="Jenny Chen" userId="3fd3e1b3-2829-4b83-a999-09ceb7240592" providerId="ADAL" clId="{6EEF926C-CD01-4327-BFCA-035E6DDDD4FA}" dt="2020-07-30T00:32:54.264" v="10" actId="47"/>
        <pc:sldMkLst>
          <pc:docMk/>
          <pc:sldMk cId="3254388275" sldId="1762"/>
        </pc:sldMkLst>
      </pc:sldChg>
      <pc:sldChg chg="add del">
        <pc:chgData name="Jenny Chen" userId="3fd3e1b3-2829-4b83-a999-09ceb7240592" providerId="ADAL" clId="{6EEF926C-CD01-4327-BFCA-035E6DDDD4FA}" dt="2020-07-30T00:35:03.109" v="35" actId="47"/>
        <pc:sldMkLst>
          <pc:docMk/>
          <pc:sldMk cId="1833219159" sldId="1763"/>
        </pc:sldMkLst>
      </pc:sldChg>
      <pc:sldChg chg="addSp modSp add mod">
        <pc:chgData name="Jenny Chen" userId="3fd3e1b3-2829-4b83-a999-09ceb7240592" providerId="ADAL" clId="{6EEF926C-CD01-4327-BFCA-035E6DDDD4FA}" dt="2020-07-30T01:02:47.844" v="290" actId="1076"/>
        <pc:sldMkLst>
          <pc:docMk/>
          <pc:sldMk cId="3473122236" sldId="1763"/>
        </pc:sldMkLst>
        <pc:spChg chg="mod">
          <ac:chgData name="Jenny Chen" userId="3fd3e1b3-2829-4b83-a999-09ceb7240592" providerId="ADAL" clId="{6EEF926C-CD01-4327-BFCA-035E6DDDD4FA}" dt="2020-07-30T01:02:12.449" v="284" actId="113"/>
          <ac:spMkLst>
            <pc:docMk/>
            <pc:sldMk cId="3473122236" sldId="1763"/>
            <ac:spMk id="6" creationId="{00000000-0000-0000-0000-000000000000}"/>
          </ac:spMkLst>
        </pc:spChg>
        <pc:spChg chg="mod">
          <ac:chgData name="Jenny Chen" userId="3fd3e1b3-2829-4b83-a999-09ceb7240592" providerId="ADAL" clId="{6EEF926C-CD01-4327-BFCA-035E6DDDD4FA}" dt="2020-07-30T01:01:26.513" v="276"/>
          <ac:spMkLst>
            <pc:docMk/>
            <pc:sldMk cId="3473122236" sldId="1763"/>
            <ac:spMk id="17" creationId="{00000000-0000-0000-0000-000000000000}"/>
          </ac:spMkLst>
        </pc:spChg>
        <pc:picChg chg="add mod">
          <ac:chgData name="Jenny Chen" userId="3fd3e1b3-2829-4b83-a999-09ceb7240592" providerId="ADAL" clId="{6EEF926C-CD01-4327-BFCA-035E6DDDD4FA}" dt="2020-07-30T01:02:47.844" v="290" actId="1076"/>
          <ac:picMkLst>
            <pc:docMk/>
            <pc:sldMk cId="3473122236" sldId="1763"/>
            <ac:picMk id="3" creationId="{27AFAD49-D8D5-478F-97BF-D13CF63360A7}"/>
          </ac:picMkLst>
        </pc:picChg>
      </pc:sldChg>
      <pc:sldChg chg="modSp add mod">
        <pc:chgData name="Jenny Chen" userId="3fd3e1b3-2829-4b83-a999-09ceb7240592" providerId="ADAL" clId="{6EEF926C-CD01-4327-BFCA-035E6DDDD4FA}" dt="2020-07-30T01:04:45.190" v="299" actId="20577"/>
        <pc:sldMkLst>
          <pc:docMk/>
          <pc:sldMk cId="787627824" sldId="1764"/>
        </pc:sldMkLst>
        <pc:spChg chg="mod">
          <ac:chgData name="Jenny Chen" userId="3fd3e1b3-2829-4b83-a999-09ceb7240592" providerId="ADAL" clId="{6EEF926C-CD01-4327-BFCA-035E6DDDD4FA}" dt="2020-07-30T01:04:45.190" v="299" actId="20577"/>
          <ac:spMkLst>
            <pc:docMk/>
            <pc:sldMk cId="787627824" sldId="176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9/2/2020 1:15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2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7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8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77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2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9/2/2020 1:14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4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7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9/2/2020 1:14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10240818" cy="498598"/>
          </a:xfrm>
        </p:spPr>
        <p:txBody>
          <a:bodyPr/>
          <a:lstStyle/>
          <a:p>
            <a:r>
              <a:rPr lang="bs-Latn-BA"/>
              <a:t>Implement </a:t>
            </a:r>
            <a:r>
              <a:rPr lang="bs-Latn-BA" dirty="0"/>
              <a:t>SharePoint </a:t>
            </a:r>
            <a:r>
              <a:rPr lang="en-US" dirty="0"/>
              <a:t>h</a:t>
            </a:r>
            <a:r>
              <a:rPr lang="bs-Latn-BA" dirty="0"/>
              <a:t>ybrid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pPr>
              <a:defRPr/>
            </a:pPr>
            <a:r>
              <a:rPr lang="bs-Latn-BA" dirty="0"/>
              <a:t>Lesson 2: </a:t>
            </a:r>
            <a:r>
              <a:rPr lang="en-US" dirty="0"/>
              <a:t>Configure SharePoint hybrid search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5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/>
              <a:t>Lesson Introduction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8520" cy="3028521"/>
          </a:xfrm>
        </p:spPr>
        <p:txBody>
          <a:bodyPr/>
          <a:lstStyle/>
          <a:p>
            <a:r>
              <a:rPr lang="en-US" sz="2400" dirty="0"/>
              <a:t>Overview of hybrid search configuration</a:t>
            </a:r>
          </a:p>
          <a:p>
            <a:r>
              <a:rPr lang="en-US" sz="2400" dirty="0"/>
              <a:t>Configure server-to-server authentication</a:t>
            </a:r>
          </a:p>
          <a:p>
            <a:r>
              <a:rPr lang="en-US" sz="2400" dirty="0"/>
              <a:t>Configure cloud hybrid search</a:t>
            </a:r>
          </a:p>
          <a:p>
            <a:r>
              <a:rPr lang="en-US" sz="2400" dirty="0"/>
              <a:t>Display cloud hybrid search results</a:t>
            </a:r>
          </a:p>
          <a:p>
            <a:r>
              <a:rPr lang="en-US" sz="2400" dirty="0"/>
              <a:t>Configure hybrid federated search - Outbound </a:t>
            </a:r>
          </a:p>
          <a:p>
            <a:r>
              <a:rPr lang="en-US" sz="2400" dirty="0"/>
              <a:t>Configure hybrid federated search - Inbound </a:t>
            </a:r>
          </a:p>
          <a:p>
            <a:r>
              <a:rPr lang="en-US" sz="2400" dirty="0"/>
              <a:t>Configure hybrid search for sensitive data </a:t>
            </a:r>
            <a:endParaRPr lang="bs-Latn-BA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AC14C5-3680-434E-93AA-4934C5E8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7717723" y="4112445"/>
            <a:ext cx="4194766" cy="2602531"/>
            <a:chOff x="2870201" y="2144713"/>
            <a:chExt cx="823913" cy="511175"/>
          </a:xfrm>
        </p:grpSpPr>
        <p:sp>
          <p:nvSpPr>
            <p:cNvPr id="5" name="Freeform 893">
              <a:extLst>
                <a:ext uri="{FF2B5EF4-FFF2-40B4-BE49-F238E27FC236}">
                  <a16:creationId xmlns:a16="http://schemas.microsoft.com/office/drawing/2014/main" id="{75892329-71CF-4E94-806E-E7EF2B850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6" y="2413000"/>
              <a:ext cx="241300" cy="242888"/>
            </a:xfrm>
            <a:custGeom>
              <a:avLst/>
              <a:gdLst>
                <a:gd name="T0" fmla="*/ 370 w 381"/>
                <a:gd name="T1" fmla="*/ 233 h 384"/>
                <a:gd name="T2" fmla="*/ 374 w 381"/>
                <a:gd name="T3" fmla="*/ 195 h 384"/>
                <a:gd name="T4" fmla="*/ 192 w 381"/>
                <a:gd name="T5" fmla="*/ 14 h 384"/>
                <a:gd name="T6" fmla="*/ 161 w 381"/>
                <a:gd name="T7" fmla="*/ 17 h 384"/>
                <a:gd name="T8" fmla="*/ 104 w 381"/>
                <a:gd name="T9" fmla="*/ 0 h 384"/>
                <a:gd name="T10" fmla="*/ 0 w 381"/>
                <a:gd name="T11" fmla="*/ 104 h 384"/>
                <a:gd name="T12" fmla="*/ 15 w 381"/>
                <a:gd name="T13" fmla="*/ 157 h 384"/>
                <a:gd name="T14" fmla="*/ 11 w 381"/>
                <a:gd name="T15" fmla="*/ 195 h 384"/>
                <a:gd name="T16" fmla="*/ 192 w 381"/>
                <a:gd name="T17" fmla="*/ 376 h 384"/>
                <a:gd name="T18" fmla="*/ 230 w 381"/>
                <a:gd name="T19" fmla="*/ 373 h 384"/>
                <a:gd name="T20" fmla="*/ 277 w 381"/>
                <a:gd name="T21" fmla="*/ 384 h 384"/>
                <a:gd name="T22" fmla="*/ 381 w 381"/>
                <a:gd name="T23" fmla="*/ 280 h 384"/>
                <a:gd name="T24" fmla="*/ 370 w 381"/>
                <a:gd name="T25" fmla="*/ 23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4">
                  <a:moveTo>
                    <a:pt x="370" y="233"/>
                  </a:moveTo>
                  <a:cubicBezTo>
                    <a:pt x="372" y="221"/>
                    <a:pt x="374" y="208"/>
                    <a:pt x="374" y="195"/>
                  </a:cubicBezTo>
                  <a:cubicBezTo>
                    <a:pt x="374" y="95"/>
                    <a:pt x="293" y="14"/>
                    <a:pt x="192" y="14"/>
                  </a:cubicBezTo>
                  <a:cubicBezTo>
                    <a:pt x="182" y="14"/>
                    <a:pt x="171" y="15"/>
                    <a:pt x="161" y="17"/>
                  </a:cubicBezTo>
                  <a:cubicBezTo>
                    <a:pt x="144" y="6"/>
                    <a:pt x="125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23"/>
                    <a:pt x="6" y="142"/>
                    <a:pt x="15" y="157"/>
                  </a:cubicBezTo>
                  <a:cubicBezTo>
                    <a:pt x="12" y="169"/>
                    <a:pt x="11" y="182"/>
                    <a:pt x="11" y="195"/>
                  </a:cubicBezTo>
                  <a:cubicBezTo>
                    <a:pt x="11" y="295"/>
                    <a:pt x="92" y="376"/>
                    <a:pt x="192" y="376"/>
                  </a:cubicBezTo>
                  <a:cubicBezTo>
                    <a:pt x="205" y="376"/>
                    <a:pt x="218" y="375"/>
                    <a:pt x="230" y="373"/>
                  </a:cubicBezTo>
                  <a:cubicBezTo>
                    <a:pt x="244" y="380"/>
                    <a:pt x="260" y="384"/>
                    <a:pt x="277" y="384"/>
                  </a:cubicBezTo>
                  <a:cubicBezTo>
                    <a:pt x="335" y="384"/>
                    <a:pt x="381" y="337"/>
                    <a:pt x="381" y="280"/>
                  </a:cubicBezTo>
                  <a:cubicBezTo>
                    <a:pt x="381" y="263"/>
                    <a:pt x="377" y="247"/>
                    <a:pt x="370" y="233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94">
              <a:extLst>
                <a:ext uri="{FF2B5EF4-FFF2-40B4-BE49-F238E27FC236}">
                  <a16:creationId xmlns:a16="http://schemas.microsoft.com/office/drawing/2014/main" id="{68F112E3-7305-4A66-B733-AFA8F4DEB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6" y="2590800"/>
              <a:ext cx="34925" cy="65088"/>
            </a:xfrm>
            <a:custGeom>
              <a:avLst/>
              <a:gdLst>
                <a:gd name="T0" fmla="*/ 50 w 56"/>
                <a:gd name="T1" fmla="*/ 51 h 103"/>
                <a:gd name="T2" fmla="*/ 50 w 56"/>
                <a:gd name="T3" fmla="*/ 47 h 103"/>
                <a:gd name="T4" fmla="*/ 35 w 56"/>
                <a:gd name="T5" fmla="*/ 31 h 103"/>
                <a:gd name="T6" fmla="*/ 22 w 56"/>
                <a:gd name="T7" fmla="*/ 31 h 103"/>
                <a:gd name="T8" fmla="*/ 22 w 56"/>
                <a:gd name="T9" fmla="*/ 0 h 103"/>
                <a:gd name="T10" fmla="*/ 6 w 56"/>
                <a:gd name="T11" fmla="*/ 0 h 103"/>
                <a:gd name="T12" fmla="*/ 6 w 56"/>
                <a:gd name="T13" fmla="*/ 58 h 103"/>
                <a:gd name="T14" fmla="*/ 5 w 56"/>
                <a:gd name="T15" fmla="*/ 58 h 103"/>
                <a:gd name="T16" fmla="*/ 5 w 56"/>
                <a:gd name="T17" fmla="*/ 67 h 103"/>
                <a:gd name="T18" fmla="*/ 2 w 56"/>
                <a:gd name="T19" fmla="*/ 67 h 103"/>
                <a:gd name="T20" fmla="*/ 0 w 56"/>
                <a:gd name="T21" fmla="*/ 100 h 103"/>
                <a:gd name="T22" fmla="*/ 29 w 56"/>
                <a:gd name="T23" fmla="*/ 103 h 103"/>
                <a:gd name="T24" fmla="*/ 27 w 56"/>
                <a:gd name="T25" fmla="*/ 67 h 103"/>
                <a:gd name="T26" fmla="*/ 24 w 56"/>
                <a:gd name="T27" fmla="*/ 67 h 103"/>
                <a:gd name="T28" fmla="*/ 24 w 56"/>
                <a:gd name="T29" fmla="*/ 58 h 103"/>
                <a:gd name="T30" fmla="*/ 22 w 56"/>
                <a:gd name="T31" fmla="*/ 58 h 103"/>
                <a:gd name="T32" fmla="*/ 22 w 56"/>
                <a:gd name="T33" fmla="*/ 36 h 103"/>
                <a:gd name="T34" fmla="*/ 35 w 56"/>
                <a:gd name="T35" fmla="*/ 36 h 103"/>
                <a:gd name="T36" fmla="*/ 45 w 56"/>
                <a:gd name="T37" fmla="*/ 47 h 103"/>
                <a:gd name="T38" fmla="*/ 45 w 56"/>
                <a:gd name="T39" fmla="*/ 51 h 103"/>
                <a:gd name="T40" fmla="*/ 40 w 56"/>
                <a:gd name="T41" fmla="*/ 66 h 103"/>
                <a:gd name="T42" fmla="*/ 41 w 56"/>
                <a:gd name="T43" fmla="*/ 68 h 103"/>
                <a:gd name="T44" fmla="*/ 55 w 56"/>
                <a:gd name="T45" fmla="*/ 68 h 103"/>
                <a:gd name="T46" fmla="*/ 56 w 56"/>
                <a:gd name="T47" fmla="*/ 66 h 103"/>
                <a:gd name="T48" fmla="*/ 50 w 56"/>
                <a:gd name="T49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03">
                  <a:moveTo>
                    <a:pt x="50" y="51"/>
                  </a:moveTo>
                  <a:lnTo>
                    <a:pt x="50" y="47"/>
                  </a:lnTo>
                  <a:cubicBezTo>
                    <a:pt x="50" y="38"/>
                    <a:pt x="43" y="31"/>
                    <a:pt x="35" y="31"/>
                  </a:cubicBezTo>
                  <a:lnTo>
                    <a:pt x="22" y="31"/>
                  </a:lnTo>
                  <a:lnTo>
                    <a:pt x="22" y="0"/>
                  </a:lnTo>
                  <a:lnTo>
                    <a:pt x="6" y="0"/>
                  </a:lnTo>
                  <a:lnTo>
                    <a:pt x="6" y="58"/>
                  </a:lnTo>
                  <a:lnTo>
                    <a:pt x="5" y="58"/>
                  </a:lnTo>
                  <a:lnTo>
                    <a:pt x="5" y="67"/>
                  </a:lnTo>
                  <a:lnTo>
                    <a:pt x="2" y="67"/>
                  </a:lnTo>
                  <a:lnTo>
                    <a:pt x="0" y="100"/>
                  </a:lnTo>
                  <a:cubicBezTo>
                    <a:pt x="5" y="101"/>
                    <a:pt x="15" y="103"/>
                    <a:pt x="29" y="103"/>
                  </a:cubicBezTo>
                  <a:lnTo>
                    <a:pt x="27" y="67"/>
                  </a:lnTo>
                  <a:lnTo>
                    <a:pt x="24" y="67"/>
                  </a:lnTo>
                  <a:lnTo>
                    <a:pt x="24" y="58"/>
                  </a:lnTo>
                  <a:lnTo>
                    <a:pt x="22" y="58"/>
                  </a:lnTo>
                  <a:lnTo>
                    <a:pt x="22" y="36"/>
                  </a:lnTo>
                  <a:lnTo>
                    <a:pt x="35" y="36"/>
                  </a:lnTo>
                  <a:cubicBezTo>
                    <a:pt x="41" y="36"/>
                    <a:pt x="45" y="41"/>
                    <a:pt x="45" y="47"/>
                  </a:cubicBezTo>
                  <a:lnTo>
                    <a:pt x="45" y="51"/>
                  </a:lnTo>
                  <a:cubicBezTo>
                    <a:pt x="42" y="55"/>
                    <a:pt x="40" y="61"/>
                    <a:pt x="40" y="66"/>
                  </a:cubicBezTo>
                  <a:cubicBezTo>
                    <a:pt x="39" y="67"/>
                    <a:pt x="40" y="68"/>
                    <a:pt x="41" y="68"/>
                  </a:cubicBezTo>
                  <a:lnTo>
                    <a:pt x="55" y="68"/>
                  </a:lnTo>
                  <a:cubicBezTo>
                    <a:pt x="56" y="68"/>
                    <a:pt x="56" y="67"/>
                    <a:pt x="56" y="66"/>
                  </a:cubicBezTo>
                  <a:cubicBezTo>
                    <a:pt x="56" y="61"/>
                    <a:pt x="53" y="55"/>
                    <a:pt x="50" y="5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5">
              <a:extLst>
                <a:ext uri="{FF2B5EF4-FFF2-40B4-BE49-F238E27FC236}">
                  <a16:creationId xmlns:a16="http://schemas.microsoft.com/office/drawing/2014/main" id="{9E54E587-1EF7-4DC9-9123-EB34131A2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9" y="2487613"/>
              <a:ext cx="42863" cy="74613"/>
            </a:xfrm>
            <a:custGeom>
              <a:avLst/>
              <a:gdLst>
                <a:gd name="T0" fmla="*/ 59 w 67"/>
                <a:gd name="T1" fmla="*/ 0 h 116"/>
                <a:gd name="T2" fmla="*/ 40 w 67"/>
                <a:gd name="T3" fmla="*/ 74 h 116"/>
                <a:gd name="T4" fmla="*/ 0 w 67"/>
                <a:gd name="T5" fmla="*/ 100 h 116"/>
                <a:gd name="T6" fmla="*/ 8 w 67"/>
                <a:gd name="T7" fmla="*/ 116 h 116"/>
                <a:gd name="T8" fmla="*/ 65 w 67"/>
                <a:gd name="T9" fmla="*/ 93 h 116"/>
                <a:gd name="T10" fmla="*/ 67 w 67"/>
                <a:gd name="T11" fmla="*/ 8 h 116"/>
                <a:gd name="T12" fmla="*/ 59 w 67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6">
                  <a:moveTo>
                    <a:pt x="59" y="0"/>
                  </a:moveTo>
                  <a:lnTo>
                    <a:pt x="40" y="74"/>
                  </a:lnTo>
                  <a:lnTo>
                    <a:pt x="0" y="100"/>
                  </a:lnTo>
                  <a:lnTo>
                    <a:pt x="8" y="116"/>
                  </a:lnTo>
                  <a:lnTo>
                    <a:pt x="65" y="93"/>
                  </a:lnTo>
                  <a:lnTo>
                    <a:pt x="67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96">
              <a:extLst>
                <a:ext uri="{FF2B5EF4-FFF2-40B4-BE49-F238E27FC236}">
                  <a16:creationId xmlns:a16="http://schemas.microsoft.com/office/drawing/2014/main" id="{931AD4F4-1D8D-4A5D-82BF-6178A3C39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9" y="2459038"/>
              <a:ext cx="109538" cy="139700"/>
            </a:xfrm>
            <a:custGeom>
              <a:avLst/>
              <a:gdLst>
                <a:gd name="T0" fmla="*/ 152 w 175"/>
                <a:gd name="T1" fmla="*/ 166 h 220"/>
                <a:gd name="T2" fmla="*/ 167 w 175"/>
                <a:gd name="T3" fmla="*/ 22 h 220"/>
                <a:gd name="T4" fmla="*/ 162 w 175"/>
                <a:gd name="T5" fmla="*/ 1 h 220"/>
                <a:gd name="T6" fmla="*/ 122 w 175"/>
                <a:gd name="T7" fmla="*/ 3 h 220"/>
                <a:gd name="T8" fmla="*/ 87 w 175"/>
                <a:gd name="T9" fmla="*/ 2 h 220"/>
                <a:gd name="T10" fmla="*/ 52 w 175"/>
                <a:gd name="T11" fmla="*/ 0 h 220"/>
                <a:gd name="T12" fmla="*/ 32 w 175"/>
                <a:gd name="T13" fmla="*/ 16 h 220"/>
                <a:gd name="T14" fmla="*/ 0 w 175"/>
                <a:gd name="T15" fmla="*/ 220 h 220"/>
                <a:gd name="T16" fmla="*/ 143 w 175"/>
                <a:gd name="T17" fmla="*/ 220 h 220"/>
                <a:gd name="T18" fmla="*/ 163 w 175"/>
                <a:gd name="T19" fmla="*/ 189 h 220"/>
                <a:gd name="T20" fmla="*/ 152 w 175"/>
                <a:gd name="T21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220">
                  <a:moveTo>
                    <a:pt x="152" y="166"/>
                  </a:moveTo>
                  <a:lnTo>
                    <a:pt x="167" y="22"/>
                  </a:lnTo>
                  <a:cubicBezTo>
                    <a:pt x="167" y="20"/>
                    <a:pt x="175" y="0"/>
                    <a:pt x="162" y="1"/>
                  </a:cubicBezTo>
                  <a:lnTo>
                    <a:pt x="122" y="3"/>
                  </a:lnTo>
                  <a:cubicBezTo>
                    <a:pt x="111" y="3"/>
                    <a:pt x="99" y="3"/>
                    <a:pt x="87" y="2"/>
                  </a:cubicBezTo>
                  <a:lnTo>
                    <a:pt x="52" y="0"/>
                  </a:lnTo>
                  <a:cubicBezTo>
                    <a:pt x="42" y="0"/>
                    <a:pt x="34" y="7"/>
                    <a:pt x="32" y="16"/>
                  </a:cubicBezTo>
                  <a:lnTo>
                    <a:pt x="0" y="220"/>
                  </a:lnTo>
                  <a:lnTo>
                    <a:pt x="143" y="220"/>
                  </a:lnTo>
                  <a:cubicBezTo>
                    <a:pt x="159" y="220"/>
                    <a:pt x="169" y="203"/>
                    <a:pt x="163" y="189"/>
                  </a:cubicBezTo>
                  <a:lnTo>
                    <a:pt x="152" y="16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97">
              <a:extLst>
                <a:ext uri="{FF2B5EF4-FFF2-40B4-BE49-F238E27FC236}">
                  <a16:creationId xmlns:a16="http://schemas.microsoft.com/office/drawing/2014/main" id="{C8FF09E5-1B1C-4BB4-BD3B-4C3905613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9" y="2474913"/>
              <a:ext cx="80963" cy="3175"/>
            </a:xfrm>
            <a:custGeom>
              <a:avLst/>
              <a:gdLst>
                <a:gd name="T0" fmla="*/ 57 w 129"/>
                <a:gd name="T1" fmla="*/ 7 h 7"/>
                <a:gd name="T2" fmla="*/ 0 w 129"/>
                <a:gd name="T3" fmla="*/ 4 h 7"/>
                <a:gd name="T4" fmla="*/ 1 w 129"/>
                <a:gd name="T5" fmla="*/ 0 h 7"/>
                <a:gd name="T6" fmla="*/ 129 w 129"/>
                <a:gd name="T7" fmla="*/ 0 h 7"/>
                <a:gd name="T8" fmla="*/ 129 w 129"/>
                <a:gd name="T9" fmla="*/ 4 h 7"/>
                <a:gd name="T10" fmla="*/ 57 w 129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">
                  <a:moveTo>
                    <a:pt x="57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28" y="0"/>
                    <a:pt x="129" y="0"/>
                  </a:cubicBezTo>
                  <a:lnTo>
                    <a:pt x="129" y="4"/>
                  </a:lnTo>
                  <a:cubicBezTo>
                    <a:pt x="129" y="4"/>
                    <a:pt x="95" y="7"/>
                    <a:pt x="57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98">
              <a:extLst>
                <a:ext uri="{FF2B5EF4-FFF2-40B4-BE49-F238E27FC236}">
                  <a16:creationId xmlns:a16="http://schemas.microsoft.com/office/drawing/2014/main" id="{379C34CA-F9EF-4827-814B-656B1FE77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93963"/>
              <a:ext cx="84138" cy="4763"/>
            </a:xfrm>
            <a:custGeom>
              <a:avLst/>
              <a:gdLst>
                <a:gd name="T0" fmla="*/ 58 w 133"/>
                <a:gd name="T1" fmla="*/ 7 h 7"/>
                <a:gd name="T2" fmla="*/ 0 w 133"/>
                <a:gd name="T3" fmla="*/ 4 h 7"/>
                <a:gd name="T4" fmla="*/ 1 w 133"/>
                <a:gd name="T5" fmla="*/ 0 h 7"/>
                <a:gd name="T6" fmla="*/ 133 w 133"/>
                <a:gd name="T7" fmla="*/ 0 h 7"/>
                <a:gd name="T8" fmla="*/ 133 w 133"/>
                <a:gd name="T9" fmla="*/ 4 h 7"/>
                <a:gd name="T10" fmla="*/ 58 w 13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2" y="0"/>
                    <a:pt x="133" y="0"/>
                  </a:cubicBezTo>
                  <a:lnTo>
                    <a:pt x="133" y="4"/>
                  </a:lnTo>
                  <a:cubicBezTo>
                    <a:pt x="133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99">
              <a:extLst>
                <a:ext uri="{FF2B5EF4-FFF2-40B4-BE49-F238E27FC236}">
                  <a16:creationId xmlns:a16="http://schemas.microsoft.com/office/drawing/2014/main" id="{25BAC671-5434-4045-BA31-C88461C57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2514600"/>
              <a:ext cx="84138" cy="4763"/>
            </a:xfrm>
            <a:custGeom>
              <a:avLst/>
              <a:gdLst>
                <a:gd name="T0" fmla="*/ 58 w 134"/>
                <a:gd name="T1" fmla="*/ 7 h 7"/>
                <a:gd name="T2" fmla="*/ 0 w 134"/>
                <a:gd name="T3" fmla="*/ 4 h 7"/>
                <a:gd name="T4" fmla="*/ 1 w 134"/>
                <a:gd name="T5" fmla="*/ 0 h 7"/>
                <a:gd name="T6" fmla="*/ 134 w 134"/>
                <a:gd name="T7" fmla="*/ 0 h 7"/>
                <a:gd name="T8" fmla="*/ 134 w 134"/>
                <a:gd name="T9" fmla="*/ 4 h 7"/>
                <a:gd name="T10" fmla="*/ 58 w 13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3" y="0"/>
                    <a:pt x="134" y="0"/>
                  </a:cubicBezTo>
                  <a:lnTo>
                    <a:pt x="134" y="4"/>
                  </a:lnTo>
                  <a:cubicBezTo>
                    <a:pt x="134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00">
              <a:extLst>
                <a:ext uri="{FF2B5EF4-FFF2-40B4-BE49-F238E27FC236}">
                  <a16:creationId xmlns:a16="http://schemas.microsoft.com/office/drawing/2014/main" id="{9CD7799F-AC23-4BD5-A369-281D12BC1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4" y="2536825"/>
              <a:ext cx="84138" cy="1588"/>
            </a:xfrm>
            <a:custGeom>
              <a:avLst/>
              <a:gdLst>
                <a:gd name="T0" fmla="*/ 63 w 134"/>
                <a:gd name="T1" fmla="*/ 4 h 4"/>
                <a:gd name="T2" fmla="*/ 0 w 134"/>
                <a:gd name="T3" fmla="*/ 3 h 4"/>
                <a:gd name="T4" fmla="*/ 1 w 134"/>
                <a:gd name="T5" fmla="*/ 0 h 4"/>
                <a:gd name="T6" fmla="*/ 134 w 134"/>
                <a:gd name="T7" fmla="*/ 0 h 4"/>
                <a:gd name="T8" fmla="*/ 134 w 134"/>
                <a:gd name="T9" fmla="*/ 3 h 4"/>
                <a:gd name="T10" fmla="*/ 63 w 13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">
                  <a:moveTo>
                    <a:pt x="63" y="4"/>
                  </a:moveTo>
                  <a:cubicBezTo>
                    <a:pt x="43" y="4"/>
                    <a:pt x="21" y="4"/>
                    <a:pt x="0" y="3"/>
                  </a:cubicBezTo>
                  <a:lnTo>
                    <a:pt x="1" y="0"/>
                  </a:lnTo>
                  <a:cubicBezTo>
                    <a:pt x="62" y="1"/>
                    <a:pt x="133" y="0"/>
                    <a:pt x="134" y="0"/>
                  </a:cubicBezTo>
                  <a:lnTo>
                    <a:pt x="134" y="3"/>
                  </a:lnTo>
                  <a:cubicBezTo>
                    <a:pt x="134" y="4"/>
                    <a:pt x="102" y="4"/>
                    <a:pt x="63" y="4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01">
              <a:extLst>
                <a:ext uri="{FF2B5EF4-FFF2-40B4-BE49-F238E27FC236}">
                  <a16:creationId xmlns:a16="http://schemas.microsoft.com/office/drawing/2014/main" id="{1F2848C0-0C27-428A-8108-445B60E9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6" y="2559050"/>
              <a:ext cx="84138" cy="15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02">
              <a:extLst>
                <a:ext uri="{FF2B5EF4-FFF2-40B4-BE49-F238E27FC236}">
                  <a16:creationId xmlns:a16="http://schemas.microsoft.com/office/drawing/2014/main" id="{85E6A0F1-D5E4-45C1-9CD4-7AB920893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1" y="2579688"/>
              <a:ext cx="84138" cy="31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03">
              <a:extLst>
                <a:ext uri="{FF2B5EF4-FFF2-40B4-BE49-F238E27FC236}">
                  <a16:creationId xmlns:a16="http://schemas.microsoft.com/office/drawing/2014/main" id="{AF5A1542-ECAB-4D2E-8549-E80BC0FB0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4" y="2459038"/>
              <a:ext cx="85725" cy="149225"/>
            </a:xfrm>
            <a:custGeom>
              <a:avLst/>
              <a:gdLst>
                <a:gd name="T0" fmla="*/ 128 w 135"/>
                <a:gd name="T1" fmla="*/ 183 h 235"/>
                <a:gd name="T2" fmla="*/ 124 w 135"/>
                <a:gd name="T3" fmla="*/ 131 h 235"/>
                <a:gd name="T4" fmla="*/ 135 w 135"/>
                <a:gd name="T5" fmla="*/ 8 h 235"/>
                <a:gd name="T6" fmla="*/ 130 w 135"/>
                <a:gd name="T7" fmla="*/ 1 h 235"/>
                <a:gd name="T8" fmla="*/ 122 w 135"/>
                <a:gd name="T9" fmla="*/ 7 h 235"/>
                <a:gd name="T10" fmla="*/ 109 w 135"/>
                <a:gd name="T11" fmla="*/ 123 h 235"/>
                <a:gd name="T12" fmla="*/ 114 w 135"/>
                <a:gd name="T13" fmla="*/ 193 h 235"/>
                <a:gd name="T14" fmla="*/ 116 w 135"/>
                <a:gd name="T15" fmla="*/ 203 h 235"/>
                <a:gd name="T16" fmla="*/ 108 w 135"/>
                <a:gd name="T17" fmla="*/ 213 h 235"/>
                <a:gd name="T18" fmla="*/ 43 w 135"/>
                <a:gd name="T19" fmla="*/ 212 h 235"/>
                <a:gd name="T20" fmla="*/ 43 w 135"/>
                <a:gd name="T21" fmla="*/ 213 h 235"/>
                <a:gd name="T22" fmla="*/ 39 w 135"/>
                <a:gd name="T23" fmla="*/ 213 h 235"/>
                <a:gd name="T24" fmla="*/ 4 w 135"/>
                <a:gd name="T25" fmla="*/ 223 h 235"/>
                <a:gd name="T26" fmla="*/ 3 w 135"/>
                <a:gd name="T27" fmla="*/ 232 h 235"/>
                <a:gd name="T28" fmla="*/ 11 w 135"/>
                <a:gd name="T29" fmla="*/ 233 h 235"/>
                <a:gd name="T30" fmla="*/ 14 w 135"/>
                <a:gd name="T31" fmla="*/ 232 h 235"/>
                <a:gd name="T32" fmla="*/ 37 w 135"/>
                <a:gd name="T33" fmla="*/ 226 h 235"/>
                <a:gd name="T34" fmla="*/ 43 w 135"/>
                <a:gd name="T35" fmla="*/ 226 h 235"/>
                <a:gd name="T36" fmla="*/ 77 w 135"/>
                <a:gd name="T37" fmla="*/ 226 h 235"/>
                <a:gd name="T38" fmla="*/ 112 w 135"/>
                <a:gd name="T39" fmla="*/ 226 h 235"/>
                <a:gd name="T40" fmla="*/ 132 w 135"/>
                <a:gd name="T41" fmla="*/ 201 h 235"/>
                <a:gd name="T42" fmla="*/ 128 w 135"/>
                <a:gd name="T43" fmla="*/ 1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5" h="235">
                  <a:moveTo>
                    <a:pt x="128" y="183"/>
                  </a:moveTo>
                  <a:cubicBezTo>
                    <a:pt x="124" y="166"/>
                    <a:pt x="123" y="149"/>
                    <a:pt x="124" y="131"/>
                  </a:cubicBezTo>
                  <a:lnTo>
                    <a:pt x="135" y="8"/>
                  </a:lnTo>
                  <a:cubicBezTo>
                    <a:pt x="135" y="5"/>
                    <a:pt x="133" y="2"/>
                    <a:pt x="130" y="1"/>
                  </a:cubicBezTo>
                  <a:cubicBezTo>
                    <a:pt x="126" y="0"/>
                    <a:pt x="123" y="3"/>
                    <a:pt x="122" y="7"/>
                  </a:cubicBezTo>
                  <a:lnTo>
                    <a:pt x="109" y="123"/>
                  </a:lnTo>
                  <a:cubicBezTo>
                    <a:pt x="107" y="146"/>
                    <a:pt x="108" y="170"/>
                    <a:pt x="114" y="193"/>
                  </a:cubicBezTo>
                  <a:lnTo>
                    <a:pt x="116" y="203"/>
                  </a:lnTo>
                  <a:cubicBezTo>
                    <a:pt x="117" y="208"/>
                    <a:pt x="113" y="213"/>
                    <a:pt x="108" y="213"/>
                  </a:cubicBezTo>
                  <a:lnTo>
                    <a:pt x="43" y="212"/>
                  </a:lnTo>
                  <a:lnTo>
                    <a:pt x="43" y="213"/>
                  </a:lnTo>
                  <a:lnTo>
                    <a:pt x="39" y="213"/>
                  </a:lnTo>
                  <a:cubicBezTo>
                    <a:pt x="27" y="213"/>
                    <a:pt x="15" y="216"/>
                    <a:pt x="4" y="223"/>
                  </a:cubicBezTo>
                  <a:cubicBezTo>
                    <a:pt x="1" y="225"/>
                    <a:pt x="0" y="229"/>
                    <a:pt x="3" y="232"/>
                  </a:cubicBezTo>
                  <a:cubicBezTo>
                    <a:pt x="5" y="234"/>
                    <a:pt x="8" y="235"/>
                    <a:pt x="11" y="233"/>
                  </a:cubicBezTo>
                  <a:lnTo>
                    <a:pt x="14" y="232"/>
                  </a:lnTo>
                  <a:cubicBezTo>
                    <a:pt x="21" y="228"/>
                    <a:pt x="29" y="226"/>
                    <a:pt x="37" y="226"/>
                  </a:cubicBezTo>
                  <a:lnTo>
                    <a:pt x="43" y="226"/>
                  </a:lnTo>
                  <a:lnTo>
                    <a:pt x="77" y="226"/>
                  </a:lnTo>
                  <a:lnTo>
                    <a:pt x="112" y="226"/>
                  </a:lnTo>
                  <a:cubicBezTo>
                    <a:pt x="125" y="226"/>
                    <a:pt x="135" y="214"/>
                    <a:pt x="132" y="201"/>
                  </a:cubicBezTo>
                  <a:lnTo>
                    <a:pt x="128" y="18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04">
              <a:extLst>
                <a:ext uri="{FF2B5EF4-FFF2-40B4-BE49-F238E27FC236}">
                  <a16:creationId xmlns:a16="http://schemas.microsoft.com/office/drawing/2014/main" id="{3FF4E3BE-1637-480F-955F-72E0255E6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6" y="2549525"/>
              <a:ext cx="115888" cy="88900"/>
            </a:xfrm>
            <a:custGeom>
              <a:avLst/>
              <a:gdLst>
                <a:gd name="T0" fmla="*/ 39 w 182"/>
                <a:gd name="T1" fmla="*/ 140 h 140"/>
                <a:gd name="T2" fmla="*/ 46 w 182"/>
                <a:gd name="T3" fmla="*/ 91 h 140"/>
                <a:gd name="T4" fmla="*/ 123 w 182"/>
                <a:gd name="T5" fmla="*/ 77 h 140"/>
                <a:gd name="T6" fmla="*/ 160 w 182"/>
                <a:gd name="T7" fmla="*/ 47 h 140"/>
                <a:gd name="T8" fmla="*/ 182 w 182"/>
                <a:gd name="T9" fmla="*/ 0 h 140"/>
                <a:gd name="T10" fmla="*/ 111 w 182"/>
                <a:gd name="T11" fmla="*/ 0 h 140"/>
                <a:gd name="T12" fmla="*/ 102 w 182"/>
                <a:gd name="T13" fmla="*/ 22 h 140"/>
                <a:gd name="T14" fmla="*/ 20 w 182"/>
                <a:gd name="T15" fmla="*/ 46 h 140"/>
                <a:gd name="T16" fmla="*/ 2 w 182"/>
                <a:gd name="T17" fmla="*/ 67 h 140"/>
                <a:gd name="T18" fmla="*/ 0 w 182"/>
                <a:gd name="T19" fmla="*/ 113 h 140"/>
                <a:gd name="T20" fmla="*/ 39 w 18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140">
                  <a:moveTo>
                    <a:pt x="39" y="140"/>
                  </a:moveTo>
                  <a:lnTo>
                    <a:pt x="46" y="91"/>
                  </a:lnTo>
                  <a:lnTo>
                    <a:pt x="123" y="77"/>
                  </a:lnTo>
                  <a:cubicBezTo>
                    <a:pt x="139" y="74"/>
                    <a:pt x="153" y="63"/>
                    <a:pt x="160" y="47"/>
                  </a:cubicBezTo>
                  <a:lnTo>
                    <a:pt x="182" y="0"/>
                  </a:lnTo>
                  <a:lnTo>
                    <a:pt x="111" y="0"/>
                  </a:lnTo>
                  <a:lnTo>
                    <a:pt x="102" y="22"/>
                  </a:lnTo>
                  <a:lnTo>
                    <a:pt x="20" y="46"/>
                  </a:lnTo>
                  <a:cubicBezTo>
                    <a:pt x="10" y="48"/>
                    <a:pt x="3" y="57"/>
                    <a:pt x="2" y="67"/>
                  </a:cubicBezTo>
                  <a:lnTo>
                    <a:pt x="0" y="113"/>
                  </a:lnTo>
                  <a:cubicBezTo>
                    <a:pt x="0" y="113"/>
                    <a:pt x="16" y="129"/>
                    <a:pt x="3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05">
              <a:extLst>
                <a:ext uri="{FF2B5EF4-FFF2-40B4-BE49-F238E27FC236}">
                  <a16:creationId xmlns:a16="http://schemas.microsoft.com/office/drawing/2014/main" id="{60DCD252-589C-426A-9554-2C76E11A4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533650"/>
              <a:ext cx="74613" cy="117475"/>
            </a:xfrm>
            <a:custGeom>
              <a:avLst/>
              <a:gdLst>
                <a:gd name="T0" fmla="*/ 81 w 118"/>
                <a:gd name="T1" fmla="*/ 0 h 186"/>
                <a:gd name="T2" fmla="*/ 48 w 118"/>
                <a:gd name="T3" fmla="*/ 59 h 186"/>
                <a:gd name="T4" fmla="*/ 20 w 118"/>
                <a:gd name="T5" fmla="*/ 71 h 186"/>
                <a:gd name="T6" fmla="*/ 4 w 118"/>
                <a:gd name="T7" fmla="*/ 107 h 186"/>
                <a:gd name="T8" fmla="*/ 27 w 118"/>
                <a:gd name="T9" fmla="*/ 185 h 186"/>
                <a:gd name="T10" fmla="*/ 60 w 118"/>
                <a:gd name="T11" fmla="*/ 182 h 186"/>
                <a:gd name="T12" fmla="*/ 70 w 118"/>
                <a:gd name="T13" fmla="*/ 186 h 186"/>
                <a:gd name="T14" fmla="*/ 60 w 118"/>
                <a:gd name="T15" fmla="*/ 111 h 186"/>
                <a:gd name="T16" fmla="*/ 69 w 118"/>
                <a:gd name="T17" fmla="*/ 100 h 186"/>
                <a:gd name="T18" fmla="*/ 95 w 118"/>
                <a:gd name="T19" fmla="*/ 97 h 186"/>
                <a:gd name="T20" fmla="*/ 117 w 118"/>
                <a:gd name="T21" fmla="*/ 73 h 186"/>
                <a:gd name="T22" fmla="*/ 118 w 118"/>
                <a:gd name="T23" fmla="*/ 62 h 186"/>
                <a:gd name="T24" fmla="*/ 81 w 118"/>
                <a:gd name="T2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86">
                  <a:moveTo>
                    <a:pt x="81" y="0"/>
                  </a:moveTo>
                  <a:lnTo>
                    <a:pt x="48" y="59"/>
                  </a:lnTo>
                  <a:lnTo>
                    <a:pt x="20" y="71"/>
                  </a:lnTo>
                  <a:cubicBezTo>
                    <a:pt x="7" y="77"/>
                    <a:pt x="0" y="92"/>
                    <a:pt x="4" y="107"/>
                  </a:cubicBezTo>
                  <a:lnTo>
                    <a:pt x="27" y="185"/>
                  </a:lnTo>
                  <a:cubicBezTo>
                    <a:pt x="32" y="185"/>
                    <a:pt x="44" y="185"/>
                    <a:pt x="60" y="182"/>
                  </a:cubicBezTo>
                  <a:cubicBezTo>
                    <a:pt x="64" y="183"/>
                    <a:pt x="67" y="185"/>
                    <a:pt x="70" y="186"/>
                  </a:cubicBezTo>
                  <a:lnTo>
                    <a:pt x="60" y="111"/>
                  </a:lnTo>
                  <a:cubicBezTo>
                    <a:pt x="59" y="105"/>
                    <a:pt x="63" y="100"/>
                    <a:pt x="69" y="100"/>
                  </a:cubicBezTo>
                  <a:lnTo>
                    <a:pt x="95" y="97"/>
                  </a:lnTo>
                  <a:cubicBezTo>
                    <a:pt x="107" y="96"/>
                    <a:pt x="117" y="86"/>
                    <a:pt x="117" y="73"/>
                  </a:cubicBezTo>
                  <a:lnTo>
                    <a:pt x="118" y="6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21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06">
              <a:extLst>
                <a:ext uri="{FF2B5EF4-FFF2-40B4-BE49-F238E27FC236}">
                  <a16:creationId xmlns:a16="http://schemas.microsoft.com/office/drawing/2014/main" id="{6EC5D196-5FB4-42BC-A698-6FECB2B33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4" y="2459038"/>
              <a:ext cx="93663" cy="125413"/>
            </a:xfrm>
            <a:custGeom>
              <a:avLst/>
              <a:gdLst>
                <a:gd name="T0" fmla="*/ 47 w 148"/>
                <a:gd name="T1" fmla="*/ 9 h 198"/>
                <a:gd name="T2" fmla="*/ 78 w 148"/>
                <a:gd name="T3" fmla="*/ 4 h 198"/>
                <a:gd name="T4" fmla="*/ 95 w 148"/>
                <a:gd name="T5" fmla="*/ 1 h 198"/>
                <a:gd name="T6" fmla="*/ 144 w 148"/>
                <a:gd name="T7" fmla="*/ 61 h 198"/>
                <a:gd name="T8" fmla="*/ 124 w 148"/>
                <a:gd name="T9" fmla="*/ 198 h 198"/>
                <a:gd name="T10" fmla="*/ 121 w 148"/>
                <a:gd name="T11" fmla="*/ 196 h 198"/>
                <a:gd name="T12" fmla="*/ 16 w 148"/>
                <a:gd name="T13" fmla="*/ 161 h 198"/>
                <a:gd name="T14" fmla="*/ 0 w 148"/>
                <a:gd name="T15" fmla="*/ 162 h 198"/>
                <a:gd name="T16" fmla="*/ 25 w 148"/>
                <a:gd name="T17" fmla="*/ 113 h 198"/>
                <a:gd name="T18" fmla="*/ 47 w 148"/>
                <a:gd name="T19" fmla="*/ 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8">
                  <a:moveTo>
                    <a:pt x="47" y="9"/>
                  </a:moveTo>
                  <a:cubicBezTo>
                    <a:pt x="61" y="0"/>
                    <a:pt x="78" y="4"/>
                    <a:pt x="78" y="4"/>
                  </a:cubicBezTo>
                  <a:lnTo>
                    <a:pt x="95" y="1"/>
                  </a:lnTo>
                  <a:cubicBezTo>
                    <a:pt x="126" y="4"/>
                    <a:pt x="148" y="33"/>
                    <a:pt x="144" y="61"/>
                  </a:cubicBezTo>
                  <a:lnTo>
                    <a:pt x="124" y="198"/>
                  </a:lnTo>
                  <a:lnTo>
                    <a:pt x="121" y="196"/>
                  </a:lnTo>
                  <a:cubicBezTo>
                    <a:pt x="92" y="172"/>
                    <a:pt x="54" y="160"/>
                    <a:pt x="16" y="161"/>
                  </a:cubicBezTo>
                  <a:lnTo>
                    <a:pt x="0" y="162"/>
                  </a:lnTo>
                  <a:lnTo>
                    <a:pt x="25" y="113"/>
                  </a:lnTo>
                  <a:cubicBezTo>
                    <a:pt x="34" y="89"/>
                    <a:pt x="17" y="30"/>
                    <a:pt x="47" y="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07">
              <a:extLst>
                <a:ext uri="{FF2B5EF4-FFF2-40B4-BE49-F238E27FC236}">
                  <a16:creationId xmlns:a16="http://schemas.microsoft.com/office/drawing/2014/main" id="{99AFB084-C2F3-452C-9D63-C3A7C7A6D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01" y="2498725"/>
              <a:ext cx="84138" cy="76200"/>
            </a:xfrm>
            <a:custGeom>
              <a:avLst/>
              <a:gdLst>
                <a:gd name="T0" fmla="*/ 127 w 132"/>
                <a:gd name="T1" fmla="*/ 0 h 120"/>
                <a:gd name="T2" fmla="*/ 86 w 132"/>
                <a:gd name="T3" fmla="*/ 0 h 120"/>
                <a:gd name="T4" fmla="*/ 98 w 132"/>
                <a:gd name="T5" fmla="*/ 71 h 120"/>
                <a:gd name="T6" fmla="*/ 40 w 132"/>
                <a:gd name="T7" fmla="*/ 98 h 120"/>
                <a:gd name="T8" fmla="*/ 17 w 132"/>
                <a:gd name="T9" fmla="*/ 91 h 120"/>
                <a:gd name="T10" fmla="*/ 4 w 132"/>
                <a:gd name="T11" fmla="*/ 96 h 120"/>
                <a:gd name="T12" fmla="*/ 0 w 132"/>
                <a:gd name="T13" fmla="*/ 105 h 120"/>
                <a:gd name="T14" fmla="*/ 11 w 132"/>
                <a:gd name="T15" fmla="*/ 120 h 120"/>
                <a:gd name="T16" fmla="*/ 48 w 132"/>
                <a:gd name="T17" fmla="*/ 117 h 120"/>
                <a:gd name="T18" fmla="*/ 49 w 132"/>
                <a:gd name="T19" fmla="*/ 115 h 120"/>
                <a:gd name="T20" fmla="*/ 124 w 132"/>
                <a:gd name="T21" fmla="*/ 96 h 120"/>
                <a:gd name="T22" fmla="*/ 132 w 132"/>
                <a:gd name="T23" fmla="*/ 85 h 120"/>
                <a:gd name="T24" fmla="*/ 127 w 132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20">
                  <a:moveTo>
                    <a:pt x="127" y="0"/>
                  </a:moveTo>
                  <a:cubicBezTo>
                    <a:pt x="115" y="7"/>
                    <a:pt x="86" y="0"/>
                    <a:pt x="86" y="0"/>
                  </a:cubicBezTo>
                  <a:lnTo>
                    <a:pt x="98" y="71"/>
                  </a:lnTo>
                  <a:lnTo>
                    <a:pt x="40" y="98"/>
                  </a:lnTo>
                  <a:lnTo>
                    <a:pt x="17" y="91"/>
                  </a:lnTo>
                  <a:cubicBezTo>
                    <a:pt x="12" y="90"/>
                    <a:pt x="7" y="92"/>
                    <a:pt x="4" y="96"/>
                  </a:cubicBezTo>
                  <a:lnTo>
                    <a:pt x="0" y="105"/>
                  </a:lnTo>
                  <a:lnTo>
                    <a:pt x="11" y="120"/>
                  </a:lnTo>
                  <a:lnTo>
                    <a:pt x="48" y="117"/>
                  </a:lnTo>
                  <a:lnTo>
                    <a:pt x="49" y="115"/>
                  </a:lnTo>
                  <a:lnTo>
                    <a:pt x="124" y="96"/>
                  </a:lnTo>
                  <a:cubicBezTo>
                    <a:pt x="129" y="95"/>
                    <a:pt x="132" y="90"/>
                    <a:pt x="132" y="85"/>
                  </a:cubicBezTo>
                  <a:cubicBezTo>
                    <a:pt x="131" y="65"/>
                    <a:pt x="128" y="17"/>
                    <a:pt x="127" y="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08">
              <a:extLst>
                <a:ext uri="{FF2B5EF4-FFF2-40B4-BE49-F238E27FC236}">
                  <a16:creationId xmlns:a16="http://schemas.microsoft.com/office/drawing/2014/main" id="{5E60A6CE-B21F-4EA0-85E1-493513C92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86013"/>
              <a:ext cx="61913" cy="87313"/>
            </a:xfrm>
            <a:custGeom>
              <a:avLst/>
              <a:gdLst>
                <a:gd name="T0" fmla="*/ 92 w 99"/>
                <a:gd name="T1" fmla="*/ 64 h 138"/>
                <a:gd name="T2" fmla="*/ 92 w 99"/>
                <a:gd name="T3" fmla="*/ 64 h 138"/>
                <a:gd name="T4" fmla="*/ 88 w 99"/>
                <a:gd name="T5" fmla="*/ 64 h 138"/>
                <a:gd name="T6" fmla="*/ 91 w 99"/>
                <a:gd name="T7" fmla="*/ 55 h 138"/>
                <a:gd name="T8" fmla="*/ 64 w 99"/>
                <a:gd name="T9" fmla="*/ 6 h 138"/>
                <a:gd name="T10" fmla="*/ 16 w 99"/>
                <a:gd name="T11" fmla="*/ 33 h 138"/>
                <a:gd name="T12" fmla="*/ 4 w 99"/>
                <a:gd name="T13" fmla="*/ 71 h 138"/>
                <a:gd name="T14" fmla="*/ 23 w 99"/>
                <a:gd name="T15" fmla="*/ 108 h 138"/>
                <a:gd name="T16" fmla="*/ 26 w 99"/>
                <a:gd name="T17" fmla="*/ 116 h 138"/>
                <a:gd name="T18" fmla="*/ 28 w 99"/>
                <a:gd name="T19" fmla="*/ 128 h 138"/>
                <a:gd name="T20" fmla="*/ 40 w 99"/>
                <a:gd name="T21" fmla="*/ 137 h 138"/>
                <a:gd name="T22" fmla="*/ 59 w 99"/>
                <a:gd name="T23" fmla="*/ 131 h 138"/>
                <a:gd name="T24" fmla="*/ 64 w 99"/>
                <a:gd name="T25" fmla="*/ 113 h 138"/>
                <a:gd name="T26" fmla="*/ 64 w 99"/>
                <a:gd name="T27" fmla="*/ 108 h 138"/>
                <a:gd name="T28" fmla="*/ 81 w 99"/>
                <a:gd name="T29" fmla="*/ 88 h 138"/>
                <a:gd name="T30" fmla="*/ 94 w 99"/>
                <a:gd name="T31" fmla="*/ 81 h 138"/>
                <a:gd name="T32" fmla="*/ 97 w 99"/>
                <a:gd name="T33" fmla="*/ 73 h 138"/>
                <a:gd name="T34" fmla="*/ 92 w 99"/>
                <a:gd name="T35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38">
                  <a:moveTo>
                    <a:pt x="92" y="64"/>
                  </a:moveTo>
                  <a:lnTo>
                    <a:pt x="92" y="64"/>
                  </a:lnTo>
                  <a:cubicBezTo>
                    <a:pt x="91" y="63"/>
                    <a:pt x="90" y="63"/>
                    <a:pt x="88" y="64"/>
                  </a:cubicBezTo>
                  <a:lnTo>
                    <a:pt x="91" y="55"/>
                  </a:lnTo>
                  <a:cubicBezTo>
                    <a:pt x="97" y="34"/>
                    <a:pt x="85" y="12"/>
                    <a:pt x="64" y="6"/>
                  </a:cubicBezTo>
                  <a:cubicBezTo>
                    <a:pt x="44" y="0"/>
                    <a:pt x="22" y="12"/>
                    <a:pt x="16" y="33"/>
                  </a:cubicBezTo>
                  <a:lnTo>
                    <a:pt x="4" y="71"/>
                  </a:lnTo>
                  <a:cubicBezTo>
                    <a:pt x="0" y="86"/>
                    <a:pt x="8" y="103"/>
                    <a:pt x="23" y="108"/>
                  </a:cubicBezTo>
                  <a:cubicBezTo>
                    <a:pt x="25" y="110"/>
                    <a:pt x="26" y="113"/>
                    <a:pt x="26" y="116"/>
                  </a:cubicBezTo>
                  <a:lnTo>
                    <a:pt x="28" y="128"/>
                  </a:lnTo>
                  <a:cubicBezTo>
                    <a:pt x="29" y="132"/>
                    <a:pt x="33" y="136"/>
                    <a:pt x="40" y="137"/>
                  </a:cubicBezTo>
                  <a:cubicBezTo>
                    <a:pt x="47" y="138"/>
                    <a:pt x="54" y="136"/>
                    <a:pt x="59" y="131"/>
                  </a:cubicBezTo>
                  <a:cubicBezTo>
                    <a:pt x="63" y="126"/>
                    <a:pt x="65" y="120"/>
                    <a:pt x="64" y="113"/>
                  </a:cubicBezTo>
                  <a:lnTo>
                    <a:pt x="64" y="108"/>
                  </a:lnTo>
                  <a:cubicBezTo>
                    <a:pt x="71" y="103"/>
                    <a:pt x="77" y="97"/>
                    <a:pt x="81" y="88"/>
                  </a:cubicBezTo>
                  <a:cubicBezTo>
                    <a:pt x="86" y="89"/>
                    <a:pt x="92" y="87"/>
                    <a:pt x="94" y="81"/>
                  </a:cubicBezTo>
                  <a:lnTo>
                    <a:pt x="97" y="73"/>
                  </a:lnTo>
                  <a:cubicBezTo>
                    <a:pt x="99" y="69"/>
                    <a:pt x="97" y="65"/>
                    <a:pt x="92" y="64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09">
              <a:extLst>
                <a:ext uri="{FF2B5EF4-FFF2-40B4-BE49-F238E27FC236}">
                  <a16:creationId xmlns:a16="http://schemas.microsoft.com/office/drawing/2014/main" id="{2D211F4B-C413-4A82-AEBA-E7FA0CF43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6" y="2454275"/>
              <a:ext cx="20638" cy="15875"/>
            </a:xfrm>
            <a:custGeom>
              <a:avLst/>
              <a:gdLst>
                <a:gd name="T0" fmla="*/ 30 w 31"/>
                <a:gd name="T1" fmla="*/ 0 h 24"/>
                <a:gd name="T2" fmla="*/ 0 w 31"/>
                <a:gd name="T3" fmla="*/ 3 h 24"/>
                <a:gd name="T4" fmla="*/ 26 w 31"/>
                <a:gd name="T5" fmla="*/ 21 h 24"/>
                <a:gd name="T6" fmla="*/ 30 w 31"/>
                <a:gd name="T7" fmla="*/ 5 h 24"/>
                <a:gd name="T8" fmla="*/ 30 w 3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30" y="0"/>
                  </a:moveTo>
                  <a:cubicBezTo>
                    <a:pt x="21" y="5"/>
                    <a:pt x="10" y="6"/>
                    <a:pt x="0" y="3"/>
                  </a:cubicBezTo>
                  <a:cubicBezTo>
                    <a:pt x="0" y="3"/>
                    <a:pt x="5" y="24"/>
                    <a:pt x="26" y="21"/>
                  </a:cubicBezTo>
                  <a:cubicBezTo>
                    <a:pt x="30" y="17"/>
                    <a:pt x="31" y="11"/>
                    <a:pt x="30" y="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10">
              <a:extLst>
                <a:ext uri="{FF2B5EF4-FFF2-40B4-BE49-F238E27FC236}">
                  <a16:creationId xmlns:a16="http://schemas.microsoft.com/office/drawing/2014/main" id="{E8F6A2AB-D331-474C-B120-6AD52ED2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95538"/>
              <a:ext cx="20638" cy="58738"/>
            </a:xfrm>
            <a:custGeom>
              <a:avLst/>
              <a:gdLst>
                <a:gd name="T0" fmla="*/ 34 w 34"/>
                <a:gd name="T1" fmla="*/ 9 h 93"/>
                <a:gd name="T2" fmla="*/ 27 w 34"/>
                <a:gd name="T3" fmla="*/ 0 h 93"/>
                <a:gd name="T4" fmla="*/ 14 w 34"/>
                <a:gd name="T5" fmla="*/ 25 h 93"/>
                <a:gd name="T6" fmla="*/ 4 w 34"/>
                <a:gd name="T7" fmla="*/ 56 h 93"/>
                <a:gd name="T8" fmla="*/ 25 w 34"/>
                <a:gd name="T9" fmla="*/ 93 h 93"/>
                <a:gd name="T10" fmla="*/ 32 w 34"/>
                <a:gd name="T11" fmla="*/ 63 h 93"/>
                <a:gd name="T12" fmla="*/ 24 w 34"/>
                <a:gd name="T13" fmla="*/ 61 h 93"/>
                <a:gd name="T14" fmla="*/ 21 w 34"/>
                <a:gd name="T15" fmla="*/ 55 h 93"/>
                <a:gd name="T16" fmla="*/ 28 w 34"/>
                <a:gd name="T17" fmla="*/ 41 h 93"/>
                <a:gd name="T18" fmla="*/ 25 w 34"/>
                <a:gd name="T19" fmla="*/ 28 h 93"/>
                <a:gd name="T20" fmla="*/ 25 w 34"/>
                <a:gd name="T21" fmla="*/ 28 h 93"/>
                <a:gd name="T22" fmla="*/ 34 w 34"/>
                <a:gd name="T23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93">
                  <a:moveTo>
                    <a:pt x="34" y="9"/>
                  </a:moveTo>
                  <a:cubicBezTo>
                    <a:pt x="33" y="4"/>
                    <a:pt x="27" y="0"/>
                    <a:pt x="27" y="0"/>
                  </a:cubicBezTo>
                  <a:cubicBezTo>
                    <a:pt x="27" y="0"/>
                    <a:pt x="17" y="5"/>
                    <a:pt x="14" y="25"/>
                  </a:cubicBezTo>
                  <a:lnTo>
                    <a:pt x="4" y="56"/>
                  </a:lnTo>
                  <a:cubicBezTo>
                    <a:pt x="0" y="72"/>
                    <a:pt x="9" y="89"/>
                    <a:pt x="25" y="93"/>
                  </a:cubicBezTo>
                  <a:cubicBezTo>
                    <a:pt x="19" y="78"/>
                    <a:pt x="32" y="63"/>
                    <a:pt x="32" y="63"/>
                  </a:cubicBezTo>
                  <a:lnTo>
                    <a:pt x="24" y="61"/>
                  </a:lnTo>
                  <a:cubicBezTo>
                    <a:pt x="21" y="60"/>
                    <a:pt x="20" y="58"/>
                    <a:pt x="21" y="55"/>
                  </a:cubicBezTo>
                  <a:lnTo>
                    <a:pt x="28" y="41"/>
                  </a:lnTo>
                  <a:cubicBezTo>
                    <a:pt x="30" y="36"/>
                    <a:pt x="28" y="31"/>
                    <a:pt x="25" y="28"/>
                  </a:cubicBezTo>
                  <a:lnTo>
                    <a:pt x="25" y="28"/>
                  </a:lnTo>
                  <a:cubicBezTo>
                    <a:pt x="25" y="28"/>
                    <a:pt x="29" y="13"/>
                    <a:pt x="34" y="9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11">
              <a:extLst>
                <a:ext uri="{FF2B5EF4-FFF2-40B4-BE49-F238E27FC236}">
                  <a16:creationId xmlns:a16="http://schemas.microsoft.com/office/drawing/2014/main" id="{D763B36E-09B0-4FFB-8160-D1AE433A1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22525"/>
              <a:ext cx="6350" cy="4763"/>
            </a:xfrm>
            <a:custGeom>
              <a:avLst/>
              <a:gdLst>
                <a:gd name="T0" fmla="*/ 0 w 9"/>
                <a:gd name="T1" fmla="*/ 4 h 9"/>
                <a:gd name="T2" fmla="*/ 3 w 9"/>
                <a:gd name="T3" fmla="*/ 9 h 9"/>
                <a:gd name="T4" fmla="*/ 8 w 9"/>
                <a:gd name="T5" fmla="*/ 6 h 9"/>
                <a:gd name="T6" fmla="*/ 6 w 9"/>
                <a:gd name="T7" fmla="*/ 1 h 9"/>
                <a:gd name="T8" fmla="*/ 0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4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6" y="1"/>
                  </a:cubicBezTo>
                  <a:cubicBezTo>
                    <a:pt x="3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12">
              <a:extLst>
                <a:ext uri="{FF2B5EF4-FFF2-40B4-BE49-F238E27FC236}">
                  <a16:creationId xmlns:a16="http://schemas.microsoft.com/office/drawing/2014/main" id="{8D23222E-2665-46C5-8204-EC8AE8074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16175"/>
              <a:ext cx="4763" cy="4763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9 h 9"/>
                <a:gd name="T4" fmla="*/ 8 w 9"/>
                <a:gd name="T5" fmla="*/ 6 h 9"/>
                <a:gd name="T6" fmla="*/ 5 w 9"/>
                <a:gd name="T7" fmla="*/ 1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13">
              <a:extLst>
                <a:ext uri="{FF2B5EF4-FFF2-40B4-BE49-F238E27FC236}">
                  <a16:creationId xmlns:a16="http://schemas.microsoft.com/office/drawing/2014/main" id="{FE0086CB-C1E4-40D0-B65F-501935E46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39988"/>
              <a:ext cx="15875" cy="6350"/>
            </a:xfrm>
            <a:custGeom>
              <a:avLst/>
              <a:gdLst>
                <a:gd name="T0" fmla="*/ 25 w 25"/>
                <a:gd name="T1" fmla="*/ 7 h 10"/>
                <a:gd name="T2" fmla="*/ 0 w 25"/>
                <a:gd name="T3" fmla="*/ 0 h 10"/>
                <a:gd name="T4" fmla="*/ 4 w 25"/>
                <a:gd name="T5" fmla="*/ 4 h 10"/>
                <a:gd name="T6" fmla="*/ 19 w 25"/>
                <a:gd name="T7" fmla="*/ 8 h 10"/>
                <a:gd name="T8" fmla="*/ 25 w 25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7"/>
                  </a:moveTo>
                  <a:lnTo>
                    <a:pt x="0" y="0"/>
                  </a:lnTo>
                  <a:lnTo>
                    <a:pt x="4" y="4"/>
                  </a:lnTo>
                  <a:cubicBezTo>
                    <a:pt x="8" y="8"/>
                    <a:pt x="13" y="10"/>
                    <a:pt x="19" y="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14">
              <a:extLst>
                <a:ext uri="{FF2B5EF4-FFF2-40B4-BE49-F238E27FC236}">
                  <a16:creationId xmlns:a16="http://schemas.microsoft.com/office/drawing/2014/main" id="{D5894988-4427-4569-A905-EE0C80570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976" y="2386013"/>
              <a:ext cx="50800" cy="49213"/>
            </a:xfrm>
            <a:custGeom>
              <a:avLst/>
              <a:gdLst>
                <a:gd name="T0" fmla="*/ 51 w 80"/>
                <a:gd name="T1" fmla="*/ 76 h 78"/>
                <a:gd name="T2" fmla="*/ 58 w 80"/>
                <a:gd name="T3" fmla="*/ 78 h 78"/>
                <a:gd name="T4" fmla="*/ 60 w 80"/>
                <a:gd name="T5" fmla="*/ 70 h 78"/>
                <a:gd name="T6" fmla="*/ 68 w 80"/>
                <a:gd name="T7" fmla="*/ 64 h 78"/>
                <a:gd name="T8" fmla="*/ 72 w 80"/>
                <a:gd name="T9" fmla="*/ 52 h 78"/>
                <a:gd name="T10" fmla="*/ 47 w 80"/>
                <a:gd name="T11" fmla="*/ 8 h 78"/>
                <a:gd name="T12" fmla="*/ 33 w 80"/>
                <a:gd name="T13" fmla="*/ 5 h 78"/>
                <a:gd name="T14" fmla="*/ 19 w 80"/>
                <a:gd name="T15" fmla="*/ 3 h 78"/>
                <a:gd name="T16" fmla="*/ 12 w 80"/>
                <a:gd name="T17" fmla="*/ 0 h 78"/>
                <a:gd name="T18" fmla="*/ 12 w 80"/>
                <a:gd name="T19" fmla="*/ 8 h 78"/>
                <a:gd name="T20" fmla="*/ 11 w 80"/>
                <a:gd name="T21" fmla="*/ 8 h 78"/>
                <a:gd name="T22" fmla="*/ 0 w 80"/>
                <a:gd name="T23" fmla="*/ 5 h 78"/>
                <a:gd name="T24" fmla="*/ 5 w 80"/>
                <a:gd name="T25" fmla="*/ 18 h 78"/>
                <a:gd name="T26" fmla="*/ 19 w 80"/>
                <a:gd name="T27" fmla="*/ 31 h 78"/>
                <a:gd name="T28" fmla="*/ 24 w 80"/>
                <a:gd name="T29" fmla="*/ 33 h 78"/>
                <a:gd name="T30" fmla="*/ 29 w 80"/>
                <a:gd name="T31" fmla="*/ 33 h 78"/>
                <a:gd name="T32" fmla="*/ 40 w 80"/>
                <a:gd name="T33" fmla="*/ 32 h 78"/>
                <a:gd name="T34" fmla="*/ 57 w 80"/>
                <a:gd name="T35" fmla="*/ 40 h 78"/>
                <a:gd name="T36" fmla="*/ 61 w 80"/>
                <a:gd name="T37" fmla="*/ 46 h 78"/>
                <a:gd name="T38" fmla="*/ 61 w 80"/>
                <a:gd name="T39" fmla="*/ 54 h 78"/>
                <a:gd name="T40" fmla="*/ 51 w 80"/>
                <a:gd name="T41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51" y="76"/>
                  </a:moveTo>
                  <a:lnTo>
                    <a:pt x="58" y="78"/>
                  </a:lnTo>
                  <a:lnTo>
                    <a:pt x="60" y="70"/>
                  </a:lnTo>
                  <a:cubicBezTo>
                    <a:pt x="61" y="66"/>
                    <a:pt x="65" y="64"/>
                    <a:pt x="68" y="64"/>
                  </a:cubicBezTo>
                  <a:cubicBezTo>
                    <a:pt x="70" y="59"/>
                    <a:pt x="71" y="55"/>
                    <a:pt x="72" y="52"/>
                  </a:cubicBezTo>
                  <a:cubicBezTo>
                    <a:pt x="80" y="26"/>
                    <a:pt x="61" y="12"/>
                    <a:pt x="47" y="8"/>
                  </a:cubicBezTo>
                  <a:cubicBezTo>
                    <a:pt x="41" y="6"/>
                    <a:pt x="36" y="5"/>
                    <a:pt x="33" y="5"/>
                  </a:cubicBezTo>
                  <a:cubicBezTo>
                    <a:pt x="28" y="5"/>
                    <a:pt x="24" y="4"/>
                    <a:pt x="19" y="3"/>
                  </a:cubicBezTo>
                  <a:lnTo>
                    <a:pt x="12" y="0"/>
                  </a:lnTo>
                  <a:lnTo>
                    <a:pt x="12" y="8"/>
                  </a:lnTo>
                  <a:lnTo>
                    <a:pt x="11" y="8"/>
                  </a:lnTo>
                  <a:cubicBezTo>
                    <a:pt x="8" y="8"/>
                    <a:pt x="4" y="7"/>
                    <a:pt x="0" y="5"/>
                  </a:cubicBezTo>
                  <a:lnTo>
                    <a:pt x="5" y="18"/>
                  </a:lnTo>
                  <a:cubicBezTo>
                    <a:pt x="7" y="24"/>
                    <a:pt x="13" y="29"/>
                    <a:pt x="19" y="31"/>
                  </a:cubicBezTo>
                  <a:lnTo>
                    <a:pt x="24" y="33"/>
                  </a:lnTo>
                  <a:cubicBezTo>
                    <a:pt x="26" y="33"/>
                    <a:pt x="27" y="33"/>
                    <a:pt x="29" y="33"/>
                  </a:cubicBezTo>
                  <a:lnTo>
                    <a:pt x="40" y="32"/>
                  </a:lnTo>
                  <a:cubicBezTo>
                    <a:pt x="47" y="31"/>
                    <a:pt x="54" y="34"/>
                    <a:pt x="57" y="40"/>
                  </a:cubicBezTo>
                  <a:lnTo>
                    <a:pt x="61" y="46"/>
                  </a:lnTo>
                  <a:cubicBezTo>
                    <a:pt x="62" y="48"/>
                    <a:pt x="62" y="51"/>
                    <a:pt x="61" y="54"/>
                  </a:cubicBezTo>
                  <a:lnTo>
                    <a:pt x="51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5">
              <a:extLst>
                <a:ext uri="{FF2B5EF4-FFF2-40B4-BE49-F238E27FC236}">
                  <a16:creationId xmlns:a16="http://schemas.microsoft.com/office/drawing/2014/main" id="{48D2B905-B5B7-41FC-A8F5-3A1CC7CA1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17763"/>
              <a:ext cx="9525" cy="6350"/>
            </a:xfrm>
            <a:custGeom>
              <a:avLst/>
              <a:gdLst>
                <a:gd name="T0" fmla="*/ 14 w 15"/>
                <a:gd name="T1" fmla="*/ 10 h 10"/>
                <a:gd name="T2" fmla="*/ 12 w 15"/>
                <a:gd name="T3" fmla="*/ 9 h 10"/>
                <a:gd name="T4" fmla="*/ 2 w 15"/>
                <a:gd name="T5" fmla="*/ 3 h 10"/>
                <a:gd name="T6" fmla="*/ 2 w 15"/>
                <a:gd name="T7" fmla="*/ 3 h 10"/>
                <a:gd name="T8" fmla="*/ 0 w 15"/>
                <a:gd name="T9" fmla="*/ 1 h 10"/>
                <a:gd name="T10" fmla="*/ 2 w 15"/>
                <a:gd name="T11" fmla="*/ 0 h 10"/>
                <a:gd name="T12" fmla="*/ 2 w 15"/>
                <a:gd name="T13" fmla="*/ 0 h 10"/>
                <a:gd name="T14" fmla="*/ 15 w 15"/>
                <a:gd name="T15" fmla="*/ 8 h 10"/>
                <a:gd name="T16" fmla="*/ 14 w 15"/>
                <a:gd name="T17" fmla="*/ 10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3" y="10"/>
                    <a:pt x="13" y="10"/>
                    <a:pt x="12" y="9"/>
                  </a:cubicBezTo>
                  <a:cubicBezTo>
                    <a:pt x="12" y="9"/>
                    <a:pt x="8" y="3"/>
                    <a:pt x="2" y="3"/>
                  </a:cubicBezTo>
                  <a:lnTo>
                    <a:pt x="2" y="3"/>
                  </a:ln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2" y="0"/>
                  </a:lnTo>
                  <a:cubicBezTo>
                    <a:pt x="10" y="0"/>
                    <a:pt x="15" y="7"/>
                    <a:pt x="15" y="8"/>
                  </a:cubicBezTo>
                  <a:cubicBezTo>
                    <a:pt x="15" y="9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6">
              <a:extLst>
                <a:ext uri="{FF2B5EF4-FFF2-40B4-BE49-F238E27FC236}">
                  <a16:creationId xmlns:a16="http://schemas.microsoft.com/office/drawing/2014/main" id="{F35FF2B5-B029-4C22-AD78-2FDBBE68E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09825"/>
              <a:ext cx="11113" cy="4763"/>
            </a:xfrm>
            <a:custGeom>
              <a:avLst/>
              <a:gdLst>
                <a:gd name="T0" fmla="*/ 15 w 17"/>
                <a:gd name="T1" fmla="*/ 9 h 9"/>
                <a:gd name="T2" fmla="*/ 14 w 17"/>
                <a:gd name="T3" fmla="*/ 8 h 9"/>
                <a:gd name="T4" fmla="*/ 2 w 17"/>
                <a:gd name="T5" fmla="*/ 5 h 9"/>
                <a:gd name="T6" fmla="*/ 0 w 17"/>
                <a:gd name="T7" fmla="*/ 4 h 9"/>
                <a:gd name="T8" fmla="*/ 1 w 17"/>
                <a:gd name="T9" fmla="*/ 3 h 9"/>
                <a:gd name="T10" fmla="*/ 16 w 17"/>
                <a:gd name="T11" fmla="*/ 6 h 9"/>
                <a:gd name="T12" fmla="*/ 16 w 17"/>
                <a:gd name="T13" fmla="*/ 8 h 9"/>
                <a:gd name="T14" fmla="*/ 15 w 1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5" y="9"/>
                  </a:moveTo>
                  <a:cubicBezTo>
                    <a:pt x="15" y="9"/>
                    <a:pt x="14" y="8"/>
                    <a:pt x="14" y="8"/>
                  </a:cubicBezTo>
                  <a:cubicBezTo>
                    <a:pt x="9" y="3"/>
                    <a:pt x="2" y="5"/>
                    <a:pt x="2" y="5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2" y="2"/>
                    <a:pt x="10" y="0"/>
                    <a:pt x="16" y="6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9"/>
                    <a:pt x="15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7">
              <a:extLst>
                <a:ext uri="{FF2B5EF4-FFF2-40B4-BE49-F238E27FC236}">
                  <a16:creationId xmlns:a16="http://schemas.microsoft.com/office/drawing/2014/main" id="{0E1F618C-67DA-4065-8025-4F7A34571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1" y="2498725"/>
              <a:ext cx="66675" cy="65088"/>
            </a:xfrm>
            <a:custGeom>
              <a:avLst/>
              <a:gdLst>
                <a:gd name="T0" fmla="*/ 101 w 104"/>
                <a:gd name="T1" fmla="*/ 58 h 103"/>
                <a:gd name="T2" fmla="*/ 86 w 104"/>
                <a:gd name="T3" fmla="*/ 2 h 103"/>
                <a:gd name="T4" fmla="*/ 76 w 104"/>
                <a:gd name="T5" fmla="*/ 0 h 103"/>
                <a:gd name="T6" fmla="*/ 88 w 104"/>
                <a:gd name="T7" fmla="*/ 71 h 103"/>
                <a:gd name="T8" fmla="*/ 28 w 104"/>
                <a:gd name="T9" fmla="*/ 97 h 103"/>
                <a:gd name="T10" fmla="*/ 7 w 104"/>
                <a:gd name="T11" fmla="*/ 90 h 103"/>
                <a:gd name="T12" fmla="*/ 0 w 104"/>
                <a:gd name="T13" fmla="*/ 90 h 103"/>
                <a:gd name="T14" fmla="*/ 2 w 104"/>
                <a:gd name="T15" fmla="*/ 100 h 103"/>
                <a:gd name="T16" fmla="*/ 32 w 104"/>
                <a:gd name="T17" fmla="*/ 103 h 103"/>
                <a:gd name="T18" fmla="*/ 87 w 104"/>
                <a:gd name="T19" fmla="*/ 85 h 103"/>
                <a:gd name="T20" fmla="*/ 101 w 104"/>
                <a:gd name="T21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3">
                  <a:moveTo>
                    <a:pt x="101" y="58"/>
                  </a:moveTo>
                  <a:lnTo>
                    <a:pt x="86" y="2"/>
                  </a:lnTo>
                  <a:lnTo>
                    <a:pt x="76" y="0"/>
                  </a:lnTo>
                  <a:lnTo>
                    <a:pt x="88" y="71"/>
                  </a:lnTo>
                  <a:lnTo>
                    <a:pt x="28" y="97"/>
                  </a:lnTo>
                  <a:lnTo>
                    <a:pt x="7" y="90"/>
                  </a:lnTo>
                  <a:cubicBezTo>
                    <a:pt x="4" y="89"/>
                    <a:pt x="2" y="89"/>
                    <a:pt x="0" y="90"/>
                  </a:cubicBezTo>
                  <a:lnTo>
                    <a:pt x="2" y="100"/>
                  </a:lnTo>
                  <a:lnTo>
                    <a:pt x="32" y="103"/>
                  </a:lnTo>
                  <a:lnTo>
                    <a:pt x="87" y="85"/>
                  </a:lnTo>
                  <a:cubicBezTo>
                    <a:pt x="98" y="81"/>
                    <a:pt x="104" y="69"/>
                    <a:pt x="101" y="58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8">
              <a:extLst>
                <a:ext uri="{FF2B5EF4-FFF2-40B4-BE49-F238E27FC236}">
                  <a16:creationId xmlns:a16="http://schemas.microsoft.com/office/drawing/2014/main" id="{1E68B176-06FE-4030-824E-6BF9AD49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9" y="2533650"/>
              <a:ext cx="130175" cy="49213"/>
            </a:xfrm>
            <a:custGeom>
              <a:avLst/>
              <a:gdLst>
                <a:gd name="T0" fmla="*/ 1 w 207"/>
                <a:gd name="T1" fmla="*/ 10 h 76"/>
                <a:gd name="T2" fmla="*/ 6 w 207"/>
                <a:gd name="T3" fmla="*/ 8 h 76"/>
                <a:gd name="T4" fmla="*/ 108 w 207"/>
                <a:gd name="T5" fmla="*/ 0 h 76"/>
                <a:gd name="T6" fmla="*/ 118 w 207"/>
                <a:gd name="T7" fmla="*/ 6 h 76"/>
                <a:gd name="T8" fmla="*/ 144 w 207"/>
                <a:gd name="T9" fmla="*/ 59 h 76"/>
                <a:gd name="T10" fmla="*/ 147 w 207"/>
                <a:gd name="T11" fmla="*/ 61 h 76"/>
                <a:gd name="T12" fmla="*/ 206 w 207"/>
                <a:gd name="T13" fmla="*/ 56 h 76"/>
                <a:gd name="T14" fmla="*/ 207 w 207"/>
                <a:gd name="T15" fmla="*/ 62 h 76"/>
                <a:gd name="T16" fmla="*/ 141 w 207"/>
                <a:gd name="T17" fmla="*/ 67 h 76"/>
                <a:gd name="T18" fmla="*/ 34 w 207"/>
                <a:gd name="T19" fmla="*/ 76 h 76"/>
                <a:gd name="T20" fmla="*/ 0 w 207"/>
                <a:gd name="T21" fmla="*/ 11 h 76"/>
                <a:gd name="T22" fmla="*/ 1 w 207"/>
                <a:gd name="T2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76">
                  <a:moveTo>
                    <a:pt x="1" y="10"/>
                  </a:moveTo>
                  <a:cubicBezTo>
                    <a:pt x="2" y="9"/>
                    <a:pt x="4" y="8"/>
                    <a:pt x="6" y="8"/>
                  </a:cubicBezTo>
                  <a:lnTo>
                    <a:pt x="108" y="0"/>
                  </a:lnTo>
                  <a:cubicBezTo>
                    <a:pt x="112" y="0"/>
                    <a:pt x="116" y="2"/>
                    <a:pt x="118" y="6"/>
                  </a:cubicBezTo>
                  <a:lnTo>
                    <a:pt x="144" y="59"/>
                  </a:lnTo>
                  <a:cubicBezTo>
                    <a:pt x="145" y="60"/>
                    <a:pt x="146" y="61"/>
                    <a:pt x="147" y="61"/>
                  </a:cubicBezTo>
                  <a:lnTo>
                    <a:pt x="206" y="56"/>
                  </a:lnTo>
                  <a:lnTo>
                    <a:pt x="207" y="62"/>
                  </a:lnTo>
                  <a:lnTo>
                    <a:pt x="141" y="67"/>
                  </a:lnTo>
                  <a:lnTo>
                    <a:pt x="34" y="76"/>
                  </a:lnTo>
                  <a:lnTo>
                    <a:pt x="0" y="1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19">
              <a:extLst>
                <a:ext uri="{FF2B5EF4-FFF2-40B4-BE49-F238E27FC236}">
                  <a16:creationId xmlns:a16="http://schemas.microsoft.com/office/drawing/2014/main" id="{0E0978D8-A44B-4B29-BF5D-80D90DE64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4" y="2535238"/>
              <a:ext cx="100013" cy="47625"/>
            </a:xfrm>
            <a:custGeom>
              <a:avLst/>
              <a:gdLst>
                <a:gd name="T0" fmla="*/ 4 w 157"/>
                <a:gd name="T1" fmla="*/ 9 h 74"/>
                <a:gd name="T2" fmla="*/ 107 w 157"/>
                <a:gd name="T3" fmla="*/ 1 h 74"/>
                <a:gd name="T4" fmla="*/ 115 w 157"/>
                <a:gd name="T5" fmla="*/ 5 h 74"/>
                <a:gd name="T6" fmla="*/ 142 w 157"/>
                <a:gd name="T7" fmla="*/ 60 h 74"/>
                <a:gd name="T8" fmla="*/ 150 w 157"/>
                <a:gd name="T9" fmla="*/ 65 h 74"/>
                <a:gd name="T10" fmla="*/ 157 w 157"/>
                <a:gd name="T11" fmla="*/ 64 h 74"/>
                <a:gd name="T12" fmla="*/ 31 w 157"/>
                <a:gd name="T13" fmla="*/ 74 h 74"/>
                <a:gd name="T14" fmla="*/ 1 w 157"/>
                <a:gd name="T15" fmla="*/ 13 h 74"/>
                <a:gd name="T16" fmla="*/ 4 w 157"/>
                <a:gd name="T17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74">
                  <a:moveTo>
                    <a:pt x="4" y="9"/>
                  </a:moveTo>
                  <a:lnTo>
                    <a:pt x="107" y="1"/>
                  </a:lnTo>
                  <a:cubicBezTo>
                    <a:pt x="111" y="0"/>
                    <a:pt x="114" y="2"/>
                    <a:pt x="115" y="5"/>
                  </a:cubicBezTo>
                  <a:lnTo>
                    <a:pt x="142" y="60"/>
                  </a:lnTo>
                  <a:cubicBezTo>
                    <a:pt x="143" y="63"/>
                    <a:pt x="146" y="65"/>
                    <a:pt x="150" y="65"/>
                  </a:cubicBezTo>
                  <a:lnTo>
                    <a:pt x="157" y="64"/>
                  </a:lnTo>
                  <a:lnTo>
                    <a:pt x="31" y="74"/>
                  </a:lnTo>
                  <a:lnTo>
                    <a:pt x="1" y="13"/>
                  </a:lnTo>
                  <a:cubicBezTo>
                    <a:pt x="0" y="12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20">
              <a:extLst>
                <a:ext uri="{FF2B5EF4-FFF2-40B4-BE49-F238E27FC236}">
                  <a16:creationId xmlns:a16="http://schemas.microsoft.com/office/drawing/2014/main" id="{A4E534B7-6BCA-4C06-B3AC-D4322F78C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6" y="2571750"/>
              <a:ext cx="73025" cy="6350"/>
            </a:xfrm>
            <a:custGeom>
              <a:avLst/>
              <a:gdLst>
                <a:gd name="T0" fmla="*/ 0 w 115"/>
                <a:gd name="T1" fmla="*/ 9 h 12"/>
                <a:gd name="T2" fmla="*/ 114 w 115"/>
                <a:gd name="T3" fmla="*/ 0 h 12"/>
                <a:gd name="T4" fmla="*/ 115 w 115"/>
                <a:gd name="T5" fmla="*/ 2 h 12"/>
                <a:gd name="T6" fmla="*/ 1 w 115"/>
                <a:gd name="T7" fmla="*/ 12 h 12"/>
                <a:gd name="T8" fmla="*/ 0 w 1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2">
                  <a:moveTo>
                    <a:pt x="0" y="9"/>
                  </a:moveTo>
                  <a:lnTo>
                    <a:pt x="114" y="0"/>
                  </a:lnTo>
                  <a:lnTo>
                    <a:pt x="115" y="2"/>
                  </a:lnTo>
                  <a:lnTo>
                    <a:pt x="1" y="1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21">
              <a:extLst>
                <a:ext uri="{FF2B5EF4-FFF2-40B4-BE49-F238E27FC236}">
                  <a16:creationId xmlns:a16="http://schemas.microsoft.com/office/drawing/2014/main" id="{4482E9DC-2011-44C1-B380-909943C0E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2554288"/>
              <a:ext cx="4763" cy="3175"/>
            </a:xfrm>
            <a:custGeom>
              <a:avLst/>
              <a:gdLst>
                <a:gd name="T0" fmla="*/ 2 w 8"/>
                <a:gd name="T1" fmla="*/ 5 h 5"/>
                <a:gd name="T2" fmla="*/ 0 w 8"/>
                <a:gd name="T3" fmla="*/ 1 h 5"/>
                <a:gd name="T4" fmla="*/ 6 w 8"/>
                <a:gd name="T5" fmla="*/ 0 h 5"/>
                <a:gd name="T6" fmla="*/ 8 w 8"/>
                <a:gd name="T7" fmla="*/ 5 h 5"/>
                <a:gd name="T8" fmla="*/ 2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2" y="5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22">
              <a:extLst>
                <a:ext uri="{FF2B5EF4-FFF2-40B4-BE49-F238E27FC236}">
                  <a16:creationId xmlns:a16="http://schemas.microsoft.com/office/drawing/2014/main" id="{000DEBAB-9ABB-40F8-BDF3-7BE699B77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4" y="2555875"/>
              <a:ext cx="4763" cy="3175"/>
            </a:xfrm>
            <a:custGeom>
              <a:avLst/>
              <a:gdLst>
                <a:gd name="T0" fmla="*/ 8 w 8"/>
                <a:gd name="T1" fmla="*/ 4 h 5"/>
                <a:gd name="T2" fmla="*/ 2 w 8"/>
                <a:gd name="T3" fmla="*/ 5 h 5"/>
                <a:gd name="T4" fmla="*/ 0 w 8"/>
                <a:gd name="T5" fmla="*/ 1 h 5"/>
                <a:gd name="T6" fmla="*/ 6 w 8"/>
                <a:gd name="T7" fmla="*/ 0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lnTo>
                    <a:pt x="2" y="5"/>
                  </a:lnTo>
                  <a:lnTo>
                    <a:pt x="0" y="1"/>
                  </a:lnTo>
                  <a:lnTo>
                    <a:pt x="6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23">
              <a:extLst>
                <a:ext uri="{FF2B5EF4-FFF2-40B4-BE49-F238E27FC236}">
                  <a16:creationId xmlns:a16="http://schemas.microsoft.com/office/drawing/2014/main" id="{A393403D-279C-4E15-B6B2-2B5564796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4" y="2559050"/>
              <a:ext cx="4763" cy="3175"/>
            </a:xfrm>
            <a:custGeom>
              <a:avLst/>
              <a:gdLst>
                <a:gd name="T0" fmla="*/ 0 w 8"/>
                <a:gd name="T1" fmla="*/ 1 h 5"/>
                <a:gd name="T2" fmla="*/ 6 w 8"/>
                <a:gd name="T3" fmla="*/ 0 h 5"/>
                <a:gd name="T4" fmla="*/ 8 w 8"/>
                <a:gd name="T5" fmla="*/ 4 h 5"/>
                <a:gd name="T6" fmla="*/ 2 w 8"/>
                <a:gd name="T7" fmla="*/ 5 h 5"/>
                <a:gd name="T8" fmla="*/ 0 w 8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24">
              <a:extLst>
                <a:ext uri="{FF2B5EF4-FFF2-40B4-BE49-F238E27FC236}">
                  <a16:creationId xmlns:a16="http://schemas.microsoft.com/office/drawing/2014/main" id="{73D02153-0364-4C41-8E58-370C27D95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2559050"/>
              <a:ext cx="4763" cy="3175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4 h 5"/>
                <a:gd name="T4" fmla="*/ 2 w 8"/>
                <a:gd name="T5" fmla="*/ 5 h 5"/>
                <a:gd name="T6" fmla="*/ 0 w 8"/>
                <a:gd name="T7" fmla="*/ 0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4"/>
                  </a:lnTo>
                  <a:lnTo>
                    <a:pt x="2" y="5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25">
              <a:extLst>
                <a:ext uri="{FF2B5EF4-FFF2-40B4-BE49-F238E27FC236}">
                  <a16:creationId xmlns:a16="http://schemas.microsoft.com/office/drawing/2014/main" id="{7016E75C-F051-45DC-BB0B-6E2692CE9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851" y="2303463"/>
              <a:ext cx="150813" cy="274638"/>
            </a:xfrm>
            <a:custGeom>
              <a:avLst/>
              <a:gdLst>
                <a:gd name="T0" fmla="*/ 239 w 239"/>
                <a:gd name="T1" fmla="*/ 296 h 435"/>
                <a:gd name="T2" fmla="*/ 239 w 239"/>
                <a:gd name="T3" fmla="*/ 11 h 435"/>
                <a:gd name="T4" fmla="*/ 228 w 239"/>
                <a:gd name="T5" fmla="*/ 0 h 435"/>
                <a:gd name="T6" fmla="*/ 10 w 239"/>
                <a:gd name="T7" fmla="*/ 0 h 435"/>
                <a:gd name="T8" fmla="*/ 0 w 239"/>
                <a:gd name="T9" fmla="*/ 11 h 435"/>
                <a:gd name="T10" fmla="*/ 0 w 239"/>
                <a:gd name="T11" fmla="*/ 296 h 435"/>
                <a:gd name="T12" fmla="*/ 10 w 239"/>
                <a:gd name="T13" fmla="*/ 306 h 435"/>
                <a:gd name="T14" fmla="*/ 69 w 239"/>
                <a:gd name="T15" fmla="*/ 306 h 435"/>
                <a:gd name="T16" fmla="*/ 88 w 239"/>
                <a:gd name="T17" fmla="*/ 325 h 435"/>
                <a:gd name="T18" fmla="*/ 88 w 239"/>
                <a:gd name="T19" fmla="*/ 410 h 435"/>
                <a:gd name="T20" fmla="*/ 114 w 239"/>
                <a:gd name="T21" fmla="*/ 435 h 435"/>
                <a:gd name="T22" fmla="*/ 238 w 239"/>
                <a:gd name="T23" fmla="*/ 435 h 435"/>
                <a:gd name="T24" fmla="*/ 232 w 239"/>
                <a:gd name="T25" fmla="*/ 422 h 435"/>
                <a:gd name="T26" fmla="*/ 143 w 239"/>
                <a:gd name="T27" fmla="*/ 422 h 435"/>
                <a:gd name="T28" fmla="*/ 128 w 239"/>
                <a:gd name="T29" fmla="*/ 407 h 435"/>
                <a:gd name="T30" fmla="*/ 128 w 239"/>
                <a:gd name="T31" fmla="*/ 325 h 435"/>
                <a:gd name="T32" fmla="*/ 147 w 239"/>
                <a:gd name="T33" fmla="*/ 306 h 435"/>
                <a:gd name="T34" fmla="*/ 228 w 239"/>
                <a:gd name="T35" fmla="*/ 306 h 435"/>
                <a:gd name="T36" fmla="*/ 239 w 239"/>
                <a:gd name="T37" fmla="*/ 2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" h="435">
                  <a:moveTo>
                    <a:pt x="239" y="296"/>
                  </a:moveTo>
                  <a:lnTo>
                    <a:pt x="239" y="11"/>
                  </a:lnTo>
                  <a:cubicBezTo>
                    <a:pt x="239" y="5"/>
                    <a:pt x="234" y="0"/>
                    <a:pt x="228" y="0"/>
                  </a:cubicBezTo>
                  <a:lnTo>
                    <a:pt x="10" y="0"/>
                  </a:lnTo>
                  <a:cubicBezTo>
                    <a:pt x="4" y="0"/>
                    <a:pt x="0" y="5"/>
                    <a:pt x="0" y="11"/>
                  </a:cubicBezTo>
                  <a:lnTo>
                    <a:pt x="0" y="296"/>
                  </a:lnTo>
                  <a:cubicBezTo>
                    <a:pt x="0" y="301"/>
                    <a:pt x="4" y="306"/>
                    <a:pt x="10" y="306"/>
                  </a:cubicBezTo>
                  <a:lnTo>
                    <a:pt x="69" y="306"/>
                  </a:lnTo>
                  <a:cubicBezTo>
                    <a:pt x="79" y="306"/>
                    <a:pt x="88" y="315"/>
                    <a:pt x="88" y="325"/>
                  </a:cubicBezTo>
                  <a:lnTo>
                    <a:pt x="88" y="410"/>
                  </a:lnTo>
                  <a:cubicBezTo>
                    <a:pt x="88" y="424"/>
                    <a:pt x="99" y="435"/>
                    <a:pt x="114" y="435"/>
                  </a:cubicBezTo>
                  <a:lnTo>
                    <a:pt x="238" y="435"/>
                  </a:lnTo>
                  <a:lnTo>
                    <a:pt x="232" y="422"/>
                  </a:lnTo>
                  <a:lnTo>
                    <a:pt x="143" y="422"/>
                  </a:lnTo>
                  <a:cubicBezTo>
                    <a:pt x="135" y="422"/>
                    <a:pt x="128" y="415"/>
                    <a:pt x="128" y="407"/>
                  </a:cubicBezTo>
                  <a:lnTo>
                    <a:pt x="128" y="325"/>
                  </a:lnTo>
                  <a:cubicBezTo>
                    <a:pt x="128" y="315"/>
                    <a:pt x="136" y="306"/>
                    <a:pt x="147" y="306"/>
                  </a:cubicBezTo>
                  <a:lnTo>
                    <a:pt x="228" y="306"/>
                  </a:lnTo>
                  <a:cubicBezTo>
                    <a:pt x="234" y="306"/>
                    <a:pt x="239" y="301"/>
                    <a:pt x="239" y="296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26">
              <a:extLst>
                <a:ext uri="{FF2B5EF4-FFF2-40B4-BE49-F238E27FC236}">
                  <a16:creationId xmlns:a16="http://schemas.microsoft.com/office/drawing/2014/main" id="{3C9955A7-50DE-42A6-A7C4-50E97B0BF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1" y="2311400"/>
              <a:ext cx="136525" cy="96838"/>
            </a:xfrm>
            <a:custGeom>
              <a:avLst/>
              <a:gdLst>
                <a:gd name="T0" fmla="*/ 212 w 216"/>
                <a:gd name="T1" fmla="*/ 154 h 154"/>
                <a:gd name="T2" fmla="*/ 5 w 216"/>
                <a:gd name="T3" fmla="*/ 154 h 154"/>
                <a:gd name="T4" fmla="*/ 0 w 216"/>
                <a:gd name="T5" fmla="*/ 149 h 154"/>
                <a:gd name="T6" fmla="*/ 0 w 216"/>
                <a:gd name="T7" fmla="*/ 5 h 154"/>
                <a:gd name="T8" fmla="*/ 5 w 216"/>
                <a:gd name="T9" fmla="*/ 0 h 154"/>
                <a:gd name="T10" fmla="*/ 212 w 216"/>
                <a:gd name="T11" fmla="*/ 0 h 154"/>
                <a:gd name="T12" fmla="*/ 216 w 216"/>
                <a:gd name="T13" fmla="*/ 5 h 154"/>
                <a:gd name="T14" fmla="*/ 216 w 216"/>
                <a:gd name="T15" fmla="*/ 149 h 154"/>
                <a:gd name="T16" fmla="*/ 212 w 216"/>
                <a:gd name="T1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4">
                  <a:moveTo>
                    <a:pt x="212" y="154"/>
                  </a:moveTo>
                  <a:lnTo>
                    <a:pt x="5" y="154"/>
                  </a:lnTo>
                  <a:cubicBezTo>
                    <a:pt x="2" y="154"/>
                    <a:pt x="0" y="151"/>
                    <a:pt x="0" y="149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212" y="0"/>
                  </a:lnTo>
                  <a:cubicBezTo>
                    <a:pt x="214" y="0"/>
                    <a:pt x="216" y="2"/>
                    <a:pt x="216" y="5"/>
                  </a:cubicBezTo>
                  <a:lnTo>
                    <a:pt x="216" y="149"/>
                  </a:lnTo>
                  <a:cubicBezTo>
                    <a:pt x="216" y="151"/>
                    <a:pt x="214" y="154"/>
                    <a:pt x="212" y="15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927">
              <a:extLst>
                <a:ext uri="{FF2B5EF4-FFF2-40B4-BE49-F238E27FC236}">
                  <a16:creationId xmlns:a16="http://schemas.microsoft.com/office/drawing/2014/main" id="{140BDFBA-C65C-4F9B-A526-B9AF82748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1" y="2360613"/>
              <a:ext cx="19050" cy="4127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928">
              <a:extLst>
                <a:ext uri="{FF2B5EF4-FFF2-40B4-BE49-F238E27FC236}">
                  <a16:creationId xmlns:a16="http://schemas.microsoft.com/office/drawing/2014/main" id="{86ADCD25-5C4F-4475-89F1-7E0B1FC3C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976" y="2224088"/>
              <a:ext cx="19050" cy="177800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929">
              <a:extLst>
                <a:ext uri="{FF2B5EF4-FFF2-40B4-BE49-F238E27FC236}">
                  <a16:creationId xmlns:a16="http://schemas.microsoft.com/office/drawing/2014/main" id="{A6AA2CF5-7B67-499F-997C-F3EEA6EB4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1" y="2381250"/>
              <a:ext cx="20638" cy="20638"/>
            </a:xfrm>
            <a:prstGeom prst="rect">
              <a:avLst/>
            </a:prstGeom>
            <a:solidFill>
              <a:srgbClr val="FEC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30">
              <a:extLst>
                <a:ext uri="{FF2B5EF4-FFF2-40B4-BE49-F238E27FC236}">
                  <a16:creationId xmlns:a16="http://schemas.microsoft.com/office/drawing/2014/main" id="{D45E338E-91C2-4581-A62F-299E156CF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4" y="2268538"/>
              <a:ext cx="19050" cy="133350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931">
              <a:extLst>
                <a:ext uri="{FF2B5EF4-FFF2-40B4-BE49-F238E27FC236}">
                  <a16:creationId xmlns:a16="http://schemas.microsoft.com/office/drawing/2014/main" id="{E97F4327-E1C6-452F-A3CB-225D37629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17763"/>
              <a:ext cx="82550" cy="63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932">
              <a:extLst>
                <a:ext uri="{FF2B5EF4-FFF2-40B4-BE49-F238E27FC236}">
                  <a16:creationId xmlns:a16="http://schemas.microsoft.com/office/drawing/2014/main" id="{88776336-2FC0-4967-96CD-3A8DE68E6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28875"/>
              <a:ext cx="8255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933">
              <a:extLst>
                <a:ext uri="{FF2B5EF4-FFF2-40B4-BE49-F238E27FC236}">
                  <a16:creationId xmlns:a16="http://schemas.microsoft.com/office/drawing/2014/main" id="{9CB9C1F6-B220-4D5C-80BA-F8716B945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39988"/>
              <a:ext cx="6350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934">
              <a:extLst>
                <a:ext uri="{FF2B5EF4-FFF2-40B4-BE49-F238E27FC236}">
                  <a16:creationId xmlns:a16="http://schemas.microsoft.com/office/drawing/2014/main" id="{E6430D4D-00F4-4BD2-AEAB-CDD646300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4" y="2171700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935">
              <a:extLst>
                <a:ext uri="{FF2B5EF4-FFF2-40B4-BE49-F238E27FC236}">
                  <a16:creationId xmlns:a16="http://schemas.microsoft.com/office/drawing/2014/main" id="{E6F97F59-04F4-40C6-AD70-712020585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289" y="2163763"/>
              <a:ext cx="22225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6">
              <a:extLst>
                <a:ext uri="{FF2B5EF4-FFF2-40B4-BE49-F238E27FC236}">
                  <a16:creationId xmlns:a16="http://schemas.microsoft.com/office/drawing/2014/main" id="{7B83E2A0-A4CA-4A0D-A4E9-E6F7C8EB0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0739" y="2178050"/>
              <a:ext cx="100013" cy="58738"/>
            </a:xfrm>
            <a:custGeom>
              <a:avLst/>
              <a:gdLst>
                <a:gd name="T0" fmla="*/ 151 w 157"/>
                <a:gd name="T1" fmla="*/ 9 h 92"/>
                <a:gd name="T2" fmla="*/ 147 w 157"/>
                <a:gd name="T3" fmla="*/ 6 h 92"/>
                <a:gd name="T4" fmla="*/ 151 w 157"/>
                <a:gd name="T5" fmla="*/ 2 h 92"/>
                <a:gd name="T6" fmla="*/ 154 w 157"/>
                <a:gd name="T7" fmla="*/ 6 h 92"/>
                <a:gd name="T8" fmla="*/ 151 w 157"/>
                <a:gd name="T9" fmla="*/ 9 h 92"/>
                <a:gd name="T10" fmla="*/ 6 w 157"/>
                <a:gd name="T11" fmla="*/ 89 h 92"/>
                <a:gd name="T12" fmla="*/ 3 w 157"/>
                <a:gd name="T13" fmla="*/ 86 h 92"/>
                <a:gd name="T14" fmla="*/ 6 w 157"/>
                <a:gd name="T15" fmla="*/ 82 h 92"/>
                <a:gd name="T16" fmla="*/ 10 w 157"/>
                <a:gd name="T17" fmla="*/ 86 h 92"/>
                <a:gd name="T18" fmla="*/ 6 w 157"/>
                <a:gd name="T19" fmla="*/ 89 h 92"/>
                <a:gd name="T20" fmla="*/ 151 w 157"/>
                <a:gd name="T21" fmla="*/ 0 h 92"/>
                <a:gd name="T22" fmla="*/ 145 w 157"/>
                <a:gd name="T23" fmla="*/ 6 h 92"/>
                <a:gd name="T24" fmla="*/ 145 w 157"/>
                <a:gd name="T25" fmla="*/ 8 h 92"/>
                <a:gd name="T26" fmla="*/ 11 w 157"/>
                <a:gd name="T27" fmla="*/ 82 h 92"/>
                <a:gd name="T28" fmla="*/ 6 w 157"/>
                <a:gd name="T29" fmla="*/ 80 h 92"/>
                <a:gd name="T30" fmla="*/ 0 w 157"/>
                <a:gd name="T31" fmla="*/ 86 h 92"/>
                <a:gd name="T32" fmla="*/ 6 w 157"/>
                <a:gd name="T33" fmla="*/ 92 h 92"/>
                <a:gd name="T34" fmla="*/ 12 w 157"/>
                <a:gd name="T35" fmla="*/ 86 h 92"/>
                <a:gd name="T36" fmla="*/ 12 w 157"/>
                <a:gd name="T37" fmla="*/ 84 h 92"/>
                <a:gd name="T38" fmla="*/ 146 w 157"/>
                <a:gd name="T39" fmla="*/ 10 h 92"/>
                <a:gd name="T40" fmla="*/ 151 w 157"/>
                <a:gd name="T41" fmla="*/ 12 h 92"/>
                <a:gd name="T42" fmla="*/ 157 w 157"/>
                <a:gd name="T43" fmla="*/ 6 h 92"/>
                <a:gd name="T44" fmla="*/ 151 w 157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92">
                  <a:moveTo>
                    <a:pt x="151" y="9"/>
                  </a:moveTo>
                  <a:cubicBezTo>
                    <a:pt x="149" y="9"/>
                    <a:pt x="147" y="8"/>
                    <a:pt x="147" y="6"/>
                  </a:cubicBezTo>
                  <a:cubicBezTo>
                    <a:pt x="147" y="4"/>
                    <a:pt x="149" y="2"/>
                    <a:pt x="151" y="2"/>
                  </a:cubicBezTo>
                  <a:cubicBezTo>
                    <a:pt x="152" y="2"/>
                    <a:pt x="154" y="4"/>
                    <a:pt x="154" y="6"/>
                  </a:cubicBezTo>
                  <a:cubicBezTo>
                    <a:pt x="154" y="8"/>
                    <a:pt x="152" y="9"/>
                    <a:pt x="151" y="9"/>
                  </a:cubicBezTo>
                  <a:close/>
                  <a:moveTo>
                    <a:pt x="6" y="89"/>
                  </a:moveTo>
                  <a:cubicBezTo>
                    <a:pt x="4" y="89"/>
                    <a:pt x="3" y="88"/>
                    <a:pt x="3" y="86"/>
                  </a:cubicBezTo>
                  <a:cubicBezTo>
                    <a:pt x="3" y="84"/>
                    <a:pt x="4" y="82"/>
                    <a:pt x="6" y="82"/>
                  </a:cubicBezTo>
                  <a:cubicBezTo>
                    <a:pt x="8" y="82"/>
                    <a:pt x="10" y="84"/>
                    <a:pt x="10" y="86"/>
                  </a:cubicBezTo>
                  <a:cubicBezTo>
                    <a:pt x="10" y="88"/>
                    <a:pt x="8" y="89"/>
                    <a:pt x="6" y="89"/>
                  </a:cubicBezTo>
                  <a:close/>
                  <a:moveTo>
                    <a:pt x="151" y="0"/>
                  </a:moveTo>
                  <a:cubicBezTo>
                    <a:pt x="147" y="0"/>
                    <a:pt x="145" y="2"/>
                    <a:pt x="145" y="6"/>
                  </a:cubicBezTo>
                  <a:cubicBezTo>
                    <a:pt x="145" y="6"/>
                    <a:pt x="145" y="7"/>
                    <a:pt x="145" y="8"/>
                  </a:cubicBezTo>
                  <a:lnTo>
                    <a:pt x="11" y="82"/>
                  </a:lnTo>
                  <a:cubicBezTo>
                    <a:pt x="10" y="81"/>
                    <a:pt x="8" y="80"/>
                    <a:pt x="6" y="80"/>
                  </a:cubicBezTo>
                  <a:cubicBezTo>
                    <a:pt x="3" y="80"/>
                    <a:pt x="0" y="82"/>
                    <a:pt x="0" y="86"/>
                  </a:cubicBezTo>
                  <a:cubicBezTo>
                    <a:pt x="0" y="89"/>
                    <a:pt x="3" y="92"/>
                    <a:pt x="6" y="92"/>
                  </a:cubicBezTo>
                  <a:cubicBezTo>
                    <a:pt x="10" y="92"/>
                    <a:pt x="12" y="89"/>
                    <a:pt x="12" y="86"/>
                  </a:cubicBezTo>
                  <a:cubicBezTo>
                    <a:pt x="12" y="85"/>
                    <a:pt x="12" y="85"/>
                    <a:pt x="12" y="84"/>
                  </a:cubicBezTo>
                  <a:lnTo>
                    <a:pt x="146" y="10"/>
                  </a:lnTo>
                  <a:cubicBezTo>
                    <a:pt x="147" y="11"/>
                    <a:pt x="149" y="12"/>
                    <a:pt x="151" y="12"/>
                  </a:cubicBezTo>
                  <a:cubicBezTo>
                    <a:pt x="154" y="12"/>
                    <a:pt x="157" y="9"/>
                    <a:pt x="157" y="6"/>
                  </a:cubicBezTo>
                  <a:cubicBezTo>
                    <a:pt x="157" y="2"/>
                    <a:pt x="154" y="0"/>
                    <a:pt x="1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37">
              <a:extLst>
                <a:ext uri="{FF2B5EF4-FFF2-40B4-BE49-F238E27FC236}">
                  <a16:creationId xmlns:a16="http://schemas.microsoft.com/office/drawing/2014/main" id="{21F07C74-E30C-4EB7-B78D-A0231599A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6" y="2171700"/>
              <a:ext cx="14288" cy="107950"/>
            </a:xfrm>
            <a:custGeom>
              <a:avLst/>
              <a:gdLst>
                <a:gd name="T0" fmla="*/ 18 w 24"/>
                <a:gd name="T1" fmla="*/ 168 h 170"/>
                <a:gd name="T2" fmla="*/ 15 w 24"/>
                <a:gd name="T3" fmla="*/ 164 h 170"/>
                <a:gd name="T4" fmla="*/ 18 w 24"/>
                <a:gd name="T5" fmla="*/ 161 h 170"/>
                <a:gd name="T6" fmla="*/ 21 w 24"/>
                <a:gd name="T7" fmla="*/ 164 h 170"/>
                <a:gd name="T8" fmla="*/ 18 w 24"/>
                <a:gd name="T9" fmla="*/ 168 h 170"/>
                <a:gd name="T10" fmla="*/ 2 w 24"/>
                <a:gd name="T11" fmla="*/ 6 h 170"/>
                <a:gd name="T12" fmla="*/ 6 w 24"/>
                <a:gd name="T13" fmla="*/ 2 h 170"/>
                <a:gd name="T14" fmla="*/ 9 w 24"/>
                <a:gd name="T15" fmla="*/ 6 h 170"/>
                <a:gd name="T16" fmla="*/ 6 w 24"/>
                <a:gd name="T17" fmla="*/ 9 h 170"/>
                <a:gd name="T18" fmla="*/ 2 w 24"/>
                <a:gd name="T19" fmla="*/ 6 h 170"/>
                <a:gd name="T20" fmla="*/ 19 w 24"/>
                <a:gd name="T21" fmla="*/ 158 h 170"/>
                <a:gd name="T22" fmla="*/ 7 w 24"/>
                <a:gd name="T23" fmla="*/ 11 h 170"/>
                <a:gd name="T24" fmla="*/ 12 w 24"/>
                <a:gd name="T25" fmla="*/ 6 h 170"/>
                <a:gd name="T26" fmla="*/ 6 w 24"/>
                <a:gd name="T27" fmla="*/ 0 h 170"/>
                <a:gd name="T28" fmla="*/ 0 w 24"/>
                <a:gd name="T29" fmla="*/ 6 h 170"/>
                <a:gd name="T30" fmla="*/ 5 w 24"/>
                <a:gd name="T31" fmla="*/ 11 h 170"/>
                <a:gd name="T32" fmla="*/ 16 w 24"/>
                <a:gd name="T33" fmla="*/ 159 h 170"/>
                <a:gd name="T34" fmla="*/ 12 w 24"/>
                <a:gd name="T35" fmla="*/ 164 h 170"/>
                <a:gd name="T36" fmla="*/ 18 w 24"/>
                <a:gd name="T37" fmla="*/ 170 h 170"/>
                <a:gd name="T38" fmla="*/ 24 w 24"/>
                <a:gd name="T39" fmla="*/ 164 h 170"/>
                <a:gd name="T40" fmla="*/ 19 w 24"/>
                <a:gd name="T41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70">
                  <a:moveTo>
                    <a:pt x="18" y="168"/>
                  </a:moveTo>
                  <a:cubicBezTo>
                    <a:pt x="16" y="168"/>
                    <a:pt x="15" y="166"/>
                    <a:pt x="15" y="164"/>
                  </a:cubicBezTo>
                  <a:cubicBezTo>
                    <a:pt x="15" y="162"/>
                    <a:pt x="16" y="161"/>
                    <a:pt x="18" y="161"/>
                  </a:cubicBezTo>
                  <a:cubicBezTo>
                    <a:pt x="20" y="161"/>
                    <a:pt x="21" y="162"/>
                    <a:pt x="21" y="164"/>
                  </a:cubicBezTo>
                  <a:cubicBezTo>
                    <a:pt x="21" y="166"/>
                    <a:pt x="20" y="168"/>
                    <a:pt x="18" y="168"/>
                  </a:cubicBezTo>
                  <a:close/>
                  <a:moveTo>
                    <a:pt x="2" y="6"/>
                  </a:moveTo>
                  <a:cubicBezTo>
                    <a:pt x="2" y="4"/>
                    <a:pt x="4" y="2"/>
                    <a:pt x="6" y="2"/>
                  </a:cubicBezTo>
                  <a:cubicBezTo>
                    <a:pt x="7" y="2"/>
                    <a:pt x="9" y="4"/>
                    <a:pt x="9" y="6"/>
                  </a:cubicBezTo>
                  <a:cubicBezTo>
                    <a:pt x="9" y="7"/>
                    <a:pt x="7" y="9"/>
                    <a:pt x="6" y="9"/>
                  </a:cubicBezTo>
                  <a:cubicBezTo>
                    <a:pt x="4" y="9"/>
                    <a:pt x="2" y="7"/>
                    <a:pt x="2" y="6"/>
                  </a:cubicBezTo>
                  <a:close/>
                  <a:moveTo>
                    <a:pt x="19" y="158"/>
                  </a:moveTo>
                  <a:lnTo>
                    <a:pt x="7" y="11"/>
                  </a:lnTo>
                  <a:cubicBezTo>
                    <a:pt x="10" y="10"/>
                    <a:pt x="12" y="8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6" y="159"/>
                  </a:lnTo>
                  <a:cubicBezTo>
                    <a:pt x="14" y="159"/>
                    <a:pt x="12" y="162"/>
                    <a:pt x="12" y="164"/>
                  </a:cubicBezTo>
                  <a:cubicBezTo>
                    <a:pt x="12" y="168"/>
                    <a:pt x="15" y="170"/>
                    <a:pt x="18" y="170"/>
                  </a:cubicBezTo>
                  <a:cubicBezTo>
                    <a:pt x="21" y="170"/>
                    <a:pt x="24" y="168"/>
                    <a:pt x="24" y="164"/>
                  </a:cubicBezTo>
                  <a:cubicBezTo>
                    <a:pt x="24" y="161"/>
                    <a:pt x="22" y="159"/>
                    <a:pt x="19" y="15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8">
              <a:extLst>
                <a:ext uri="{FF2B5EF4-FFF2-40B4-BE49-F238E27FC236}">
                  <a16:creationId xmlns:a16="http://schemas.microsoft.com/office/drawing/2014/main" id="{0B9A855B-6480-4071-9AA5-16A9154CD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201" y="2197100"/>
              <a:ext cx="360363" cy="385763"/>
            </a:xfrm>
            <a:custGeom>
              <a:avLst/>
              <a:gdLst>
                <a:gd name="T0" fmla="*/ 479 w 569"/>
                <a:gd name="T1" fmla="*/ 447 h 608"/>
                <a:gd name="T2" fmla="*/ 540 w 569"/>
                <a:gd name="T3" fmla="*/ 198 h 608"/>
                <a:gd name="T4" fmla="*/ 233 w 569"/>
                <a:gd name="T5" fmla="*/ 41 h 608"/>
                <a:gd name="T6" fmla="*/ 193 w 569"/>
                <a:gd name="T7" fmla="*/ 57 h 608"/>
                <a:gd name="T8" fmla="*/ 114 w 569"/>
                <a:gd name="T9" fmla="*/ 59 h 608"/>
                <a:gd name="T10" fmla="*/ 23 w 569"/>
                <a:gd name="T11" fmla="*/ 235 h 608"/>
                <a:gd name="T12" fmla="*/ 65 w 569"/>
                <a:gd name="T13" fmla="*/ 298 h 608"/>
                <a:gd name="T14" fmla="*/ 75 w 569"/>
                <a:gd name="T15" fmla="*/ 348 h 608"/>
                <a:gd name="T16" fmla="*/ 296 w 569"/>
                <a:gd name="T17" fmla="*/ 517 h 608"/>
                <a:gd name="T18" fmla="*/ 299 w 569"/>
                <a:gd name="T19" fmla="*/ 527 h 608"/>
                <a:gd name="T20" fmla="*/ 423 w 569"/>
                <a:gd name="T21" fmla="*/ 591 h 608"/>
                <a:gd name="T22" fmla="*/ 487 w 569"/>
                <a:gd name="T23" fmla="*/ 466 h 608"/>
                <a:gd name="T24" fmla="*/ 479 w 569"/>
                <a:gd name="T25" fmla="*/ 44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8">
                  <a:moveTo>
                    <a:pt x="479" y="447"/>
                  </a:moveTo>
                  <a:cubicBezTo>
                    <a:pt x="542" y="384"/>
                    <a:pt x="569" y="289"/>
                    <a:pt x="540" y="198"/>
                  </a:cubicBezTo>
                  <a:cubicBezTo>
                    <a:pt x="498" y="70"/>
                    <a:pt x="361" y="0"/>
                    <a:pt x="233" y="41"/>
                  </a:cubicBezTo>
                  <a:cubicBezTo>
                    <a:pt x="219" y="45"/>
                    <a:pt x="206" y="51"/>
                    <a:pt x="193" y="57"/>
                  </a:cubicBezTo>
                  <a:cubicBezTo>
                    <a:pt x="168" y="50"/>
                    <a:pt x="141" y="51"/>
                    <a:pt x="114" y="59"/>
                  </a:cubicBezTo>
                  <a:cubicBezTo>
                    <a:pt x="40" y="83"/>
                    <a:pt x="0" y="161"/>
                    <a:pt x="23" y="235"/>
                  </a:cubicBezTo>
                  <a:cubicBezTo>
                    <a:pt x="31" y="260"/>
                    <a:pt x="46" y="281"/>
                    <a:pt x="65" y="298"/>
                  </a:cubicBezTo>
                  <a:cubicBezTo>
                    <a:pt x="66" y="314"/>
                    <a:pt x="70" y="331"/>
                    <a:pt x="75" y="348"/>
                  </a:cubicBezTo>
                  <a:cubicBezTo>
                    <a:pt x="107" y="447"/>
                    <a:pt x="197" y="512"/>
                    <a:pt x="296" y="517"/>
                  </a:cubicBezTo>
                  <a:cubicBezTo>
                    <a:pt x="297" y="520"/>
                    <a:pt x="298" y="524"/>
                    <a:pt x="299" y="527"/>
                  </a:cubicBezTo>
                  <a:cubicBezTo>
                    <a:pt x="315" y="579"/>
                    <a:pt x="371" y="608"/>
                    <a:pt x="423" y="591"/>
                  </a:cubicBezTo>
                  <a:cubicBezTo>
                    <a:pt x="476" y="574"/>
                    <a:pt x="504" y="519"/>
                    <a:pt x="487" y="466"/>
                  </a:cubicBezTo>
                  <a:cubicBezTo>
                    <a:pt x="485" y="459"/>
                    <a:pt x="482" y="453"/>
                    <a:pt x="479" y="447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39">
              <a:extLst>
                <a:ext uri="{FF2B5EF4-FFF2-40B4-BE49-F238E27FC236}">
                  <a16:creationId xmlns:a16="http://schemas.microsoft.com/office/drawing/2014/main" id="{7B7B388D-1FA8-4725-8849-DFA01176B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9" y="2443163"/>
              <a:ext cx="131763" cy="134938"/>
            </a:xfrm>
            <a:custGeom>
              <a:avLst/>
              <a:gdLst>
                <a:gd name="T0" fmla="*/ 6 w 206"/>
                <a:gd name="T1" fmla="*/ 47 h 213"/>
                <a:gd name="T2" fmla="*/ 0 w 206"/>
                <a:gd name="T3" fmla="*/ 107 h 213"/>
                <a:gd name="T4" fmla="*/ 92 w 206"/>
                <a:gd name="T5" fmla="*/ 130 h 213"/>
                <a:gd name="T6" fmla="*/ 95 w 206"/>
                <a:gd name="T7" fmla="*/ 140 h 213"/>
                <a:gd name="T8" fmla="*/ 104 w 206"/>
                <a:gd name="T9" fmla="*/ 161 h 213"/>
                <a:gd name="T10" fmla="*/ 105 w 206"/>
                <a:gd name="T11" fmla="*/ 159 h 213"/>
                <a:gd name="T12" fmla="*/ 105 w 206"/>
                <a:gd name="T13" fmla="*/ 163 h 213"/>
                <a:gd name="T14" fmla="*/ 202 w 206"/>
                <a:gd name="T15" fmla="*/ 208 h 213"/>
                <a:gd name="T16" fmla="*/ 206 w 206"/>
                <a:gd name="T17" fmla="*/ 33 h 213"/>
                <a:gd name="T18" fmla="*/ 114 w 206"/>
                <a:gd name="T19" fmla="*/ 0 h 213"/>
                <a:gd name="T20" fmla="*/ 6 w 206"/>
                <a:gd name="T21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13">
                  <a:moveTo>
                    <a:pt x="6" y="47"/>
                  </a:moveTo>
                  <a:lnTo>
                    <a:pt x="0" y="107"/>
                  </a:lnTo>
                  <a:cubicBezTo>
                    <a:pt x="29" y="120"/>
                    <a:pt x="60" y="128"/>
                    <a:pt x="92" y="130"/>
                  </a:cubicBezTo>
                  <a:cubicBezTo>
                    <a:pt x="93" y="133"/>
                    <a:pt x="94" y="137"/>
                    <a:pt x="95" y="140"/>
                  </a:cubicBezTo>
                  <a:cubicBezTo>
                    <a:pt x="97" y="148"/>
                    <a:pt x="100" y="155"/>
                    <a:pt x="104" y="161"/>
                  </a:cubicBezTo>
                  <a:lnTo>
                    <a:pt x="105" y="159"/>
                  </a:lnTo>
                  <a:lnTo>
                    <a:pt x="105" y="163"/>
                  </a:lnTo>
                  <a:cubicBezTo>
                    <a:pt x="126" y="195"/>
                    <a:pt x="163" y="213"/>
                    <a:pt x="202" y="208"/>
                  </a:cubicBezTo>
                  <a:lnTo>
                    <a:pt x="206" y="33"/>
                  </a:lnTo>
                  <a:lnTo>
                    <a:pt x="114" y="0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40">
              <a:extLst>
                <a:ext uri="{FF2B5EF4-FFF2-40B4-BE49-F238E27FC236}">
                  <a16:creationId xmlns:a16="http://schemas.microsoft.com/office/drawing/2014/main" id="{E369ED9E-6EA1-497A-9A92-9450FF287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8375"/>
              <a:ext cx="80963" cy="30163"/>
            </a:xfrm>
            <a:custGeom>
              <a:avLst/>
              <a:gdLst>
                <a:gd name="T0" fmla="*/ 0 w 127"/>
                <a:gd name="T1" fmla="*/ 30 h 47"/>
                <a:gd name="T2" fmla="*/ 27 w 127"/>
                <a:gd name="T3" fmla="*/ 7 h 47"/>
                <a:gd name="T4" fmla="*/ 42 w 127"/>
                <a:gd name="T5" fmla="*/ 0 h 47"/>
                <a:gd name="T6" fmla="*/ 127 w 127"/>
                <a:gd name="T7" fmla="*/ 4 h 47"/>
                <a:gd name="T8" fmla="*/ 125 w 127"/>
                <a:gd name="T9" fmla="*/ 8 h 47"/>
                <a:gd name="T10" fmla="*/ 115 w 127"/>
                <a:gd name="T11" fmla="*/ 15 h 47"/>
                <a:gd name="T12" fmla="*/ 89 w 127"/>
                <a:gd name="T13" fmla="*/ 15 h 47"/>
                <a:gd name="T14" fmla="*/ 94 w 127"/>
                <a:gd name="T15" fmla="*/ 29 h 47"/>
                <a:gd name="T16" fmla="*/ 91 w 127"/>
                <a:gd name="T17" fmla="*/ 39 h 47"/>
                <a:gd name="T18" fmla="*/ 82 w 127"/>
                <a:gd name="T19" fmla="*/ 45 h 47"/>
                <a:gd name="T20" fmla="*/ 77 w 127"/>
                <a:gd name="T21" fmla="*/ 46 h 47"/>
                <a:gd name="T22" fmla="*/ 51 w 127"/>
                <a:gd name="T23" fmla="*/ 43 h 47"/>
                <a:gd name="T24" fmla="*/ 55 w 127"/>
                <a:gd name="T25" fmla="*/ 33 h 47"/>
                <a:gd name="T26" fmla="*/ 24 w 127"/>
                <a:gd name="T27" fmla="*/ 47 h 47"/>
                <a:gd name="T28" fmla="*/ 0 w 127"/>
                <a:gd name="T29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47">
                  <a:moveTo>
                    <a:pt x="0" y="30"/>
                  </a:moveTo>
                  <a:lnTo>
                    <a:pt x="27" y="7"/>
                  </a:lnTo>
                  <a:cubicBezTo>
                    <a:pt x="31" y="3"/>
                    <a:pt x="36" y="0"/>
                    <a:pt x="42" y="0"/>
                  </a:cubicBezTo>
                  <a:lnTo>
                    <a:pt x="127" y="4"/>
                  </a:lnTo>
                  <a:lnTo>
                    <a:pt x="125" y="8"/>
                  </a:lnTo>
                  <a:cubicBezTo>
                    <a:pt x="124" y="13"/>
                    <a:pt x="120" y="15"/>
                    <a:pt x="115" y="15"/>
                  </a:cubicBezTo>
                  <a:lnTo>
                    <a:pt x="89" y="15"/>
                  </a:lnTo>
                  <a:lnTo>
                    <a:pt x="94" y="29"/>
                  </a:lnTo>
                  <a:cubicBezTo>
                    <a:pt x="95" y="33"/>
                    <a:pt x="94" y="37"/>
                    <a:pt x="91" y="39"/>
                  </a:cubicBezTo>
                  <a:lnTo>
                    <a:pt x="82" y="45"/>
                  </a:lnTo>
                  <a:cubicBezTo>
                    <a:pt x="81" y="46"/>
                    <a:pt x="79" y="46"/>
                    <a:pt x="77" y="46"/>
                  </a:cubicBezTo>
                  <a:lnTo>
                    <a:pt x="51" y="43"/>
                  </a:lnTo>
                  <a:lnTo>
                    <a:pt x="55" y="33"/>
                  </a:lnTo>
                  <a:lnTo>
                    <a:pt x="2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1">
              <a:extLst>
                <a:ext uri="{FF2B5EF4-FFF2-40B4-BE49-F238E27FC236}">
                  <a16:creationId xmlns:a16="http://schemas.microsoft.com/office/drawing/2014/main" id="{A3E7B108-9AA1-4A32-A856-78F94E80D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6788"/>
              <a:ext cx="80963" cy="23813"/>
            </a:xfrm>
            <a:custGeom>
              <a:avLst/>
              <a:gdLst>
                <a:gd name="T0" fmla="*/ 27 w 127"/>
                <a:gd name="T1" fmla="*/ 6 h 38"/>
                <a:gd name="T2" fmla="*/ 0 w 127"/>
                <a:gd name="T3" fmla="*/ 33 h 38"/>
                <a:gd name="T4" fmla="*/ 19 w 127"/>
                <a:gd name="T5" fmla="*/ 38 h 38"/>
                <a:gd name="T6" fmla="*/ 49 w 127"/>
                <a:gd name="T7" fmla="*/ 18 h 38"/>
                <a:gd name="T8" fmla="*/ 79 w 127"/>
                <a:gd name="T9" fmla="*/ 10 h 38"/>
                <a:gd name="T10" fmla="*/ 124 w 127"/>
                <a:gd name="T11" fmla="*/ 13 h 38"/>
                <a:gd name="T12" fmla="*/ 125 w 127"/>
                <a:gd name="T13" fmla="*/ 11 h 38"/>
                <a:gd name="T14" fmla="*/ 127 w 127"/>
                <a:gd name="T15" fmla="*/ 7 h 38"/>
                <a:gd name="T16" fmla="*/ 41 w 127"/>
                <a:gd name="T17" fmla="*/ 1 h 38"/>
                <a:gd name="T18" fmla="*/ 27 w 127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8">
                  <a:moveTo>
                    <a:pt x="27" y="6"/>
                  </a:moveTo>
                  <a:lnTo>
                    <a:pt x="0" y="33"/>
                  </a:lnTo>
                  <a:lnTo>
                    <a:pt x="19" y="38"/>
                  </a:lnTo>
                  <a:lnTo>
                    <a:pt x="49" y="18"/>
                  </a:lnTo>
                  <a:cubicBezTo>
                    <a:pt x="58" y="12"/>
                    <a:pt x="68" y="10"/>
                    <a:pt x="79" y="10"/>
                  </a:cubicBezTo>
                  <a:lnTo>
                    <a:pt x="124" y="13"/>
                  </a:lnTo>
                  <a:cubicBezTo>
                    <a:pt x="125" y="12"/>
                    <a:pt x="125" y="12"/>
                    <a:pt x="125" y="11"/>
                  </a:cubicBezTo>
                  <a:lnTo>
                    <a:pt x="127" y="7"/>
                  </a:lnTo>
                  <a:lnTo>
                    <a:pt x="41" y="1"/>
                  </a:lnTo>
                  <a:cubicBezTo>
                    <a:pt x="35" y="0"/>
                    <a:pt x="30" y="2"/>
                    <a:pt x="27" y="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42">
              <a:extLst>
                <a:ext uri="{FF2B5EF4-FFF2-40B4-BE49-F238E27FC236}">
                  <a16:creationId xmlns:a16="http://schemas.microsoft.com/office/drawing/2014/main" id="{D76AB526-01E8-4269-85CC-62A7AFA1C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1" y="2247900"/>
              <a:ext cx="330200" cy="260350"/>
            </a:xfrm>
            <a:custGeom>
              <a:avLst/>
              <a:gdLst>
                <a:gd name="T0" fmla="*/ 493 w 521"/>
                <a:gd name="T1" fmla="*/ 0 h 409"/>
                <a:gd name="T2" fmla="*/ 417 w 521"/>
                <a:gd name="T3" fmla="*/ 54 h 409"/>
                <a:gd name="T4" fmla="*/ 297 w 521"/>
                <a:gd name="T5" fmla="*/ 46 h 409"/>
                <a:gd name="T6" fmla="*/ 297 w 521"/>
                <a:gd name="T7" fmla="*/ 46 h 409"/>
                <a:gd name="T8" fmla="*/ 277 w 521"/>
                <a:gd name="T9" fmla="*/ 35 h 409"/>
                <a:gd name="T10" fmla="*/ 147 w 521"/>
                <a:gd name="T11" fmla="*/ 56 h 409"/>
                <a:gd name="T12" fmla="*/ 147 w 521"/>
                <a:gd name="T13" fmla="*/ 56 h 409"/>
                <a:gd name="T14" fmla="*/ 110 w 521"/>
                <a:gd name="T15" fmla="*/ 64 h 409"/>
                <a:gd name="T16" fmla="*/ 76 w 521"/>
                <a:gd name="T17" fmla="*/ 89 h 409"/>
                <a:gd name="T18" fmla="*/ 9 w 521"/>
                <a:gd name="T19" fmla="*/ 206 h 409"/>
                <a:gd name="T20" fmla="*/ 16 w 521"/>
                <a:gd name="T21" fmla="*/ 252 h 409"/>
                <a:gd name="T22" fmla="*/ 94 w 521"/>
                <a:gd name="T23" fmla="*/ 324 h 409"/>
                <a:gd name="T24" fmla="*/ 122 w 521"/>
                <a:gd name="T25" fmla="*/ 293 h 409"/>
                <a:gd name="T26" fmla="*/ 68 w 521"/>
                <a:gd name="T27" fmla="*/ 223 h 409"/>
                <a:gd name="T28" fmla="*/ 115 w 521"/>
                <a:gd name="T29" fmla="*/ 186 h 409"/>
                <a:gd name="T30" fmla="*/ 144 w 521"/>
                <a:gd name="T31" fmla="*/ 261 h 409"/>
                <a:gd name="T32" fmla="*/ 118 w 521"/>
                <a:gd name="T33" fmla="*/ 386 h 409"/>
                <a:gd name="T34" fmla="*/ 240 w 521"/>
                <a:gd name="T35" fmla="*/ 344 h 409"/>
                <a:gd name="T36" fmla="*/ 344 w 521"/>
                <a:gd name="T37" fmla="*/ 351 h 409"/>
                <a:gd name="T38" fmla="*/ 318 w 521"/>
                <a:gd name="T39" fmla="*/ 244 h 409"/>
                <a:gd name="T40" fmla="*/ 331 w 521"/>
                <a:gd name="T41" fmla="*/ 164 h 409"/>
                <a:gd name="T42" fmla="*/ 328 w 521"/>
                <a:gd name="T43" fmla="*/ 118 h 409"/>
                <a:gd name="T44" fmla="*/ 418 w 521"/>
                <a:gd name="T45" fmla="*/ 115 h 409"/>
                <a:gd name="T46" fmla="*/ 427 w 521"/>
                <a:gd name="T47" fmla="*/ 111 h 409"/>
                <a:gd name="T48" fmla="*/ 521 w 521"/>
                <a:gd name="T49" fmla="*/ 30 h 409"/>
                <a:gd name="T50" fmla="*/ 493 w 521"/>
                <a:gd name="T5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1" h="409">
                  <a:moveTo>
                    <a:pt x="493" y="0"/>
                  </a:moveTo>
                  <a:lnTo>
                    <a:pt x="417" y="54"/>
                  </a:lnTo>
                  <a:lnTo>
                    <a:pt x="297" y="46"/>
                  </a:lnTo>
                  <a:lnTo>
                    <a:pt x="297" y="46"/>
                  </a:lnTo>
                  <a:cubicBezTo>
                    <a:pt x="294" y="39"/>
                    <a:pt x="285" y="34"/>
                    <a:pt x="277" y="35"/>
                  </a:cubicBezTo>
                  <a:lnTo>
                    <a:pt x="147" y="56"/>
                  </a:lnTo>
                  <a:lnTo>
                    <a:pt x="147" y="56"/>
                  </a:lnTo>
                  <a:lnTo>
                    <a:pt x="110" y="64"/>
                  </a:lnTo>
                  <a:cubicBezTo>
                    <a:pt x="95" y="67"/>
                    <a:pt x="83" y="76"/>
                    <a:pt x="76" y="89"/>
                  </a:cubicBezTo>
                  <a:lnTo>
                    <a:pt x="9" y="206"/>
                  </a:lnTo>
                  <a:cubicBezTo>
                    <a:pt x="0" y="221"/>
                    <a:pt x="3" y="240"/>
                    <a:pt x="16" y="252"/>
                  </a:cubicBezTo>
                  <a:lnTo>
                    <a:pt x="94" y="324"/>
                  </a:lnTo>
                  <a:cubicBezTo>
                    <a:pt x="94" y="324"/>
                    <a:pt x="111" y="323"/>
                    <a:pt x="122" y="293"/>
                  </a:cubicBezTo>
                  <a:cubicBezTo>
                    <a:pt x="122" y="293"/>
                    <a:pt x="68" y="223"/>
                    <a:pt x="68" y="223"/>
                  </a:cubicBezTo>
                  <a:lnTo>
                    <a:pt x="115" y="186"/>
                  </a:lnTo>
                  <a:cubicBezTo>
                    <a:pt x="121" y="205"/>
                    <a:pt x="133" y="236"/>
                    <a:pt x="144" y="261"/>
                  </a:cubicBezTo>
                  <a:cubicBezTo>
                    <a:pt x="127" y="293"/>
                    <a:pt x="118" y="386"/>
                    <a:pt x="118" y="386"/>
                  </a:cubicBezTo>
                  <a:cubicBezTo>
                    <a:pt x="118" y="386"/>
                    <a:pt x="196" y="409"/>
                    <a:pt x="240" y="344"/>
                  </a:cubicBezTo>
                  <a:cubicBezTo>
                    <a:pt x="273" y="365"/>
                    <a:pt x="344" y="351"/>
                    <a:pt x="344" y="351"/>
                  </a:cubicBezTo>
                  <a:cubicBezTo>
                    <a:pt x="344" y="351"/>
                    <a:pt x="317" y="278"/>
                    <a:pt x="318" y="244"/>
                  </a:cubicBezTo>
                  <a:cubicBezTo>
                    <a:pt x="319" y="223"/>
                    <a:pt x="326" y="188"/>
                    <a:pt x="331" y="164"/>
                  </a:cubicBezTo>
                  <a:cubicBezTo>
                    <a:pt x="335" y="149"/>
                    <a:pt x="334" y="133"/>
                    <a:pt x="328" y="118"/>
                  </a:cubicBezTo>
                  <a:lnTo>
                    <a:pt x="418" y="115"/>
                  </a:lnTo>
                  <a:cubicBezTo>
                    <a:pt x="421" y="115"/>
                    <a:pt x="425" y="113"/>
                    <a:pt x="427" y="111"/>
                  </a:cubicBezTo>
                  <a:lnTo>
                    <a:pt x="521" y="30"/>
                  </a:lnTo>
                  <a:cubicBezTo>
                    <a:pt x="521" y="10"/>
                    <a:pt x="493" y="0"/>
                    <a:pt x="493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943">
              <a:extLst>
                <a:ext uri="{FF2B5EF4-FFF2-40B4-BE49-F238E27FC236}">
                  <a16:creationId xmlns:a16="http://schemas.microsoft.com/office/drawing/2014/main" id="{5ED3F1D7-EEF2-416A-9EF5-DE83EB542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6" y="2290763"/>
              <a:ext cx="20638" cy="30163"/>
            </a:xfrm>
            <a:custGeom>
              <a:avLst/>
              <a:gdLst>
                <a:gd name="T0" fmla="*/ 0 w 33"/>
                <a:gd name="T1" fmla="*/ 19 h 47"/>
                <a:gd name="T2" fmla="*/ 7 w 33"/>
                <a:gd name="T3" fmla="*/ 47 h 47"/>
                <a:gd name="T4" fmla="*/ 15 w 33"/>
                <a:gd name="T5" fmla="*/ 28 h 47"/>
                <a:gd name="T6" fmla="*/ 33 w 33"/>
                <a:gd name="T7" fmla="*/ 26 h 47"/>
                <a:gd name="T8" fmla="*/ 9 w 33"/>
                <a:gd name="T9" fmla="*/ 0 h 47"/>
                <a:gd name="T10" fmla="*/ 0 w 33"/>
                <a:gd name="T11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7">
                  <a:moveTo>
                    <a:pt x="0" y="19"/>
                  </a:moveTo>
                  <a:cubicBezTo>
                    <a:pt x="0" y="19"/>
                    <a:pt x="5" y="39"/>
                    <a:pt x="7" y="47"/>
                  </a:cubicBezTo>
                  <a:cubicBezTo>
                    <a:pt x="11" y="36"/>
                    <a:pt x="15" y="28"/>
                    <a:pt x="15" y="28"/>
                  </a:cubicBezTo>
                  <a:lnTo>
                    <a:pt x="33" y="26"/>
                  </a:lnTo>
                  <a:lnTo>
                    <a:pt x="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44">
              <a:extLst>
                <a:ext uri="{FF2B5EF4-FFF2-40B4-BE49-F238E27FC236}">
                  <a16:creationId xmlns:a16="http://schemas.microsoft.com/office/drawing/2014/main" id="{9C875E8B-CF2A-488F-98E5-3AFCCD1C7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4" y="2268538"/>
              <a:ext cx="65088" cy="141288"/>
            </a:xfrm>
            <a:custGeom>
              <a:avLst/>
              <a:gdLst>
                <a:gd name="T0" fmla="*/ 0 w 104"/>
                <a:gd name="T1" fmla="*/ 28 h 223"/>
                <a:gd name="T2" fmla="*/ 60 w 104"/>
                <a:gd name="T3" fmla="*/ 131 h 223"/>
                <a:gd name="T4" fmla="*/ 70 w 104"/>
                <a:gd name="T5" fmla="*/ 223 h 223"/>
                <a:gd name="T6" fmla="*/ 103 w 104"/>
                <a:gd name="T7" fmla="*/ 145 h 223"/>
                <a:gd name="T8" fmla="*/ 89 w 104"/>
                <a:gd name="T9" fmla="*/ 54 h 223"/>
                <a:gd name="T10" fmla="*/ 103 w 104"/>
                <a:gd name="T11" fmla="*/ 24 h 223"/>
                <a:gd name="T12" fmla="*/ 81 w 104"/>
                <a:gd name="T13" fmla="*/ 7 h 223"/>
                <a:gd name="T14" fmla="*/ 5 w 104"/>
                <a:gd name="T15" fmla="*/ 0 h 223"/>
                <a:gd name="T16" fmla="*/ 0 w 104"/>
                <a:gd name="T17" fmla="*/ 2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3">
                  <a:moveTo>
                    <a:pt x="0" y="28"/>
                  </a:moveTo>
                  <a:cubicBezTo>
                    <a:pt x="0" y="28"/>
                    <a:pt x="48" y="91"/>
                    <a:pt x="60" y="131"/>
                  </a:cubicBezTo>
                  <a:cubicBezTo>
                    <a:pt x="72" y="171"/>
                    <a:pt x="70" y="223"/>
                    <a:pt x="70" y="223"/>
                  </a:cubicBezTo>
                  <a:cubicBezTo>
                    <a:pt x="70" y="223"/>
                    <a:pt x="103" y="187"/>
                    <a:pt x="103" y="145"/>
                  </a:cubicBezTo>
                  <a:cubicBezTo>
                    <a:pt x="104" y="103"/>
                    <a:pt x="89" y="54"/>
                    <a:pt x="89" y="54"/>
                  </a:cubicBezTo>
                  <a:lnTo>
                    <a:pt x="103" y="24"/>
                  </a:lnTo>
                  <a:lnTo>
                    <a:pt x="81" y="7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45">
              <a:extLst>
                <a:ext uri="{FF2B5EF4-FFF2-40B4-BE49-F238E27FC236}">
                  <a16:creationId xmlns:a16="http://schemas.microsoft.com/office/drawing/2014/main" id="{D317DF9F-1E69-40F2-842C-22F2553D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2276475"/>
              <a:ext cx="6350" cy="12700"/>
            </a:xfrm>
            <a:custGeom>
              <a:avLst/>
              <a:gdLst>
                <a:gd name="T0" fmla="*/ 5 w 11"/>
                <a:gd name="T1" fmla="*/ 18 h 18"/>
                <a:gd name="T2" fmla="*/ 11 w 11"/>
                <a:gd name="T3" fmla="*/ 7 h 18"/>
                <a:gd name="T4" fmla="*/ 0 w 11"/>
                <a:gd name="T5" fmla="*/ 0 h 18"/>
                <a:gd name="T6" fmla="*/ 2 w 11"/>
                <a:gd name="T7" fmla="*/ 16 h 18"/>
                <a:gd name="T8" fmla="*/ 5 w 1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5" y="18"/>
                  </a:moveTo>
                  <a:lnTo>
                    <a:pt x="11" y="7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" y="18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46">
              <a:extLst>
                <a:ext uri="{FF2B5EF4-FFF2-40B4-BE49-F238E27FC236}">
                  <a16:creationId xmlns:a16="http://schemas.microsoft.com/office/drawing/2014/main" id="{8714D841-1159-413D-9D6C-CD9694A31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2160588"/>
              <a:ext cx="95250" cy="165100"/>
            </a:xfrm>
            <a:custGeom>
              <a:avLst/>
              <a:gdLst>
                <a:gd name="T0" fmla="*/ 146 w 150"/>
                <a:gd name="T1" fmla="*/ 99 h 260"/>
                <a:gd name="T2" fmla="*/ 142 w 150"/>
                <a:gd name="T3" fmla="*/ 63 h 260"/>
                <a:gd name="T4" fmla="*/ 67 w 150"/>
                <a:gd name="T5" fmla="*/ 5 h 260"/>
                <a:gd name="T6" fmla="*/ 63 w 150"/>
                <a:gd name="T7" fmla="*/ 6 h 260"/>
                <a:gd name="T8" fmla="*/ 5 w 150"/>
                <a:gd name="T9" fmla="*/ 80 h 260"/>
                <a:gd name="T10" fmla="*/ 10 w 150"/>
                <a:gd name="T11" fmla="*/ 116 h 260"/>
                <a:gd name="T12" fmla="*/ 44 w 150"/>
                <a:gd name="T13" fmla="*/ 166 h 260"/>
                <a:gd name="T14" fmla="*/ 42 w 150"/>
                <a:gd name="T15" fmla="*/ 190 h 260"/>
                <a:gd name="T16" fmla="*/ 68 w 150"/>
                <a:gd name="T17" fmla="*/ 209 h 260"/>
                <a:gd name="T18" fmla="*/ 94 w 150"/>
                <a:gd name="T19" fmla="*/ 260 h 260"/>
                <a:gd name="T20" fmla="*/ 111 w 150"/>
                <a:gd name="T21" fmla="*/ 202 h 260"/>
                <a:gd name="T22" fmla="*/ 109 w 150"/>
                <a:gd name="T23" fmla="*/ 191 h 260"/>
                <a:gd name="T24" fmla="*/ 107 w 150"/>
                <a:gd name="T25" fmla="*/ 178 h 260"/>
                <a:gd name="T26" fmla="*/ 115 w 150"/>
                <a:gd name="T27" fmla="*/ 164 h 260"/>
                <a:gd name="T28" fmla="*/ 146 w 150"/>
                <a:gd name="T29" fmla="*/ 9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60">
                  <a:moveTo>
                    <a:pt x="146" y="99"/>
                  </a:moveTo>
                  <a:lnTo>
                    <a:pt x="142" y="63"/>
                  </a:lnTo>
                  <a:cubicBezTo>
                    <a:pt x="137" y="26"/>
                    <a:pt x="103" y="0"/>
                    <a:pt x="67" y="5"/>
                  </a:cubicBezTo>
                  <a:lnTo>
                    <a:pt x="63" y="6"/>
                  </a:lnTo>
                  <a:cubicBezTo>
                    <a:pt x="26" y="10"/>
                    <a:pt x="0" y="44"/>
                    <a:pt x="5" y="80"/>
                  </a:cubicBezTo>
                  <a:lnTo>
                    <a:pt x="10" y="116"/>
                  </a:lnTo>
                  <a:cubicBezTo>
                    <a:pt x="12" y="138"/>
                    <a:pt x="26" y="156"/>
                    <a:pt x="44" y="166"/>
                  </a:cubicBezTo>
                  <a:lnTo>
                    <a:pt x="42" y="190"/>
                  </a:lnTo>
                  <a:lnTo>
                    <a:pt x="68" y="209"/>
                  </a:lnTo>
                  <a:lnTo>
                    <a:pt x="94" y="260"/>
                  </a:lnTo>
                  <a:lnTo>
                    <a:pt x="111" y="202"/>
                  </a:lnTo>
                  <a:lnTo>
                    <a:pt x="109" y="191"/>
                  </a:lnTo>
                  <a:lnTo>
                    <a:pt x="107" y="178"/>
                  </a:lnTo>
                  <a:cubicBezTo>
                    <a:pt x="107" y="173"/>
                    <a:pt x="110" y="167"/>
                    <a:pt x="115" y="164"/>
                  </a:cubicBezTo>
                  <a:cubicBezTo>
                    <a:pt x="137" y="151"/>
                    <a:pt x="150" y="125"/>
                    <a:pt x="146" y="9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47">
              <a:extLst>
                <a:ext uri="{FF2B5EF4-FFF2-40B4-BE49-F238E27FC236}">
                  <a16:creationId xmlns:a16="http://schemas.microsoft.com/office/drawing/2014/main" id="{F684F7CB-FD6C-49C0-BC7F-102C5F6B7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9" y="2163763"/>
              <a:ext cx="55563" cy="161925"/>
            </a:xfrm>
            <a:custGeom>
              <a:avLst/>
              <a:gdLst>
                <a:gd name="T0" fmla="*/ 83 w 87"/>
                <a:gd name="T1" fmla="*/ 93 h 254"/>
                <a:gd name="T2" fmla="*/ 79 w 87"/>
                <a:gd name="T3" fmla="*/ 57 h 254"/>
                <a:gd name="T4" fmla="*/ 25 w 87"/>
                <a:gd name="T5" fmla="*/ 0 h 254"/>
                <a:gd name="T6" fmla="*/ 15 w 87"/>
                <a:gd name="T7" fmla="*/ 13 h 254"/>
                <a:gd name="T8" fmla="*/ 28 w 87"/>
                <a:gd name="T9" fmla="*/ 24 h 254"/>
                <a:gd name="T10" fmla="*/ 41 w 87"/>
                <a:gd name="T11" fmla="*/ 53 h 254"/>
                <a:gd name="T12" fmla="*/ 41 w 87"/>
                <a:gd name="T13" fmla="*/ 57 h 254"/>
                <a:gd name="T14" fmla="*/ 50 w 87"/>
                <a:gd name="T15" fmla="*/ 71 h 254"/>
                <a:gd name="T16" fmla="*/ 64 w 87"/>
                <a:gd name="T17" fmla="*/ 78 h 254"/>
                <a:gd name="T18" fmla="*/ 65 w 87"/>
                <a:gd name="T19" fmla="*/ 89 h 254"/>
                <a:gd name="T20" fmla="*/ 58 w 87"/>
                <a:gd name="T21" fmla="*/ 95 h 254"/>
                <a:gd name="T22" fmla="*/ 61 w 87"/>
                <a:gd name="T23" fmla="*/ 102 h 254"/>
                <a:gd name="T24" fmla="*/ 64 w 87"/>
                <a:gd name="T25" fmla="*/ 114 h 254"/>
                <a:gd name="T26" fmla="*/ 52 w 87"/>
                <a:gd name="T27" fmla="*/ 117 h 254"/>
                <a:gd name="T28" fmla="*/ 60 w 87"/>
                <a:gd name="T29" fmla="*/ 125 h 254"/>
                <a:gd name="T30" fmla="*/ 66 w 87"/>
                <a:gd name="T31" fmla="*/ 138 h 254"/>
                <a:gd name="T32" fmla="*/ 34 w 87"/>
                <a:gd name="T33" fmla="*/ 144 h 254"/>
                <a:gd name="T34" fmla="*/ 4 w 87"/>
                <a:gd name="T35" fmla="*/ 136 h 254"/>
                <a:gd name="T36" fmla="*/ 2 w 87"/>
                <a:gd name="T37" fmla="*/ 139 h 254"/>
                <a:gd name="T38" fmla="*/ 12 w 87"/>
                <a:gd name="T39" fmla="*/ 151 h 254"/>
                <a:gd name="T40" fmla="*/ 22 w 87"/>
                <a:gd name="T41" fmla="*/ 178 h 254"/>
                <a:gd name="T42" fmla="*/ 25 w 87"/>
                <a:gd name="T43" fmla="*/ 243 h 254"/>
                <a:gd name="T44" fmla="*/ 31 w 87"/>
                <a:gd name="T45" fmla="*/ 254 h 254"/>
                <a:gd name="T46" fmla="*/ 48 w 87"/>
                <a:gd name="T47" fmla="*/ 196 h 254"/>
                <a:gd name="T48" fmla="*/ 46 w 87"/>
                <a:gd name="T49" fmla="*/ 185 h 254"/>
                <a:gd name="T50" fmla="*/ 44 w 87"/>
                <a:gd name="T51" fmla="*/ 172 h 254"/>
                <a:gd name="T52" fmla="*/ 52 w 87"/>
                <a:gd name="T53" fmla="*/ 158 h 254"/>
                <a:gd name="T54" fmla="*/ 83 w 87"/>
                <a:gd name="T55" fmla="*/ 9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254">
                  <a:moveTo>
                    <a:pt x="83" y="93"/>
                  </a:moveTo>
                  <a:lnTo>
                    <a:pt x="79" y="57"/>
                  </a:lnTo>
                  <a:cubicBezTo>
                    <a:pt x="75" y="28"/>
                    <a:pt x="53" y="5"/>
                    <a:pt x="25" y="0"/>
                  </a:cubicBezTo>
                  <a:lnTo>
                    <a:pt x="15" y="13"/>
                  </a:lnTo>
                  <a:lnTo>
                    <a:pt x="28" y="24"/>
                  </a:lnTo>
                  <a:cubicBezTo>
                    <a:pt x="36" y="32"/>
                    <a:pt x="41" y="42"/>
                    <a:pt x="41" y="53"/>
                  </a:cubicBezTo>
                  <a:lnTo>
                    <a:pt x="41" y="57"/>
                  </a:lnTo>
                  <a:cubicBezTo>
                    <a:pt x="41" y="63"/>
                    <a:pt x="45" y="68"/>
                    <a:pt x="50" y="71"/>
                  </a:cubicBezTo>
                  <a:lnTo>
                    <a:pt x="64" y="78"/>
                  </a:lnTo>
                  <a:cubicBezTo>
                    <a:pt x="69" y="80"/>
                    <a:pt x="69" y="86"/>
                    <a:pt x="65" y="89"/>
                  </a:cubicBezTo>
                  <a:cubicBezTo>
                    <a:pt x="65" y="89"/>
                    <a:pt x="58" y="93"/>
                    <a:pt x="58" y="95"/>
                  </a:cubicBezTo>
                  <a:cubicBezTo>
                    <a:pt x="58" y="97"/>
                    <a:pt x="61" y="102"/>
                    <a:pt x="61" y="102"/>
                  </a:cubicBezTo>
                  <a:cubicBezTo>
                    <a:pt x="63" y="105"/>
                    <a:pt x="64" y="109"/>
                    <a:pt x="64" y="114"/>
                  </a:cubicBezTo>
                  <a:lnTo>
                    <a:pt x="52" y="117"/>
                  </a:lnTo>
                  <a:cubicBezTo>
                    <a:pt x="53" y="121"/>
                    <a:pt x="56" y="124"/>
                    <a:pt x="60" y="125"/>
                  </a:cubicBezTo>
                  <a:cubicBezTo>
                    <a:pt x="67" y="127"/>
                    <a:pt x="67" y="133"/>
                    <a:pt x="66" y="138"/>
                  </a:cubicBezTo>
                  <a:cubicBezTo>
                    <a:pt x="57" y="145"/>
                    <a:pt x="45" y="147"/>
                    <a:pt x="34" y="144"/>
                  </a:cubicBezTo>
                  <a:lnTo>
                    <a:pt x="4" y="136"/>
                  </a:lnTo>
                  <a:cubicBezTo>
                    <a:pt x="2" y="135"/>
                    <a:pt x="0" y="138"/>
                    <a:pt x="2" y="139"/>
                  </a:cubicBezTo>
                  <a:lnTo>
                    <a:pt x="12" y="151"/>
                  </a:lnTo>
                  <a:cubicBezTo>
                    <a:pt x="18" y="159"/>
                    <a:pt x="22" y="168"/>
                    <a:pt x="22" y="178"/>
                  </a:cubicBezTo>
                  <a:lnTo>
                    <a:pt x="25" y="243"/>
                  </a:lnTo>
                  <a:lnTo>
                    <a:pt x="31" y="254"/>
                  </a:lnTo>
                  <a:lnTo>
                    <a:pt x="48" y="196"/>
                  </a:lnTo>
                  <a:lnTo>
                    <a:pt x="46" y="185"/>
                  </a:lnTo>
                  <a:lnTo>
                    <a:pt x="44" y="172"/>
                  </a:lnTo>
                  <a:cubicBezTo>
                    <a:pt x="44" y="167"/>
                    <a:pt x="47" y="161"/>
                    <a:pt x="52" y="158"/>
                  </a:cubicBezTo>
                  <a:cubicBezTo>
                    <a:pt x="74" y="145"/>
                    <a:pt x="87" y="119"/>
                    <a:pt x="83" y="93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948">
              <a:extLst>
                <a:ext uri="{FF2B5EF4-FFF2-40B4-BE49-F238E27FC236}">
                  <a16:creationId xmlns:a16="http://schemas.microsoft.com/office/drawing/2014/main" id="{C46A7731-80CB-4C49-8DBB-134F5632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4" y="2206625"/>
              <a:ext cx="6350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949">
              <a:extLst>
                <a:ext uri="{FF2B5EF4-FFF2-40B4-BE49-F238E27FC236}">
                  <a16:creationId xmlns:a16="http://schemas.microsoft.com/office/drawing/2014/main" id="{78100560-FDE7-4587-B0C1-748347DA4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89" y="2200275"/>
              <a:ext cx="7938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50">
              <a:extLst>
                <a:ext uri="{FF2B5EF4-FFF2-40B4-BE49-F238E27FC236}">
                  <a16:creationId xmlns:a16="http://schemas.microsoft.com/office/drawing/2014/main" id="{BEFF5798-4B93-459C-A019-15C6D4A0A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76" y="2230438"/>
              <a:ext cx="4763" cy="7938"/>
            </a:xfrm>
            <a:custGeom>
              <a:avLst/>
              <a:gdLst>
                <a:gd name="T0" fmla="*/ 9 w 9"/>
                <a:gd name="T1" fmla="*/ 0 h 13"/>
                <a:gd name="T2" fmla="*/ 6 w 9"/>
                <a:gd name="T3" fmla="*/ 13 h 13"/>
                <a:gd name="T4" fmla="*/ 9 w 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3">
                  <a:moveTo>
                    <a:pt x="9" y="0"/>
                  </a:moveTo>
                  <a:lnTo>
                    <a:pt x="6" y="13"/>
                  </a:lnTo>
                  <a:cubicBezTo>
                    <a:pt x="6" y="13"/>
                    <a:pt x="0" y="3"/>
                    <a:pt x="9" y="0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1">
              <a:extLst>
                <a:ext uri="{FF2B5EF4-FFF2-40B4-BE49-F238E27FC236}">
                  <a16:creationId xmlns:a16="http://schemas.microsoft.com/office/drawing/2014/main" id="{B90B4862-F603-4841-846F-E2F052F90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9" y="2292350"/>
              <a:ext cx="22225" cy="22225"/>
            </a:xfrm>
            <a:custGeom>
              <a:avLst/>
              <a:gdLst>
                <a:gd name="T0" fmla="*/ 16 w 34"/>
                <a:gd name="T1" fmla="*/ 0 h 35"/>
                <a:gd name="T2" fmla="*/ 0 w 34"/>
                <a:gd name="T3" fmla="*/ 25 h 35"/>
                <a:gd name="T4" fmla="*/ 34 w 34"/>
                <a:gd name="T5" fmla="*/ 35 h 35"/>
                <a:gd name="T6" fmla="*/ 16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16" y="0"/>
                  </a:moveTo>
                  <a:lnTo>
                    <a:pt x="0" y="25"/>
                  </a:lnTo>
                  <a:lnTo>
                    <a:pt x="34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52">
              <a:extLst>
                <a:ext uri="{FF2B5EF4-FFF2-40B4-BE49-F238E27FC236}">
                  <a16:creationId xmlns:a16="http://schemas.microsoft.com/office/drawing/2014/main" id="{38F6903C-2EE3-4E32-B738-37C3424F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51" y="2303463"/>
              <a:ext cx="39688" cy="114300"/>
            </a:xfrm>
            <a:custGeom>
              <a:avLst/>
              <a:gdLst>
                <a:gd name="T0" fmla="*/ 26 w 63"/>
                <a:gd name="T1" fmla="*/ 0 h 180"/>
                <a:gd name="T2" fmla="*/ 22 w 63"/>
                <a:gd name="T3" fmla="*/ 8 h 180"/>
                <a:gd name="T4" fmla="*/ 32 w 63"/>
                <a:gd name="T5" fmla="*/ 49 h 180"/>
                <a:gd name="T6" fmla="*/ 32 w 63"/>
                <a:gd name="T7" fmla="*/ 83 h 180"/>
                <a:gd name="T8" fmla="*/ 31 w 63"/>
                <a:gd name="T9" fmla="*/ 86 h 180"/>
                <a:gd name="T10" fmla="*/ 2 w 63"/>
                <a:gd name="T11" fmla="*/ 125 h 180"/>
                <a:gd name="T12" fmla="*/ 0 w 63"/>
                <a:gd name="T13" fmla="*/ 179 h 180"/>
                <a:gd name="T14" fmla="*/ 30 w 63"/>
                <a:gd name="T15" fmla="*/ 180 h 180"/>
                <a:gd name="T16" fmla="*/ 63 w 63"/>
                <a:gd name="T17" fmla="*/ 49 h 180"/>
                <a:gd name="T18" fmla="*/ 26 w 63"/>
                <a:gd name="T1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80">
                  <a:moveTo>
                    <a:pt x="26" y="0"/>
                  </a:moveTo>
                  <a:lnTo>
                    <a:pt x="22" y="8"/>
                  </a:lnTo>
                  <a:lnTo>
                    <a:pt x="32" y="49"/>
                  </a:lnTo>
                  <a:cubicBezTo>
                    <a:pt x="35" y="60"/>
                    <a:pt x="34" y="72"/>
                    <a:pt x="32" y="83"/>
                  </a:cubicBezTo>
                  <a:lnTo>
                    <a:pt x="31" y="86"/>
                  </a:lnTo>
                  <a:cubicBezTo>
                    <a:pt x="27" y="102"/>
                    <a:pt x="16" y="116"/>
                    <a:pt x="2" y="125"/>
                  </a:cubicBezTo>
                  <a:lnTo>
                    <a:pt x="0" y="179"/>
                  </a:lnTo>
                  <a:lnTo>
                    <a:pt x="30" y="180"/>
                  </a:lnTo>
                  <a:lnTo>
                    <a:pt x="63" y="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53">
              <a:extLst>
                <a:ext uri="{FF2B5EF4-FFF2-40B4-BE49-F238E27FC236}">
                  <a16:creationId xmlns:a16="http://schemas.microsoft.com/office/drawing/2014/main" id="{9681FFA7-F7C7-407E-917C-2303E18A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4" y="2284413"/>
              <a:ext cx="7938" cy="20638"/>
            </a:xfrm>
            <a:custGeom>
              <a:avLst/>
              <a:gdLst>
                <a:gd name="T0" fmla="*/ 0 w 13"/>
                <a:gd name="T1" fmla="*/ 25 h 32"/>
                <a:gd name="T2" fmla="*/ 13 w 13"/>
                <a:gd name="T3" fmla="*/ 32 h 32"/>
                <a:gd name="T4" fmla="*/ 12 w 13"/>
                <a:gd name="T5" fmla="*/ 0 h 32"/>
                <a:gd name="T6" fmla="*/ 0 w 13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2">
                  <a:moveTo>
                    <a:pt x="0" y="25"/>
                  </a:moveTo>
                  <a:lnTo>
                    <a:pt x="13" y="32"/>
                  </a:lnTo>
                  <a:lnTo>
                    <a:pt x="1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54">
              <a:extLst>
                <a:ext uri="{FF2B5EF4-FFF2-40B4-BE49-F238E27FC236}">
                  <a16:creationId xmlns:a16="http://schemas.microsoft.com/office/drawing/2014/main" id="{07FB4E7A-663F-407A-988A-8C03E0940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4" y="2436813"/>
              <a:ext cx="71438" cy="31750"/>
            </a:xfrm>
            <a:custGeom>
              <a:avLst/>
              <a:gdLst>
                <a:gd name="T0" fmla="*/ 98 w 111"/>
                <a:gd name="T1" fmla="*/ 10 h 50"/>
                <a:gd name="T2" fmla="*/ 67 w 111"/>
                <a:gd name="T3" fmla="*/ 1 h 50"/>
                <a:gd name="T4" fmla="*/ 63 w 111"/>
                <a:gd name="T5" fmla="*/ 0 h 50"/>
                <a:gd name="T6" fmla="*/ 23 w 111"/>
                <a:gd name="T7" fmla="*/ 4 h 50"/>
                <a:gd name="T8" fmla="*/ 21 w 111"/>
                <a:gd name="T9" fmla="*/ 2 h 50"/>
                <a:gd name="T10" fmla="*/ 20 w 111"/>
                <a:gd name="T11" fmla="*/ 4 h 50"/>
                <a:gd name="T12" fmla="*/ 0 w 111"/>
                <a:gd name="T13" fmla="*/ 25 h 50"/>
                <a:gd name="T14" fmla="*/ 7 w 111"/>
                <a:gd name="T15" fmla="*/ 33 h 50"/>
                <a:gd name="T16" fmla="*/ 43 w 111"/>
                <a:gd name="T17" fmla="*/ 36 h 50"/>
                <a:gd name="T18" fmla="*/ 52 w 111"/>
                <a:gd name="T19" fmla="*/ 29 h 50"/>
                <a:gd name="T20" fmla="*/ 64 w 111"/>
                <a:gd name="T21" fmla="*/ 34 h 50"/>
                <a:gd name="T22" fmla="*/ 68 w 111"/>
                <a:gd name="T23" fmla="*/ 44 h 50"/>
                <a:gd name="T24" fmla="*/ 77 w 111"/>
                <a:gd name="T25" fmla="*/ 50 h 50"/>
                <a:gd name="T26" fmla="*/ 80 w 111"/>
                <a:gd name="T27" fmla="*/ 49 h 50"/>
                <a:gd name="T28" fmla="*/ 75 w 111"/>
                <a:gd name="T29" fmla="*/ 29 h 50"/>
                <a:gd name="T30" fmla="*/ 64 w 111"/>
                <a:gd name="T31" fmla="*/ 23 h 50"/>
                <a:gd name="T32" fmla="*/ 79 w 111"/>
                <a:gd name="T33" fmla="*/ 26 h 50"/>
                <a:gd name="T34" fmla="*/ 86 w 111"/>
                <a:gd name="T35" fmla="*/ 37 h 50"/>
                <a:gd name="T36" fmla="*/ 97 w 111"/>
                <a:gd name="T37" fmla="*/ 40 h 50"/>
                <a:gd name="T38" fmla="*/ 100 w 111"/>
                <a:gd name="T39" fmla="*/ 39 h 50"/>
                <a:gd name="T40" fmla="*/ 94 w 111"/>
                <a:gd name="T41" fmla="*/ 26 h 50"/>
                <a:gd name="T42" fmla="*/ 96 w 111"/>
                <a:gd name="T43" fmla="*/ 29 h 50"/>
                <a:gd name="T44" fmla="*/ 108 w 111"/>
                <a:gd name="T45" fmla="*/ 31 h 50"/>
                <a:gd name="T46" fmla="*/ 111 w 111"/>
                <a:gd name="T47" fmla="*/ 30 h 50"/>
                <a:gd name="T48" fmla="*/ 98 w 111"/>
                <a:gd name="T4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50">
                  <a:moveTo>
                    <a:pt x="98" y="10"/>
                  </a:moveTo>
                  <a:lnTo>
                    <a:pt x="67" y="1"/>
                  </a:lnTo>
                  <a:cubicBezTo>
                    <a:pt x="66" y="0"/>
                    <a:pt x="65" y="0"/>
                    <a:pt x="63" y="0"/>
                  </a:cubicBezTo>
                  <a:cubicBezTo>
                    <a:pt x="63" y="0"/>
                    <a:pt x="30" y="5"/>
                    <a:pt x="23" y="4"/>
                  </a:cubicBezTo>
                  <a:lnTo>
                    <a:pt x="21" y="2"/>
                  </a:lnTo>
                  <a:lnTo>
                    <a:pt x="20" y="4"/>
                  </a:lnTo>
                  <a:cubicBezTo>
                    <a:pt x="16" y="12"/>
                    <a:pt x="9" y="21"/>
                    <a:pt x="0" y="25"/>
                  </a:cubicBezTo>
                  <a:lnTo>
                    <a:pt x="7" y="33"/>
                  </a:lnTo>
                  <a:cubicBezTo>
                    <a:pt x="17" y="43"/>
                    <a:pt x="32" y="44"/>
                    <a:pt x="43" y="36"/>
                  </a:cubicBezTo>
                  <a:lnTo>
                    <a:pt x="52" y="29"/>
                  </a:lnTo>
                  <a:lnTo>
                    <a:pt x="64" y="34"/>
                  </a:lnTo>
                  <a:lnTo>
                    <a:pt x="68" y="44"/>
                  </a:lnTo>
                  <a:cubicBezTo>
                    <a:pt x="69" y="48"/>
                    <a:pt x="73" y="50"/>
                    <a:pt x="77" y="50"/>
                  </a:cubicBezTo>
                  <a:lnTo>
                    <a:pt x="80" y="49"/>
                  </a:lnTo>
                  <a:lnTo>
                    <a:pt x="75" y="29"/>
                  </a:lnTo>
                  <a:lnTo>
                    <a:pt x="64" y="23"/>
                  </a:lnTo>
                  <a:lnTo>
                    <a:pt x="79" y="26"/>
                  </a:lnTo>
                  <a:lnTo>
                    <a:pt x="86" y="37"/>
                  </a:lnTo>
                  <a:cubicBezTo>
                    <a:pt x="88" y="40"/>
                    <a:pt x="93" y="42"/>
                    <a:pt x="97" y="40"/>
                  </a:cubicBezTo>
                  <a:lnTo>
                    <a:pt x="100" y="39"/>
                  </a:lnTo>
                  <a:lnTo>
                    <a:pt x="94" y="26"/>
                  </a:lnTo>
                  <a:lnTo>
                    <a:pt x="96" y="29"/>
                  </a:lnTo>
                  <a:cubicBezTo>
                    <a:pt x="99" y="32"/>
                    <a:pt x="104" y="33"/>
                    <a:pt x="108" y="31"/>
                  </a:cubicBezTo>
                  <a:lnTo>
                    <a:pt x="111" y="30"/>
                  </a:lnTo>
                  <a:lnTo>
                    <a:pt x="98" y="1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55">
              <a:extLst>
                <a:ext uri="{FF2B5EF4-FFF2-40B4-BE49-F238E27FC236}">
                  <a16:creationId xmlns:a16="http://schemas.microsoft.com/office/drawing/2014/main" id="{320AFE51-B0A0-4A9D-A97E-132F29EE66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614" y="2159000"/>
              <a:ext cx="104775" cy="106363"/>
            </a:xfrm>
            <a:custGeom>
              <a:avLst/>
              <a:gdLst>
                <a:gd name="T0" fmla="*/ 44 w 164"/>
                <a:gd name="T1" fmla="*/ 117 h 167"/>
                <a:gd name="T2" fmla="*/ 46 w 164"/>
                <a:gd name="T3" fmla="*/ 82 h 167"/>
                <a:gd name="T4" fmla="*/ 44 w 164"/>
                <a:gd name="T5" fmla="*/ 117 h 167"/>
                <a:gd name="T6" fmla="*/ 86 w 164"/>
                <a:gd name="T7" fmla="*/ 3 h 167"/>
                <a:gd name="T8" fmla="*/ 50 w 164"/>
                <a:gd name="T9" fmla="*/ 16 h 167"/>
                <a:gd name="T10" fmla="*/ 29 w 164"/>
                <a:gd name="T11" fmla="*/ 5 h 167"/>
                <a:gd name="T12" fmla="*/ 0 w 164"/>
                <a:gd name="T13" fmla="*/ 34 h 167"/>
                <a:gd name="T14" fmla="*/ 23 w 164"/>
                <a:gd name="T15" fmla="*/ 63 h 167"/>
                <a:gd name="T16" fmla="*/ 21 w 164"/>
                <a:gd name="T17" fmla="*/ 77 h 167"/>
                <a:gd name="T18" fmla="*/ 66 w 164"/>
                <a:gd name="T19" fmla="*/ 167 h 167"/>
                <a:gd name="T20" fmla="*/ 54 w 164"/>
                <a:gd name="T21" fmla="*/ 117 h 167"/>
                <a:gd name="T22" fmla="*/ 56 w 164"/>
                <a:gd name="T23" fmla="*/ 113 h 167"/>
                <a:gd name="T24" fmla="*/ 60 w 164"/>
                <a:gd name="T25" fmla="*/ 151 h 167"/>
                <a:gd name="T26" fmla="*/ 64 w 164"/>
                <a:gd name="T27" fmla="*/ 68 h 167"/>
                <a:gd name="T28" fmla="*/ 66 w 164"/>
                <a:gd name="T29" fmla="*/ 43 h 167"/>
                <a:gd name="T30" fmla="*/ 132 w 164"/>
                <a:gd name="T31" fmla="*/ 34 h 167"/>
                <a:gd name="T32" fmla="*/ 164 w 164"/>
                <a:gd name="T33" fmla="*/ 54 h 167"/>
                <a:gd name="T34" fmla="*/ 86 w 164"/>
                <a:gd name="T35" fmla="*/ 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7">
                  <a:moveTo>
                    <a:pt x="44" y="117"/>
                  </a:moveTo>
                  <a:cubicBezTo>
                    <a:pt x="25" y="110"/>
                    <a:pt x="31" y="80"/>
                    <a:pt x="46" y="82"/>
                  </a:cubicBezTo>
                  <a:cubicBezTo>
                    <a:pt x="49" y="97"/>
                    <a:pt x="44" y="117"/>
                    <a:pt x="44" y="117"/>
                  </a:cubicBezTo>
                  <a:close/>
                  <a:moveTo>
                    <a:pt x="86" y="3"/>
                  </a:moveTo>
                  <a:cubicBezTo>
                    <a:pt x="72" y="4"/>
                    <a:pt x="60" y="9"/>
                    <a:pt x="50" y="16"/>
                  </a:cubicBezTo>
                  <a:cubicBezTo>
                    <a:pt x="45" y="9"/>
                    <a:pt x="37" y="5"/>
                    <a:pt x="29" y="5"/>
                  </a:cubicBezTo>
                  <a:cubicBezTo>
                    <a:pt x="13" y="5"/>
                    <a:pt x="0" y="18"/>
                    <a:pt x="0" y="34"/>
                  </a:cubicBezTo>
                  <a:cubicBezTo>
                    <a:pt x="0" y="48"/>
                    <a:pt x="10" y="60"/>
                    <a:pt x="23" y="63"/>
                  </a:cubicBezTo>
                  <a:cubicBezTo>
                    <a:pt x="22" y="67"/>
                    <a:pt x="21" y="72"/>
                    <a:pt x="21" y="77"/>
                  </a:cubicBezTo>
                  <a:cubicBezTo>
                    <a:pt x="16" y="141"/>
                    <a:pt x="66" y="167"/>
                    <a:pt x="66" y="167"/>
                  </a:cubicBezTo>
                  <a:cubicBezTo>
                    <a:pt x="66" y="167"/>
                    <a:pt x="39" y="145"/>
                    <a:pt x="54" y="117"/>
                  </a:cubicBezTo>
                  <a:cubicBezTo>
                    <a:pt x="54" y="116"/>
                    <a:pt x="55" y="114"/>
                    <a:pt x="56" y="113"/>
                  </a:cubicBezTo>
                  <a:cubicBezTo>
                    <a:pt x="57" y="129"/>
                    <a:pt x="59" y="144"/>
                    <a:pt x="60" y="151"/>
                  </a:cubicBezTo>
                  <a:cubicBezTo>
                    <a:pt x="76" y="120"/>
                    <a:pt x="69" y="84"/>
                    <a:pt x="64" y="68"/>
                  </a:cubicBezTo>
                  <a:cubicBezTo>
                    <a:pt x="64" y="60"/>
                    <a:pt x="64" y="52"/>
                    <a:pt x="66" y="43"/>
                  </a:cubicBezTo>
                  <a:cubicBezTo>
                    <a:pt x="73" y="16"/>
                    <a:pt x="118" y="18"/>
                    <a:pt x="132" y="34"/>
                  </a:cubicBezTo>
                  <a:cubicBezTo>
                    <a:pt x="144" y="47"/>
                    <a:pt x="148" y="50"/>
                    <a:pt x="164" y="54"/>
                  </a:cubicBezTo>
                  <a:cubicBezTo>
                    <a:pt x="154" y="15"/>
                    <a:pt x="129" y="0"/>
                    <a:pt x="86" y="3"/>
                  </a:cubicBez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56">
              <a:extLst>
                <a:ext uri="{FF2B5EF4-FFF2-40B4-BE49-F238E27FC236}">
                  <a16:creationId xmlns:a16="http://schemas.microsoft.com/office/drawing/2014/main" id="{8C618ADB-CAE7-4C61-BB6E-67BE59192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4664" y="2232025"/>
              <a:ext cx="17463" cy="19050"/>
            </a:xfrm>
            <a:custGeom>
              <a:avLst/>
              <a:gdLst>
                <a:gd name="T0" fmla="*/ 7 w 27"/>
                <a:gd name="T1" fmla="*/ 14 h 28"/>
                <a:gd name="T2" fmla="*/ 13 w 27"/>
                <a:gd name="T3" fmla="*/ 7 h 28"/>
                <a:gd name="T4" fmla="*/ 20 w 27"/>
                <a:gd name="T5" fmla="*/ 14 h 28"/>
                <a:gd name="T6" fmla="*/ 13 w 27"/>
                <a:gd name="T7" fmla="*/ 20 h 28"/>
                <a:gd name="T8" fmla="*/ 7 w 27"/>
                <a:gd name="T9" fmla="*/ 14 h 28"/>
                <a:gd name="T10" fmla="*/ 13 w 27"/>
                <a:gd name="T11" fmla="*/ 0 h 28"/>
                <a:gd name="T12" fmla="*/ 0 w 27"/>
                <a:gd name="T13" fmla="*/ 14 h 28"/>
                <a:gd name="T14" fmla="*/ 13 w 27"/>
                <a:gd name="T15" fmla="*/ 28 h 28"/>
                <a:gd name="T16" fmla="*/ 27 w 27"/>
                <a:gd name="T17" fmla="*/ 14 h 28"/>
                <a:gd name="T18" fmla="*/ 13 w 2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7" y="14"/>
                  </a:moveTo>
                  <a:lnTo>
                    <a:pt x="13" y="7"/>
                  </a:lnTo>
                  <a:lnTo>
                    <a:pt x="20" y="14"/>
                  </a:lnTo>
                  <a:lnTo>
                    <a:pt x="13" y="20"/>
                  </a:lnTo>
                  <a:lnTo>
                    <a:pt x="7" y="14"/>
                  </a:lnTo>
                  <a:close/>
                  <a:moveTo>
                    <a:pt x="13" y="0"/>
                  </a:moveTo>
                  <a:lnTo>
                    <a:pt x="0" y="14"/>
                  </a:lnTo>
                  <a:lnTo>
                    <a:pt x="13" y="28"/>
                  </a:lnTo>
                  <a:lnTo>
                    <a:pt x="27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57">
              <a:extLst>
                <a:ext uri="{FF2B5EF4-FFF2-40B4-BE49-F238E27FC236}">
                  <a16:creationId xmlns:a16="http://schemas.microsoft.com/office/drawing/2014/main" id="{676BEA16-79AF-41E5-8D2E-458F4EC0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4" y="2228850"/>
              <a:ext cx="25400" cy="12700"/>
            </a:xfrm>
            <a:custGeom>
              <a:avLst/>
              <a:gdLst>
                <a:gd name="T0" fmla="*/ 0 w 40"/>
                <a:gd name="T1" fmla="*/ 6 h 19"/>
                <a:gd name="T2" fmla="*/ 40 w 40"/>
                <a:gd name="T3" fmla="*/ 0 h 19"/>
                <a:gd name="T4" fmla="*/ 39 w 40"/>
                <a:gd name="T5" fmla="*/ 2 h 19"/>
                <a:gd name="T6" fmla="*/ 9 w 40"/>
                <a:gd name="T7" fmla="*/ 12 h 19"/>
                <a:gd name="T8" fmla="*/ 0 w 40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0" y="6"/>
                  </a:moveTo>
                  <a:lnTo>
                    <a:pt x="40" y="0"/>
                  </a:lnTo>
                  <a:lnTo>
                    <a:pt x="39" y="2"/>
                  </a:lnTo>
                  <a:cubicBezTo>
                    <a:pt x="33" y="15"/>
                    <a:pt x="20" y="19"/>
                    <a:pt x="9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58">
              <a:extLst>
                <a:ext uri="{FF2B5EF4-FFF2-40B4-BE49-F238E27FC236}">
                  <a16:creationId xmlns:a16="http://schemas.microsoft.com/office/drawing/2014/main" id="{571CC7AC-4D85-4907-96B0-34840AA4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9" y="2260600"/>
              <a:ext cx="131763" cy="63500"/>
            </a:xfrm>
            <a:custGeom>
              <a:avLst/>
              <a:gdLst>
                <a:gd name="T0" fmla="*/ 206 w 209"/>
                <a:gd name="T1" fmla="*/ 1 h 99"/>
                <a:gd name="T2" fmla="*/ 206 w 209"/>
                <a:gd name="T3" fmla="*/ 1 h 99"/>
                <a:gd name="T4" fmla="*/ 206 w 209"/>
                <a:gd name="T5" fmla="*/ 0 h 99"/>
                <a:gd name="T6" fmla="*/ 129 w 209"/>
                <a:gd name="T7" fmla="*/ 62 h 99"/>
                <a:gd name="T8" fmla="*/ 113 w 209"/>
                <a:gd name="T9" fmla="*/ 63 h 99"/>
                <a:gd name="T10" fmla="*/ 107 w 209"/>
                <a:gd name="T11" fmla="*/ 66 h 99"/>
                <a:gd name="T12" fmla="*/ 106 w 209"/>
                <a:gd name="T13" fmla="*/ 71 h 99"/>
                <a:gd name="T14" fmla="*/ 90 w 209"/>
                <a:gd name="T15" fmla="*/ 83 h 99"/>
                <a:gd name="T16" fmla="*/ 0 w 209"/>
                <a:gd name="T17" fmla="*/ 66 h 99"/>
                <a:gd name="T18" fmla="*/ 16 w 209"/>
                <a:gd name="T19" fmla="*/ 99 h 99"/>
                <a:gd name="T20" fmla="*/ 106 w 209"/>
                <a:gd name="T21" fmla="*/ 96 h 99"/>
                <a:gd name="T22" fmla="*/ 115 w 209"/>
                <a:gd name="T23" fmla="*/ 92 h 99"/>
                <a:gd name="T24" fmla="*/ 209 w 209"/>
                <a:gd name="T25" fmla="*/ 11 h 99"/>
                <a:gd name="T26" fmla="*/ 206 w 209"/>
                <a:gd name="T2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" h="99">
                  <a:moveTo>
                    <a:pt x="206" y="1"/>
                  </a:moveTo>
                  <a:lnTo>
                    <a:pt x="206" y="1"/>
                  </a:lnTo>
                  <a:cubicBezTo>
                    <a:pt x="206" y="0"/>
                    <a:pt x="206" y="0"/>
                    <a:pt x="206" y="0"/>
                  </a:cubicBezTo>
                  <a:lnTo>
                    <a:pt x="129" y="62"/>
                  </a:lnTo>
                  <a:cubicBezTo>
                    <a:pt x="124" y="66"/>
                    <a:pt x="118" y="66"/>
                    <a:pt x="113" y="63"/>
                  </a:cubicBezTo>
                  <a:cubicBezTo>
                    <a:pt x="111" y="62"/>
                    <a:pt x="107" y="63"/>
                    <a:pt x="107" y="66"/>
                  </a:cubicBezTo>
                  <a:lnTo>
                    <a:pt x="106" y="71"/>
                  </a:lnTo>
                  <a:cubicBezTo>
                    <a:pt x="105" y="79"/>
                    <a:pt x="98" y="84"/>
                    <a:pt x="90" y="83"/>
                  </a:cubicBezTo>
                  <a:lnTo>
                    <a:pt x="0" y="66"/>
                  </a:lnTo>
                  <a:lnTo>
                    <a:pt x="16" y="99"/>
                  </a:lnTo>
                  <a:lnTo>
                    <a:pt x="106" y="96"/>
                  </a:lnTo>
                  <a:cubicBezTo>
                    <a:pt x="109" y="96"/>
                    <a:pt x="113" y="94"/>
                    <a:pt x="115" y="92"/>
                  </a:cubicBezTo>
                  <a:lnTo>
                    <a:pt x="209" y="11"/>
                  </a:lnTo>
                  <a:cubicBezTo>
                    <a:pt x="209" y="7"/>
                    <a:pt x="208" y="4"/>
                    <a:pt x="206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59">
              <a:extLst>
                <a:ext uri="{FF2B5EF4-FFF2-40B4-BE49-F238E27FC236}">
                  <a16:creationId xmlns:a16="http://schemas.microsoft.com/office/drawing/2014/main" id="{BC76B197-314E-4A3B-A031-EFDDEBBB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2352675"/>
              <a:ext cx="20638" cy="30163"/>
            </a:xfrm>
            <a:custGeom>
              <a:avLst/>
              <a:gdLst>
                <a:gd name="T0" fmla="*/ 0 w 31"/>
                <a:gd name="T1" fmla="*/ 22 h 48"/>
                <a:gd name="T2" fmla="*/ 31 w 31"/>
                <a:gd name="T3" fmla="*/ 0 h 48"/>
                <a:gd name="T4" fmla="*/ 9 w 31"/>
                <a:gd name="T5" fmla="*/ 48 h 48"/>
                <a:gd name="T6" fmla="*/ 0 w 31"/>
                <a:gd name="T7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8">
                  <a:moveTo>
                    <a:pt x="0" y="22"/>
                  </a:moveTo>
                  <a:lnTo>
                    <a:pt x="31" y="0"/>
                  </a:lnTo>
                  <a:cubicBezTo>
                    <a:pt x="31" y="0"/>
                    <a:pt x="26" y="37"/>
                    <a:pt x="9" y="48"/>
                  </a:cubicBezTo>
                  <a:cubicBezTo>
                    <a:pt x="1" y="30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60">
              <a:extLst>
                <a:ext uri="{FF2B5EF4-FFF2-40B4-BE49-F238E27FC236}">
                  <a16:creationId xmlns:a16="http://schemas.microsoft.com/office/drawing/2014/main" id="{C0AB6879-D186-4A7A-9C06-1F933C246F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2601" y="2193925"/>
              <a:ext cx="82550" cy="26988"/>
            </a:xfrm>
            <a:custGeom>
              <a:avLst/>
              <a:gdLst>
                <a:gd name="T0" fmla="*/ 71 w 131"/>
                <a:gd name="T1" fmla="*/ 32 h 43"/>
                <a:gd name="T2" fmla="*/ 66 w 131"/>
                <a:gd name="T3" fmla="*/ 35 h 43"/>
                <a:gd name="T4" fmla="*/ 44 w 131"/>
                <a:gd name="T5" fmla="*/ 39 h 43"/>
                <a:gd name="T6" fmla="*/ 35 w 131"/>
                <a:gd name="T7" fmla="*/ 32 h 43"/>
                <a:gd name="T8" fmla="*/ 34 w 131"/>
                <a:gd name="T9" fmla="*/ 24 h 43"/>
                <a:gd name="T10" fmla="*/ 38 w 131"/>
                <a:gd name="T11" fmla="*/ 18 h 43"/>
                <a:gd name="T12" fmla="*/ 69 w 131"/>
                <a:gd name="T13" fmla="*/ 13 h 43"/>
                <a:gd name="T14" fmla="*/ 69 w 131"/>
                <a:gd name="T15" fmla="*/ 13 h 43"/>
                <a:gd name="T16" fmla="*/ 70 w 131"/>
                <a:gd name="T17" fmla="*/ 14 h 43"/>
                <a:gd name="T18" fmla="*/ 71 w 131"/>
                <a:gd name="T19" fmla="*/ 14 h 43"/>
                <a:gd name="T20" fmla="*/ 72 w 131"/>
                <a:gd name="T21" fmla="*/ 26 h 43"/>
                <a:gd name="T22" fmla="*/ 71 w 131"/>
                <a:gd name="T23" fmla="*/ 32 h 43"/>
                <a:gd name="T24" fmla="*/ 130 w 131"/>
                <a:gd name="T25" fmla="*/ 16 h 43"/>
                <a:gd name="T26" fmla="*/ 129 w 131"/>
                <a:gd name="T27" fmla="*/ 8 h 43"/>
                <a:gd name="T28" fmla="*/ 125 w 131"/>
                <a:gd name="T29" fmla="*/ 2 h 43"/>
                <a:gd name="T30" fmla="*/ 119 w 131"/>
                <a:gd name="T31" fmla="*/ 1 h 43"/>
                <a:gd name="T32" fmla="*/ 94 w 131"/>
                <a:gd name="T33" fmla="*/ 5 h 43"/>
                <a:gd name="T34" fmla="*/ 92 w 131"/>
                <a:gd name="T35" fmla="*/ 6 h 43"/>
                <a:gd name="T36" fmla="*/ 89 w 131"/>
                <a:gd name="T37" fmla="*/ 5 h 43"/>
                <a:gd name="T38" fmla="*/ 74 w 131"/>
                <a:gd name="T39" fmla="*/ 7 h 43"/>
                <a:gd name="T40" fmla="*/ 70 w 131"/>
                <a:gd name="T41" fmla="*/ 9 h 43"/>
                <a:gd name="T42" fmla="*/ 69 w 131"/>
                <a:gd name="T43" fmla="*/ 9 h 43"/>
                <a:gd name="T44" fmla="*/ 37 w 131"/>
                <a:gd name="T45" fmla="*/ 15 h 43"/>
                <a:gd name="T46" fmla="*/ 2 w 131"/>
                <a:gd name="T47" fmla="*/ 29 h 43"/>
                <a:gd name="T48" fmla="*/ 1 w 131"/>
                <a:gd name="T49" fmla="*/ 31 h 43"/>
                <a:gd name="T50" fmla="*/ 2 w 131"/>
                <a:gd name="T51" fmla="*/ 32 h 43"/>
                <a:gd name="T52" fmla="*/ 3 w 131"/>
                <a:gd name="T53" fmla="*/ 32 h 43"/>
                <a:gd name="T54" fmla="*/ 30 w 131"/>
                <a:gd name="T55" fmla="*/ 22 h 43"/>
                <a:gd name="T56" fmla="*/ 30 w 131"/>
                <a:gd name="T57" fmla="*/ 24 h 43"/>
                <a:gd name="T58" fmla="*/ 31 w 131"/>
                <a:gd name="T59" fmla="*/ 33 h 43"/>
                <a:gd name="T60" fmla="*/ 43 w 131"/>
                <a:gd name="T61" fmla="*/ 43 h 43"/>
                <a:gd name="T62" fmla="*/ 44 w 131"/>
                <a:gd name="T63" fmla="*/ 43 h 43"/>
                <a:gd name="T64" fmla="*/ 67 w 131"/>
                <a:gd name="T65" fmla="*/ 39 h 43"/>
                <a:gd name="T66" fmla="*/ 74 w 131"/>
                <a:gd name="T67" fmla="*/ 34 h 43"/>
                <a:gd name="T68" fmla="*/ 76 w 131"/>
                <a:gd name="T69" fmla="*/ 26 h 43"/>
                <a:gd name="T70" fmla="*/ 74 w 131"/>
                <a:gd name="T71" fmla="*/ 14 h 43"/>
                <a:gd name="T72" fmla="*/ 74 w 131"/>
                <a:gd name="T73" fmla="*/ 12 h 43"/>
                <a:gd name="T74" fmla="*/ 76 w 131"/>
                <a:gd name="T75" fmla="*/ 10 h 43"/>
                <a:gd name="T76" fmla="*/ 87 w 131"/>
                <a:gd name="T77" fmla="*/ 9 h 43"/>
                <a:gd name="T78" fmla="*/ 90 w 131"/>
                <a:gd name="T79" fmla="*/ 10 h 43"/>
                <a:gd name="T80" fmla="*/ 90 w 131"/>
                <a:gd name="T81" fmla="*/ 11 h 43"/>
                <a:gd name="T82" fmla="*/ 92 w 131"/>
                <a:gd name="T83" fmla="*/ 23 h 43"/>
                <a:gd name="T84" fmla="*/ 92 w 131"/>
                <a:gd name="T85" fmla="*/ 23 h 43"/>
                <a:gd name="T86" fmla="*/ 98 w 131"/>
                <a:gd name="T87" fmla="*/ 26 h 43"/>
                <a:gd name="T88" fmla="*/ 96 w 131"/>
                <a:gd name="T89" fmla="*/ 22 h 43"/>
                <a:gd name="T90" fmla="*/ 94 w 131"/>
                <a:gd name="T91" fmla="*/ 10 h 43"/>
                <a:gd name="T92" fmla="*/ 94 w 131"/>
                <a:gd name="T93" fmla="*/ 9 h 43"/>
                <a:gd name="T94" fmla="*/ 95 w 131"/>
                <a:gd name="T95" fmla="*/ 9 h 43"/>
                <a:gd name="T96" fmla="*/ 120 w 131"/>
                <a:gd name="T97" fmla="*/ 5 h 43"/>
                <a:gd name="T98" fmla="*/ 120 w 131"/>
                <a:gd name="T99" fmla="*/ 5 h 43"/>
                <a:gd name="T100" fmla="*/ 123 w 131"/>
                <a:gd name="T101" fmla="*/ 5 h 43"/>
                <a:gd name="T102" fmla="*/ 125 w 131"/>
                <a:gd name="T103" fmla="*/ 8 h 43"/>
                <a:gd name="T104" fmla="*/ 126 w 131"/>
                <a:gd name="T105" fmla="*/ 17 h 43"/>
                <a:gd name="T106" fmla="*/ 125 w 131"/>
                <a:gd name="T107" fmla="*/ 23 h 43"/>
                <a:gd name="T108" fmla="*/ 120 w 131"/>
                <a:gd name="T109" fmla="*/ 26 h 43"/>
                <a:gd name="T110" fmla="*/ 104 w 131"/>
                <a:gd name="T111" fmla="*/ 28 h 43"/>
                <a:gd name="T112" fmla="*/ 102 w 131"/>
                <a:gd name="T113" fmla="*/ 28 h 43"/>
                <a:gd name="T114" fmla="*/ 108 w 131"/>
                <a:gd name="T115" fmla="*/ 32 h 43"/>
                <a:gd name="T116" fmla="*/ 121 w 131"/>
                <a:gd name="T117" fmla="*/ 30 h 43"/>
                <a:gd name="T118" fmla="*/ 128 w 131"/>
                <a:gd name="T119" fmla="*/ 25 h 43"/>
                <a:gd name="T120" fmla="*/ 130 w 131"/>
                <a:gd name="T121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43">
                  <a:moveTo>
                    <a:pt x="71" y="32"/>
                  </a:moveTo>
                  <a:cubicBezTo>
                    <a:pt x="70" y="34"/>
                    <a:pt x="68" y="35"/>
                    <a:pt x="66" y="35"/>
                  </a:cubicBezTo>
                  <a:lnTo>
                    <a:pt x="44" y="39"/>
                  </a:lnTo>
                  <a:cubicBezTo>
                    <a:pt x="40" y="39"/>
                    <a:pt x="36" y="36"/>
                    <a:pt x="35" y="32"/>
                  </a:cubicBezTo>
                  <a:lnTo>
                    <a:pt x="34" y="24"/>
                  </a:lnTo>
                  <a:cubicBezTo>
                    <a:pt x="33" y="21"/>
                    <a:pt x="35" y="19"/>
                    <a:pt x="38" y="18"/>
                  </a:cubicBezTo>
                  <a:lnTo>
                    <a:pt x="69" y="13"/>
                  </a:lnTo>
                  <a:cubicBezTo>
                    <a:pt x="69" y="13"/>
                    <a:pt x="69" y="13"/>
                    <a:pt x="69" y="13"/>
                  </a:cubicBezTo>
                  <a:cubicBezTo>
                    <a:pt x="70" y="13"/>
                    <a:pt x="70" y="13"/>
                    <a:pt x="70" y="14"/>
                  </a:cubicBezTo>
                  <a:cubicBezTo>
                    <a:pt x="70" y="14"/>
                    <a:pt x="70" y="14"/>
                    <a:pt x="71" y="14"/>
                  </a:cubicBezTo>
                  <a:lnTo>
                    <a:pt x="72" y="26"/>
                  </a:lnTo>
                  <a:cubicBezTo>
                    <a:pt x="73" y="28"/>
                    <a:pt x="72" y="30"/>
                    <a:pt x="71" y="32"/>
                  </a:cubicBezTo>
                  <a:close/>
                  <a:moveTo>
                    <a:pt x="130" y="16"/>
                  </a:moveTo>
                  <a:lnTo>
                    <a:pt x="129" y="8"/>
                  </a:lnTo>
                  <a:cubicBezTo>
                    <a:pt x="128" y="6"/>
                    <a:pt x="127" y="4"/>
                    <a:pt x="125" y="2"/>
                  </a:cubicBezTo>
                  <a:cubicBezTo>
                    <a:pt x="124" y="1"/>
                    <a:pt x="121" y="0"/>
                    <a:pt x="119" y="1"/>
                  </a:cubicBezTo>
                  <a:lnTo>
                    <a:pt x="94" y="5"/>
                  </a:lnTo>
                  <a:cubicBezTo>
                    <a:pt x="93" y="5"/>
                    <a:pt x="92" y="5"/>
                    <a:pt x="92" y="6"/>
                  </a:cubicBezTo>
                  <a:lnTo>
                    <a:pt x="89" y="5"/>
                  </a:lnTo>
                  <a:cubicBezTo>
                    <a:pt x="84" y="3"/>
                    <a:pt x="78" y="4"/>
                    <a:pt x="74" y="7"/>
                  </a:cubicBezTo>
                  <a:lnTo>
                    <a:pt x="70" y="9"/>
                  </a:lnTo>
                  <a:cubicBezTo>
                    <a:pt x="70" y="9"/>
                    <a:pt x="69" y="9"/>
                    <a:pt x="69" y="9"/>
                  </a:cubicBezTo>
                  <a:lnTo>
                    <a:pt x="37" y="15"/>
                  </a:lnTo>
                  <a:cubicBezTo>
                    <a:pt x="35" y="15"/>
                    <a:pt x="2" y="29"/>
                    <a:pt x="2" y="29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" y="32"/>
                    <a:pt x="2" y="32"/>
                    <a:pt x="2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0" y="22"/>
                  </a:lnTo>
                  <a:cubicBezTo>
                    <a:pt x="30" y="23"/>
                    <a:pt x="30" y="23"/>
                    <a:pt x="30" y="24"/>
                  </a:cubicBezTo>
                  <a:lnTo>
                    <a:pt x="31" y="33"/>
                  </a:lnTo>
                  <a:cubicBezTo>
                    <a:pt x="32" y="39"/>
                    <a:pt x="37" y="43"/>
                    <a:pt x="43" y="43"/>
                  </a:cubicBezTo>
                  <a:cubicBezTo>
                    <a:pt x="43" y="43"/>
                    <a:pt x="44" y="43"/>
                    <a:pt x="44" y="43"/>
                  </a:cubicBezTo>
                  <a:lnTo>
                    <a:pt x="67" y="39"/>
                  </a:lnTo>
                  <a:cubicBezTo>
                    <a:pt x="70" y="38"/>
                    <a:pt x="72" y="37"/>
                    <a:pt x="74" y="34"/>
                  </a:cubicBezTo>
                  <a:cubicBezTo>
                    <a:pt x="76" y="32"/>
                    <a:pt x="77" y="29"/>
                    <a:pt x="76" y="26"/>
                  </a:cubicBezTo>
                  <a:lnTo>
                    <a:pt x="74" y="14"/>
                  </a:lnTo>
                  <a:cubicBezTo>
                    <a:pt x="74" y="13"/>
                    <a:pt x="74" y="12"/>
                    <a:pt x="74" y="12"/>
                  </a:cubicBezTo>
                  <a:lnTo>
                    <a:pt x="76" y="10"/>
                  </a:lnTo>
                  <a:cubicBezTo>
                    <a:pt x="80" y="8"/>
                    <a:pt x="84" y="7"/>
                    <a:pt x="87" y="9"/>
                  </a:cubicBezTo>
                  <a:lnTo>
                    <a:pt x="90" y="10"/>
                  </a:lnTo>
                  <a:cubicBezTo>
                    <a:pt x="90" y="10"/>
                    <a:pt x="90" y="10"/>
                    <a:pt x="90" y="11"/>
                  </a:cubicBezTo>
                  <a:lnTo>
                    <a:pt x="92" y="23"/>
                  </a:lnTo>
                  <a:lnTo>
                    <a:pt x="92" y="23"/>
                  </a:lnTo>
                  <a:lnTo>
                    <a:pt x="98" y="26"/>
                  </a:lnTo>
                  <a:cubicBezTo>
                    <a:pt x="97" y="25"/>
                    <a:pt x="96" y="24"/>
                    <a:pt x="96" y="22"/>
                  </a:cubicBezTo>
                  <a:lnTo>
                    <a:pt x="94" y="10"/>
                  </a:lnTo>
                  <a:cubicBezTo>
                    <a:pt x="94" y="10"/>
                    <a:pt x="94" y="9"/>
                    <a:pt x="94" y="9"/>
                  </a:cubicBezTo>
                  <a:cubicBezTo>
                    <a:pt x="94" y="9"/>
                    <a:pt x="94" y="9"/>
                    <a:pt x="95" y="9"/>
                  </a:cubicBezTo>
                  <a:lnTo>
                    <a:pt x="120" y="5"/>
                  </a:ln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2" y="5"/>
                    <a:pt x="123" y="5"/>
                  </a:cubicBezTo>
                  <a:cubicBezTo>
                    <a:pt x="124" y="6"/>
                    <a:pt x="125" y="7"/>
                    <a:pt x="125" y="8"/>
                  </a:cubicBezTo>
                  <a:lnTo>
                    <a:pt x="126" y="17"/>
                  </a:lnTo>
                  <a:cubicBezTo>
                    <a:pt x="127" y="19"/>
                    <a:pt x="126" y="21"/>
                    <a:pt x="125" y="23"/>
                  </a:cubicBezTo>
                  <a:cubicBezTo>
                    <a:pt x="124" y="24"/>
                    <a:pt x="122" y="25"/>
                    <a:pt x="120" y="26"/>
                  </a:cubicBezTo>
                  <a:lnTo>
                    <a:pt x="104" y="28"/>
                  </a:lnTo>
                  <a:cubicBezTo>
                    <a:pt x="103" y="29"/>
                    <a:pt x="102" y="28"/>
                    <a:pt x="102" y="28"/>
                  </a:cubicBezTo>
                  <a:lnTo>
                    <a:pt x="108" y="32"/>
                  </a:lnTo>
                  <a:lnTo>
                    <a:pt x="121" y="30"/>
                  </a:lnTo>
                  <a:cubicBezTo>
                    <a:pt x="124" y="29"/>
                    <a:pt x="126" y="28"/>
                    <a:pt x="128" y="25"/>
                  </a:cubicBezTo>
                  <a:cubicBezTo>
                    <a:pt x="130" y="23"/>
                    <a:pt x="131" y="19"/>
                    <a:pt x="130" y="1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61">
              <a:extLst>
                <a:ext uri="{FF2B5EF4-FFF2-40B4-BE49-F238E27FC236}">
                  <a16:creationId xmlns:a16="http://schemas.microsoft.com/office/drawing/2014/main" id="{8F6BC225-ACE3-42CB-86B2-9E1055599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9" y="2173288"/>
              <a:ext cx="257175" cy="215900"/>
            </a:xfrm>
            <a:custGeom>
              <a:avLst/>
              <a:gdLst>
                <a:gd name="T0" fmla="*/ 406 w 406"/>
                <a:gd name="T1" fmla="*/ 94 h 340"/>
                <a:gd name="T2" fmla="*/ 311 w 406"/>
                <a:gd name="T3" fmla="*/ 0 h 340"/>
                <a:gd name="T4" fmla="*/ 263 w 406"/>
                <a:gd name="T5" fmla="*/ 14 h 340"/>
                <a:gd name="T6" fmla="*/ 228 w 406"/>
                <a:gd name="T7" fmla="*/ 10 h 340"/>
                <a:gd name="T8" fmla="*/ 74 w 406"/>
                <a:gd name="T9" fmla="*/ 117 h 340"/>
                <a:gd name="T10" fmla="*/ 67 w 406"/>
                <a:gd name="T11" fmla="*/ 117 h 340"/>
                <a:gd name="T12" fmla="*/ 0 w 406"/>
                <a:gd name="T13" fmla="*/ 184 h 340"/>
                <a:gd name="T14" fmla="*/ 67 w 406"/>
                <a:gd name="T15" fmla="*/ 251 h 340"/>
                <a:gd name="T16" fmla="*/ 81 w 406"/>
                <a:gd name="T17" fmla="*/ 249 h 340"/>
                <a:gd name="T18" fmla="*/ 228 w 406"/>
                <a:gd name="T19" fmla="*/ 340 h 340"/>
                <a:gd name="T20" fmla="*/ 393 w 406"/>
                <a:gd name="T21" fmla="*/ 175 h 340"/>
                <a:gd name="T22" fmla="*/ 391 w 406"/>
                <a:gd name="T23" fmla="*/ 146 h 340"/>
                <a:gd name="T24" fmla="*/ 406 w 406"/>
                <a:gd name="T25" fmla="*/ 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6" h="340">
                  <a:moveTo>
                    <a:pt x="406" y="94"/>
                  </a:moveTo>
                  <a:cubicBezTo>
                    <a:pt x="406" y="42"/>
                    <a:pt x="364" y="0"/>
                    <a:pt x="311" y="0"/>
                  </a:cubicBezTo>
                  <a:cubicBezTo>
                    <a:pt x="294" y="0"/>
                    <a:pt x="277" y="5"/>
                    <a:pt x="263" y="14"/>
                  </a:cubicBezTo>
                  <a:cubicBezTo>
                    <a:pt x="252" y="11"/>
                    <a:pt x="240" y="10"/>
                    <a:pt x="228" y="10"/>
                  </a:cubicBezTo>
                  <a:cubicBezTo>
                    <a:pt x="157" y="10"/>
                    <a:pt x="97" y="54"/>
                    <a:pt x="74" y="117"/>
                  </a:cubicBezTo>
                  <a:cubicBezTo>
                    <a:pt x="71" y="117"/>
                    <a:pt x="69" y="117"/>
                    <a:pt x="67" y="117"/>
                  </a:cubicBezTo>
                  <a:cubicBezTo>
                    <a:pt x="30" y="117"/>
                    <a:pt x="0" y="147"/>
                    <a:pt x="0" y="184"/>
                  </a:cubicBezTo>
                  <a:cubicBezTo>
                    <a:pt x="0" y="221"/>
                    <a:pt x="30" y="251"/>
                    <a:pt x="67" y="251"/>
                  </a:cubicBezTo>
                  <a:cubicBezTo>
                    <a:pt x="72" y="251"/>
                    <a:pt x="76" y="250"/>
                    <a:pt x="81" y="249"/>
                  </a:cubicBezTo>
                  <a:cubicBezTo>
                    <a:pt x="108" y="303"/>
                    <a:pt x="164" y="340"/>
                    <a:pt x="228" y="340"/>
                  </a:cubicBezTo>
                  <a:cubicBezTo>
                    <a:pt x="319" y="340"/>
                    <a:pt x="393" y="266"/>
                    <a:pt x="393" y="175"/>
                  </a:cubicBezTo>
                  <a:cubicBezTo>
                    <a:pt x="393" y="165"/>
                    <a:pt x="392" y="155"/>
                    <a:pt x="391" y="146"/>
                  </a:cubicBezTo>
                  <a:cubicBezTo>
                    <a:pt x="400" y="131"/>
                    <a:pt x="406" y="113"/>
                    <a:pt x="406" y="9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Rectangle 962">
              <a:extLst>
                <a:ext uri="{FF2B5EF4-FFF2-40B4-BE49-F238E27FC236}">
                  <a16:creationId xmlns:a16="http://schemas.microsoft.com/office/drawing/2014/main" id="{106A1547-6B63-4277-A4BA-3FB8836F1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4" y="2144713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963">
              <a:extLst>
                <a:ext uri="{FF2B5EF4-FFF2-40B4-BE49-F238E27FC236}">
                  <a16:creationId xmlns:a16="http://schemas.microsoft.com/office/drawing/2014/main" id="{933F787D-AA33-4ADE-8851-79E2DB38C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614" y="2185988"/>
              <a:ext cx="238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64">
              <a:extLst>
                <a:ext uri="{FF2B5EF4-FFF2-40B4-BE49-F238E27FC236}">
                  <a16:creationId xmlns:a16="http://schemas.microsoft.com/office/drawing/2014/main" id="{60890B31-F06C-4408-B3C2-B75E38616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9" y="2251075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965">
              <a:extLst>
                <a:ext uri="{FF2B5EF4-FFF2-40B4-BE49-F238E27FC236}">
                  <a16:creationId xmlns:a16="http://schemas.microsoft.com/office/drawing/2014/main" id="{D792C2EA-39DA-44BC-ADDF-345187518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4" y="2166938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66">
              <a:extLst>
                <a:ext uri="{FF2B5EF4-FFF2-40B4-BE49-F238E27FC236}">
                  <a16:creationId xmlns:a16="http://schemas.microsoft.com/office/drawing/2014/main" id="{429D8F1B-42C3-4C40-BFF2-4DAA3616D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1" y="2201863"/>
              <a:ext cx="7938" cy="19050"/>
            </a:xfrm>
            <a:custGeom>
              <a:avLst/>
              <a:gdLst>
                <a:gd name="T0" fmla="*/ 7 w 13"/>
                <a:gd name="T1" fmla="*/ 0 h 31"/>
                <a:gd name="T2" fmla="*/ 0 w 13"/>
                <a:gd name="T3" fmla="*/ 31 h 31"/>
                <a:gd name="T4" fmla="*/ 11 w 13"/>
                <a:gd name="T5" fmla="*/ 18 h 31"/>
                <a:gd name="T6" fmla="*/ 12 w 13"/>
                <a:gd name="T7" fmla="*/ 7 h 31"/>
                <a:gd name="T8" fmla="*/ 10 w 13"/>
                <a:gd name="T9" fmla="*/ 2 h 31"/>
                <a:gd name="T10" fmla="*/ 7 w 13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1">
                  <a:moveTo>
                    <a:pt x="7" y="0"/>
                  </a:moveTo>
                  <a:lnTo>
                    <a:pt x="0" y="31"/>
                  </a:lnTo>
                  <a:cubicBezTo>
                    <a:pt x="6" y="28"/>
                    <a:pt x="10" y="23"/>
                    <a:pt x="11" y="18"/>
                  </a:cubicBezTo>
                  <a:lnTo>
                    <a:pt x="12" y="7"/>
                  </a:lnTo>
                  <a:cubicBezTo>
                    <a:pt x="13" y="5"/>
                    <a:pt x="12" y="3"/>
                    <a:pt x="10" y="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67">
              <a:extLst>
                <a:ext uri="{FF2B5EF4-FFF2-40B4-BE49-F238E27FC236}">
                  <a16:creationId xmlns:a16="http://schemas.microsoft.com/office/drawing/2014/main" id="{61FFEC5E-F961-417C-9D2A-061E7A050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1" y="2159000"/>
              <a:ext cx="7938" cy="15875"/>
            </a:xfrm>
            <a:custGeom>
              <a:avLst/>
              <a:gdLst>
                <a:gd name="T0" fmla="*/ 5 w 13"/>
                <a:gd name="T1" fmla="*/ 0 h 24"/>
                <a:gd name="T2" fmla="*/ 1 w 13"/>
                <a:gd name="T3" fmla="*/ 24 h 24"/>
                <a:gd name="T4" fmla="*/ 13 w 13"/>
                <a:gd name="T5" fmla="*/ 3 h 24"/>
                <a:gd name="T6" fmla="*/ 5 w 1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5" y="0"/>
                  </a:moveTo>
                  <a:cubicBezTo>
                    <a:pt x="5" y="0"/>
                    <a:pt x="0" y="8"/>
                    <a:pt x="1" y="24"/>
                  </a:cubicBezTo>
                  <a:cubicBezTo>
                    <a:pt x="6" y="16"/>
                    <a:pt x="13" y="3"/>
                    <a:pt x="13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68">
              <a:extLst>
                <a:ext uri="{FF2B5EF4-FFF2-40B4-BE49-F238E27FC236}">
                  <a16:creationId xmlns:a16="http://schemas.microsoft.com/office/drawing/2014/main" id="{70F9304F-1AB0-49C2-8C25-537AEAEC2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9" y="2336800"/>
              <a:ext cx="85725" cy="52388"/>
            </a:xfrm>
            <a:custGeom>
              <a:avLst/>
              <a:gdLst>
                <a:gd name="T0" fmla="*/ 68 w 135"/>
                <a:gd name="T1" fmla="*/ 81 h 83"/>
                <a:gd name="T2" fmla="*/ 135 w 135"/>
                <a:gd name="T3" fmla="*/ 58 h 83"/>
                <a:gd name="T4" fmla="*/ 130 w 135"/>
                <a:gd name="T5" fmla="*/ 28 h 83"/>
                <a:gd name="T6" fmla="*/ 127 w 135"/>
                <a:gd name="T7" fmla="*/ 16 h 83"/>
                <a:gd name="T8" fmla="*/ 67 w 135"/>
                <a:gd name="T9" fmla="*/ 8 h 83"/>
                <a:gd name="T10" fmla="*/ 66 w 135"/>
                <a:gd name="T11" fmla="*/ 0 h 83"/>
                <a:gd name="T12" fmla="*/ 6 w 135"/>
                <a:gd name="T13" fmla="*/ 11 h 83"/>
                <a:gd name="T14" fmla="*/ 0 w 135"/>
                <a:gd name="T15" fmla="*/ 39 h 83"/>
                <a:gd name="T16" fmla="*/ 1 w 135"/>
                <a:gd name="T17" fmla="*/ 76 h 83"/>
                <a:gd name="T18" fmla="*/ 47 w 135"/>
                <a:gd name="T19" fmla="*/ 83 h 83"/>
                <a:gd name="T20" fmla="*/ 64 w 135"/>
                <a:gd name="T21" fmla="*/ 82 h 83"/>
                <a:gd name="T22" fmla="*/ 64 w 135"/>
                <a:gd name="T23" fmla="*/ 82 h 83"/>
                <a:gd name="T24" fmla="*/ 66 w 135"/>
                <a:gd name="T25" fmla="*/ 81 h 83"/>
                <a:gd name="T26" fmla="*/ 68 w 135"/>
                <a:gd name="T27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83">
                  <a:moveTo>
                    <a:pt x="68" y="81"/>
                  </a:moveTo>
                  <a:cubicBezTo>
                    <a:pt x="92" y="78"/>
                    <a:pt x="115" y="70"/>
                    <a:pt x="135" y="58"/>
                  </a:cubicBezTo>
                  <a:cubicBezTo>
                    <a:pt x="134" y="47"/>
                    <a:pt x="132" y="37"/>
                    <a:pt x="130" y="28"/>
                  </a:cubicBezTo>
                  <a:lnTo>
                    <a:pt x="127" y="16"/>
                  </a:lnTo>
                  <a:lnTo>
                    <a:pt x="67" y="8"/>
                  </a:lnTo>
                  <a:lnTo>
                    <a:pt x="66" y="0"/>
                  </a:lnTo>
                  <a:lnTo>
                    <a:pt x="6" y="11"/>
                  </a:lnTo>
                  <a:lnTo>
                    <a:pt x="0" y="39"/>
                  </a:lnTo>
                  <a:cubicBezTo>
                    <a:pt x="0" y="51"/>
                    <a:pt x="1" y="64"/>
                    <a:pt x="1" y="76"/>
                  </a:cubicBezTo>
                  <a:cubicBezTo>
                    <a:pt x="16" y="80"/>
                    <a:pt x="31" y="83"/>
                    <a:pt x="47" y="83"/>
                  </a:cubicBezTo>
                  <a:cubicBezTo>
                    <a:pt x="53" y="83"/>
                    <a:pt x="58" y="82"/>
                    <a:pt x="64" y="82"/>
                  </a:cubicBezTo>
                  <a:lnTo>
                    <a:pt x="64" y="82"/>
                  </a:lnTo>
                  <a:cubicBezTo>
                    <a:pt x="65" y="82"/>
                    <a:pt x="66" y="82"/>
                    <a:pt x="66" y="81"/>
                  </a:cubicBezTo>
                  <a:cubicBezTo>
                    <a:pt x="67" y="81"/>
                    <a:pt x="68" y="81"/>
                    <a:pt x="68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69">
              <a:extLst>
                <a:ext uri="{FF2B5EF4-FFF2-40B4-BE49-F238E27FC236}">
                  <a16:creationId xmlns:a16="http://schemas.microsoft.com/office/drawing/2014/main" id="{33D814C4-608C-4D00-B599-899326163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2814" y="2184400"/>
              <a:ext cx="50800" cy="63500"/>
            </a:xfrm>
            <a:custGeom>
              <a:avLst/>
              <a:gdLst>
                <a:gd name="T0" fmla="*/ 23 w 78"/>
                <a:gd name="T1" fmla="*/ 35 h 101"/>
                <a:gd name="T2" fmla="*/ 25 w 78"/>
                <a:gd name="T3" fmla="*/ 36 h 101"/>
                <a:gd name="T4" fmla="*/ 17 w 78"/>
                <a:gd name="T5" fmla="*/ 38 h 101"/>
                <a:gd name="T6" fmla="*/ 17 w 78"/>
                <a:gd name="T7" fmla="*/ 38 h 101"/>
                <a:gd name="T8" fmla="*/ 23 w 78"/>
                <a:gd name="T9" fmla="*/ 35 h 101"/>
                <a:gd name="T10" fmla="*/ 61 w 78"/>
                <a:gd name="T11" fmla="*/ 66 h 101"/>
                <a:gd name="T12" fmla="*/ 43 w 78"/>
                <a:gd name="T13" fmla="*/ 27 h 101"/>
                <a:gd name="T14" fmla="*/ 19 w 78"/>
                <a:gd name="T15" fmla="*/ 0 h 101"/>
                <a:gd name="T16" fmla="*/ 18 w 78"/>
                <a:gd name="T17" fmla="*/ 0 h 101"/>
                <a:gd name="T18" fmla="*/ 16 w 78"/>
                <a:gd name="T19" fmla="*/ 7 h 101"/>
                <a:gd name="T20" fmla="*/ 31 w 78"/>
                <a:gd name="T21" fmla="*/ 30 h 101"/>
                <a:gd name="T22" fmla="*/ 22 w 78"/>
                <a:gd name="T23" fmla="*/ 28 h 101"/>
                <a:gd name="T24" fmla="*/ 12 w 78"/>
                <a:gd name="T25" fmla="*/ 33 h 101"/>
                <a:gd name="T26" fmla="*/ 7 w 78"/>
                <a:gd name="T27" fmla="*/ 44 h 101"/>
                <a:gd name="T28" fmla="*/ 8 w 78"/>
                <a:gd name="T29" fmla="*/ 44 h 101"/>
                <a:gd name="T30" fmla="*/ 10 w 78"/>
                <a:gd name="T31" fmla="*/ 45 h 101"/>
                <a:gd name="T32" fmla="*/ 7 w 78"/>
                <a:gd name="T33" fmla="*/ 48 h 101"/>
                <a:gd name="T34" fmla="*/ 8 w 78"/>
                <a:gd name="T35" fmla="*/ 49 h 101"/>
                <a:gd name="T36" fmla="*/ 15 w 78"/>
                <a:gd name="T37" fmla="*/ 49 h 101"/>
                <a:gd name="T38" fmla="*/ 15 w 78"/>
                <a:gd name="T39" fmla="*/ 49 h 101"/>
                <a:gd name="T40" fmla="*/ 21 w 78"/>
                <a:gd name="T41" fmla="*/ 48 h 101"/>
                <a:gd name="T42" fmla="*/ 24 w 78"/>
                <a:gd name="T43" fmla="*/ 46 h 101"/>
                <a:gd name="T44" fmla="*/ 27 w 78"/>
                <a:gd name="T45" fmla="*/ 45 h 101"/>
                <a:gd name="T46" fmla="*/ 32 w 78"/>
                <a:gd name="T47" fmla="*/ 49 h 101"/>
                <a:gd name="T48" fmla="*/ 33 w 78"/>
                <a:gd name="T49" fmla="*/ 52 h 101"/>
                <a:gd name="T50" fmla="*/ 23 w 78"/>
                <a:gd name="T51" fmla="*/ 55 h 101"/>
                <a:gd name="T52" fmla="*/ 5 w 78"/>
                <a:gd name="T53" fmla="*/ 53 h 101"/>
                <a:gd name="T54" fmla="*/ 0 w 78"/>
                <a:gd name="T55" fmla="*/ 58 h 101"/>
                <a:gd name="T56" fmla="*/ 0 w 78"/>
                <a:gd name="T57" fmla="*/ 59 h 101"/>
                <a:gd name="T58" fmla="*/ 2 w 78"/>
                <a:gd name="T59" fmla="*/ 60 h 101"/>
                <a:gd name="T60" fmla="*/ 19 w 78"/>
                <a:gd name="T61" fmla="*/ 65 h 101"/>
                <a:gd name="T62" fmla="*/ 19 w 78"/>
                <a:gd name="T63" fmla="*/ 65 h 101"/>
                <a:gd name="T64" fmla="*/ 42 w 78"/>
                <a:gd name="T65" fmla="*/ 77 h 101"/>
                <a:gd name="T66" fmla="*/ 56 w 78"/>
                <a:gd name="T67" fmla="*/ 100 h 101"/>
                <a:gd name="T68" fmla="*/ 57 w 78"/>
                <a:gd name="T69" fmla="*/ 101 h 101"/>
                <a:gd name="T70" fmla="*/ 78 w 78"/>
                <a:gd name="T71" fmla="*/ 90 h 101"/>
                <a:gd name="T72" fmla="*/ 61 w 78"/>
                <a:gd name="T73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101">
                  <a:moveTo>
                    <a:pt x="23" y="35"/>
                  </a:moveTo>
                  <a:lnTo>
                    <a:pt x="25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23" y="35"/>
                  </a:lnTo>
                  <a:close/>
                  <a:moveTo>
                    <a:pt x="61" y="66"/>
                  </a:moveTo>
                  <a:cubicBezTo>
                    <a:pt x="55" y="51"/>
                    <a:pt x="43" y="27"/>
                    <a:pt x="43" y="27"/>
                  </a:cubicBezTo>
                  <a:cubicBezTo>
                    <a:pt x="43" y="27"/>
                    <a:pt x="24" y="6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5" y="2"/>
                    <a:pt x="15" y="5"/>
                    <a:pt x="16" y="7"/>
                  </a:cubicBezTo>
                  <a:cubicBezTo>
                    <a:pt x="18" y="13"/>
                    <a:pt x="23" y="20"/>
                    <a:pt x="31" y="30"/>
                  </a:cubicBezTo>
                  <a:lnTo>
                    <a:pt x="22" y="28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8" y="44"/>
                  </a:lnTo>
                  <a:cubicBezTo>
                    <a:pt x="9" y="45"/>
                    <a:pt x="9" y="45"/>
                    <a:pt x="10" y="45"/>
                  </a:cubicBezTo>
                  <a:lnTo>
                    <a:pt x="7" y="48"/>
                  </a:lnTo>
                  <a:lnTo>
                    <a:pt x="8" y="49"/>
                  </a:lnTo>
                  <a:cubicBezTo>
                    <a:pt x="10" y="50"/>
                    <a:pt x="13" y="50"/>
                    <a:pt x="15" y="49"/>
                  </a:cubicBezTo>
                  <a:lnTo>
                    <a:pt x="15" y="49"/>
                  </a:lnTo>
                  <a:cubicBezTo>
                    <a:pt x="17" y="50"/>
                    <a:pt x="20" y="50"/>
                    <a:pt x="21" y="48"/>
                  </a:cubicBezTo>
                  <a:lnTo>
                    <a:pt x="24" y="46"/>
                  </a:lnTo>
                  <a:lnTo>
                    <a:pt x="27" y="45"/>
                  </a:lnTo>
                  <a:lnTo>
                    <a:pt x="32" y="49"/>
                  </a:lnTo>
                  <a:cubicBezTo>
                    <a:pt x="32" y="50"/>
                    <a:pt x="32" y="51"/>
                    <a:pt x="33" y="52"/>
                  </a:cubicBezTo>
                  <a:cubicBezTo>
                    <a:pt x="29" y="57"/>
                    <a:pt x="23" y="55"/>
                    <a:pt x="23" y="55"/>
                  </a:cubicBezTo>
                  <a:cubicBezTo>
                    <a:pt x="16" y="51"/>
                    <a:pt x="9" y="52"/>
                    <a:pt x="5" y="53"/>
                  </a:cubicBezTo>
                  <a:cubicBezTo>
                    <a:pt x="2" y="54"/>
                    <a:pt x="1" y="56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10" y="59"/>
                    <a:pt x="18" y="64"/>
                    <a:pt x="19" y="65"/>
                  </a:cubicBezTo>
                  <a:lnTo>
                    <a:pt x="19" y="65"/>
                  </a:lnTo>
                  <a:lnTo>
                    <a:pt x="42" y="77"/>
                  </a:lnTo>
                  <a:cubicBezTo>
                    <a:pt x="45" y="86"/>
                    <a:pt x="50" y="93"/>
                    <a:pt x="56" y="100"/>
                  </a:cubicBezTo>
                  <a:lnTo>
                    <a:pt x="57" y="101"/>
                  </a:lnTo>
                  <a:lnTo>
                    <a:pt x="78" y="90"/>
                  </a:lnTo>
                  <a:lnTo>
                    <a:pt x="61" y="66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70">
              <a:extLst>
                <a:ext uri="{FF2B5EF4-FFF2-40B4-BE49-F238E27FC236}">
                  <a16:creationId xmlns:a16="http://schemas.microsoft.com/office/drawing/2014/main" id="{7A0A0224-2D6D-4F83-A07C-BEE7C5595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1" y="2225675"/>
              <a:ext cx="192088" cy="152400"/>
            </a:xfrm>
            <a:custGeom>
              <a:avLst/>
              <a:gdLst>
                <a:gd name="T0" fmla="*/ 299 w 303"/>
                <a:gd name="T1" fmla="*/ 95 h 240"/>
                <a:gd name="T2" fmla="*/ 236 w 303"/>
                <a:gd name="T3" fmla="*/ 20 h 240"/>
                <a:gd name="T4" fmla="*/ 236 w 303"/>
                <a:gd name="T5" fmla="*/ 20 h 240"/>
                <a:gd name="T6" fmla="*/ 223 w 303"/>
                <a:gd name="T7" fmla="*/ 11 h 240"/>
                <a:gd name="T8" fmla="*/ 208 w 303"/>
                <a:gd name="T9" fmla="*/ 7 h 240"/>
                <a:gd name="T10" fmla="*/ 145 w 303"/>
                <a:gd name="T11" fmla="*/ 2 h 240"/>
                <a:gd name="T12" fmla="*/ 127 w 303"/>
                <a:gd name="T13" fmla="*/ 5 h 240"/>
                <a:gd name="T14" fmla="*/ 114 w 303"/>
                <a:gd name="T15" fmla="*/ 11 h 240"/>
                <a:gd name="T16" fmla="*/ 114 w 303"/>
                <a:gd name="T17" fmla="*/ 11 h 240"/>
                <a:gd name="T18" fmla="*/ 114 w 303"/>
                <a:gd name="T19" fmla="*/ 11 h 240"/>
                <a:gd name="T20" fmla="*/ 110 w 303"/>
                <a:gd name="T21" fmla="*/ 15 h 240"/>
                <a:gd name="T22" fmla="*/ 68 w 303"/>
                <a:gd name="T23" fmla="*/ 63 h 240"/>
                <a:gd name="T24" fmla="*/ 24 w 303"/>
                <a:gd name="T25" fmla="*/ 2 h 240"/>
                <a:gd name="T26" fmla="*/ 0 w 303"/>
                <a:gd name="T27" fmla="*/ 16 h 240"/>
                <a:gd name="T28" fmla="*/ 49 w 303"/>
                <a:gd name="T29" fmla="*/ 104 h 240"/>
                <a:gd name="T30" fmla="*/ 76 w 303"/>
                <a:gd name="T31" fmla="*/ 108 h 240"/>
                <a:gd name="T32" fmla="*/ 113 w 303"/>
                <a:gd name="T33" fmla="*/ 75 h 240"/>
                <a:gd name="T34" fmla="*/ 121 w 303"/>
                <a:gd name="T35" fmla="*/ 129 h 240"/>
                <a:gd name="T36" fmla="*/ 107 w 303"/>
                <a:gd name="T37" fmla="*/ 209 h 240"/>
                <a:gd name="T38" fmla="*/ 253 w 303"/>
                <a:gd name="T39" fmla="*/ 217 h 240"/>
                <a:gd name="T40" fmla="*/ 234 w 303"/>
                <a:gd name="T41" fmla="*/ 146 h 240"/>
                <a:gd name="T42" fmla="*/ 232 w 303"/>
                <a:gd name="T43" fmla="*/ 123 h 240"/>
                <a:gd name="T44" fmla="*/ 237 w 303"/>
                <a:gd name="T45" fmla="*/ 76 h 240"/>
                <a:gd name="T46" fmla="*/ 267 w 303"/>
                <a:gd name="T47" fmla="*/ 103 h 240"/>
                <a:gd name="T48" fmla="*/ 239 w 303"/>
                <a:gd name="T49" fmla="*/ 158 h 240"/>
                <a:gd name="T50" fmla="*/ 245 w 303"/>
                <a:gd name="T51" fmla="*/ 162 h 240"/>
                <a:gd name="T52" fmla="*/ 263 w 303"/>
                <a:gd name="T53" fmla="*/ 160 h 240"/>
                <a:gd name="T54" fmla="*/ 299 w 303"/>
                <a:gd name="T55" fmla="*/ 112 h 240"/>
                <a:gd name="T56" fmla="*/ 299 w 303"/>
                <a:gd name="T57" fmla="*/ 9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3" h="240">
                  <a:moveTo>
                    <a:pt x="299" y="95"/>
                  </a:moveTo>
                  <a:lnTo>
                    <a:pt x="236" y="20"/>
                  </a:lnTo>
                  <a:lnTo>
                    <a:pt x="236" y="20"/>
                  </a:lnTo>
                  <a:cubicBezTo>
                    <a:pt x="233" y="16"/>
                    <a:pt x="229" y="13"/>
                    <a:pt x="223" y="11"/>
                  </a:cubicBezTo>
                  <a:lnTo>
                    <a:pt x="208" y="7"/>
                  </a:lnTo>
                  <a:cubicBezTo>
                    <a:pt x="187" y="1"/>
                    <a:pt x="166" y="0"/>
                    <a:pt x="145" y="2"/>
                  </a:cubicBezTo>
                  <a:lnTo>
                    <a:pt x="127" y="5"/>
                  </a:lnTo>
                  <a:cubicBezTo>
                    <a:pt x="122" y="5"/>
                    <a:pt x="118" y="8"/>
                    <a:pt x="114" y="11"/>
                  </a:cubicBezTo>
                  <a:lnTo>
                    <a:pt x="114" y="11"/>
                  </a:lnTo>
                  <a:lnTo>
                    <a:pt x="114" y="11"/>
                  </a:lnTo>
                  <a:cubicBezTo>
                    <a:pt x="113" y="12"/>
                    <a:pt x="111" y="14"/>
                    <a:pt x="110" y="15"/>
                  </a:cubicBezTo>
                  <a:lnTo>
                    <a:pt x="68" y="63"/>
                  </a:lnTo>
                  <a:lnTo>
                    <a:pt x="24" y="2"/>
                  </a:lnTo>
                  <a:lnTo>
                    <a:pt x="0" y="16"/>
                  </a:lnTo>
                  <a:lnTo>
                    <a:pt x="49" y="104"/>
                  </a:lnTo>
                  <a:cubicBezTo>
                    <a:pt x="54" y="114"/>
                    <a:pt x="68" y="116"/>
                    <a:pt x="76" y="108"/>
                  </a:cubicBezTo>
                  <a:lnTo>
                    <a:pt x="113" y="75"/>
                  </a:lnTo>
                  <a:lnTo>
                    <a:pt x="121" y="129"/>
                  </a:lnTo>
                  <a:lnTo>
                    <a:pt x="107" y="209"/>
                  </a:lnTo>
                  <a:cubicBezTo>
                    <a:pt x="107" y="209"/>
                    <a:pt x="145" y="240"/>
                    <a:pt x="253" y="217"/>
                  </a:cubicBezTo>
                  <a:cubicBezTo>
                    <a:pt x="246" y="183"/>
                    <a:pt x="242" y="164"/>
                    <a:pt x="234" y="146"/>
                  </a:cubicBezTo>
                  <a:cubicBezTo>
                    <a:pt x="232" y="138"/>
                    <a:pt x="231" y="131"/>
                    <a:pt x="232" y="123"/>
                  </a:cubicBezTo>
                  <a:lnTo>
                    <a:pt x="237" y="76"/>
                  </a:lnTo>
                  <a:lnTo>
                    <a:pt x="267" y="103"/>
                  </a:lnTo>
                  <a:lnTo>
                    <a:pt x="239" y="158"/>
                  </a:lnTo>
                  <a:lnTo>
                    <a:pt x="245" y="162"/>
                  </a:lnTo>
                  <a:cubicBezTo>
                    <a:pt x="250" y="167"/>
                    <a:pt x="259" y="166"/>
                    <a:pt x="263" y="160"/>
                  </a:cubicBezTo>
                  <a:lnTo>
                    <a:pt x="299" y="112"/>
                  </a:lnTo>
                  <a:cubicBezTo>
                    <a:pt x="303" y="107"/>
                    <a:pt x="303" y="100"/>
                    <a:pt x="299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1">
              <a:extLst>
                <a:ext uri="{FF2B5EF4-FFF2-40B4-BE49-F238E27FC236}">
                  <a16:creationId xmlns:a16="http://schemas.microsoft.com/office/drawing/2014/main" id="{B4E27626-194C-4DAB-85D8-CCB093514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4" y="2325688"/>
              <a:ext cx="28575" cy="31750"/>
            </a:xfrm>
            <a:custGeom>
              <a:avLst/>
              <a:gdLst>
                <a:gd name="T0" fmla="*/ 41 w 45"/>
                <a:gd name="T1" fmla="*/ 32 h 51"/>
                <a:gd name="T2" fmla="*/ 33 w 45"/>
                <a:gd name="T3" fmla="*/ 31 h 51"/>
                <a:gd name="T4" fmla="*/ 42 w 45"/>
                <a:gd name="T5" fmla="*/ 26 h 51"/>
                <a:gd name="T6" fmla="*/ 41 w 45"/>
                <a:gd name="T7" fmla="*/ 25 h 51"/>
                <a:gd name="T8" fmla="*/ 36 w 45"/>
                <a:gd name="T9" fmla="*/ 22 h 51"/>
                <a:gd name="T10" fmla="*/ 29 w 45"/>
                <a:gd name="T11" fmla="*/ 25 h 51"/>
                <a:gd name="T12" fmla="*/ 21 w 45"/>
                <a:gd name="T13" fmla="*/ 11 h 51"/>
                <a:gd name="T14" fmla="*/ 3 w 45"/>
                <a:gd name="T15" fmla="*/ 0 h 51"/>
                <a:gd name="T16" fmla="*/ 0 w 45"/>
                <a:gd name="T17" fmla="*/ 0 h 51"/>
                <a:gd name="T18" fmla="*/ 1 w 45"/>
                <a:gd name="T19" fmla="*/ 12 h 51"/>
                <a:gd name="T20" fmla="*/ 4 w 45"/>
                <a:gd name="T21" fmla="*/ 37 h 51"/>
                <a:gd name="T22" fmla="*/ 11 w 45"/>
                <a:gd name="T23" fmla="*/ 46 h 51"/>
                <a:gd name="T24" fmla="*/ 23 w 45"/>
                <a:gd name="T25" fmla="*/ 51 h 51"/>
                <a:gd name="T26" fmla="*/ 36 w 45"/>
                <a:gd name="T27" fmla="*/ 50 h 51"/>
                <a:gd name="T28" fmla="*/ 36 w 45"/>
                <a:gd name="T29" fmla="*/ 48 h 51"/>
                <a:gd name="T30" fmla="*/ 33 w 45"/>
                <a:gd name="T31" fmla="*/ 45 h 51"/>
                <a:gd name="T32" fmla="*/ 25 w 45"/>
                <a:gd name="T33" fmla="*/ 45 h 51"/>
                <a:gd name="T34" fmla="*/ 22 w 45"/>
                <a:gd name="T35" fmla="*/ 41 h 51"/>
                <a:gd name="T36" fmla="*/ 44 w 45"/>
                <a:gd name="T37" fmla="*/ 38 h 51"/>
                <a:gd name="T38" fmla="*/ 44 w 45"/>
                <a:gd name="T39" fmla="*/ 37 h 51"/>
                <a:gd name="T40" fmla="*/ 41 w 45"/>
                <a:gd name="T41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51">
                  <a:moveTo>
                    <a:pt x="41" y="32"/>
                  </a:moveTo>
                  <a:lnTo>
                    <a:pt x="33" y="31"/>
                  </a:lnTo>
                  <a:lnTo>
                    <a:pt x="42" y="26"/>
                  </a:lnTo>
                  <a:lnTo>
                    <a:pt x="41" y="25"/>
                  </a:lnTo>
                  <a:cubicBezTo>
                    <a:pt x="40" y="23"/>
                    <a:pt x="38" y="22"/>
                    <a:pt x="36" y="22"/>
                  </a:cubicBezTo>
                  <a:lnTo>
                    <a:pt x="29" y="25"/>
                  </a:lnTo>
                  <a:lnTo>
                    <a:pt x="21" y="11"/>
                  </a:lnTo>
                  <a:cubicBezTo>
                    <a:pt x="18" y="4"/>
                    <a:pt x="11" y="0"/>
                    <a:pt x="3" y="0"/>
                  </a:cubicBezTo>
                  <a:lnTo>
                    <a:pt x="0" y="0"/>
                  </a:lnTo>
                  <a:lnTo>
                    <a:pt x="1" y="12"/>
                  </a:lnTo>
                  <a:lnTo>
                    <a:pt x="4" y="37"/>
                  </a:lnTo>
                  <a:cubicBezTo>
                    <a:pt x="5" y="41"/>
                    <a:pt x="7" y="45"/>
                    <a:pt x="11" y="46"/>
                  </a:cubicBezTo>
                  <a:lnTo>
                    <a:pt x="23" y="51"/>
                  </a:lnTo>
                  <a:lnTo>
                    <a:pt x="36" y="50"/>
                  </a:lnTo>
                  <a:lnTo>
                    <a:pt x="36" y="48"/>
                  </a:lnTo>
                  <a:cubicBezTo>
                    <a:pt x="36" y="46"/>
                    <a:pt x="35" y="45"/>
                    <a:pt x="33" y="45"/>
                  </a:cubicBezTo>
                  <a:lnTo>
                    <a:pt x="25" y="45"/>
                  </a:lnTo>
                  <a:lnTo>
                    <a:pt x="22" y="41"/>
                  </a:lnTo>
                  <a:lnTo>
                    <a:pt x="44" y="38"/>
                  </a:lnTo>
                  <a:lnTo>
                    <a:pt x="44" y="37"/>
                  </a:lnTo>
                  <a:cubicBezTo>
                    <a:pt x="45" y="34"/>
                    <a:pt x="43" y="32"/>
                    <a:pt x="41" y="32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72">
              <a:extLst>
                <a:ext uri="{FF2B5EF4-FFF2-40B4-BE49-F238E27FC236}">
                  <a16:creationId xmlns:a16="http://schemas.microsoft.com/office/drawing/2014/main" id="{FB3F12B8-A2B4-496C-9C9E-F5A16621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2650"/>
              <a:ext cx="61913" cy="101600"/>
            </a:xfrm>
            <a:custGeom>
              <a:avLst/>
              <a:gdLst>
                <a:gd name="T0" fmla="*/ 76 w 96"/>
                <a:gd name="T1" fmla="*/ 120 h 160"/>
                <a:gd name="T2" fmla="*/ 76 w 96"/>
                <a:gd name="T3" fmla="*/ 120 h 160"/>
                <a:gd name="T4" fmla="*/ 74 w 96"/>
                <a:gd name="T5" fmla="*/ 119 h 160"/>
                <a:gd name="T6" fmla="*/ 67 w 96"/>
                <a:gd name="T7" fmla="*/ 108 h 160"/>
                <a:gd name="T8" fmla="*/ 66 w 96"/>
                <a:gd name="T9" fmla="*/ 107 h 160"/>
                <a:gd name="T10" fmla="*/ 93 w 96"/>
                <a:gd name="T11" fmla="*/ 66 h 160"/>
                <a:gd name="T12" fmla="*/ 93 w 96"/>
                <a:gd name="T13" fmla="*/ 45 h 160"/>
                <a:gd name="T14" fmla="*/ 48 w 96"/>
                <a:gd name="T15" fmla="*/ 0 h 160"/>
                <a:gd name="T16" fmla="*/ 3 w 96"/>
                <a:gd name="T17" fmla="*/ 45 h 160"/>
                <a:gd name="T18" fmla="*/ 3 w 96"/>
                <a:gd name="T19" fmla="*/ 66 h 160"/>
                <a:gd name="T20" fmla="*/ 30 w 96"/>
                <a:gd name="T21" fmla="*/ 107 h 160"/>
                <a:gd name="T22" fmla="*/ 25 w 96"/>
                <a:gd name="T23" fmla="*/ 117 h 160"/>
                <a:gd name="T24" fmla="*/ 0 w 96"/>
                <a:gd name="T25" fmla="*/ 121 h 160"/>
                <a:gd name="T26" fmla="*/ 23 w 96"/>
                <a:gd name="T27" fmla="*/ 144 h 160"/>
                <a:gd name="T28" fmla="*/ 76 w 96"/>
                <a:gd name="T29" fmla="*/ 146 h 160"/>
                <a:gd name="T30" fmla="*/ 96 w 96"/>
                <a:gd name="T31" fmla="*/ 127 h 160"/>
                <a:gd name="T32" fmla="*/ 76 w 96"/>
                <a:gd name="T33" fmla="*/ 1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0">
                  <a:moveTo>
                    <a:pt x="76" y="120"/>
                  </a:moveTo>
                  <a:lnTo>
                    <a:pt x="76" y="120"/>
                  </a:lnTo>
                  <a:lnTo>
                    <a:pt x="74" y="119"/>
                  </a:lnTo>
                  <a:cubicBezTo>
                    <a:pt x="70" y="117"/>
                    <a:pt x="67" y="113"/>
                    <a:pt x="67" y="108"/>
                  </a:cubicBezTo>
                  <a:lnTo>
                    <a:pt x="66" y="107"/>
                  </a:lnTo>
                  <a:cubicBezTo>
                    <a:pt x="82" y="100"/>
                    <a:pt x="93" y="84"/>
                    <a:pt x="93" y="66"/>
                  </a:cubicBezTo>
                  <a:lnTo>
                    <a:pt x="93" y="45"/>
                  </a:lnTo>
                  <a:cubicBezTo>
                    <a:pt x="93" y="20"/>
                    <a:pt x="73" y="0"/>
                    <a:pt x="48" y="0"/>
                  </a:cubicBezTo>
                  <a:cubicBezTo>
                    <a:pt x="23" y="0"/>
                    <a:pt x="3" y="20"/>
                    <a:pt x="3" y="45"/>
                  </a:cubicBezTo>
                  <a:lnTo>
                    <a:pt x="3" y="66"/>
                  </a:lnTo>
                  <a:cubicBezTo>
                    <a:pt x="3" y="85"/>
                    <a:pt x="14" y="100"/>
                    <a:pt x="30" y="107"/>
                  </a:cubicBezTo>
                  <a:cubicBezTo>
                    <a:pt x="30" y="111"/>
                    <a:pt x="28" y="114"/>
                    <a:pt x="25" y="117"/>
                  </a:cubicBezTo>
                  <a:cubicBezTo>
                    <a:pt x="17" y="117"/>
                    <a:pt x="9" y="119"/>
                    <a:pt x="0" y="121"/>
                  </a:cubicBezTo>
                  <a:lnTo>
                    <a:pt x="23" y="144"/>
                  </a:lnTo>
                  <a:cubicBezTo>
                    <a:pt x="37" y="159"/>
                    <a:pt x="61" y="160"/>
                    <a:pt x="76" y="146"/>
                  </a:cubicBezTo>
                  <a:lnTo>
                    <a:pt x="96" y="127"/>
                  </a:lnTo>
                  <a:cubicBezTo>
                    <a:pt x="96" y="127"/>
                    <a:pt x="89" y="123"/>
                    <a:pt x="76" y="120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73">
              <a:extLst>
                <a:ext uri="{FF2B5EF4-FFF2-40B4-BE49-F238E27FC236}">
                  <a16:creationId xmlns:a16="http://schemas.microsoft.com/office/drawing/2014/main" id="{B316064C-6502-4C6A-88AA-81099ABAB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5825"/>
              <a:ext cx="34925" cy="79375"/>
            </a:xfrm>
            <a:custGeom>
              <a:avLst/>
              <a:gdLst>
                <a:gd name="T0" fmla="*/ 53 w 53"/>
                <a:gd name="T1" fmla="*/ 107 h 123"/>
                <a:gd name="T2" fmla="*/ 41 w 53"/>
                <a:gd name="T3" fmla="*/ 101 h 123"/>
                <a:gd name="T4" fmla="*/ 26 w 53"/>
                <a:gd name="T5" fmla="*/ 82 h 123"/>
                <a:gd name="T6" fmla="*/ 24 w 53"/>
                <a:gd name="T7" fmla="*/ 71 h 123"/>
                <a:gd name="T8" fmla="*/ 16 w 53"/>
                <a:gd name="T9" fmla="*/ 70 h 123"/>
                <a:gd name="T10" fmla="*/ 12 w 53"/>
                <a:gd name="T11" fmla="*/ 62 h 123"/>
                <a:gd name="T12" fmla="*/ 20 w 53"/>
                <a:gd name="T13" fmla="*/ 48 h 123"/>
                <a:gd name="T14" fmla="*/ 36 w 53"/>
                <a:gd name="T15" fmla="*/ 11 h 123"/>
                <a:gd name="T16" fmla="*/ 33 w 53"/>
                <a:gd name="T17" fmla="*/ 8 h 123"/>
                <a:gd name="T18" fmla="*/ 25 w 53"/>
                <a:gd name="T19" fmla="*/ 0 h 123"/>
                <a:gd name="T20" fmla="*/ 3 w 53"/>
                <a:gd name="T21" fmla="*/ 38 h 123"/>
                <a:gd name="T22" fmla="*/ 3 w 53"/>
                <a:gd name="T23" fmla="*/ 59 h 123"/>
                <a:gd name="T24" fmla="*/ 30 w 53"/>
                <a:gd name="T25" fmla="*/ 100 h 123"/>
                <a:gd name="T26" fmla="*/ 30 w 53"/>
                <a:gd name="T27" fmla="*/ 100 h 123"/>
                <a:gd name="T28" fmla="*/ 25 w 53"/>
                <a:gd name="T29" fmla="*/ 110 h 123"/>
                <a:gd name="T30" fmla="*/ 0 w 53"/>
                <a:gd name="T31" fmla="*/ 114 h 123"/>
                <a:gd name="T32" fmla="*/ 9 w 53"/>
                <a:gd name="T33" fmla="*/ 123 h 123"/>
                <a:gd name="T34" fmla="*/ 30 w 53"/>
                <a:gd name="T35" fmla="*/ 121 h 123"/>
                <a:gd name="T36" fmla="*/ 40 w 53"/>
                <a:gd name="T37" fmla="*/ 111 h 123"/>
                <a:gd name="T38" fmla="*/ 41 w 53"/>
                <a:gd name="T39" fmla="*/ 109 h 123"/>
                <a:gd name="T40" fmla="*/ 53 w 53"/>
                <a:gd name="T41" fmla="*/ 10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23">
                  <a:moveTo>
                    <a:pt x="53" y="107"/>
                  </a:moveTo>
                  <a:lnTo>
                    <a:pt x="41" y="101"/>
                  </a:lnTo>
                  <a:cubicBezTo>
                    <a:pt x="34" y="97"/>
                    <a:pt x="28" y="90"/>
                    <a:pt x="26" y="82"/>
                  </a:cubicBezTo>
                  <a:cubicBezTo>
                    <a:pt x="26" y="79"/>
                    <a:pt x="25" y="75"/>
                    <a:pt x="24" y="71"/>
                  </a:cubicBezTo>
                  <a:lnTo>
                    <a:pt x="16" y="70"/>
                  </a:lnTo>
                  <a:cubicBezTo>
                    <a:pt x="12" y="70"/>
                    <a:pt x="10" y="66"/>
                    <a:pt x="12" y="62"/>
                  </a:cubicBezTo>
                  <a:lnTo>
                    <a:pt x="20" y="48"/>
                  </a:lnTo>
                  <a:cubicBezTo>
                    <a:pt x="17" y="24"/>
                    <a:pt x="36" y="11"/>
                    <a:pt x="36" y="11"/>
                  </a:cubicBezTo>
                  <a:cubicBezTo>
                    <a:pt x="36" y="11"/>
                    <a:pt x="37" y="7"/>
                    <a:pt x="33" y="8"/>
                  </a:cubicBezTo>
                  <a:cubicBezTo>
                    <a:pt x="37" y="2"/>
                    <a:pt x="31" y="0"/>
                    <a:pt x="25" y="0"/>
                  </a:cubicBezTo>
                  <a:cubicBezTo>
                    <a:pt x="12" y="8"/>
                    <a:pt x="3" y="22"/>
                    <a:pt x="3" y="38"/>
                  </a:cubicBezTo>
                  <a:lnTo>
                    <a:pt x="3" y="59"/>
                  </a:lnTo>
                  <a:cubicBezTo>
                    <a:pt x="3" y="78"/>
                    <a:pt x="14" y="93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2"/>
                    <a:pt x="28" y="108"/>
                    <a:pt x="25" y="110"/>
                  </a:cubicBezTo>
                  <a:cubicBezTo>
                    <a:pt x="13" y="110"/>
                    <a:pt x="0" y="114"/>
                    <a:pt x="0" y="114"/>
                  </a:cubicBezTo>
                  <a:cubicBezTo>
                    <a:pt x="0" y="114"/>
                    <a:pt x="5" y="118"/>
                    <a:pt x="9" y="123"/>
                  </a:cubicBezTo>
                  <a:cubicBezTo>
                    <a:pt x="18" y="120"/>
                    <a:pt x="22" y="121"/>
                    <a:pt x="30" y="121"/>
                  </a:cubicBezTo>
                  <a:cubicBezTo>
                    <a:pt x="36" y="121"/>
                    <a:pt x="38" y="116"/>
                    <a:pt x="40" y="111"/>
                  </a:cubicBezTo>
                  <a:lnTo>
                    <a:pt x="41" y="109"/>
                  </a:lnTo>
                  <a:lnTo>
                    <a:pt x="53" y="107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974">
              <a:extLst>
                <a:ext uri="{FF2B5EF4-FFF2-40B4-BE49-F238E27FC236}">
                  <a16:creationId xmlns:a16="http://schemas.microsoft.com/office/drawing/2014/main" id="{8B7DEC9B-8570-476E-9232-7E896D1AE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164" y="2185988"/>
              <a:ext cx="4763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975">
              <a:extLst>
                <a:ext uri="{FF2B5EF4-FFF2-40B4-BE49-F238E27FC236}">
                  <a16:creationId xmlns:a16="http://schemas.microsoft.com/office/drawing/2014/main" id="{349496AE-5032-4313-B3FE-056775C0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1" y="2185988"/>
              <a:ext cx="6350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76">
              <a:extLst>
                <a:ext uri="{FF2B5EF4-FFF2-40B4-BE49-F238E27FC236}">
                  <a16:creationId xmlns:a16="http://schemas.microsoft.com/office/drawing/2014/main" id="{59091536-018E-4007-8844-FA4D708A8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6625"/>
              <a:ext cx="14288" cy="3175"/>
            </a:xfrm>
            <a:custGeom>
              <a:avLst/>
              <a:gdLst>
                <a:gd name="T0" fmla="*/ 0 w 24"/>
                <a:gd name="T1" fmla="*/ 0 h 6"/>
                <a:gd name="T2" fmla="*/ 1 w 24"/>
                <a:gd name="T3" fmla="*/ 4 h 6"/>
                <a:gd name="T4" fmla="*/ 5 w 24"/>
                <a:gd name="T5" fmla="*/ 6 h 6"/>
                <a:gd name="T6" fmla="*/ 10 w 24"/>
                <a:gd name="T7" fmla="*/ 6 h 6"/>
                <a:gd name="T8" fmla="*/ 17 w 24"/>
                <a:gd name="T9" fmla="*/ 5 h 6"/>
                <a:gd name="T10" fmla="*/ 24 w 24"/>
                <a:gd name="T11" fmla="*/ 0 h 6"/>
                <a:gd name="T12" fmla="*/ 6 w 24"/>
                <a:gd name="T13" fmla="*/ 0 h 6"/>
                <a:gd name="T14" fmla="*/ 0 w 2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0" y="0"/>
                  </a:moveTo>
                  <a:lnTo>
                    <a:pt x="1" y="4"/>
                  </a:lnTo>
                  <a:cubicBezTo>
                    <a:pt x="2" y="5"/>
                    <a:pt x="3" y="6"/>
                    <a:pt x="5" y="6"/>
                  </a:cubicBezTo>
                  <a:lnTo>
                    <a:pt x="10" y="6"/>
                  </a:lnTo>
                  <a:cubicBezTo>
                    <a:pt x="12" y="6"/>
                    <a:pt x="14" y="6"/>
                    <a:pt x="17" y="5"/>
                  </a:cubicBezTo>
                  <a:lnTo>
                    <a:pt x="24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77">
              <a:extLst>
                <a:ext uri="{FF2B5EF4-FFF2-40B4-BE49-F238E27FC236}">
                  <a16:creationId xmlns:a16="http://schemas.microsoft.com/office/drawing/2014/main" id="{01E62AB6-5083-44FE-AB9C-6C9094239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3450"/>
              <a:ext cx="14288" cy="3175"/>
            </a:xfrm>
            <a:custGeom>
              <a:avLst/>
              <a:gdLst>
                <a:gd name="T0" fmla="*/ 0 w 24"/>
                <a:gd name="T1" fmla="*/ 4 h 6"/>
                <a:gd name="T2" fmla="*/ 2 w 24"/>
                <a:gd name="T3" fmla="*/ 2 h 6"/>
                <a:gd name="T4" fmla="*/ 6 w 24"/>
                <a:gd name="T5" fmla="*/ 1 h 6"/>
                <a:gd name="T6" fmla="*/ 7 w 24"/>
                <a:gd name="T7" fmla="*/ 2 h 6"/>
                <a:gd name="T8" fmla="*/ 9 w 24"/>
                <a:gd name="T9" fmla="*/ 1 h 6"/>
                <a:gd name="T10" fmla="*/ 13 w 24"/>
                <a:gd name="T11" fmla="*/ 0 h 6"/>
                <a:gd name="T12" fmla="*/ 24 w 24"/>
                <a:gd name="T13" fmla="*/ 4 h 6"/>
                <a:gd name="T14" fmla="*/ 9 w 24"/>
                <a:gd name="T15" fmla="*/ 6 h 6"/>
                <a:gd name="T16" fmla="*/ 6 w 24"/>
                <a:gd name="T17" fmla="*/ 6 h 6"/>
                <a:gd name="T18" fmla="*/ 0 w 24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6">
                  <a:moveTo>
                    <a:pt x="0" y="4"/>
                  </a:moveTo>
                  <a:lnTo>
                    <a:pt x="2" y="2"/>
                  </a:lnTo>
                  <a:cubicBezTo>
                    <a:pt x="3" y="0"/>
                    <a:pt x="4" y="0"/>
                    <a:pt x="6" y="1"/>
                  </a:cubicBezTo>
                  <a:lnTo>
                    <a:pt x="7" y="2"/>
                  </a:lnTo>
                  <a:lnTo>
                    <a:pt x="9" y="1"/>
                  </a:lnTo>
                  <a:cubicBezTo>
                    <a:pt x="10" y="0"/>
                    <a:pt x="12" y="0"/>
                    <a:pt x="13" y="0"/>
                  </a:cubicBezTo>
                  <a:lnTo>
                    <a:pt x="24" y="4"/>
                  </a:lnTo>
                  <a:lnTo>
                    <a:pt x="9" y="6"/>
                  </a:lnTo>
                  <a:cubicBezTo>
                    <a:pt x="8" y="6"/>
                    <a:pt x="7" y="6"/>
                    <a:pt x="6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78">
              <a:extLst>
                <a:ext uri="{FF2B5EF4-FFF2-40B4-BE49-F238E27FC236}">
                  <a16:creationId xmlns:a16="http://schemas.microsoft.com/office/drawing/2014/main" id="{502E37CC-9CE6-49E5-9926-E92A794B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228850"/>
              <a:ext cx="3175" cy="6350"/>
            </a:xfrm>
            <a:custGeom>
              <a:avLst/>
              <a:gdLst>
                <a:gd name="T0" fmla="*/ 0 w 5"/>
                <a:gd name="T1" fmla="*/ 0 h 10"/>
                <a:gd name="T2" fmla="*/ 0 w 5"/>
                <a:gd name="T3" fmla="*/ 7 h 10"/>
                <a:gd name="T4" fmla="*/ 3 w 5"/>
                <a:gd name="T5" fmla="*/ 10 h 10"/>
                <a:gd name="T6" fmla="*/ 5 w 5"/>
                <a:gd name="T7" fmla="*/ 6 h 10"/>
                <a:gd name="T8" fmla="*/ 4 w 5"/>
                <a:gd name="T9" fmla="*/ 2 h 10"/>
                <a:gd name="T10" fmla="*/ 2 w 5"/>
                <a:gd name="T11" fmla="*/ 0 h 10"/>
                <a:gd name="T12" fmla="*/ 0 w 5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0" y="7"/>
                  </a:ln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8"/>
                    <a:pt x="5" y="6"/>
                  </a:cubicBezTo>
                  <a:lnTo>
                    <a:pt x="4" y="2"/>
                  </a:lnTo>
                  <a:cubicBezTo>
                    <a:pt x="4" y="1"/>
                    <a:pt x="3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79">
              <a:extLst>
                <a:ext uri="{FF2B5EF4-FFF2-40B4-BE49-F238E27FC236}">
                  <a16:creationId xmlns:a16="http://schemas.microsoft.com/office/drawing/2014/main" id="{CE31CA30-901C-437E-A58C-22DAB1300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914" y="2227263"/>
              <a:ext cx="74613" cy="52388"/>
            </a:xfrm>
            <a:custGeom>
              <a:avLst/>
              <a:gdLst>
                <a:gd name="T0" fmla="*/ 96 w 118"/>
                <a:gd name="T1" fmla="*/ 9 h 83"/>
                <a:gd name="T2" fmla="*/ 96 w 118"/>
                <a:gd name="T3" fmla="*/ 9 h 83"/>
                <a:gd name="T4" fmla="*/ 92 w 118"/>
                <a:gd name="T5" fmla="*/ 13 h 83"/>
                <a:gd name="T6" fmla="*/ 50 w 118"/>
                <a:gd name="T7" fmla="*/ 61 h 83"/>
                <a:gd name="T8" fmla="*/ 6 w 118"/>
                <a:gd name="T9" fmla="*/ 0 h 83"/>
                <a:gd name="T10" fmla="*/ 0 w 118"/>
                <a:gd name="T11" fmla="*/ 3 h 83"/>
                <a:gd name="T12" fmla="*/ 41 w 118"/>
                <a:gd name="T13" fmla="*/ 60 h 83"/>
                <a:gd name="T14" fmla="*/ 45 w 118"/>
                <a:gd name="T15" fmla="*/ 83 h 83"/>
                <a:gd name="T16" fmla="*/ 53 w 118"/>
                <a:gd name="T17" fmla="*/ 64 h 83"/>
                <a:gd name="T18" fmla="*/ 57 w 118"/>
                <a:gd name="T19" fmla="*/ 83 h 83"/>
                <a:gd name="T20" fmla="*/ 92 w 118"/>
                <a:gd name="T21" fmla="*/ 40 h 83"/>
                <a:gd name="T22" fmla="*/ 118 w 118"/>
                <a:gd name="T23" fmla="*/ 12 h 83"/>
                <a:gd name="T24" fmla="*/ 109 w 118"/>
                <a:gd name="T25" fmla="*/ 3 h 83"/>
                <a:gd name="T26" fmla="*/ 96 w 118"/>
                <a:gd name="T27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83">
                  <a:moveTo>
                    <a:pt x="96" y="9"/>
                  </a:moveTo>
                  <a:lnTo>
                    <a:pt x="96" y="9"/>
                  </a:lnTo>
                  <a:cubicBezTo>
                    <a:pt x="95" y="10"/>
                    <a:pt x="93" y="12"/>
                    <a:pt x="92" y="13"/>
                  </a:cubicBezTo>
                  <a:lnTo>
                    <a:pt x="50" y="61"/>
                  </a:lnTo>
                  <a:lnTo>
                    <a:pt x="6" y="0"/>
                  </a:lnTo>
                  <a:lnTo>
                    <a:pt x="0" y="3"/>
                  </a:lnTo>
                  <a:cubicBezTo>
                    <a:pt x="0" y="3"/>
                    <a:pt x="31" y="47"/>
                    <a:pt x="41" y="60"/>
                  </a:cubicBezTo>
                  <a:cubicBezTo>
                    <a:pt x="35" y="73"/>
                    <a:pt x="45" y="83"/>
                    <a:pt x="45" y="83"/>
                  </a:cubicBezTo>
                  <a:lnTo>
                    <a:pt x="53" y="64"/>
                  </a:lnTo>
                  <a:lnTo>
                    <a:pt x="57" y="83"/>
                  </a:lnTo>
                  <a:cubicBezTo>
                    <a:pt x="57" y="83"/>
                    <a:pt x="83" y="54"/>
                    <a:pt x="92" y="40"/>
                  </a:cubicBezTo>
                  <a:cubicBezTo>
                    <a:pt x="100" y="27"/>
                    <a:pt x="118" y="12"/>
                    <a:pt x="118" y="12"/>
                  </a:cubicBezTo>
                  <a:lnTo>
                    <a:pt x="109" y="3"/>
                  </a:lnTo>
                  <a:cubicBezTo>
                    <a:pt x="104" y="3"/>
                    <a:pt x="100" y="6"/>
                    <a:pt x="9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80">
              <a:extLst>
                <a:ext uri="{FF2B5EF4-FFF2-40B4-BE49-F238E27FC236}">
                  <a16:creationId xmlns:a16="http://schemas.microsoft.com/office/drawing/2014/main" id="{FB962126-38F1-4B7C-A731-D8321DF8B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476" y="2254250"/>
              <a:ext cx="25400" cy="109538"/>
            </a:xfrm>
            <a:custGeom>
              <a:avLst/>
              <a:gdLst>
                <a:gd name="T0" fmla="*/ 17 w 40"/>
                <a:gd name="T1" fmla="*/ 172 h 172"/>
                <a:gd name="T2" fmla="*/ 35 w 40"/>
                <a:gd name="T3" fmla="*/ 118 h 172"/>
                <a:gd name="T4" fmla="*/ 32 w 40"/>
                <a:gd name="T5" fmla="*/ 74 h 172"/>
                <a:gd name="T6" fmla="*/ 24 w 40"/>
                <a:gd name="T7" fmla="*/ 63 h 172"/>
                <a:gd name="T8" fmla="*/ 18 w 40"/>
                <a:gd name="T9" fmla="*/ 24 h 172"/>
                <a:gd name="T10" fmla="*/ 26 w 40"/>
                <a:gd name="T11" fmla="*/ 0 h 172"/>
                <a:gd name="T12" fmla="*/ 6 w 40"/>
                <a:gd name="T13" fmla="*/ 30 h 172"/>
                <a:gd name="T14" fmla="*/ 14 w 40"/>
                <a:gd name="T15" fmla="*/ 84 h 172"/>
                <a:gd name="T16" fmla="*/ 0 w 40"/>
                <a:gd name="T17" fmla="*/ 164 h 172"/>
                <a:gd name="T18" fmla="*/ 17 w 40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72">
                  <a:moveTo>
                    <a:pt x="17" y="172"/>
                  </a:moveTo>
                  <a:lnTo>
                    <a:pt x="35" y="118"/>
                  </a:lnTo>
                  <a:cubicBezTo>
                    <a:pt x="40" y="103"/>
                    <a:pt x="38" y="87"/>
                    <a:pt x="32" y="74"/>
                  </a:cubicBezTo>
                  <a:lnTo>
                    <a:pt x="24" y="63"/>
                  </a:lnTo>
                  <a:cubicBezTo>
                    <a:pt x="16" y="52"/>
                    <a:pt x="14" y="38"/>
                    <a:pt x="18" y="24"/>
                  </a:cubicBezTo>
                  <a:lnTo>
                    <a:pt x="26" y="0"/>
                  </a:lnTo>
                  <a:lnTo>
                    <a:pt x="6" y="30"/>
                  </a:lnTo>
                  <a:lnTo>
                    <a:pt x="14" y="84"/>
                  </a:lnTo>
                  <a:lnTo>
                    <a:pt x="0" y="164"/>
                  </a:lnTo>
                  <a:cubicBezTo>
                    <a:pt x="0" y="164"/>
                    <a:pt x="6" y="168"/>
                    <a:pt x="1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81">
              <a:extLst>
                <a:ext uri="{FF2B5EF4-FFF2-40B4-BE49-F238E27FC236}">
                  <a16:creationId xmlns:a16="http://schemas.microsoft.com/office/drawing/2014/main" id="{D68FE50F-96CA-4E66-9A23-51C7272CB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1" y="2176463"/>
              <a:ext cx="14288" cy="7938"/>
            </a:xfrm>
            <a:custGeom>
              <a:avLst/>
              <a:gdLst>
                <a:gd name="T0" fmla="*/ 22 w 24"/>
                <a:gd name="T1" fmla="*/ 13 h 13"/>
                <a:gd name="T2" fmla="*/ 21 w 24"/>
                <a:gd name="T3" fmla="*/ 12 h 13"/>
                <a:gd name="T4" fmla="*/ 3 w 24"/>
                <a:gd name="T5" fmla="*/ 12 h 13"/>
                <a:gd name="T6" fmla="*/ 1 w 24"/>
                <a:gd name="T7" fmla="*/ 12 h 13"/>
                <a:gd name="T8" fmla="*/ 1 w 24"/>
                <a:gd name="T9" fmla="*/ 10 h 13"/>
                <a:gd name="T10" fmla="*/ 23 w 24"/>
                <a:gd name="T11" fmla="*/ 10 h 13"/>
                <a:gd name="T12" fmla="*/ 23 w 24"/>
                <a:gd name="T13" fmla="*/ 12 h 13"/>
                <a:gd name="T14" fmla="*/ 22 w 2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3">
                  <a:moveTo>
                    <a:pt x="22" y="13"/>
                  </a:moveTo>
                  <a:cubicBezTo>
                    <a:pt x="22" y="13"/>
                    <a:pt x="22" y="13"/>
                    <a:pt x="21" y="12"/>
                  </a:cubicBezTo>
                  <a:cubicBezTo>
                    <a:pt x="12" y="4"/>
                    <a:pt x="3" y="12"/>
                    <a:pt x="3" y="12"/>
                  </a:cubicBezTo>
                  <a:cubicBezTo>
                    <a:pt x="2" y="13"/>
                    <a:pt x="1" y="13"/>
                    <a:pt x="1" y="12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2" y="0"/>
                    <a:pt x="23" y="10"/>
                  </a:cubicBezTo>
                  <a:cubicBezTo>
                    <a:pt x="24" y="11"/>
                    <a:pt x="24" y="12"/>
                    <a:pt x="23" y="12"/>
                  </a:cubicBezTo>
                  <a:cubicBezTo>
                    <a:pt x="23" y="13"/>
                    <a:pt x="23" y="13"/>
                    <a:pt x="22" y="13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2">
              <a:extLst>
                <a:ext uri="{FF2B5EF4-FFF2-40B4-BE49-F238E27FC236}">
                  <a16:creationId xmlns:a16="http://schemas.microsoft.com/office/drawing/2014/main" id="{424FFAFC-D3AE-4C1C-8916-A7AFA6BA0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4" y="2178050"/>
              <a:ext cx="11113" cy="4763"/>
            </a:xfrm>
            <a:custGeom>
              <a:avLst/>
              <a:gdLst>
                <a:gd name="T0" fmla="*/ 15 w 17"/>
                <a:gd name="T1" fmla="*/ 7 h 7"/>
                <a:gd name="T2" fmla="*/ 15 w 17"/>
                <a:gd name="T3" fmla="*/ 6 h 7"/>
                <a:gd name="T4" fmla="*/ 2 w 17"/>
                <a:gd name="T5" fmla="*/ 6 h 7"/>
                <a:gd name="T6" fmla="*/ 0 w 17"/>
                <a:gd name="T7" fmla="*/ 6 h 7"/>
                <a:gd name="T8" fmla="*/ 1 w 17"/>
                <a:gd name="T9" fmla="*/ 4 h 7"/>
                <a:gd name="T10" fmla="*/ 16 w 17"/>
                <a:gd name="T11" fmla="*/ 4 h 7"/>
                <a:gd name="T12" fmla="*/ 17 w 17"/>
                <a:gd name="T13" fmla="*/ 6 h 7"/>
                <a:gd name="T14" fmla="*/ 15 w 1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">
                  <a:moveTo>
                    <a:pt x="15" y="7"/>
                  </a:moveTo>
                  <a:cubicBezTo>
                    <a:pt x="15" y="7"/>
                    <a:pt x="15" y="6"/>
                    <a:pt x="15" y="6"/>
                  </a:cubicBezTo>
                  <a:cubicBezTo>
                    <a:pt x="9" y="3"/>
                    <a:pt x="5" y="4"/>
                    <a:pt x="2" y="6"/>
                  </a:cubicBezTo>
                  <a:cubicBezTo>
                    <a:pt x="2" y="7"/>
                    <a:pt x="1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2"/>
                    <a:pt x="9" y="0"/>
                    <a:pt x="16" y="4"/>
                  </a:cubicBezTo>
                  <a:cubicBezTo>
                    <a:pt x="17" y="4"/>
                    <a:pt x="17" y="5"/>
                    <a:pt x="17" y="6"/>
                  </a:cubicBezTo>
                  <a:cubicBezTo>
                    <a:pt x="16" y="6"/>
                    <a:pt x="16" y="7"/>
                    <a:pt x="15" y="7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3">
              <a:extLst>
                <a:ext uri="{FF2B5EF4-FFF2-40B4-BE49-F238E27FC236}">
                  <a16:creationId xmlns:a16="http://schemas.microsoft.com/office/drawing/2014/main" id="{3D145199-D019-4230-BE25-5706650B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49475"/>
              <a:ext cx="63500" cy="60325"/>
            </a:xfrm>
            <a:custGeom>
              <a:avLst/>
              <a:gdLst>
                <a:gd name="T0" fmla="*/ 78 w 99"/>
                <a:gd name="T1" fmla="*/ 10 h 96"/>
                <a:gd name="T2" fmla="*/ 45 w 99"/>
                <a:gd name="T3" fmla="*/ 3 h 96"/>
                <a:gd name="T4" fmla="*/ 0 w 99"/>
                <a:gd name="T5" fmla="*/ 8 h 96"/>
                <a:gd name="T6" fmla="*/ 29 w 99"/>
                <a:gd name="T7" fmla="*/ 23 h 96"/>
                <a:gd name="T8" fmla="*/ 72 w 99"/>
                <a:gd name="T9" fmla="*/ 53 h 96"/>
                <a:gd name="T10" fmla="*/ 74 w 99"/>
                <a:gd name="T11" fmla="*/ 69 h 96"/>
                <a:gd name="T12" fmla="*/ 75 w 99"/>
                <a:gd name="T13" fmla="*/ 58 h 96"/>
                <a:gd name="T14" fmla="*/ 82 w 99"/>
                <a:gd name="T15" fmla="*/ 51 h 96"/>
                <a:gd name="T16" fmla="*/ 89 w 99"/>
                <a:gd name="T17" fmla="*/ 59 h 96"/>
                <a:gd name="T18" fmla="*/ 88 w 99"/>
                <a:gd name="T19" fmla="*/ 67 h 96"/>
                <a:gd name="T20" fmla="*/ 78 w 99"/>
                <a:gd name="T21" fmla="*/ 76 h 96"/>
                <a:gd name="T22" fmla="*/ 76 w 99"/>
                <a:gd name="T23" fmla="*/ 76 h 96"/>
                <a:gd name="T24" fmla="*/ 86 w 99"/>
                <a:gd name="T25" fmla="*/ 96 h 96"/>
                <a:gd name="T26" fmla="*/ 98 w 99"/>
                <a:gd name="T27" fmla="*/ 49 h 96"/>
                <a:gd name="T28" fmla="*/ 78 w 99"/>
                <a:gd name="T29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96">
                  <a:moveTo>
                    <a:pt x="78" y="10"/>
                  </a:moveTo>
                  <a:cubicBezTo>
                    <a:pt x="68" y="4"/>
                    <a:pt x="56" y="0"/>
                    <a:pt x="45" y="3"/>
                  </a:cubicBezTo>
                  <a:cubicBezTo>
                    <a:pt x="25" y="9"/>
                    <a:pt x="0" y="8"/>
                    <a:pt x="0" y="8"/>
                  </a:cubicBezTo>
                  <a:cubicBezTo>
                    <a:pt x="0" y="8"/>
                    <a:pt x="7" y="30"/>
                    <a:pt x="29" y="23"/>
                  </a:cubicBezTo>
                  <a:cubicBezTo>
                    <a:pt x="71" y="25"/>
                    <a:pt x="72" y="53"/>
                    <a:pt x="72" y="53"/>
                  </a:cubicBezTo>
                  <a:cubicBezTo>
                    <a:pt x="72" y="53"/>
                    <a:pt x="72" y="60"/>
                    <a:pt x="74" y="69"/>
                  </a:cubicBezTo>
                  <a:lnTo>
                    <a:pt x="75" y="58"/>
                  </a:lnTo>
                  <a:cubicBezTo>
                    <a:pt x="75" y="54"/>
                    <a:pt x="79" y="51"/>
                    <a:pt x="82" y="51"/>
                  </a:cubicBezTo>
                  <a:cubicBezTo>
                    <a:pt x="86" y="51"/>
                    <a:pt x="89" y="55"/>
                    <a:pt x="89" y="59"/>
                  </a:cubicBezTo>
                  <a:lnTo>
                    <a:pt x="88" y="67"/>
                  </a:lnTo>
                  <a:cubicBezTo>
                    <a:pt x="87" y="72"/>
                    <a:pt x="83" y="76"/>
                    <a:pt x="78" y="76"/>
                  </a:cubicBezTo>
                  <a:lnTo>
                    <a:pt x="76" y="76"/>
                  </a:lnTo>
                  <a:cubicBezTo>
                    <a:pt x="78" y="85"/>
                    <a:pt x="81" y="93"/>
                    <a:pt x="86" y="96"/>
                  </a:cubicBezTo>
                  <a:cubicBezTo>
                    <a:pt x="93" y="89"/>
                    <a:pt x="96" y="65"/>
                    <a:pt x="98" y="49"/>
                  </a:cubicBezTo>
                  <a:cubicBezTo>
                    <a:pt x="99" y="33"/>
                    <a:pt x="91" y="18"/>
                    <a:pt x="78" y="10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84">
              <a:extLst>
                <a:ext uri="{FF2B5EF4-FFF2-40B4-BE49-F238E27FC236}">
                  <a16:creationId xmlns:a16="http://schemas.microsoft.com/office/drawing/2014/main" id="{128B5C46-CF52-4553-9E4F-44BABAB69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1" y="2198688"/>
              <a:ext cx="6350" cy="20638"/>
            </a:xfrm>
            <a:custGeom>
              <a:avLst/>
              <a:gdLst>
                <a:gd name="T0" fmla="*/ 0 w 11"/>
                <a:gd name="T1" fmla="*/ 0 h 32"/>
                <a:gd name="T2" fmla="*/ 4 w 11"/>
                <a:gd name="T3" fmla="*/ 32 h 32"/>
                <a:gd name="T4" fmla="*/ 9 w 11"/>
                <a:gd name="T5" fmla="*/ 16 h 32"/>
                <a:gd name="T6" fmla="*/ 7 w 11"/>
                <a:gd name="T7" fmla="*/ 6 h 32"/>
                <a:gd name="T8" fmla="*/ 4 w 11"/>
                <a:gd name="T9" fmla="*/ 1 h 32"/>
                <a:gd name="T10" fmla="*/ 0 w 1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4" y="32"/>
                  </a:lnTo>
                  <a:cubicBezTo>
                    <a:pt x="9" y="28"/>
                    <a:pt x="11" y="22"/>
                    <a:pt x="9" y="16"/>
                  </a:cubicBezTo>
                  <a:lnTo>
                    <a:pt x="7" y="6"/>
                  </a:lnTo>
                  <a:cubicBezTo>
                    <a:pt x="7" y="4"/>
                    <a:pt x="5" y="2"/>
                    <a:pt x="4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2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Overview of hybrid search configuration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9CC68-0DD3-4F08-AD93-DD8903170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54912"/>
              </p:ext>
            </p:extLst>
          </p:nvPr>
        </p:nvGraphicFramePr>
        <p:xfrm>
          <a:off x="432620" y="1211476"/>
          <a:ext cx="11422829" cy="4756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942">
                  <a:extLst>
                    <a:ext uri="{9D8B030D-6E8A-4147-A177-3AD203B41FA5}">
                      <a16:colId xmlns:a16="http://schemas.microsoft.com/office/drawing/2014/main" val="4283084828"/>
                    </a:ext>
                  </a:extLst>
                </a:gridCol>
                <a:gridCol w="2175629">
                  <a:extLst>
                    <a:ext uri="{9D8B030D-6E8A-4147-A177-3AD203B41FA5}">
                      <a16:colId xmlns:a16="http://schemas.microsoft.com/office/drawing/2014/main" val="1334303095"/>
                    </a:ext>
                  </a:extLst>
                </a:gridCol>
                <a:gridCol w="2175629">
                  <a:extLst>
                    <a:ext uri="{9D8B030D-6E8A-4147-A177-3AD203B41FA5}">
                      <a16:colId xmlns:a16="http://schemas.microsoft.com/office/drawing/2014/main" val="975861963"/>
                    </a:ext>
                  </a:extLst>
                </a:gridCol>
                <a:gridCol w="2175629">
                  <a:extLst>
                    <a:ext uri="{9D8B030D-6E8A-4147-A177-3AD203B41FA5}">
                      <a16:colId xmlns:a16="http://schemas.microsoft.com/office/drawing/2014/main" val="147092710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Required configuration steps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Cloud Hybrid Search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Outbound Federation Search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Inbound Query Federation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868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Microsoft 365 for SharePoint hybrid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29831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Set up SharePoint services for hybrid environments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520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up server-to-server authentication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08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On-premises Search service application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b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</a:b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(Cloud SSA)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6206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inbound connectivity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-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-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167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a reverse proxy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-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-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362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Search results display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Yes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1472" marR="31472" marT="31472" marB="3147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32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Configure server-to-server authentication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599008" cy="424186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/>
              <a:t>Configure the Security Token Service (STS) in SharePoint Server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/>
              <a:t>Install online service management tools on a web server in your SharePoint Server farm.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/>
              <a:t>Configure server-to-server authentication:</a:t>
            </a:r>
          </a:p>
          <a:p>
            <a:pPr marL="1071563" lvl="3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Set variables you'll be using in later steps.</a:t>
            </a:r>
          </a:p>
          <a:p>
            <a:pPr marL="1071563" lvl="3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Upload the new on-premises STS certificate to SharePoint in Microsoft 365.</a:t>
            </a:r>
          </a:p>
          <a:p>
            <a:pPr marL="1071563" lvl="3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a Service Principal Name (SPN) to Azure.</a:t>
            </a:r>
          </a:p>
          <a:p>
            <a:pPr marL="1071563" lvl="3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 the SharePoint in Microsoft 365 application principal object ID with on-premises SharePoint Server.</a:t>
            </a:r>
          </a:p>
          <a:p>
            <a:pPr marL="1071563" lvl="3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Configure a common authentication realm between your on-premises SharePoint Server farm and SharePoint in Microsoft 365.</a:t>
            </a:r>
          </a:p>
          <a:p>
            <a:pPr marL="1071563" lvl="3" indent="-45720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Configure an Azure Active Directory application proxy on-premises.</a:t>
            </a:r>
          </a:p>
        </p:txBody>
      </p:sp>
    </p:spTree>
    <p:extLst>
      <p:ext uri="{BB962C8B-B14F-4D97-AF65-F5344CB8AC3E}">
        <p14:creationId xmlns:p14="http://schemas.microsoft.com/office/powerpoint/2010/main" val="309183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Configure cloud hybrid search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479455-811F-4E74-B0A0-C2676B6E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5855"/>
              </p:ext>
            </p:extLst>
          </p:nvPr>
        </p:nvGraphicFramePr>
        <p:xfrm>
          <a:off x="449220" y="1312552"/>
          <a:ext cx="11379614" cy="5261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1580">
                  <a:extLst>
                    <a:ext uri="{9D8B030D-6E8A-4147-A177-3AD203B41FA5}">
                      <a16:colId xmlns:a16="http://schemas.microsoft.com/office/drawing/2014/main" val="1344611055"/>
                    </a:ext>
                  </a:extLst>
                </a:gridCol>
                <a:gridCol w="6698034">
                  <a:extLst>
                    <a:ext uri="{9D8B030D-6E8A-4147-A177-3AD203B41FA5}">
                      <a16:colId xmlns:a16="http://schemas.microsoft.com/office/drawing/2014/main" val="208240985"/>
                    </a:ext>
                  </a:extLst>
                </a:gridCol>
              </a:tblGrid>
              <a:tr h="50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Required configuration steps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Details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6957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Configure Microsoft 365 for SharePoint hybrid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Configure your Microsoft 365 tenant for a hybrid environment, including registering your domain, configuring UPN suffixes, and synchronizing your user accounts.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1774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Set up SharePoint services for hybrid environments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Configure the needed SharePoint services for hybrid search, including User Profiles, </a:t>
                      </a:r>
                      <a:r>
                        <a:rPr lang="en-US" sz="1600" kern="1200" dirty="0" err="1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MySites</a:t>
                      </a: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, and the Application Management service.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0278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Configure up server-to-server authentication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Configure server-to-server authentication from SharePoint Server to SharePoint in Microsoft 365.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022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Create a Cloud Search Service Application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Create a cloud Search service application in SharePoint Server then create content sources for cloud hybrid search to crawl.</a:t>
                      </a:r>
                      <a:b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</a:b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1. By running the Hybrid Picker wizard.</a:t>
                      </a:r>
                      <a:b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</a:b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2. By running the CreateCloudSSA.ps1 and Onboard-CloudHybridSearch.ps1 PowerShell scripts.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2058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Configure Search results display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marR="0" algn="l" defTabSz="932742" rtl="0" eaLnBrk="1" fontAlgn="t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Create result source and verify that cloud hybrid search works.</a:t>
                      </a: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9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8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Display cloud hybrid search results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2050562-A4B0-492A-896D-BA3671FB1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9236808" cy="214719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Create a result source that defines how to get search results from the search index in Microsoft 365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Set the result source as the default result source for the cloud Search service application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 descr="The illustration shows information flowing from a site search box in SharePoint Server 2019, via the cloud SSA, to the index in Microsoft 365, and back to the site search box.">
            <a:extLst>
              <a:ext uri="{FF2B5EF4-FFF2-40B4-BE49-F238E27FC236}">
                <a16:creationId xmlns:a16="http://schemas.microsoft.com/office/drawing/2014/main" id="{7BA3EC10-CEBF-4F6D-866C-8993E478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514" y="3591480"/>
            <a:ext cx="7138972" cy="30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Configure hybrid federated search - Outbound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87B68F-8100-449E-957D-1ECA96897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3561"/>
              </p:ext>
            </p:extLst>
          </p:nvPr>
        </p:nvGraphicFramePr>
        <p:xfrm>
          <a:off x="449220" y="1312552"/>
          <a:ext cx="11379614" cy="5074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9530">
                  <a:extLst>
                    <a:ext uri="{9D8B030D-6E8A-4147-A177-3AD203B41FA5}">
                      <a16:colId xmlns:a16="http://schemas.microsoft.com/office/drawing/2014/main" val="1344611055"/>
                    </a:ext>
                  </a:extLst>
                </a:gridCol>
                <a:gridCol w="6590084">
                  <a:extLst>
                    <a:ext uri="{9D8B030D-6E8A-4147-A177-3AD203B41FA5}">
                      <a16:colId xmlns:a16="http://schemas.microsoft.com/office/drawing/2014/main" val="208240985"/>
                    </a:ext>
                  </a:extLst>
                </a:gridCol>
              </a:tblGrid>
              <a:tr h="50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Required configuration steps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Details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6957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Microsoft 365 for SharePoint hybrid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your Microsoft 365 tenant for a hybrid environment, including registering your domain, configuring UPN suffixes, and synchronizing your user accounts.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1774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Set up SharePoint services for hybrid environments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the needed SharePoint services for hybrid search, including User Profiles, </a:t>
                      </a:r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MySites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, and the Application Management service.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0278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up server-to-server authentication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server-to-server authentication from SharePoint Server to SharePoint in Microsoft 365.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022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On-premises Search service application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on-premises search service application if not already.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2058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Search results display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Configure your search service application to display search results from Microsoft 365.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9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1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Configure hybrid federated search - Inbound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6DA937-DEC7-4F95-B420-78D8423F2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50253"/>
              </p:ext>
            </p:extLst>
          </p:nvPr>
        </p:nvGraphicFramePr>
        <p:xfrm>
          <a:off x="449220" y="1312552"/>
          <a:ext cx="11379614" cy="5226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9980">
                  <a:extLst>
                    <a:ext uri="{9D8B030D-6E8A-4147-A177-3AD203B41FA5}">
                      <a16:colId xmlns:a16="http://schemas.microsoft.com/office/drawing/2014/main" val="1344611055"/>
                    </a:ext>
                  </a:extLst>
                </a:gridCol>
                <a:gridCol w="6799634">
                  <a:extLst>
                    <a:ext uri="{9D8B030D-6E8A-4147-A177-3AD203B41FA5}">
                      <a16:colId xmlns:a16="http://schemas.microsoft.com/office/drawing/2014/main" val="208240985"/>
                    </a:ext>
                  </a:extLst>
                </a:gridCol>
              </a:tblGrid>
              <a:tr h="5020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Required configuration steps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Details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effectLst/>
                        <a:latin typeface="Segoe UI Semilight" panose="020B0402040204020203" pitchFamily="34" charset="0"/>
                        <a:ea typeface="PMingLiU" panose="02020500000000000000" pitchFamily="18" charset="-120"/>
                        <a:cs typeface="Segoe UI Semilight" panose="020B0402040204020203" pitchFamily="34" charset="0"/>
                      </a:endParaRPr>
                    </a:p>
                  </a:txBody>
                  <a:tcPr marL="35979" marR="35979" marT="35979" marB="3597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6957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Configure Microsoft 365 for SharePoint hybrid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Configure your Microsoft 365 tenant for a hybrid environment, including registering your domain, configuring UPN suffixes, and synchronizing your user accounts.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1774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Set up SharePoint services for hybrid environments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Configure the needed SharePoint services for hybrid search, including User Profiles, </a:t>
                      </a:r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MySites</a:t>
                      </a: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, and the Application Management service.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027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Configure up server-to-server authentication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Configure server-to-server authentication from SharePoint Server to SharePoint in Microsoft 365.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022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On-premises Search service application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Configure on-premises search service application if not already.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2058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algn="l" defTabSz="932742" rtl="0" eaLnBrk="1" fontAlgn="t" latinLnBrk="0" hangingPunct="1"/>
                      <a:r>
                        <a:rPr lang="en-US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 inbound connectivity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Configure authentication from Microsoft 365 to SharePoint Server.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960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algn="l" defTabSz="932742" rtl="0" eaLnBrk="1" fontAlgn="t" latinLnBrk="0" hangingPunct="1"/>
                      <a:r>
                        <a:rPr lang="en-US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 a reverse proxy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Configure a reverse proxy device for your on-premises environment.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0427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algn="l" defTabSz="932742" rtl="0" eaLnBrk="1" fontAlgn="t" latinLnBrk="0" hangingPunct="1"/>
                      <a:r>
                        <a:rPr lang="en-US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 Search results display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l" fontAlgn="t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effectLst/>
                        </a:rPr>
                        <a:t>Configure your search service application to display search results from SharePoint Server in Microsoft 365.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9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1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Configure hybrid search for sensitive data </a:t>
            </a:r>
            <a:endParaRPr lang="bs-Latn-B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599008" cy="86600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When metadata from sensitive, on-premises content is allowed in the Microsoft 365 index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When metadata from sensitive, on-premises content isn't allowed in the Microsoft 365 index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 descr="Hybrid Search Sensitive Data diagram">
            <a:extLst>
              <a:ext uri="{FF2B5EF4-FFF2-40B4-BE49-F238E27FC236}">
                <a16:creationId xmlns:a16="http://schemas.microsoft.com/office/drawing/2014/main" id="{27AFAD49-D8D5-478F-97BF-D13CF633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743386"/>
            <a:ext cx="7900341" cy="35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Lab</a:t>
            </a:r>
            <a:r>
              <a:rPr lang="bs-Latn-BA" dirty="0"/>
              <a:t>: </a:t>
            </a:r>
            <a:r>
              <a:rPr lang="en-US" dirty="0"/>
              <a:t>Configuring SharePoint Hybrid</a:t>
            </a:r>
          </a:p>
        </p:txBody>
      </p:sp>
    </p:spTree>
    <p:extLst>
      <p:ext uri="{BB962C8B-B14F-4D97-AF65-F5344CB8AC3E}">
        <p14:creationId xmlns:p14="http://schemas.microsoft.com/office/powerpoint/2010/main" val="28673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65992"/>
            <a:ext cx="11018520" cy="553998"/>
          </a:xfrm>
        </p:spPr>
        <p:txBody>
          <a:bodyPr/>
          <a:lstStyle/>
          <a:p>
            <a:r>
              <a:rPr lang="bs-Latn-BA"/>
              <a:t>Module agenda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44294"/>
            <a:ext cx="9395069" cy="1378839"/>
          </a:xfrm>
        </p:spPr>
        <p:txBody>
          <a:bodyPr/>
          <a:lstStyle/>
          <a:p>
            <a:r>
              <a:rPr lang="en-US" dirty="0"/>
              <a:t>Overview of SharePoint hybrid search</a:t>
            </a:r>
          </a:p>
          <a:p>
            <a:r>
              <a:rPr lang="en-US" dirty="0"/>
              <a:t>Configure SharePoint hybrid search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CDB7BC-58E1-47A1-8483-1E6078B67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78680" y="3251106"/>
            <a:ext cx="3616880" cy="3250312"/>
            <a:chOff x="6746876" y="5080001"/>
            <a:chExt cx="642938" cy="573087"/>
          </a:xfrm>
        </p:grpSpPr>
        <p:sp>
          <p:nvSpPr>
            <p:cNvPr id="5" name="Freeform 2131">
              <a:extLst>
                <a:ext uri="{FF2B5EF4-FFF2-40B4-BE49-F238E27FC236}">
                  <a16:creationId xmlns:a16="http://schemas.microsoft.com/office/drawing/2014/main" id="{F8459445-22EC-4BE9-BCBC-E99296D102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0376" y="5116513"/>
              <a:ext cx="547688" cy="503238"/>
            </a:xfrm>
            <a:custGeom>
              <a:avLst/>
              <a:gdLst>
                <a:gd name="T0" fmla="*/ 751 w 864"/>
                <a:gd name="T1" fmla="*/ 701 h 793"/>
                <a:gd name="T2" fmla="*/ 446 w 864"/>
                <a:gd name="T3" fmla="*/ 780 h 793"/>
                <a:gd name="T4" fmla="*/ 586 w 864"/>
                <a:gd name="T5" fmla="*/ 580 h 793"/>
                <a:gd name="T6" fmla="*/ 751 w 864"/>
                <a:gd name="T7" fmla="*/ 701 h 793"/>
                <a:gd name="T8" fmla="*/ 362 w 864"/>
                <a:gd name="T9" fmla="*/ 430 h 793"/>
                <a:gd name="T10" fmla="*/ 428 w 864"/>
                <a:gd name="T11" fmla="*/ 779 h 793"/>
                <a:gd name="T12" fmla="*/ 62 w 864"/>
                <a:gd name="T13" fmla="*/ 568 h 793"/>
                <a:gd name="T14" fmla="*/ 362 w 864"/>
                <a:gd name="T15" fmla="*/ 430 h 793"/>
                <a:gd name="T16" fmla="*/ 177 w 864"/>
                <a:gd name="T17" fmla="*/ 279 h 793"/>
                <a:gd name="T18" fmla="*/ 359 w 864"/>
                <a:gd name="T19" fmla="*/ 413 h 793"/>
                <a:gd name="T20" fmla="*/ 360 w 864"/>
                <a:gd name="T21" fmla="*/ 420 h 793"/>
                <a:gd name="T22" fmla="*/ 61 w 864"/>
                <a:gd name="T23" fmla="*/ 558 h 793"/>
                <a:gd name="T24" fmla="*/ 177 w 864"/>
                <a:gd name="T25" fmla="*/ 279 h 793"/>
                <a:gd name="T26" fmla="*/ 32 w 864"/>
                <a:gd name="T27" fmla="*/ 160 h 793"/>
                <a:gd name="T28" fmla="*/ 212 w 864"/>
                <a:gd name="T29" fmla="*/ 171 h 793"/>
                <a:gd name="T30" fmla="*/ 173 w 864"/>
                <a:gd name="T31" fmla="*/ 264 h 793"/>
                <a:gd name="T32" fmla="*/ 32 w 864"/>
                <a:gd name="T33" fmla="*/ 160 h 793"/>
                <a:gd name="T34" fmla="*/ 277 w 864"/>
                <a:gd name="T35" fmla="*/ 15 h 793"/>
                <a:gd name="T36" fmla="*/ 216 w 864"/>
                <a:gd name="T37" fmla="*/ 161 h 793"/>
                <a:gd name="T38" fmla="*/ 33 w 864"/>
                <a:gd name="T39" fmla="*/ 150 h 793"/>
                <a:gd name="T40" fmla="*/ 277 w 864"/>
                <a:gd name="T41" fmla="*/ 15 h 793"/>
                <a:gd name="T42" fmla="*/ 313 w 864"/>
                <a:gd name="T43" fmla="*/ 167 h 793"/>
                <a:gd name="T44" fmla="*/ 226 w 864"/>
                <a:gd name="T45" fmla="*/ 162 h 793"/>
                <a:gd name="T46" fmla="*/ 285 w 864"/>
                <a:gd name="T47" fmla="*/ 21 h 793"/>
                <a:gd name="T48" fmla="*/ 313 w 864"/>
                <a:gd name="T49" fmla="*/ 167 h 793"/>
                <a:gd name="T50" fmla="*/ 356 w 864"/>
                <a:gd name="T51" fmla="*/ 399 h 793"/>
                <a:gd name="T52" fmla="*/ 181 w 864"/>
                <a:gd name="T53" fmla="*/ 270 h 793"/>
                <a:gd name="T54" fmla="*/ 222 w 864"/>
                <a:gd name="T55" fmla="*/ 171 h 793"/>
                <a:gd name="T56" fmla="*/ 315 w 864"/>
                <a:gd name="T57" fmla="*/ 177 h 793"/>
                <a:gd name="T58" fmla="*/ 356 w 864"/>
                <a:gd name="T59" fmla="*/ 399 h 793"/>
                <a:gd name="T60" fmla="*/ 825 w 864"/>
                <a:gd name="T61" fmla="*/ 206 h 793"/>
                <a:gd name="T62" fmla="*/ 376 w 864"/>
                <a:gd name="T63" fmla="*/ 413 h 793"/>
                <a:gd name="T64" fmla="*/ 368 w 864"/>
                <a:gd name="T65" fmla="*/ 407 h 793"/>
                <a:gd name="T66" fmla="*/ 325 w 864"/>
                <a:gd name="T67" fmla="*/ 177 h 793"/>
                <a:gd name="T68" fmla="*/ 825 w 864"/>
                <a:gd name="T69" fmla="*/ 206 h 793"/>
                <a:gd name="T70" fmla="*/ 578 w 864"/>
                <a:gd name="T71" fmla="*/ 574 h 793"/>
                <a:gd name="T72" fmla="*/ 437 w 864"/>
                <a:gd name="T73" fmla="*/ 776 h 793"/>
                <a:gd name="T74" fmla="*/ 371 w 864"/>
                <a:gd name="T75" fmla="*/ 426 h 793"/>
                <a:gd name="T76" fmla="*/ 375 w 864"/>
                <a:gd name="T77" fmla="*/ 424 h 793"/>
                <a:gd name="T78" fmla="*/ 578 w 864"/>
                <a:gd name="T79" fmla="*/ 574 h 793"/>
                <a:gd name="T80" fmla="*/ 584 w 864"/>
                <a:gd name="T81" fmla="*/ 566 h 793"/>
                <a:gd name="T82" fmla="*/ 385 w 864"/>
                <a:gd name="T83" fmla="*/ 420 h 793"/>
                <a:gd name="T84" fmla="*/ 830 w 864"/>
                <a:gd name="T85" fmla="*/ 215 h 793"/>
                <a:gd name="T86" fmla="*/ 584 w 864"/>
                <a:gd name="T87" fmla="*/ 566 h 793"/>
                <a:gd name="T88" fmla="*/ 848 w 864"/>
                <a:gd name="T89" fmla="*/ 207 h 793"/>
                <a:gd name="T90" fmla="*/ 864 w 864"/>
                <a:gd name="T91" fmla="*/ 199 h 793"/>
                <a:gd name="T92" fmla="*/ 323 w 864"/>
                <a:gd name="T93" fmla="*/ 167 h 793"/>
                <a:gd name="T94" fmla="*/ 292 w 864"/>
                <a:gd name="T95" fmla="*/ 3 h 793"/>
                <a:gd name="T96" fmla="*/ 287 w 864"/>
                <a:gd name="T97" fmla="*/ 4 h 793"/>
                <a:gd name="T98" fmla="*/ 285 w 864"/>
                <a:gd name="T99" fmla="*/ 0 h 793"/>
                <a:gd name="T100" fmla="*/ 15 w 864"/>
                <a:gd name="T101" fmla="*/ 149 h 793"/>
                <a:gd name="T102" fmla="*/ 0 w 864"/>
                <a:gd name="T103" fmla="*/ 148 h 793"/>
                <a:gd name="T104" fmla="*/ 169 w 864"/>
                <a:gd name="T105" fmla="*/ 273 h 793"/>
                <a:gd name="T106" fmla="*/ 48 w 864"/>
                <a:gd name="T107" fmla="*/ 564 h 793"/>
                <a:gd name="T108" fmla="*/ 41 w 864"/>
                <a:gd name="T109" fmla="*/ 567 h 793"/>
                <a:gd name="T110" fmla="*/ 432 w 864"/>
                <a:gd name="T111" fmla="*/ 792 h 793"/>
                <a:gd name="T112" fmla="*/ 434 w 864"/>
                <a:gd name="T113" fmla="*/ 793 h 793"/>
                <a:gd name="T114" fmla="*/ 773 w 864"/>
                <a:gd name="T115" fmla="*/ 705 h 793"/>
                <a:gd name="T116" fmla="*/ 592 w 864"/>
                <a:gd name="T117" fmla="*/ 572 h 793"/>
                <a:gd name="T118" fmla="*/ 848 w 864"/>
                <a:gd name="T119" fmla="*/ 20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4" h="793">
                  <a:moveTo>
                    <a:pt x="751" y="701"/>
                  </a:moveTo>
                  <a:lnTo>
                    <a:pt x="446" y="780"/>
                  </a:lnTo>
                  <a:lnTo>
                    <a:pt x="586" y="580"/>
                  </a:lnTo>
                  <a:lnTo>
                    <a:pt x="751" y="701"/>
                  </a:lnTo>
                  <a:close/>
                  <a:moveTo>
                    <a:pt x="362" y="430"/>
                  </a:moveTo>
                  <a:lnTo>
                    <a:pt x="428" y="779"/>
                  </a:lnTo>
                  <a:lnTo>
                    <a:pt x="62" y="568"/>
                  </a:lnTo>
                  <a:lnTo>
                    <a:pt x="362" y="430"/>
                  </a:lnTo>
                  <a:close/>
                  <a:moveTo>
                    <a:pt x="177" y="279"/>
                  </a:moveTo>
                  <a:lnTo>
                    <a:pt x="359" y="413"/>
                  </a:lnTo>
                  <a:lnTo>
                    <a:pt x="360" y="420"/>
                  </a:lnTo>
                  <a:lnTo>
                    <a:pt x="61" y="558"/>
                  </a:lnTo>
                  <a:lnTo>
                    <a:pt x="177" y="279"/>
                  </a:lnTo>
                  <a:close/>
                  <a:moveTo>
                    <a:pt x="32" y="160"/>
                  </a:moveTo>
                  <a:lnTo>
                    <a:pt x="212" y="171"/>
                  </a:lnTo>
                  <a:lnTo>
                    <a:pt x="173" y="264"/>
                  </a:lnTo>
                  <a:lnTo>
                    <a:pt x="32" y="160"/>
                  </a:lnTo>
                  <a:close/>
                  <a:moveTo>
                    <a:pt x="277" y="15"/>
                  </a:moveTo>
                  <a:lnTo>
                    <a:pt x="216" y="161"/>
                  </a:lnTo>
                  <a:lnTo>
                    <a:pt x="33" y="150"/>
                  </a:lnTo>
                  <a:lnTo>
                    <a:pt x="277" y="15"/>
                  </a:lnTo>
                  <a:close/>
                  <a:moveTo>
                    <a:pt x="313" y="167"/>
                  </a:moveTo>
                  <a:lnTo>
                    <a:pt x="226" y="162"/>
                  </a:lnTo>
                  <a:lnTo>
                    <a:pt x="285" y="21"/>
                  </a:lnTo>
                  <a:lnTo>
                    <a:pt x="313" y="167"/>
                  </a:lnTo>
                  <a:close/>
                  <a:moveTo>
                    <a:pt x="356" y="399"/>
                  </a:moveTo>
                  <a:lnTo>
                    <a:pt x="181" y="270"/>
                  </a:lnTo>
                  <a:lnTo>
                    <a:pt x="222" y="171"/>
                  </a:lnTo>
                  <a:lnTo>
                    <a:pt x="315" y="177"/>
                  </a:lnTo>
                  <a:lnTo>
                    <a:pt x="356" y="399"/>
                  </a:lnTo>
                  <a:close/>
                  <a:moveTo>
                    <a:pt x="825" y="206"/>
                  </a:moveTo>
                  <a:lnTo>
                    <a:pt x="376" y="413"/>
                  </a:lnTo>
                  <a:lnTo>
                    <a:pt x="368" y="407"/>
                  </a:lnTo>
                  <a:lnTo>
                    <a:pt x="325" y="177"/>
                  </a:lnTo>
                  <a:lnTo>
                    <a:pt x="825" y="206"/>
                  </a:lnTo>
                  <a:close/>
                  <a:moveTo>
                    <a:pt x="578" y="574"/>
                  </a:moveTo>
                  <a:lnTo>
                    <a:pt x="437" y="776"/>
                  </a:lnTo>
                  <a:lnTo>
                    <a:pt x="371" y="426"/>
                  </a:lnTo>
                  <a:lnTo>
                    <a:pt x="375" y="424"/>
                  </a:lnTo>
                  <a:lnTo>
                    <a:pt x="578" y="574"/>
                  </a:lnTo>
                  <a:close/>
                  <a:moveTo>
                    <a:pt x="584" y="566"/>
                  </a:moveTo>
                  <a:lnTo>
                    <a:pt x="385" y="420"/>
                  </a:lnTo>
                  <a:lnTo>
                    <a:pt x="830" y="215"/>
                  </a:lnTo>
                  <a:lnTo>
                    <a:pt x="584" y="566"/>
                  </a:lnTo>
                  <a:close/>
                  <a:moveTo>
                    <a:pt x="848" y="207"/>
                  </a:moveTo>
                  <a:lnTo>
                    <a:pt x="864" y="199"/>
                  </a:lnTo>
                  <a:lnTo>
                    <a:pt x="323" y="167"/>
                  </a:lnTo>
                  <a:lnTo>
                    <a:pt x="292" y="3"/>
                  </a:lnTo>
                  <a:lnTo>
                    <a:pt x="287" y="4"/>
                  </a:lnTo>
                  <a:lnTo>
                    <a:pt x="285" y="0"/>
                  </a:lnTo>
                  <a:lnTo>
                    <a:pt x="15" y="149"/>
                  </a:lnTo>
                  <a:lnTo>
                    <a:pt x="0" y="148"/>
                  </a:lnTo>
                  <a:lnTo>
                    <a:pt x="169" y="273"/>
                  </a:lnTo>
                  <a:lnTo>
                    <a:pt x="48" y="564"/>
                  </a:lnTo>
                  <a:lnTo>
                    <a:pt x="41" y="567"/>
                  </a:lnTo>
                  <a:lnTo>
                    <a:pt x="432" y="792"/>
                  </a:lnTo>
                  <a:lnTo>
                    <a:pt x="434" y="793"/>
                  </a:lnTo>
                  <a:lnTo>
                    <a:pt x="773" y="705"/>
                  </a:lnTo>
                  <a:lnTo>
                    <a:pt x="592" y="572"/>
                  </a:lnTo>
                  <a:lnTo>
                    <a:pt x="848" y="20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2132">
              <a:extLst>
                <a:ext uri="{FF2B5EF4-FFF2-40B4-BE49-F238E27FC236}">
                  <a16:creationId xmlns:a16="http://schemas.microsoft.com/office/drawing/2014/main" id="{2CEADE87-3BA1-4DAF-A550-41277F7BD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501" y="5202238"/>
              <a:ext cx="87313" cy="87313"/>
            </a:xfrm>
            <a:prstGeom prst="ellipse">
              <a:avLst/>
            </a:prstGeom>
            <a:solidFill>
              <a:srgbClr val="0D7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133">
              <a:extLst>
                <a:ext uri="{FF2B5EF4-FFF2-40B4-BE49-F238E27FC236}">
                  <a16:creationId xmlns:a16="http://schemas.microsoft.com/office/drawing/2014/main" id="{ECE439AF-2C95-4414-A66E-41189F65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501" y="5580063"/>
              <a:ext cx="74613" cy="73025"/>
            </a:xfrm>
            <a:prstGeom prst="ellipse">
              <a:avLst/>
            </a:pr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134">
              <a:extLst>
                <a:ext uri="{FF2B5EF4-FFF2-40B4-BE49-F238E27FC236}">
                  <a16:creationId xmlns:a16="http://schemas.microsoft.com/office/drawing/2014/main" id="{D8CC922F-A658-488D-8F9B-AFD6DB1E2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501" y="5427663"/>
              <a:ext cx="98425" cy="98425"/>
            </a:xfrm>
            <a:prstGeom prst="ellipse">
              <a:avLst/>
            </a:prstGeom>
            <a:solidFill>
              <a:srgbClr val="0D7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135">
              <a:extLst>
                <a:ext uri="{FF2B5EF4-FFF2-40B4-BE49-F238E27FC236}">
                  <a16:creationId xmlns:a16="http://schemas.microsoft.com/office/drawing/2014/main" id="{570DB16E-89DC-40F4-8286-3141F4671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51" y="5080001"/>
              <a:ext cx="77788" cy="79375"/>
            </a:xfrm>
            <a:prstGeom prst="ellipse">
              <a:avLst/>
            </a:pr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36">
              <a:extLst>
                <a:ext uri="{FF2B5EF4-FFF2-40B4-BE49-F238E27FC236}">
                  <a16:creationId xmlns:a16="http://schemas.microsoft.com/office/drawing/2014/main" id="{33CB0148-04C9-472F-9B03-959BC0462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5526088"/>
              <a:ext cx="101600" cy="87313"/>
            </a:xfrm>
            <a:custGeom>
              <a:avLst/>
              <a:gdLst>
                <a:gd name="T0" fmla="*/ 118 w 160"/>
                <a:gd name="T1" fmla="*/ 0 h 136"/>
                <a:gd name="T2" fmla="*/ 42 w 160"/>
                <a:gd name="T3" fmla="*/ 0 h 136"/>
                <a:gd name="T4" fmla="*/ 0 w 160"/>
                <a:gd name="T5" fmla="*/ 42 h 136"/>
                <a:gd name="T6" fmla="*/ 0 w 160"/>
                <a:gd name="T7" fmla="*/ 65 h 136"/>
                <a:gd name="T8" fmla="*/ 42 w 160"/>
                <a:gd name="T9" fmla="*/ 107 h 136"/>
                <a:gd name="T10" fmla="*/ 60 w 160"/>
                <a:gd name="T11" fmla="*/ 107 h 136"/>
                <a:gd name="T12" fmla="*/ 60 w 160"/>
                <a:gd name="T13" fmla="*/ 136 h 136"/>
                <a:gd name="T14" fmla="*/ 89 w 160"/>
                <a:gd name="T15" fmla="*/ 107 h 136"/>
                <a:gd name="T16" fmla="*/ 118 w 160"/>
                <a:gd name="T17" fmla="*/ 107 h 136"/>
                <a:gd name="T18" fmla="*/ 160 w 160"/>
                <a:gd name="T19" fmla="*/ 65 h 136"/>
                <a:gd name="T20" fmla="*/ 160 w 160"/>
                <a:gd name="T21" fmla="*/ 42 h 136"/>
                <a:gd name="T22" fmla="*/ 118 w 160"/>
                <a:gd name="T2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136">
                  <a:moveTo>
                    <a:pt x="11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65"/>
                  </a:lnTo>
                  <a:cubicBezTo>
                    <a:pt x="0" y="88"/>
                    <a:pt x="19" y="107"/>
                    <a:pt x="42" y="107"/>
                  </a:cubicBezTo>
                  <a:lnTo>
                    <a:pt x="60" y="107"/>
                  </a:lnTo>
                  <a:lnTo>
                    <a:pt x="60" y="136"/>
                  </a:lnTo>
                  <a:lnTo>
                    <a:pt x="89" y="107"/>
                  </a:lnTo>
                  <a:lnTo>
                    <a:pt x="118" y="107"/>
                  </a:lnTo>
                  <a:cubicBezTo>
                    <a:pt x="141" y="107"/>
                    <a:pt x="160" y="88"/>
                    <a:pt x="160" y="65"/>
                  </a:cubicBezTo>
                  <a:lnTo>
                    <a:pt x="160" y="42"/>
                  </a:lnTo>
                  <a:cubicBezTo>
                    <a:pt x="160" y="19"/>
                    <a:pt x="141" y="0"/>
                    <a:pt x="118" y="0"/>
                  </a:cubicBez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137">
              <a:extLst>
                <a:ext uri="{FF2B5EF4-FFF2-40B4-BE49-F238E27FC236}">
                  <a16:creationId xmlns:a16="http://schemas.microsoft.com/office/drawing/2014/main" id="{8BAA3CDD-1659-48E7-8A22-443D15974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5553076"/>
              <a:ext cx="14288" cy="142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138">
              <a:extLst>
                <a:ext uri="{FF2B5EF4-FFF2-40B4-BE49-F238E27FC236}">
                  <a16:creationId xmlns:a16="http://schemas.microsoft.com/office/drawing/2014/main" id="{59B7750A-54AD-4186-B15A-2C8CFF04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5553076"/>
              <a:ext cx="15875" cy="14288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139">
              <a:extLst>
                <a:ext uri="{FF2B5EF4-FFF2-40B4-BE49-F238E27FC236}">
                  <a16:creationId xmlns:a16="http://schemas.microsoft.com/office/drawing/2014/main" id="{A1E88DA6-7F3C-4B25-B985-D06F31B13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6" y="5553076"/>
              <a:ext cx="15875" cy="14288"/>
            </a:xfrm>
            <a:prstGeom prst="ellipse">
              <a:avLst/>
            </a:pr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40">
              <a:extLst>
                <a:ext uri="{FF2B5EF4-FFF2-40B4-BE49-F238E27FC236}">
                  <a16:creationId xmlns:a16="http://schemas.microsoft.com/office/drawing/2014/main" id="{E4FDE1DF-8CD7-42BF-A9B4-7C0407D9C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76" y="5143501"/>
              <a:ext cx="141288" cy="142875"/>
            </a:xfrm>
            <a:custGeom>
              <a:avLst/>
              <a:gdLst>
                <a:gd name="T0" fmla="*/ 111 w 223"/>
                <a:gd name="T1" fmla="*/ 0 h 223"/>
                <a:gd name="T2" fmla="*/ 0 w 223"/>
                <a:gd name="T3" fmla="*/ 111 h 223"/>
                <a:gd name="T4" fmla="*/ 111 w 223"/>
                <a:gd name="T5" fmla="*/ 223 h 223"/>
                <a:gd name="T6" fmla="*/ 223 w 223"/>
                <a:gd name="T7" fmla="*/ 223 h 223"/>
                <a:gd name="T8" fmla="*/ 223 w 223"/>
                <a:gd name="T9" fmla="*/ 111 h 223"/>
                <a:gd name="T10" fmla="*/ 111 w 223"/>
                <a:gd name="T1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23">
                  <a:moveTo>
                    <a:pt x="111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173"/>
                    <a:pt x="50" y="223"/>
                    <a:pt x="111" y="223"/>
                  </a:cubicBezTo>
                  <a:lnTo>
                    <a:pt x="223" y="223"/>
                  </a:lnTo>
                  <a:lnTo>
                    <a:pt x="223" y="111"/>
                  </a:lnTo>
                  <a:cubicBezTo>
                    <a:pt x="223" y="50"/>
                    <a:pt x="173" y="0"/>
                    <a:pt x="111" y="0"/>
                  </a:cubicBez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41">
              <a:extLst>
                <a:ext uri="{FF2B5EF4-FFF2-40B4-BE49-F238E27FC236}">
                  <a16:creationId xmlns:a16="http://schemas.microsoft.com/office/drawing/2014/main" id="{7E99B863-817D-474F-BC16-40C6CDE86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6" y="5159376"/>
              <a:ext cx="344488" cy="387350"/>
            </a:xfrm>
            <a:custGeom>
              <a:avLst/>
              <a:gdLst>
                <a:gd name="T0" fmla="*/ 0 w 543"/>
                <a:gd name="T1" fmla="*/ 184 h 613"/>
                <a:gd name="T2" fmla="*/ 0 w 543"/>
                <a:gd name="T3" fmla="*/ 430 h 613"/>
                <a:gd name="T4" fmla="*/ 30 w 543"/>
                <a:gd name="T5" fmla="*/ 480 h 613"/>
                <a:gd name="T6" fmla="*/ 242 w 543"/>
                <a:gd name="T7" fmla="*/ 603 h 613"/>
                <a:gd name="T8" fmla="*/ 301 w 543"/>
                <a:gd name="T9" fmla="*/ 603 h 613"/>
                <a:gd name="T10" fmla="*/ 513 w 543"/>
                <a:gd name="T11" fmla="*/ 480 h 613"/>
                <a:gd name="T12" fmla="*/ 543 w 543"/>
                <a:gd name="T13" fmla="*/ 430 h 613"/>
                <a:gd name="T14" fmla="*/ 543 w 543"/>
                <a:gd name="T15" fmla="*/ 184 h 613"/>
                <a:gd name="T16" fmla="*/ 513 w 543"/>
                <a:gd name="T17" fmla="*/ 133 h 613"/>
                <a:gd name="T18" fmla="*/ 301 w 543"/>
                <a:gd name="T19" fmla="*/ 10 h 613"/>
                <a:gd name="T20" fmla="*/ 242 w 543"/>
                <a:gd name="T21" fmla="*/ 10 h 613"/>
                <a:gd name="T22" fmla="*/ 30 w 543"/>
                <a:gd name="T23" fmla="*/ 133 h 613"/>
                <a:gd name="T24" fmla="*/ 0 w 543"/>
                <a:gd name="T25" fmla="*/ 18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613">
                  <a:moveTo>
                    <a:pt x="0" y="184"/>
                  </a:moveTo>
                  <a:lnTo>
                    <a:pt x="0" y="430"/>
                  </a:lnTo>
                  <a:cubicBezTo>
                    <a:pt x="0" y="450"/>
                    <a:pt x="12" y="470"/>
                    <a:pt x="30" y="480"/>
                  </a:cubicBezTo>
                  <a:lnTo>
                    <a:pt x="242" y="603"/>
                  </a:lnTo>
                  <a:cubicBezTo>
                    <a:pt x="260" y="613"/>
                    <a:pt x="283" y="613"/>
                    <a:pt x="301" y="603"/>
                  </a:cubicBezTo>
                  <a:lnTo>
                    <a:pt x="513" y="480"/>
                  </a:lnTo>
                  <a:cubicBezTo>
                    <a:pt x="532" y="470"/>
                    <a:pt x="543" y="450"/>
                    <a:pt x="543" y="430"/>
                  </a:cubicBezTo>
                  <a:lnTo>
                    <a:pt x="543" y="184"/>
                  </a:lnTo>
                  <a:cubicBezTo>
                    <a:pt x="543" y="163"/>
                    <a:pt x="532" y="144"/>
                    <a:pt x="513" y="133"/>
                  </a:cubicBezTo>
                  <a:lnTo>
                    <a:pt x="301" y="10"/>
                  </a:lnTo>
                  <a:cubicBezTo>
                    <a:pt x="283" y="0"/>
                    <a:pt x="260" y="0"/>
                    <a:pt x="242" y="10"/>
                  </a:cubicBezTo>
                  <a:lnTo>
                    <a:pt x="30" y="133"/>
                  </a:lnTo>
                  <a:cubicBezTo>
                    <a:pt x="12" y="144"/>
                    <a:pt x="0" y="163"/>
                    <a:pt x="0" y="184"/>
                  </a:cubicBezTo>
                  <a:close/>
                </a:path>
              </a:pathLst>
            </a:custGeom>
            <a:solidFill>
              <a:srgbClr val="ED8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42">
              <a:extLst>
                <a:ext uri="{FF2B5EF4-FFF2-40B4-BE49-F238E27FC236}">
                  <a16:creationId xmlns:a16="http://schemas.microsoft.com/office/drawing/2014/main" id="{CDA3C10D-99E2-4CC9-89E9-B39F75E6B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3" y="5187951"/>
              <a:ext cx="311150" cy="358775"/>
            </a:xfrm>
            <a:custGeom>
              <a:avLst/>
              <a:gdLst>
                <a:gd name="T0" fmla="*/ 242 w 491"/>
                <a:gd name="T1" fmla="*/ 11 h 568"/>
                <a:gd name="T2" fmla="*/ 29 w 491"/>
                <a:gd name="T3" fmla="*/ 134 h 568"/>
                <a:gd name="T4" fmla="*/ 0 w 491"/>
                <a:gd name="T5" fmla="*/ 184 h 568"/>
                <a:gd name="T6" fmla="*/ 0 w 491"/>
                <a:gd name="T7" fmla="*/ 430 h 568"/>
                <a:gd name="T8" fmla="*/ 4 w 491"/>
                <a:gd name="T9" fmla="*/ 450 h 568"/>
                <a:gd name="T10" fmla="*/ 190 w 491"/>
                <a:gd name="T11" fmla="*/ 558 h 568"/>
                <a:gd name="T12" fmla="*/ 249 w 491"/>
                <a:gd name="T13" fmla="*/ 558 h 568"/>
                <a:gd name="T14" fmla="*/ 461 w 491"/>
                <a:gd name="T15" fmla="*/ 435 h 568"/>
                <a:gd name="T16" fmla="*/ 491 w 491"/>
                <a:gd name="T17" fmla="*/ 385 h 568"/>
                <a:gd name="T18" fmla="*/ 491 w 491"/>
                <a:gd name="T19" fmla="*/ 139 h 568"/>
                <a:gd name="T20" fmla="*/ 487 w 491"/>
                <a:gd name="T21" fmla="*/ 118 h 568"/>
                <a:gd name="T22" fmla="*/ 300 w 491"/>
                <a:gd name="T23" fmla="*/ 11 h 568"/>
                <a:gd name="T24" fmla="*/ 242 w 491"/>
                <a:gd name="T25" fmla="*/ 11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1" h="568">
                  <a:moveTo>
                    <a:pt x="242" y="11"/>
                  </a:moveTo>
                  <a:lnTo>
                    <a:pt x="29" y="134"/>
                  </a:lnTo>
                  <a:cubicBezTo>
                    <a:pt x="11" y="144"/>
                    <a:pt x="0" y="163"/>
                    <a:pt x="0" y="184"/>
                  </a:cubicBezTo>
                  <a:lnTo>
                    <a:pt x="0" y="430"/>
                  </a:lnTo>
                  <a:cubicBezTo>
                    <a:pt x="0" y="437"/>
                    <a:pt x="1" y="444"/>
                    <a:pt x="4" y="450"/>
                  </a:cubicBezTo>
                  <a:lnTo>
                    <a:pt x="190" y="558"/>
                  </a:lnTo>
                  <a:cubicBezTo>
                    <a:pt x="208" y="568"/>
                    <a:pt x="231" y="568"/>
                    <a:pt x="249" y="558"/>
                  </a:cubicBezTo>
                  <a:lnTo>
                    <a:pt x="461" y="435"/>
                  </a:lnTo>
                  <a:cubicBezTo>
                    <a:pt x="480" y="425"/>
                    <a:pt x="491" y="405"/>
                    <a:pt x="491" y="385"/>
                  </a:cubicBezTo>
                  <a:lnTo>
                    <a:pt x="491" y="139"/>
                  </a:lnTo>
                  <a:cubicBezTo>
                    <a:pt x="491" y="132"/>
                    <a:pt x="489" y="125"/>
                    <a:pt x="487" y="118"/>
                  </a:cubicBezTo>
                  <a:lnTo>
                    <a:pt x="300" y="11"/>
                  </a:lnTo>
                  <a:cubicBezTo>
                    <a:pt x="282" y="0"/>
                    <a:pt x="260" y="0"/>
                    <a:pt x="242" y="11"/>
                  </a:cubicBezTo>
                  <a:close/>
                </a:path>
              </a:pathLst>
            </a:cu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43">
              <a:extLst>
                <a:ext uri="{FF2B5EF4-FFF2-40B4-BE49-F238E27FC236}">
                  <a16:creationId xmlns:a16="http://schemas.microsoft.com/office/drawing/2014/main" id="{E0FCCDC0-5F10-4354-B529-666472B2D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1" y="5253038"/>
              <a:ext cx="150813" cy="92075"/>
            </a:xfrm>
            <a:custGeom>
              <a:avLst/>
              <a:gdLst>
                <a:gd name="T0" fmla="*/ 40 w 238"/>
                <a:gd name="T1" fmla="*/ 0 h 146"/>
                <a:gd name="T2" fmla="*/ 31 w 238"/>
                <a:gd name="T3" fmla="*/ 101 h 146"/>
                <a:gd name="T4" fmla="*/ 0 w 238"/>
                <a:gd name="T5" fmla="*/ 77 h 146"/>
                <a:gd name="T6" fmla="*/ 61 w 238"/>
                <a:gd name="T7" fmla="*/ 132 h 146"/>
                <a:gd name="T8" fmla="*/ 61 w 238"/>
                <a:gd name="T9" fmla="*/ 123 h 146"/>
                <a:gd name="T10" fmla="*/ 62 w 238"/>
                <a:gd name="T11" fmla="*/ 124 h 146"/>
                <a:gd name="T12" fmla="*/ 236 w 238"/>
                <a:gd name="T13" fmla="*/ 146 h 146"/>
                <a:gd name="T14" fmla="*/ 238 w 238"/>
                <a:gd name="T15" fmla="*/ 6 h 146"/>
                <a:gd name="T16" fmla="*/ 40 w 238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46">
                  <a:moveTo>
                    <a:pt x="40" y="0"/>
                  </a:moveTo>
                  <a:cubicBezTo>
                    <a:pt x="10" y="26"/>
                    <a:pt x="6" y="73"/>
                    <a:pt x="31" y="101"/>
                  </a:cubicBezTo>
                  <a:cubicBezTo>
                    <a:pt x="11" y="96"/>
                    <a:pt x="0" y="77"/>
                    <a:pt x="0" y="77"/>
                  </a:cubicBezTo>
                  <a:cubicBezTo>
                    <a:pt x="5" y="143"/>
                    <a:pt x="61" y="132"/>
                    <a:pt x="61" y="132"/>
                  </a:cubicBezTo>
                  <a:cubicBezTo>
                    <a:pt x="61" y="132"/>
                    <a:pt x="61" y="129"/>
                    <a:pt x="61" y="123"/>
                  </a:cubicBezTo>
                  <a:lnTo>
                    <a:pt x="62" y="124"/>
                  </a:lnTo>
                  <a:lnTo>
                    <a:pt x="236" y="146"/>
                  </a:lnTo>
                  <a:lnTo>
                    <a:pt x="238" y="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44">
              <a:extLst>
                <a:ext uri="{FF2B5EF4-FFF2-40B4-BE49-F238E27FC236}">
                  <a16:creationId xmlns:a16="http://schemas.microsoft.com/office/drawing/2014/main" id="{28DE6D2F-9DFF-43AD-9E35-DF215FBBD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5951" y="5316538"/>
              <a:ext cx="242888" cy="230188"/>
            </a:xfrm>
            <a:custGeom>
              <a:avLst/>
              <a:gdLst>
                <a:gd name="T0" fmla="*/ 383 w 383"/>
                <a:gd name="T1" fmla="*/ 259 h 365"/>
                <a:gd name="T2" fmla="*/ 364 w 383"/>
                <a:gd name="T3" fmla="*/ 95 h 365"/>
                <a:gd name="T4" fmla="*/ 251 w 383"/>
                <a:gd name="T5" fmla="*/ 1 h 365"/>
                <a:gd name="T6" fmla="*/ 90 w 383"/>
                <a:gd name="T7" fmla="*/ 22 h 365"/>
                <a:gd name="T8" fmla="*/ 25 w 383"/>
                <a:gd name="T9" fmla="*/ 98 h 365"/>
                <a:gd name="T10" fmla="*/ 0 w 383"/>
                <a:gd name="T11" fmla="*/ 263 h 365"/>
                <a:gd name="T12" fmla="*/ 158 w 383"/>
                <a:gd name="T13" fmla="*/ 355 h 365"/>
                <a:gd name="T14" fmla="*/ 217 w 383"/>
                <a:gd name="T15" fmla="*/ 355 h 365"/>
                <a:gd name="T16" fmla="*/ 383 w 383"/>
                <a:gd name="T17" fmla="*/ 25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365">
                  <a:moveTo>
                    <a:pt x="383" y="259"/>
                  </a:moveTo>
                  <a:cubicBezTo>
                    <a:pt x="379" y="213"/>
                    <a:pt x="373" y="144"/>
                    <a:pt x="364" y="95"/>
                  </a:cubicBezTo>
                  <a:cubicBezTo>
                    <a:pt x="352" y="30"/>
                    <a:pt x="286" y="2"/>
                    <a:pt x="251" y="1"/>
                  </a:cubicBezTo>
                  <a:cubicBezTo>
                    <a:pt x="217" y="0"/>
                    <a:pt x="130" y="10"/>
                    <a:pt x="90" y="22"/>
                  </a:cubicBezTo>
                  <a:cubicBezTo>
                    <a:pt x="56" y="33"/>
                    <a:pt x="31" y="63"/>
                    <a:pt x="25" y="98"/>
                  </a:cubicBezTo>
                  <a:lnTo>
                    <a:pt x="0" y="263"/>
                  </a:lnTo>
                  <a:lnTo>
                    <a:pt x="158" y="355"/>
                  </a:lnTo>
                  <a:cubicBezTo>
                    <a:pt x="176" y="365"/>
                    <a:pt x="199" y="365"/>
                    <a:pt x="217" y="355"/>
                  </a:cubicBezTo>
                  <a:lnTo>
                    <a:pt x="383" y="259"/>
                  </a:lnTo>
                  <a:close/>
                </a:path>
              </a:pathLst>
            </a:custGeom>
            <a:solidFill>
              <a:srgbClr val="522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45">
              <a:extLst>
                <a:ext uri="{FF2B5EF4-FFF2-40B4-BE49-F238E27FC236}">
                  <a16:creationId xmlns:a16="http://schemas.microsoft.com/office/drawing/2014/main" id="{37D769DD-4D5C-4AD8-82EB-328833CD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5951" y="5327651"/>
              <a:ext cx="71438" cy="180975"/>
            </a:xfrm>
            <a:custGeom>
              <a:avLst/>
              <a:gdLst>
                <a:gd name="T0" fmla="*/ 90 w 114"/>
                <a:gd name="T1" fmla="*/ 5 h 287"/>
                <a:gd name="T2" fmla="*/ 25 w 114"/>
                <a:gd name="T3" fmla="*/ 81 h 287"/>
                <a:gd name="T4" fmla="*/ 0 w 114"/>
                <a:gd name="T5" fmla="*/ 246 h 287"/>
                <a:gd name="T6" fmla="*/ 70 w 114"/>
                <a:gd name="T7" fmla="*/ 287 h 287"/>
                <a:gd name="T8" fmla="*/ 70 w 114"/>
                <a:gd name="T9" fmla="*/ 274 h 287"/>
                <a:gd name="T10" fmla="*/ 64 w 114"/>
                <a:gd name="T11" fmla="*/ 247 h 287"/>
                <a:gd name="T12" fmla="*/ 54 w 114"/>
                <a:gd name="T13" fmla="*/ 230 h 287"/>
                <a:gd name="T14" fmla="*/ 53 w 114"/>
                <a:gd name="T15" fmla="*/ 143 h 287"/>
                <a:gd name="T16" fmla="*/ 60 w 114"/>
                <a:gd name="T17" fmla="*/ 129 h 287"/>
                <a:gd name="T18" fmla="*/ 71 w 114"/>
                <a:gd name="T19" fmla="*/ 86 h 287"/>
                <a:gd name="T20" fmla="*/ 114 w 114"/>
                <a:gd name="T21" fmla="*/ 16 h 287"/>
                <a:gd name="T22" fmla="*/ 111 w 114"/>
                <a:gd name="T23" fmla="*/ 0 h 287"/>
                <a:gd name="T24" fmla="*/ 90 w 114"/>
                <a:gd name="T25" fmla="*/ 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287">
                  <a:moveTo>
                    <a:pt x="90" y="5"/>
                  </a:moveTo>
                  <a:cubicBezTo>
                    <a:pt x="56" y="16"/>
                    <a:pt x="31" y="46"/>
                    <a:pt x="25" y="81"/>
                  </a:cubicBezTo>
                  <a:lnTo>
                    <a:pt x="0" y="246"/>
                  </a:lnTo>
                  <a:lnTo>
                    <a:pt x="70" y="287"/>
                  </a:lnTo>
                  <a:lnTo>
                    <a:pt x="70" y="274"/>
                  </a:lnTo>
                  <a:cubicBezTo>
                    <a:pt x="71" y="265"/>
                    <a:pt x="68" y="255"/>
                    <a:pt x="64" y="247"/>
                  </a:cubicBezTo>
                  <a:lnTo>
                    <a:pt x="54" y="230"/>
                  </a:lnTo>
                  <a:cubicBezTo>
                    <a:pt x="40" y="203"/>
                    <a:pt x="39" y="170"/>
                    <a:pt x="53" y="143"/>
                  </a:cubicBezTo>
                  <a:lnTo>
                    <a:pt x="60" y="129"/>
                  </a:lnTo>
                  <a:cubicBezTo>
                    <a:pt x="67" y="116"/>
                    <a:pt x="71" y="101"/>
                    <a:pt x="71" y="86"/>
                  </a:cubicBezTo>
                  <a:cubicBezTo>
                    <a:pt x="71" y="56"/>
                    <a:pt x="87" y="29"/>
                    <a:pt x="114" y="16"/>
                  </a:cubicBezTo>
                  <a:lnTo>
                    <a:pt x="111" y="0"/>
                  </a:lnTo>
                  <a:cubicBezTo>
                    <a:pt x="103" y="2"/>
                    <a:pt x="96" y="3"/>
                    <a:pt x="90" y="5"/>
                  </a:cubicBezTo>
                  <a:close/>
                </a:path>
              </a:pathLst>
            </a:custGeom>
            <a:solidFill>
              <a:srgbClr val="401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46">
              <a:extLst>
                <a:ext uri="{FF2B5EF4-FFF2-40B4-BE49-F238E27FC236}">
                  <a16:creationId xmlns:a16="http://schemas.microsoft.com/office/drawing/2014/main" id="{28436A29-47C6-4790-A135-3B298C68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401" y="5146676"/>
              <a:ext cx="139700" cy="223838"/>
            </a:xfrm>
            <a:custGeom>
              <a:avLst/>
              <a:gdLst>
                <a:gd name="T0" fmla="*/ 127 w 221"/>
                <a:gd name="T1" fmla="*/ 7 h 351"/>
                <a:gd name="T2" fmla="*/ 127 w 221"/>
                <a:gd name="T3" fmla="*/ 7 h 351"/>
                <a:gd name="T4" fmla="*/ 14 w 221"/>
                <a:gd name="T5" fmla="*/ 94 h 351"/>
                <a:gd name="T6" fmla="*/ 6 w 221"/>
                <a:gd name="T7" fmla="*/ 150 h 351"/>
                <a:gd name="T8" fmla="*/ 70 w 221"/>
                <a:gd name="T9" fmla="*/ 249 h 351"/>
                <a:gd name="T10" fmla="*/ 104 w 221"/>
                <a:gd name="T11" fmla="*/ 272 h 351"/>
                <a:gd name="T12" fmla="*/ 37 w 221"/>
                <a:gd name="T13" fmla="*/ 283 h 351"/>
                <a:gd name="T14" fmla="*/ 43 w 221"/>
                <a:gd name="T15" fmla="*/ 299 h 351"/>
                <a:gd name="T16" fmla="*/ 116 w 221"/>
                <a:gd name="T17" fmla="*/ 351 h 351"/>
                <a:gd name="T18" fmla="*/ 190 w 221"/>
                <a:gd name="T19" fmla="*/ 287 h 351"/>
                <a:gd name="T20" fmla="*/ 194 w 221"/>
                <a:gd name="T21" fmla="*/ 268 h 351"/>
                <a:gd name="T22" fmla="*/ 180 w 221"/>
                <a:gd name="T23" fmla="*/ 267 h 351"/>
                <a:gd name="T24" fmla="*/ 172 w 221"/>
                <a:gd name="T25" fmla="*/ 267 h 351"/>
                <a:gd name="T26" fmla="*/ 160 w 221"/>
                <a:gd name="T27" fmla="*/ 240 h 351"/>
                <a:gd name="T28" fmla="*/ 221 w 221"/>
                <a:gd name="T29" fmla="*/ 170 h 351"/>
                <a:gd name="T30" fmla="*/ 214 w 221"/>
                <a:gd name="T31" fmla="*/ 120 h 351"/>
                <a:gd name="T32" fmla="*/ 127 w 221"/>
                <a:gd name="T33" fmla="*/ 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351">
                  <a:moveTo>
                    <a:pt x="127" y="7"/>
                  </a:moveTo>
                  <a:lnTo>
                    <a:pt x="127" y="7"/>
                  </a:lnTo>
                  <a:cubicBezTo>
                    <a:pt x="72" y="0"/>
                    <a:pt x="21" y="38"/>
                    <a:pt x="14" y="94"/>
                  </a:cubicBezTo>
                  <a:lnTo>
                    <a:pt x="6" y="150"/>
                  </a:lnTo>
                  <a:cubicBezTo>
                    <a:pt x="0" y="195"/>
                    <a:pt x="28" y="237"/>
                    <a:pt x="70" y="249"/>
                  </a:cubicBezTo>
                  <a:lnTo>
                    <a:pt x="104" y="272"/>
                  </a:lnTo>
                  <a:cubicBezTo>
                    <a:pt x="81" y="275"/>
                    <a:pt x="57" y="279"/>
                    <a:pt x="37" y="283"/>
                  </a:cubicBezTo>
                  <a:lnTo>
                    <a:pt x="43" y="299"/>
                  </a:lnTo>
                  <a:cubicBezTo>
                    <a:pt x="54" y="331"/>
                    <a:pt x="83" y="351"/>
                    <a:pt x="116" y="351"/>
                  </a:cubicBezTo>
                  <a:cubicBezTo>
                    <a:pt x="153" y="350"/>
                    <a:pt x="184" y="324"/>
                    <a:pt x="190" y="287"/>
                  </a:cubicBezTo>
                  <a:lnTo>
                    <a:pt x="194" y="268"/>
                  </a:lnTo>
                  <a:cubicBezTo>
                    <a:pt x="189" y="267"/>
                    <a:pt x="184" y="267"/>
                    <a:pt x="180" y="267"/>
                  </a:cubicBezTo>
                  <a:cubicBezTo>
                    <a:pt x="178" y="267"/>
                    <a:pt x="175" y="267"/>
                    <a:pt x="172" y="267"/>
                  </a:cubicBezTo>
                  <a:lnTo>
                    <a:pt x="160" y="240"/>
                  </a:lnTo>
                  <a:cubicBezTo>
                    <a:pt x="185" y="225"/>
                    <a:pt x="216" y="202"/>
                    <a:pt x="221" y="170"/>
                  </a:cubicBezTo>
                  <a:lnTo>
                    <a:pt x="214" y="120"/>
                  </a:lnTo>
                  <a:cubicBezTo>
                    <a:pt x="221" y="65"/>
                    <a:pt x="182" y="14"/>
                    <a:pt x="127" y="7"/>
                  </a:cubicBez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47">
              <a:extLst>
                <a:ext uri="{FF2B5EF4-FFF2-40B4-BE49-F238E27FC236}">
                  <a16:creationId xmlns:a16="http://schemas.microsoft.com/office/drawing/2014/main" id="{F2174C39-3442-464F-AC3A-9CA4AF0BD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401" y="5208588"/>
              <a:ext cx="50800" cy="93663"/>
            </a:xfrm>
            <a:custGeom>
              <a:avLst/>
              <a:gdLst>
                <a:gd name="T0" fmla="*/ 47 w 80"/>
                <a:gd name="T1" fmla="*/ 48 h 146"/>
                <a:gd name="T2" fmla="*/ 59 w 80"/>
                <a:gd name="T3" fmla="*/ 34 h 146"/>
                <a:gd name="T4" fmla="*/ 48 w 80"/>
                <a:gd name="T5" fmla="*/ 5 h 146"/>
                <a:gd name="T6" fmla="*/ 12 w 80"/>
                <a:gd name="T7" fmla="*/ 0 h 146"/>
                <a:gd name="T8" fmla="*/ 5 w 80"/>
                <a:gd name="T9" fmla="*/ 53 h 146"/>
                <a:gd name="T10" fmla="*/ 54 w 80"/>
                <a:gd name="T11" fmla="*/ 146 h 146"/>
                <a:gd name="T12" fmla="*/ 80 w 80"/>
                <a:gd name="T13" fmla="*/ 67 h 146"/>
                <a:gd name="T14" fmla="*/ 53 w 80"/>
                <a:gd name="T15" fmla="*/ 63 h 146"/>
                <a:gd name="T16" fmla="*/ 47 w 80"/>
                <a:gd name="T17" fmla="*/ 4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46">
                  <a:moveTo>
                    <a:pt x="47" y="48"/>
                  </a:moveTo>
                  <a:lnTo>
                    <a:pt x="59" y="34"/>
                  </a:lnTo>
                  <a:cubicBezTo>
                    <a:pt x="68" y="23"/>
                    <a:pt x="62" y="7"/>
                    <a:pt x="48" y="5"/>
                  </a:cubicBezTo>
                  <a:lnTo>
                    <a:pt x="12" y="0"/>
                  </a:lnTo>
                  <a:lnTo>
                    <a:pt x="5" y="53"/>
                  </a:lnTo>
                  <a:cubicBezTo>
                    <a:pt x="0" y="92"/>
                    <a:pt x="20" y="129"/>
                    <a:pt x="54" y="146"/>
                  </a:cubicBezTo>
                  <a:cubicBezTo>
                    <a:pt x="50" y="137"/>
                    <a:pt x="39" y="97"/>
                    <a:pt x="80" y="67"/>
                  </a:cubicBezTo>
                  <a:lnTo>
                    <a:pt x="53" y="63"/>
                  </a:lnTo>
                  <a:cubicBezTo>
                    <a:pt x="46" y="62"/>
                    <a:pt x="42" y="54"/>
                    <a:pt x="47" y="48"/>
                  </a:cubicBez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48">
              <a:extLst>
                <a:ext uri="{FF2B5EF4-FFF2-40B4-BE49-F238E27FC236}">
                  <a16:creationId xmlns:a16="http://schemas.microsoft.com/office/drawing/2014/main" id="{EE7EAB54-9C60-47EB-BDB2-8DA550867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801" y="5265738"/>
              <a:ext cx="39688" cy="15875"/>
            </a:xfrm>
            <a:custGeom>
              <a:avLst/>
              <a:gdLst>
                <a:gd name="T0" fmla="*/ 0 w 63"/>
                <a:gd name="T1" fmla="*/ 0 h 24"/>
                <a:gd name="T2" fmla="*/ 29 w 63"/>
                <a:gd name="T3" fmla="*/ 22 h 24"/>
                <a:gd name="T4" fmla="*/ 63 w 63"/>
                <a:gd name="T5" fmla="*/ 9 h 24"/>
                <a:gd name="T6" fmla="*/ 0 w 6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4">
                  <a:moveTo>
                    <a:pt x="0" y="0"/>
                  </a:moveTo>
                  <a:cubicBezTo>
                    <a:pt x="6" y="12"/>
                    <a:pt x="16" y="20"/>
                    <a:pt x="29" y="22"/>
                  </a:cubicBezTo>
                  <a:cubicBezTo>
                    <a:pt x="43" y="24"/>
                    <a:pt x="55" y="18"/>
                    <a:pt x="63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49">
              <a:extLst>
                <a:ext uri="{FF2B5EF4-FFF2-40B4-BE49-F238E27FC236}">
                  <a16:creationId xmlns:a16="http://schemas.microsoft.com/office/drawing/2014/main" id="{381DA4DD-DB7F-447F-8A5B-78BABF10A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5262563"/>
              <a:ext cx="11113" cy="12700"/>
            </a:xfrm>
            <a:custGeom>
              <a:avLst/>
              <a:gdLst>
                <a:gd name="T0" fmla="*/ 15 w 17"/>
                <a:gd name="T1" fmla="*/ 20 h 20"/>
                <a:gd name="T2" fmla="*/ 13 w 17"/>
                <a:gd name="T3" fmla="*/ 6 h 20"/>
                <a:gd name="T4" fmla="*/ 0 w 17"/>
                <a:gd name="T5" fmla="*/ 1 h 20"/>
                <a:gd name="T6" fmla="*/ 15 w 17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5" y="20"/>
                  </a:moveTo>
                  <a:cubicBezTo>
                    <a:pt x="17" y="16"/>
                    <a:pt x="16" y="10"/>
                    <a:pt x="13" y="6"/>
                  </a:cubicBezTo>
                  <a:cubicBezTo>
                    <a:pt x="10" y="2"/>
                    <a:pt x="5" y="0"/>
                    <a:pt x="0" y="1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50">
              <a:extLst>
                <a:ext uri="{FF2B5EF4-FFF2-40B4-BE49-F238E27FC236}">
                  <a16:creationId xmlns:a16="http://schemas.microsoft.com/office/drawing/2014/main" id="{FDE4D58D-CD87-44CD-85DB-642F8CCD5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6" y="5221288"/>
              <a:ext cx="9525" cy="7938"/>
            </a:xfrm>
            <a:custGeom>
              <a:avLst/>
              <a:gdLst>
                <a:gd name="T0" fmla="*/ 8 w 16"/>
                <a:gd name="T1" fmla="*/ 9 h 12"/>
                <a:gd name="T2" fmla="*/ 13 w 16"/>
                <a:gd name="T3" fmla="*/ 12 h 12"/>
                <a:gd name="T4" fmla="*/ 15 w 16"/>
                <a:gd name="T5" fmla="*/ 9 h 12"/>
                <a:gd name="T6" fmla="*/ 9 w 16"/>
                <a:gd name="T7" fmla="*/ 0 h 12"/>
                <a:gd name="T8" fmla="*/ 1 w 16"/>
                <a:gd name="T9" fmla="*/ 7 h 12"/>
                <a:gd name="T10" fmla="*/ 1 w 16"/>
                <a:gd name="T11" fmla="*/ 11 h 12"/>
                <a:gd name="T12" fmla="*/ 8 w 16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8" y="9"/>
                  </a:moveTo>
                  <a:cubicBezTo>
                    <a:pt x="10" y="9"/>
                    <a:pt x="12" y="11"/>
                    <a:pt x="13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6" y="5"/>
                    <a:pt x="13" y="1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3" y="10"/>
                    <a:pt x="5" y="9"/>
                    <a:pt x="8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51">
              <a:extLst>
                <a:ext uri="{FF2B5EF4-FFF2-40B4-BE49-F238E27FC236}">
                  <a16:creationId xmlns:a16="http://schemas.microsoft.com/office/drawing/2014/main" id="{C37C98AF-6953-4A92-96A2-450DF4A76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6" y="5229226"/>
              <a:ext cx="11113" cy="9525"/>
            </a:xfrm>
            <a:custGeom>
              <a:avLst/>
              <a:gdLst>
                <a:gd name="T0" fmla="*/ 7 w 16"/>
                <a:gd name="T1" fmla="*/ 11 h 14"/>
                <a:gd name="T2" fmla="*/ 13 w 16"/>
                <a:gd name="T3" fmla="*/ 14 h 14"/>
                <a:gd name="T4" fmla="*/ 15 w 16"/>
                <a:gd name="T5" fmla="*/ 9 h 14"/>
                <a:gd name="T6" fmla="*/ 9 w 16"/>
                <a:gd name="T7" fmla="*/ 1 h 14"/>
                <a:gd name="T8" fmla="*/ 1 w 16"/>
                <a:gd name="T9" fmla="*/ 7 h 14"/>
                <a:gd name="T10" fmla="*/ 2 w 16"/>
                <a:gd name="T11" fmla="*/ 12 h 14"/>
                <a:gd name="T12" fmla="*/ 7 w 16"/>
                <a:gd name="T13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4">
                  <a:moveTo>
                    <a:pt x="7" y="11"/>
                  </a:moveTo>
                  <a:cubicBezTo>
                    <a:pt x="10" y="11"/>
                    <a:pt x="11" y="12"/>
                    <a:pt x="13" y="14"/>
                  </a:cubicBezTo>
                  <a:cubicBezTo>
                    <a:pt x="14" y="12"/>
                    <a:pt x="15" y="11"/>
                    <a:pt x="15" y="9"/>
                  </a:cubicBezTo>
                  <a:cubicBezTo>
                    <a:pt x="16" y="5"/>
                    <a:pt x="13" y="1"/>
                    <a:pt x="9" y="1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3" y="11"/>
                    <a:pt x="5" y="10"/>
                    <a:pt x="7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52">
              <a:extLst>
                <a:ext uri="{FF2B5EF4-FFF2-40B4-BE49-F238E27FC236}">
                  <a16:creationId xmlns:a16="http://schemas.microsoft.com/office/drawing/2014/main" id="{DB932683-B703-4597-9C76-826ECC26D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088" y="5305426"/>
              <a:ext cx="41275" cy="23813"/>
            </a:xfrm>
            <a:custGeom>
              <a:avLst/>
              <a:gdLst>
                <a:gd name="T0" fmla="*/ 32 w 65"/>
                <a:gd name="T1" fmla="*/ 5 h 37"/>
                <a:gd name="T2" fmla="*/ 23 w 65"/>
                <a:gd name="T3" fmla="*/ 4 h 37"/>
                <a:gd name="T4" fmla="*/ 8 w 65"/>
                <a:gd name="T5" fmla="*/ 0 h 37"/>
                <a:gd name="T6" fmla="*/ 0 w 65"/>
                <a:gd name="T7" fmla="*/ 37 h 37"/>
                <a:gd name="T8" fmla="*/ 65 w 65"/>
                <a:gd name="T9" fmla="*/ 4 h 37"/>
                <a:gd name="T10" fmla="*/ 32 w 65"/>
                <a:gd name="T1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37">
                  <a:moveTo>
                    <a:pt x="32" y="5"/>
                  </a:moveTo>
                  <a:lnTo>
                    <a:pt x="23" y="4"/>
                  </a:lnTo>
                  <a:cubicBezTo>
                    <a:pt x="18" y="3"/>
                    <a:pt x="13" y="2"/>
                    <a:pt x="8" y="0"/>
                  </a:cubicBezTo>
                  <a:cubicBezTo>
                    <a:pt x="6" y="21"/>
                    <a:pt x="0" y="37"/>
                    <a:pt x="0" y="37"/>
                  </a:cubicBezTo>
                  <a:cubicBezTo>
                    <a:pt x="33" y="34"/>
                    <a:pt x="54" y="17"/>
                    <a:pt x="65" y="4"/>
                  </a:cubicBezTo>
                  <a:cubicBezTo>
                    <a:pt x="54" y="6"/>
                    <a:pt x="43" y="6"/>
                    <a:pt x="32" y="5"/>
                  </a:cubicBez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153">
              <a:extLst>
                <a:ext uri="{FF2B5EF4-FFF2-40B4-BE49-F238E27FC236}">
                  <a16:creationId xmlns:a16="http://schemas.microsoft.com/office/drawing/2014/main" id="{773DB852-3A80-45C4-BB3A-E9A93997F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5224463"/>
              <a:ext cx="58738" cy="30163"/>
            </a:xfrm>
            <a:custGeom>
              <a:avLst/>
              <a:gdLst>
                <a:gd name="T0" fmla="*/ 81 w 93"/>
                <a:gd name="T1" fmla="*/ 24 h 48"/>
                <a:gd name="T2" fmla="*/ 77 w 93"/>
                <a:gd name="T3" fmla="*/ 25 h 48"/>
                <a:gd name="T4" fmla="*/ 77 w 93"/>
                <a:gd name="T5" fmla="*/ 24 h 48"/>
                <a:gd name="T6" fmla="*/ 53 w 93"/>
                <a:gd name="T7" fmla="*/ 0 h 48"/>
                <a:gd name="T8" fmla="*/ 30 w 93"/>
                <a:gd name="T9" fmla="*/ 18 h 48"/>
                <a:gd name="T10" fmla="*/ 17 w 93"/>
                <a:gd name="T11" fmla="*/ 13 h 48"/>
                <a:gd name="T12" fmla="*/ 0 w 93"/>
                <a:gd name="T13" fmla="*/ 30 h 48"/>
                <a:gd name="T14" fmla="*/ 17 w 93"/>
                <a:gd name="T15" fmla="*/ 48 h 48"/>
                <a:gd name="T16" fmla="*/ 81 w 93"/>
                <a:gd name="T17" fmla="*/ 48 h 48"/>
                <a:gd name="T18" fmla="*/ 93 w 93"/>
                <a:gd name="T19" fmla="*/ 36 h 48"/>
                <a:gd name="T20" fmla="*/ 81 w 93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81" y="24"/>
                  </a:moveTo>
                  <a:cubicBezTo>
                    <a:pt x="80" y="24"/>
                    <a:pt x="78" y="24"/>
                    <a:pt x="77" y="25"/>
                  </a:cubicBezTo>
                  <a:cubicBezTo>
                    <a:pt x="77" y="25"/>
                    <a:pt x="77" y="24"/>
                    <a:pt x="77" y="24"/>
                  </a:cubicBezTo>
                  <a:cubicBezTo>
                    <a:pt x="77" y="11"/>
                    <a:pt x="66" y="0"/>
                    <a:pt x="53" y="0"/>
                  </a:cubicBezTo>
                  <a:cubicBezTo>
                    <a:pt x="42" y="0"/>
                    <a:pt x="32" y="8"/>
                    <a:pt x="30" y="18"/>
                  </a:cubicBezTo>
                  <a:cubicBezTo>
                    <a:pt x="26" y="15"/>
                    <a:pt x="22" y="13"/>
                    <a:pt x="17" y="13"/>
                  </a:cubicBezTo>
                  <a:cubicBezTo>
                    <a:pt x="7" y="13"/>
                    <a:pt x="0" y="21"/>
                    <a:pt x="0" y="30"/>
                  </a:cubicBezTo>
                  <a:cubicBezTo>
                    <a:pt x="0" y="40"/>
                    <a:pt x="7" y="48"/>
                    <a:pt x="17" y="48"/>
                  </a:cubicBezTo>
                  <a:lnTo>
                    <a:pt x="81" y="48"/>
                  </a:lnTo>
                  <a:cubicBezTo>
                    <a:pt x="88" y="48"/>
                    <a:pt x="93" y="42"/>
                    <a:pt x="93" y="36"/>
                  </a:cubicBezTo>
                  <a:cubicBezTo>
                    <a:pt x="93" y="29"/>
                    <a:pt x="88" y="24"/>
                    <a:pt x="81" y="24"/>
                  </a:cubicBezTo>
                  <a:close/>
                </a:path>
              </a:pathLst>
            </a:custGeom>
            <a:solidFill>
              <a:srgbClr val="128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54">
              <a:extLst>
                <a:ext uri="{FF2B5EF4-FFF2-40B4-BE49-F238E27FC236}">
                  <a16:creationId xmlns:a16="http://schemas.microsoft.com/office/drawing/2014/main" id="{DC6A266A-C2C7-467D-8A7A-46F638356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1076" y="5241926"/>
              <a:ext cx="28575" cy="33338"/>
            </a:xfrm>
            <a:custGeom>
              <a:avLst/>
              <a:gdLst>
                <a:gd name="T0" fmla="*/ 33 w 45"/>
                <a:gd name="T1" fmla="*/ 28 h 54"/>
                <a:gd name="T2" fmla="*/ 33 w 45"/>
                <a:gd name="T3" fmla="*/ 0 h 54"/>
                <a:gd name="T4" fmla="*/ 12 w 45"/>
                <a:gd name="T5" fmla="*/ 0 h 54"/>
                <a:gd name="T6" fmla="*/ 12 w 45"/>
                <a:gd name="T7" fmla="*/ 28 h 54"/>
                <a:gd name="T8" fmla="*/ 0 w 45"/>
                <a:gd name="T9" fmla="*/ 28 h 54"/>
                <a:gd name="T10" fmla="*/ 22 w 45"/>
                <a:gd name="T11" fmla="*/ 54 h 54"/>
                <a:gd name="T12" fmla="*/ 45 w 45"/>
                <a:gd name="T13" fmla="*/ 28 h 54"/>
                <a:gd name="T14" fmla="*/ 33 w 45"/>
                <a:gd name="T15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4">
                  <a:moveTo>
                    <a:pt x="33" y="28"/>
                  </a:moveTo>
                  <a:lnTo>
                    <a:pt x="33" y="0"/>
                  </a:lnTo>
                  <a:lnTo>
                    <a:pt x="12" y="0"/>
                  </a:lnTo>
                  <a:lnTo>
                    <a:pt x="12" y="28"/>
                  </a:lnTo>
                  <a:lnTo>
                    <a:pt x="0" y="28"/>
                  </a:lnTo>
                  <a:lnTo>
                    <a:pt x="22" y="54"/>
                  </a:lnTo>
                  <a:lnTo>
                    <a:pt x="45" y="28"/>
                  </a:lnTo>
                  <a:lnTo>
                    <a:pt x="33" y="28"/>
                  </a:lnTo>
                  <a:close/>
                </a:path>
              </a:pathLst>
            </a:custGeom>
            <a:solidFill>
              <a:srgbClr val="ED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55">
              <a:extLst>
                <a:ext uri="{FF2B5EF4-FFF2-40B4-BE49-F238E27FC236}">
                  <a16:creationId xmlns:a16="http://schemas.microsoft.com/office/drawing/2014/main" id="{89829498-8888-4C12-811A-28BA406C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1" y="5103813"/>
              <a:ext cx="41275" cy="34925"/>
            </a:xfrm>
            <a:custGeom>
              <a:avLst/>
              <a:gdLst>
                <a:gd name="T0" fmla="*/ 59 w 65"/>
                <a:gd name="T1" fmla="*/ 30 h 54"/>
                <a:gd name="T2" fmla="*/ 59 w 65"/>
                <a:gd name="T3" fmla="*/ 30 h 54"/>
                <a:gd name="T4" fmla="*/ 59 w 65"/>
                <a:gd name="T5" fmla="*/ 31 h 54"/>
                <a:gd name="T6" fmla="*/ 59 w 65"/>
                <a:gd name="T7" fmla="*/ 31 h 54"/>
                <a:gd name="T8" fmla="*/ 32 w 65"/>
                <a:gd name="T9" fmla="*/ 54 h 54"/>
                <a:gd name="T10" fmla="*/ 6 w 65"/>
                <a:gd name="T11" fmla="*/ 30 h 54"/>
                <a:gd name="T12" fmla="*/ 6 w 65"/>
                <a:gd name="T13" fmla="*/ 30 h 54"/>
                <a:gd name="T14" fmla="*/ 0 w 65"/>
                <a:gd name="T15" fmla="*/ 17 h 54"/>
                <a:gd name="T16" fmla="*/ 18 w 65"/>
                <a:gd name="T17" fmla="*/ 0 h 54"/>
                <a:gd name="T18" fmla="*/ 33 w 65"/>
                <a:gd name="T19" fmla="*/ 8 h 54"/>
                <a:gd name="T20" fmla="*/ 48 w 65"/>
                <a:gd name="T21" fmla="*/ 0 h 54"/>
                <a:gd name="T22" fmla="*/ 65 w 65"/>
                <a:gd name="T23" fmla="*/ 17 h 54"/>
                <a:gd name="T24" fmla="*/ 59 w 65"/>
                <a:gd name="T25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4">
                  <a:moveTo>
                    <a:pt x="59" y="30"/>
                  </a:moveTo>
                  <a:lnTo>
                    <a:pt x="59" y="30"/>
                  </a:lnTo>
                  <a:lnTo>
                    <a:pt x="59" y="31"/>
                  </a:lnTo>
                  <a:cubicBezTo>
                    <a:pt x="59" y="31"/>
                    <a:pt x="59" y="31"/>
                    <a:pt x="59" y="31"/>
                  </a:cubicBezTo>
                  <a:lnTo>
                    <a:pt x="32" y="54"/>
                  </a:lnTo>
                  <a:lnTo>
                    <a:pt x="6" y="30"/>
                  </a:lnTo>
                  <a:lnTo>
                    <a:pt x="6" y="30"/>
                  </a:lnTo>
                  <a:cubicBezTo>
                    <a:pt x="2" y="27"/>
                    <a:pt x="0" y="22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4" y="0"/>
                    <a:pt x="30" y="3"/>
                    <a:pt x="33" y="8"/>
                  </a:cubicBezTo>
                  <a:cubicBezTo>
                    <a:pt x="36" y="3"/>
                    <a:pt x="41" y="0"/>
                    <a:pt x="48" y="0"/>
                  </a:cubicBezTo>
                  <a:cubicBezTo>
                    <a:pt x="57" y="0"/>
                    <a:pt x="65" y="8"/>
                    <a:pt x="65" y="17"/>
                  </a:cubicBezTo>
                  <a:cubicBezTo>
                    <a:pt x="65" y="22"/>
                    <a:pt x="63" y="27"/>
                    <a:pt x="59" y="30"/>
                  </a:cubicBezTo>
                  <a:close/>
                </a:path>
              </a:pathLst>
            </a:cu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56">
              <a:extLst>
                <a:ext uri="{FF2B5EF4-FFF2-40B4-BE49-F238E27FC236}">
                  <a16:creationId xmlns:a16="http://schemas.microsoft.com/office/drawing/2014/main" id="{4AC1E926-4891-4637-BC83-6F7A95541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5801" y="5454651"/>
              <a:ext cx="111125" cy="85725"/>
            </a:xfrm>
            <a:custGeom>
              <a:avLst/>
              <a:gdLst>
                <a:gd name="T0" fmla="*/ 109 w 176"/>
                <a:gd name="T1" fmla="*/ 135 h 135"/>
                <a:gd name="T2" fmla="*/ 176 w 176"/>
                <a:gd name="T3" fmla="*/ 96 h 135"/>
                <a:gd name="T4" fmla="*/ 0 w 176"/>
                <a:gd name="T5" fmla="*/ 0 h 135"/>
                <a:gd name="T6" fmla="*/ 109 w 176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35">
                  <a:moveTo>
                    <a:pt x="109" y="135"/>
                  </a:moveTo>
                  <a:lnTo>
                    <a:pt x="176" y="96"/>
                  </a:lnTo>
                  <a:lnTo>
                    <a:pt x="0" y="0"/>
                  </a:lnTo>
                  <a:lnTo>
                    <a:pt x="109" y="135"/>
                  </a:lnTo>
                  <a:close/>
                </a:path>
              </a:pathLst>
            </a:custGeom>
            <a:solidFill>
              <a:srgbClr val="401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57">
              <a:extLst>
                <a:ext uri="{FF2B5EF4-FFF2-40B4-BE49-F238E27FC236}">
                  <a16:creationId xmlns:a16="http://schemas.microsoft.com/office/drawing/2014/main" id="{80EE0251-42C4-423E-8F92-4BC3CC98D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5434013"/>
              <a:ext cx="57150" cy="20638"/>
            </a:xfrm>
            <a:custGeom>
              <a:avLst/>
              <a:gdLst>
                <a:gd name="T0" fmla="*/ 0 w 91"/>
                <a:gd name="T1" fmla="*/ 17 h 33"/>
                <a:gd name="T2" fmla="*/ 66 w 91"/>
                <a:gd name="T3" fmla="*/ 33 h 33"/>
                <a:gd name="T4" fmla="*/ 91 w 91"/>
                <a:gd name="T5" fmla="*/ 13 h 33"/>
                <a:gd name="T6" fmla="*/ 10 w 91"/>
                <a:gd name="T7" fmla="*/ 13 h 33"/>
                <a:gd name="T8" fmla="*/ 0 w 91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3">
                  <a:moveTo>
                    <a:pt x="0" y="17"/>
                  </a:moveTo>
                  <a:lnTo>
                    <a:pt x="66" y="33"/>
                  </a:lnTo>
                  <a:lnTo>
                    <a:pt x="91" y="13"/>
                  </a:lnTo>
                  <a:cubicBezTo>
                    <a:pt x="65" y="1"/>
                    <a:pt x="35" y="0"/>
                    <a:pt x="10" y="13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401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58">
              <a:extLst>
                <a:ext uri="{FF2B5EF4-FFF2-40B4-BE49-F238E27FC236}">
                  <a16:creationId xmlns:a16="http://schemas.microsoft.com/office/drawing/2014/main" id="{8D14615A-C453-4092-8B58-2DF562175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438" y="5316538"/>
              <a:ext cx="84138" cy="123825"/>
            </a:xfrm>
            <a:custGeom>
              <a:avLst/>
              <a:gdLst>
                <a:gd name="T0" fmla="*/ 97 w 131"/>
                <a:gd name="T1" fmla="*/ 1 h 195"/>
                <a:gd name="T2" fmla="*/ 12 w 131"/>
                <a:gd name="T3" fmla="*/ 14 h 195"/>
                <a:gd name="T4" fmla="*/ 6 w 131"/>
                <a:gd name="T5" fmla="*/ 17 h 195"/>
                <a:gd name="T6" fmla="*/ 6 w 131"/>
                <a:gd name="T7" fmla="*/ 17 h 195"/>
                <a:gd name="T8" fmla="*/ 6 w 131"/>
                <a:gd name="T9" fmla="*/ 17 h 195"/>
                <a:gd name="T10" fmla="*/ 6 w 131"/>
                <a:gd name="T11" fmla="*/ 17 h 195"/>
                <a:gd name="T12" fmla="*/ 0 w 131"/>
                <a:gd name="T13" fmla="*/ 25 h 195"/>
                <a:gd name="T14" fmla="*/ 4 w 131"/>
                <a:gd name="T15" fmla="*/ 24 h 195"/>
                <a:gd name="T16" fmla="*/ 28 w 131"/>
                <a:gd name="T17" fmla="*/ 187 h 195"/>
                <a:gd name="T18" fmla="*/ 38 w 131"/>
                <a:gd name="T19" fmla="*/ 194 h 195"/>
                <a:gd name="T20" fmla="*/ 122 w 131"/>
                <a:gd name="T21" fmla="*/ 182 h 195"/>
                <a:gd name="T22" fmla="*/ 123 w 131"/>
                <a:gd name="T23" fmla="*/ 186 h 195"/>
                <a:gd name="T24" fmla="*/ 129 w 131"/>
                <a:gd name="T25" fmla="*/ 178 h 195"/>
                <a:gd name="T26" fmla="*/ 129 w 131"/>
                <a:gd name="T27" fmla="*/ 178 h 195"/>
                <a:gd name="T28" fmla="*/ 131 w 131"/>
                <a:gd name="T29" fmla="*/ 172 h 195"/>
                <a:gd name="T30" fmla="*/ 106 w 131"/>
                <a:gd name="T31" fmla="*/ 8 h 195"/>
                <a:gd name="T32" fmla="*/ 97 w 131"/>
                <a:gd name="T33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195">
                  <a:moveTo>
                    <a:pt x="97" y="1"/>
                  </a:moveTo>
                  <a:lnTo>
                    <a:pt x="12" y="14"/>
                  </a:lnTo>
                  <a:cubicBezTo>
                    <a:pt x="9" y="14"/>
                    <a:pt x="8" y="15"/>
                    <a:pt x="6" y="17"/>
                  </a:cubicBezTo>
                  <a:lnTo>
                    <a:pt x="6" y="17"/>
                  </a:lnTo>
                  <a:lnTo>
                    <a:pt x="6" y="17"/>
                  </a:lnTo>
                  <a:cubicBezTo>
                    <a:pt x="6" y="17"/>
                    <a:pt x="6" y="17"/>
                    <a:pt x="6" y="17"/>
                  </a:cubicBezTo>
                  <a:lnTo>
                    <a:pt x="0" y="25"/>
                  </a:lnTo>
                  <a:lnTo>
                    <a:pt x="4" y="24"/>
                  </a:lnTo>
                  <a:lnTo>
                    <a:pt x="28" y="187"/>
                  </a:lnTo>
                  <a:cubicBezTo>
                    <a:pt x="29" y="191"/>
                    <a:pt x="34" y="195"/>
                    <a:pt x="38" y="194"/>
                  </a:cubicBezTo>
                  <a:lnTo>
                    <a:pt x="122" y="182"/>
                  </a:lnTo>
                  <a:lnTo>
                    <a:pt x="123" y="186"/>
                  </a:lnTo>
                  <a:lnTo>
                    <a:pt x="129" y="178"/>
                  </a:lnTo>
                  <a:lnTo>
                    <a:pt x="129" y="178"/>
                  </a:lnTo>
                  <a:cubicBezTo>
                    <a:pt x="130" y="176"/>
                    <a:pt x="131" y="174"/>
                    <a:pt x="131" y="172"/>
                  </a:cubicBezTo>
                  <a:lnTo>
                    <a:pt x="106" y="8"/>
                  </a:lnTo>
                  <a:cubicBezTo>
                    <a:pt x="106" y="4"/>
                    <a:pt x="101" y="0"/>
                    <a:pt x="9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159">
              <a:extLst>
                <a:ext uri="{FF2B5EF4-FFF2-40B4-BE49-F238E27FC236}">
                  <a16:creationId xmlns:a16="http://schemas.microsoft.com/office/drawing/2014/main" id="{67AF0F30-EDD2-4922-A1B4-D58E749D0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7851" y="5321301"/>
              <a:ext cx="82550" cy="122238"/>
            </a:xfrm>
            <a:custGeom>
              <a:avLst/>
              <a:gdLst>
                <a:gd name="T0" fmla="*/ 120 w 128"/>
                <a:gd name="T1" fmla="*/ 182 h 195"/>
                <a:gd name="T2" fmla="*/ 35 w 128"/>
                <a:gd name="T3" fmla="*/ 194 h 195"/>
                <a:gd name="T4" fmla="*/ 25 w 128"/>
                <a:gd name="T5" fmla="*/ 187 h 195"/>
                <a:gd name="T6" fmla="*/ 1 w 128"/>
                <a:gd name="T7" fmla="*/ 23 h 195"/>
                <a:gd name="T8" fmla="*/ 8 w 128"/>
                <a:gd name="T9" fmla="*/ 14 h 195"/>
                <a:gd name="T10" fmla="*/ 93 w 128"/>
                <a:gd name="T11" fmla="*/ 1 h 195"/>
                <a:gd name="T12" fmla="*/ 103 w 128"/>
                <a:gd name="T13" fmla="*/ 8 h 195"/>
                <a:gd name="T14" fmla="*/ 127 w 128"/>
                <a:gd name="T15" fmla="*/ 172 h 195"/>
                <a:gd name="T16" fmla="*/ 120 w 128"/>
                <a:gd name="T17" fmla="*/ 18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95">
                  <a:moveTo>
                    <a:pt x="120" y="182"/>
                  </a:moveTo>
                  <a:lnTo>
                    <a:pt x="35" y="194"/>
                  </a:lnTo>
                  <a:cubicBezTo>
                    <a:pt x="30" y="195"/>
                    <a:pt x="26" y="191"/>
                    <a:pt x="25" y="187"/>
                  </a:cubicBezTo>
                  <a:lnTo>
                    <a:pt x="1" y="23"/>
                  </a:lnTo>
                  <a:cubicBezTo>
                    <a:pt x="0" y="19"/>
                    <a:pt x="4" y="14"/>
                    <a:pt x="8" y="14"/>
                  </a:cubicBezTo>
                  <a:lnTo>
                    <a:pt x="93" y="1"/>
                  </a:lnTo>
                  <a:cubicBezTo>
                    <a:pt x="98" y="0"/>
                    <a:pt x="102" y="4"/>
                    <a:pt x="103" y="8"/>
                  </a:cubicBezTo>
                  <a:lnTo>
                    <a:pt x="127" y="172"/>
                  </a:lnTo>
                  <a:cubicBezTo>
                    <a:pt x="128" y="176"/>
                    <a:pt x="125" y="181"/>
                    <a:pt x="120" y="18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60">
              <a:extLst>
                <a:ext uri="{FF2B5EF4-FFF2-40B4-BE49-F238E27FC236}">
                  <a16:creationId xmlns:a16="http://schemas.microsoft.com/office/drawing/2014/main" id="{B9FD441B-7265-455B-81AF-B7BF8F394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6" y="5332413"/>
              <a:ext cx="73025" cy="111125"/>
            </a:xfrm>
            <a:custGeom>
              <a:avLst/>
              <a:gdLst>
                <a:gd name="T0" fmla="*/ 0 w 113"/>
                <a:gd name="T1" fmla="*/ 96 h 176"/>
                <a:gd name="T2" fmla="*/ 10 w 113"/>
                <a:gd name="T3" fmla="*/ 168 h 176"/>
                <a:gd name="T4" fmla="*/ 20 w 113"/>
                <a:gd name="T5" fmla="*/ 175 h 176"/>
                <a:gd name="T6" fmla="*/ 105 w 113"/>
                <a:gd name="T7" fmla="*/ 163 h 176"/>
                <a:gd name="T8" fmla="*/ 112 w 113"/>
                <a:gd name="T9" fmla="*/ 153 h 176"/>
                <a:gd name="T10" fmla="*/ 90 w 113"/>
                <a:gd name="T11" fmla="*/ 0 h 176"/>
                <a:gd name="T12" fmla="*/ 0 w 113"/>
                <a:gd name="T13" fmla="*/ 9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76">
                  <a:moveTo>
                    <a:pt x="0" y="96"/>
                  </a:moveTo>
                  <a:lnTo>
                    <a:pt x="10" y="168"/>
                  </a:lnTo>
                  <a:cubicBezTo>
                    <a:pt x="11" y="172"/>
                    <a:pt x="15" y="176"/>
                    <a:pt x="20" y="175"/>
                  </a:cubicBezTo>
                  <a:lnTo>
                    <a:pt x="105" y="163"/>
                  </a:lnTo>
                  <a:cubicBezTo>
                    <a:pt x="110" y="162"/>
                    <a:pt x="113" y="157"/>
                    <a:pt x="112" y="153"/>
                  </a:cubicBezTo>
                  <a:lnTo>
                    <a:pt x="90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61">
              <a:extLst>
                <a:ext uri="{FF2B5EF4-FFF2-40B4-BE49-F238E27FC236}">
                  <a16:creationId xmlns:a16="http://schemas.microsoft.com/office/drawing/2014/main" id="{E18DC509-AA1B-4B02-8DE3-516A2BAA6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5334001"/>
              <a:ext cx="11113" cy="11113"/>
            </a:xfrm>
            <a:custGeom>
              <a:avLst/>
              <a:gdLst>
                <a:gd name="T0" fmla="*/ 16 w 16"/>
                <a:gd name="T1" fmla="*/ 7 h 17"/>
                <a:gd name="T2" fmla="*/ 9 w 16"/>
                <a:gd name="T3" fmla="*/ 16 h 17"/>
                <a:gd name="T4" fmla="*/ 0 w 16"/>
                <a:gd name="T5" fmla="*/ 9 h 17"/>
                <a:gd name="T6" fmla="*/ 7 w 16"/>
                <a:gd name="T7" fmla="*/ 0 h 17"/>
                <a:gd name="T8" fmla="*/ 16 w 1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7"/>
                  </a:moveTo>
                  <a:cubicBezTo>
                    <a:pt x="16" y="11"/>
                    <a:pt x="13" y="15"/>
                    <a:pt x="9" y="16"/>
                  </a:cubicBezTo>
                  <a:cubicBezTo>
                    <a:pt x="5" y="17"/>
                    <a:pt x="1" y="14"/>
                    <a:pt x="0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11" y="0"/>
                    <a:pt x="15" y="3"/>
                    <a:pt x="16" y="7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62">
              <a:extLst>
                <a:ext uri="{FF2B5EF4-FFF2-40B4-BE49-F238E27FC236}">
                  <a16:creationId xmlns:a16="http://schemas.microsoft.com/office/drawing/2014/main" id="{DA846458-1ABD-40C2-BB42-88DDDED1A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76" y="5103813"/>
              <a:ext cx="25400" cy="34925"/>
            </a:xfrm>
            <a:custGeom>
              <a:avLst/>
              <a:gdLst>
                <a:gd name="T0" fmla="*/ 21 w 39"/>
                <a:gd name="T1" fmla="*/ 0 h 54"/>
                <a:gd name="T2" fmla="*/ 11 w 39"/>
                <a:gd name="T3" fmla="*/ 4 h 54"/>
                <a:gd name="T4" fmla="*/ 15 w 39"/>
                <a:gd name="T5" fmla="*/ 10 h 54"/>
                <a:gd name="T6" fmla="*/ 13 w 39"/>
                <a:gd name="T7" fmla="*/ 34 h 54"/>
                <a:gd name="T8" fmla="*/ 0 w 39"/>
                <a:gd name="T9" fmla="*/ 48 h 54"/>
                <a:gd name="T10" fmla="*/ 6 w 39"/>
                <a:gd name="T11" fmla="*/ 54 h 54"/>
                <a:gd name="T12" fmla="*/ 33 w 39"/>
                <a:gd name="T13" fmla="*/ 31 h 54"/>
                <a:gd name="T14" fmla="*/ 33 w 39"/>
                <a:gd name="T15" fmla="*/ 31 h 54"/>
                <a:gd name="T16" fmla="*/ 33 w 39"/>
                <a:gd name="T17" fmla="*/ 30 h 54"/>
                <a:gd name="T18" fmla="*/ 33 w 39"/>
                <a:gd name="T19" fmla="*/ 30 h 54"/>
                <a:gd name="T20" fmla="*/ 39 w 39"/>
                <a:gd name="T21" fmla="*/ 17 h 54"/>
                <a:gd name="T22" fmla="*/ 21 w 39"/>
                <a:gd name="T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4">
                  <a:moveTo>
                    <a:pt x="21" y="0"/>
                  </a:moveTo>
                  <a:cubicBezTo>
                    <a:pt x="17" y="0"/>
                    <a:pt x="14" y="1"/>
                    <a:pt x="11" y="4"/>
                  </a:cubicBezTo>
                  <a:lnTo>
                    <a:pt x="15" y="10"/>
                  </a:lnTo>
                  <a:cubicBezTo>
                    <a:pt x="20" y="18"/>
                    <a:pt x="19" y="28"/>
                    <a:pt x="13" y="34"/>
                  </a:cubicBezTo>
                  <a:lnTo>
                    <a:pt x="0" y="48"/>
                  </a:lnTo>
                  <a:lnTo>
                    <a:pt x="6" y="54"/>
                  </a:lnTo>
                  <a:lnTo>
                    <a:pt x="33" y="31"/>
                  </a:lnTo>
                  <a:cubicBezTo>
                    <a:pt x="33" y="31"/>
                    <a:pt x="33" y="31"/>
                    <a:pt x="33" y="31"/>
                  </a:cubicBezTo>
                  <a:lnTo>
                    <a:pt x="33" y="30"/>
                  </a:lnTo>
                  <a:lnTo>
                    <a:pt x="33" y="30"/>
                  </a:lnTo>
                  <a:cubicBezTo>
                    <a:pt x="37" y="27"/>
                    <a:pt x="39" y="22"/>
                    <a:pt x="39" y="17"/>
                  </a:cubicBezTo>
                  <a:cubicBezTo>
                    <a:pt x="39" y="8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63">
              <a:extLst>
                <a:ext uri="{FF2B5EF4-FFF2-40B4-BE49-F238E27FC236}">
                  <a16:creationId xmlns:a16="http://schemas.microsoft.com/office/drawing/2014/main" id="{C125E5E2-EB18-4867-87CE-13797B843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6" y="5372101"/>
              <a:ext cx="150813" cy="88900"/>
            </a:xfrm>
            <a:custGeom>
              <a:avLst/>
              <a:gdLst>
                <a:gd name="T0" fmla="*/ 173 w 239"/>
                <a:gd name="T1" fmla="*/ 78 h 141"/>
                <a:gd name="T2" fmla="*/ 151 w 239"/>
                <a:gd name="T3" fmla="*/ 52 h 141"/>
                <a:gd name="T4" fmla="*/ 137 w 239"/>
                <a:gd name="T5" fmla="*/ 39 h 141"/>
                <a:gd name="T6" fmla="*/ 122 w 239"/>
                <a:gd name="T7" fmla="*/ 9 h 141"/>
                <a:gd name="T8" fmla="*/ 110 w 239"/>
                <a:gd name="T9" fmla="*/ 1 h 141"/>
                <a:gd name="T10" fmla="*/ 106 w 239"/>
                <a:gd name="T11" fmla="*/ 0 h 141"/>
                <a:gd name="T12" fmla="*/ 110 w 239"/>
                <a:gd name="T13" fmla="*/ 24 h 141"/>
                <a:gd name="T14" fmla="*/ 93 w 239"/>
                <a:gd name="T15" fmla="*/ 17 h 141"/>
                <a:gd name="T16" fmla="*/ 93 w 239"/>
                <a:gd name="T17" fmla="*/ 17 h 141"/>
                <a:gd name="T18" fmla="*/ 49 w 239"/>
                <a:gd name="T19" fmla="*/ 7 h 141"/>
                <a:gd name="T20" fmla="*/ 4 w 239"/>
                <a:gd name="T21" fmla="*/ 11 h 141"/>
                <a:gd name="T22" fmla="*/ 4 w 239"/>
                <a:gd name="T23" fmla="*/ 16 h 141"/>
                <a:gd name="T24" fmla="*/ 16 w 239"/>
                <a:gd name="T25" fmla="*/ 26 h 141"/>
                <a:gd name="T26" fmla="*/ 45 w 239"/>
                <a:gd name="T27" fmla="*/ 26 h 141"/>
                <a:gd name="T28" fmla="*/ 81 w 239"/>
                <a:gd name="T29" fmla="*/ 38 h 141"/>
                <a:gd name="T30" fmla="*/ 41 w 239"/>
                <a:gd name="T31" fmla="*/ 35 h 141"/>
                <a:gd name="T32" fmla="*/ 0 w 239"/>
                <a:gd name="T33" fmla="*/ 50 h 141"/>
                <a:gd name="T34" fmla="*/ 1 w 239"/>
                <a:gd name="T35" fmla="*/ 53 h 141"/>
                <a:gd name="T36" fmla="*/ 18 w 239"/>
                <a:gd name="T37" fmla="*/ 61 h 141"/>
                <a:gd name="T38" fmla="*/ 38 w 239"/>
                <a:gd name="T39" fmla="*/ 54 h 141"/>
                <a:gd name="T40" fmla="*/ 82 w 239"/>
                <a:gd name="T41" fmla="*/ 61 h 141"/>
                <a:gd name="T42" fmla="*/ 82 w 239"/>
                <a:gd name="T43" fmla="*/ 61 h 141"/>
                <a:gd name="T44" fmla="*/ 40 w 239"/>
                <a:gd name="T45" fmla="*/ 58 h 141"/>
                <a:gd name="T46" fmla="*/ 7 w 239"/>
                <a:gd name="T47" fmla="*/ 75 h 141"/>
                <a:gd name="T48" fmla="*/ 8 w 239"/>
                <a:gd name="T49" fmla="*/ 77 h 141"/>
                <a:gd name="T50" fmla="*/ 25 w 239"/>
                <a:gd name="T51" fmla="*/ 83 h 141"/>
                <a:gd name="T52" fmla="*/ 43 w 239"/>
                <a:gd name="T53" fmla="*/ 73 h 141"/>
                <a:gd name="T54" fmla="*/ 76 w 239"/>
                <a:gd name="T55" fmla="*/ 82 h 141"/>
                <a:gd name="T56" fmla="*/ 42 w 239"/>
                <a:gd name="T57" fmla="*/ 82 h 141"/>
                <a:gd name="T58" fmla="*/ 23 w 239"/>
                <a:gd name="T59" fmla="*/ 100 h 141"/>
                <a:gd name="T60" fmla="*/ 25 w 239"/>
                <a:gd name="T61" fmla="*/ 102 h 141"/>
                <a:gd name="T62" fmla="*/ 40 w 239"/>
                <a:gd name="T63" fmla="*/ 104 h 141"/>
                <a:gd name="T64" fmla="*/ 52 w 239"/>
                <a:gd name="T65" fmla="*/ 97 h 141"/>
                <a:gd name="T66" fmla="*/ 71 w 239"/>
                <a:gd name="T67" fmla="*/ 107 h 141"/>
                <a:gd name="T68" fmla="*/ 71 w 239"/>
                <a:gd name="T69" fmla="*/ 107 h 141"/>
                <a:gd name="T70" fmla="*/ 71 w 239"/>
                <a:gd name="T71" fmla="*/ 107 h 141"/>
                <a:gd name="T72" fmla="*/ 103 w 239"/>
                <a:gd name="T73" fmla="*/ 113 h 141"/>
                <a:gd name="T74" fmla="*/ 155 w 239"/>
                <a:gd name="T75" fmla="*/ 123 h 141"/>
                <a:gd name="T76" fmla="*/ 203 w 239"/>
                <a:gd name="T77" fmla="*/ 141 h 141"/>
                <a:gd name="T78" fmla="*/ 231 w 239"/>
                <a:gd name="T79" fmla="*/ 136 h 141"/>
                <a:gd name="T80" fmla="*/ 239 w 239"/>
                <a:gd name="T81" fmla="*/ 105 h 141"/>
                <a:gd name="T82" fmla="*/ 239 w 239"/>
                <a:gd name="T83" fmla="*/ 101 h 141"/>
                <a:gd name="T84" fmla="*/ 173 w 239"/>
                <a:gd name="T85" fmla="*/ 7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141">
                  <a:moveTo>
                    <a:pt x="173" y="78"/>
                  </a:moveTo>
                  <a:lnTo>
                    <a:pt x="151" y="52"/>
                  </a:lnTo>
                  <a:cubicBezTo>
                    <a:pt x="146" y="47"/>
                    <a:pt x="142" y="43"/>
                    <a:pt x="137" y="39"/>
                  </a:cubicBezTo>
                  <a:lnTo>
                    <a:pt x="122" y="9"/>
                  </a:lnTo>
                  <a:cubicBezTo>
                    <a:pt x="119" y="5"/>
                    <a:pt x="115" y="2"/>
                    <a:pt x="110" y="1"/>
                  </a:cubicBezTo>
                  <a:lnTo>
                    <a:pt x="106" y="0"/>
                  </a:lnTo>
                  <a:lnTo>
                    <a:pt x="110" y="24"/>
                  </a:lnTo>
                  <a:lnTo>
                    <a:pt x="93" y="17"/>
                  </a:lnTo>
                  <a:lnTo>
                    <a:pt x="93" y="17"/>
                  </a:lnTo>
                  <a:lnTo>
                    <a:pt x="49" y="7"/>
                  </a:lnTo>
                  <a:lnTo>
                    <a:pt x="4" y="11"/>
                  </a:lnTo>
                  <a:lnTo>
                    <a:pt x="4" y="16"/>
                  </a:lnTo>
                  <a:cubicBezTo>
                    <a:pt x="5" y="22"/>
                    <a:pt x="10" y="26"/>
                    <a:pt x="16" y="26"/>
                  </a:cubicBezTo>
                  <a:lnTo>
                    <a:pt x="45" y="26"/>
                  </a:lnTo>
                  <a:lnTo>
                    <a:pt x="81" y="38"/>
                  </a:lnTo>
                  <a:lnTo>
                    <a:pt x="41" y="35"/>
                  </a:lnTo>
                  <a:lnTo>
                    <a:pt x="0" y="50"/>
                  </a:lnTo>
                  <a:lnTo>
                    <a:pt x="1" y="53"/>
                  </a:lnTo>
                  <a:cubicBezTo>
                    <a:pt x="4" y="60"/>
                    <a:pt x="11" y="63"/>
                    <a:pt x="18" y="61"/>
                  </a:cubicBezTo>
                  <a:lnTo>
                    <a:pt x="38" y="54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40" y="58"/>
                  </a:lnTo>
                  <a:lnTo>
                    <a:pt x="7" y="75"/>
                  </a:lnTo>
                  <a:lnTo>
                    <a:pt x="8" y="77"/>
                  </a:lnTo>
                  <a:cubicBezTo>
                    <a:pt x="11" y="83"/>
                    <a:pt x="19" y="86"/>
                    <a:pt x="25" y="83"/>
                  </a:cubicBezTo>
                  <a:lnTo>
                    <a:pt x="43" y="73"/>
                  </a:lnTo>
                  <a:lnTo>
                    <a:pt x="76" y="82"/>
                  </a:lnTo>
                  <a:lnTo>
                    <a:pt x="42" y="82"/>
                  </a:lnTo>
                  <a:lnTo>
                    <a:pt x="23" y="100"/>
                  </a:lnTo>
                  <a:lnTo>
                    <a:pt x="25" y="102"/>
                  </a:lnTo>
                  <a:cubicBezTo>
                    <a:pt x="29" y="106"/>
                    <a:pt x="35" y="107"/>
                    <a:pt x="40" y="104"/>
                  </a:cubicBezTo>
                  <a:lnTo>
                    <a:pt x="52" y="97"/>
                  </a:lnTo>
                  <a:lnTo>
                    <a:pt x="71" y="107"/>
                  </a:lnTo>
                  <a:lnTo>
                    <a:pt x="71" y="107"/>
                  </a:lnTo>
                  <a:lnTo>
                    <a:pt x="71" y="107"/>
                  </a:lnTo>
                  <a:lnTo>
                    <a:pt x="103" y="113"/>
                  </a:lnTo>
                  <a:cubicBezTo>
                    <a:pt x="120" y="120"/>
                    <a:pt x="137" y="123"/>
                    <a:pt x="155" y="123"/>
                  </a:cubicBezTo>
                  <a:lnTo>
                    <a:pt x="203" y="141"/>
                  </a:lnTo>
                  <a:lnTo>
                    <a:pt x="231" y="136"/>
                  </a:lnTo>
                  <a:cubicBezTo>
                    <a:pt x="231" y="136"/>
                    <a:pt x="239" y="128"/>
                    <a:pt x="239" y="105"/>
                  </a:cubicBezTo>
                  <a:lnTo>
                    <a:pt x="239" y="101"/>
                  </a:lnTo>
                  <a:lnTo>
                    <a:pt x="173" y="78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64">
              <a:extLst>
                <a:ext uri="{FF2B5EF4-FFF2-40B4-BE49-F238E27FC236}">
                  <a16:creationId xmlns:a16="http://schemas.microsoft.com/office/drawing/2014/main" id="{77E4A709-0577-4577-856F-391E99B55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5434013"/>
              <a:ext cx="112713" cy="38100"/>
            </a:xfrm>
            <a:custGeom>
              <a:avLst/>
              <a:gdLst>
                <a:gd name="T0" fmla="*/ 19 w 179"/>
                <a:gd name="T1" fmla="*/ 10 h 62"/>
                <a:gd name="T2" fmla="*/ 19 w 179"/>
                <a:gd name="T3" fmla="*/ 10 h 62"/>
                <a:gd name="T4" fmla="*/ 49 w 179"/>
                <a:gd name="T5" fmla="*/ 22 h 62"/>
                <a:gd name="T6" fmla="*/ 102 w 179"/>
                <a:gd name="T7" fmla="*/ 33 h 62"/>
                <a:gd name="T8" fmla="*/ 155 w 179"/>
                <a:gd name="T9" fmla="*/ 62 h 62"/>
                <a:gd name="T10" fmla="*/ 179 w 179"/>
                <a:gd name="T11" fmla="*/ 39 h 62"/>
                <a:gd name="T12" fmla="*/ 122 w 179"/>
                <a:gd name="T13" fmla="*/ 18 h 62"/>
                <a:gd name="T14" fmla="*/ 92 w 179"/>
                <a:gd name="T15" fmla="*/ 12 h 62"/>
                <a:gd name="T16" fmla="*/ 69 w 179"/>
                <a:gd name="T17" fmla="*/ 12 h 62"/>
                <a:gd name="T18" fmla="*/ 39 w 179"/>
                <a:gd name="T19" fmla="*/ 9 h 62"/>
                <a:gd name="T20" fmla="*/ 0 w 179"/>
                <a:gd name="T21" fmla="*/ 0 h 62"/>
                <a:gd name="T22" fmla="*/ 19 w 179"/>
                <a:gd name="T23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62">
                  <a:moveTo>
                    <a:pt x="19" y="10"/>
                  </a:moveTo>
                  <a:lnTo>
                    <a:pt x="19" y="10"/>
                  </a:lnTo>
                  <a:lnTo>
                    <a:pt x="49" y="22"/>
                  </a:lnTo>
                  <a:cubicBezTo>
                    <a:pt x="66" y="29"/>
                    <a:pt x="84" y="33"/>
                    <a:pt x="102" y="33"/>
                  </a:cubicBezTo>
                  <a:lnTo>
                    <a:pt x="155" y="62"/>
                  </a:lnTo>
                  <a:cubicBezTo>
                    <a:pt x="165" y="56"/>
                    <a:pt x="173" y="48"/>
                    <a:pt x="179" y="39"/>
                  </a:cubicBezTo>
                  <a:lnTo>
                    <a:pt x="122" y="18"/>
                  </a:lnTo>
                  <a:cubicBezTo>
                    <a:pt x="112" y="14"/>
                    <a:pt x="102" y="12"/>
                    <a:pt x="92" y="12"/>
                  </a:cubicBezTo>
                  <a:lnTo>
                    <a:pt x="69" y="12"/>
                  </a:lnTo>
                  <a:cubicBezTo>
                    <a:pt x="59" y="12"/>
                    <a:pt x="49" y="11"/>
                    <a:pt x="39" y="9"/>
                  </a:cubicBez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B48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65">
              <a:extLst>
                <a:ext uri="{FF2B5EF4-FFF2-40B4-BE49-F238E27FC236}">
                  <a16:creationId xmlns:a16="http://schemas.microsoft.com/office/drawing/2014/main" id="{38187EE0-624F-4779-AEA9-B171AB7C6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1826" y="5129213"/>
              <a:ext cx="184150" cy="219075"/>
            </a:xfrm>
            <a:custGeom>
              <a:avLst/>
              <a:gdLst>
                <a:gd name="T0" fmla="*/ 238 w 292"/>
                <a:gd name="T1" fmla="*/ 210 h 345"/>
                <a:gd name="T2" fmla="*/ 247 w 292"/>
                <a:gd name="T3" fmla="*/ 173 h 345"/>
                <a:gd name="T4" fmla="*/ 252 w 292"/>
                <a:gd name="T5" fmla="*/ 157 h 345"/>
                <a:gd name="T6" fmla="*/ 255 w 292"/>
                <a:gd name="T7" fmla="*/ 164 h 345"/>
                <a:gd name="T8" fmla="*/ 257 w 292"/>
                <a:gd name="T9" fmla="*/ 167 h 345"/>
                <a:gd name="T10" fmla="*/ 257 w 292"/>
                <a:gd name="T11" fmla="*/ 168 h 345"/>
                <a:gd name="T12" fmla="*/ 258 w 292"/>
                <a:gd name="T13" fmla="*/ 170 h 345"/>
                <a:gd name="T14" fmla="*/ 258 w 292"/>
                <a:gd name="T15" fmla="*/ 171 h 345"/>
                <a:gd name="T16" fmla="*/ 259 w 292"/>
                <a:gd name="T17" fmla="*/ 173 h 345"/>
                <a:gd name="T18" fmla="*/ 259 w 292"/>
                <a:gd name="T19" fmla="*/ 175 h 345"/>
                <a:gd name="T20" fmla="*/ 238 w 292"/>
                <a:gd name="T21" fmla="*/ 210 h 345"/>
                <a:gd name="T22" fmla="*/ 260 w 292"/>
                <a:gd name="T23" fmla="*/ 292 h 345"/>
                <a:gd name="T24" fmla="*/ 272 w 292"/>
                <a:gd name="T25" fmla="*/ 166 h 345"/>
                <a:gd name="T26" fmla="*/ 186 w 292"/>
                <a:gd name="T27" fmla="*/ 20 h 345"/>
                <a:gd name="T28" fmla="*/ 44 w 292"/>
                <a:gd name="T29" fmla="*/ 107 h 345"/>
                <a:gd name="T30" fmla="*/ 0 w 292"/>
                <a:gd name="T31" fmla="*/ 124 h 345"/>
                <a:gd name="T32" fmla="*/ 64 w 292"/>
                <a:gd name="T33" fmla="*/ 126 h 345"/>
                <a:gd name="T34" fmla="*/ 57 w 292"/>
                <a:gd name="T35" fmla="*/ 130 h 345"/>
                <a:gd name="T36" fmla="*/ 56 w 292"/>
                <a:gd name="T37" fmla="*/ 135 h 345"/>
                <a:gd name="T38" fmla="*/ 62 w 292"/>
                <a:gd name="T39" fmla="*/ 136 h 345"/>
                <a:gd name="T40" fmla="*/ 97 w 292"/>
                <a:gd name="T41" fmla="*/ 141 h 345"/>
                <a:gd name="T42" fmla="*/ 100 w 292"/>
                <a:gd name="T43" fmla="*/ 142 h 345"/>
                <a:gd name="T44" fmla="*/ 102 w 292"/>
                <a:gd name="T45" fmla="*/ 141 h 345"/>
                <a:gd name="T46" fmla="*/ 103 w 292"/>
                <a:gd name="T47" fmla="*/ 136 h 345"/>
                <a:gd name="T48" fmla="*/ 69 w 292"/>
                <a:gd name="T49" fmla="*/ 125 h 345"/>
                <a:gd name="T50" fmla="*/ 129 w 292"/>
                <a:gd name="T51" fmla="*/ 83 h 345"/>
                <a:gd name="T52" fmla="*/ 168 w 292"/>
                <a:gd name="T53" fmla="*/ 140 h 345"/>
                <a:gd name="T54" fmla="*/ 160 w 292"/>
                <a:gd name="T55" fmla="*/ 144 h 345"/>
                <a:gd name="T56" fmla="*/ 159 w 292"/>
                <a:gd name="T57" fmla="*/ 150 h 345"/>
                <a:gd name="T58" fmla="*/ 165 w 292"/>
                <a:gd name="T59" fmla="*/ 151 h 345"/>
                <a:gd name="T60" fmla="*/ 176 w 292"/>
                <a:gd name="T61" fmla="*/ 146 h 345"/>
                <a:gd name="T62" fmla="*/ 217 w 292"/>
                <a:gd name="T63" fmla="*/ 167 h 345"/>
                <a:gd name="T64" fmla="*/ 292 w 292"/>
                <a:gd name="T65" fmla="*/ 345 h 345"/>
                <a:gd name="T66" fmla="*/ 260 w 292"/>
                <a:gd name="T67" fmla="*/ 29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2" h="345">
                  <a:moveTo>
                    <a:pt x="238" y="210"/>
                  </a:moveTo>
                  <a:lnTo>
                    <a:pt x="247" y="173"/>
                  </a:lnTo>
                  <a:lnTo>
                    <a:pt x="252" y="157"/>
                  </a:lnTo>
                  <a:lnTo>
                    <a:pt x="255" y="164"/>
                  </a:lnTo>
                  <a:cubicBezTo>
                    <a:pt x="256" y="165"/>
                    <a:pt x="256" y="166"/>
                    <a:pt x="257" y="167"/>
                  </a:cubicBezTo>
                  <a:cubicBezTo>
                    <a:pt x="257" y="167"/>
                    <a:pt x="257" y="168"/>
                    <a:pt x="257" y="168"/>
                  </a:cubicBezTo>
                  <a:cubicBezTo>
                    <a:pt x="258" y="169"/>
                    <a:pt x="258" y="169"/>
                    <a:pt x="258" y="170"/>
                  </a:cubicBezTo>
                  <a:cubicBezTo>
                    <a:pt x="258" y="170"/>
                    <a:pt x="258" y="171"/>
                    <a:pt x="258" y="171"/>
                  </a:cubicBezTo>
                  <a:cubicBezTo>
                    <a:pt x="259" y="172"/>
                    <a:pt x="259" y="172"/>
                    <a:pt x="259" y="173"/>
                  </a:cubicBezTo>
                  <a:cubicBezTo>
                    <a:pt x="259" y="173"/>
                    <a:pt x="259" y="174"/>
                    <a:pt x="259" y="175"/>
                  </a:cubicBezTo>
                  <a:cubicBezTo>
                    <a:pt x="261" y="190"/>
                    <a:pt x="253" y="205"/>
                    <a:pt x="238" y="210"/>
                  </a:cubicBezTo>
                  <a:close/>
                  <a:moveTo>
                    <a:pt x="260" y="292"/>
                  </a:moveTo>
                  <a:cubicBezTo>
                    <a:pt x="286" y="241"/>
                    <a:pt x="283" y="191"/>
                    <a:pt x="272" y="166"/>
                  </a:cubicBezTo>
                  <a:cubicBezTo>
                    <a:pt x="282" y="126"/>
                    <a:pt x="285" y="44"/>
                    <a:pt x="186" y="20"/>
                  </a:cubicBezTo>
                  <a:cubicBezTo>
                    <a:pt x="103" y="0"/>
                    <a:pt x="54" y="69"/>
                    <a:pt x="44" y="107"/>
                  </a:cubicBezTo>
                  <a:cubicBezTo>
                    <a:pt x="29" y="116"/>
                    <a:pt x="13" y="123"/>
                    <a:pt x="0" y="124"/>
                  </a:cubicBezTo>
                  <a:cubicBezTo>
                    <a:pt x="0" y="124"/>
                    <a:pt x="26" y="138"/>
                    <a:pt x="64" y="126"/>
                  </a:cubicBezTo>
                  <a:cubicBezTo>
                    <a:pt x="61" y="127"/>
                    <a:pt x="59" y="129"/>
                    <a:pt x="57" y="130"/>
                  </a:cubicBezTo>
                  <a:cubicBezTo>
                    <a:pt x="56" y="131"/>
                    <a:pt x="55" y="134"/>
                    <a:pt x="56" y="135"/>
                  </a:cubicBezTo>
                  <a:cubicBezTo>
                    <a:pt x="58" y="137"/>
                    <a:pt x="60" y="138"/>
                    <a:pt x="62" y="136"/>
                  </a:cubicBezTo>
                  <a:cubicBezTo>
                    <a:pt x="63" y="136"/>
                    <a:pt x="82" y="123"/>
                    <a:pt x="97" y="141"/>
                  </a:cubicBezTo>
                  <a:cubicBezTo>
                    <a:pt x="98" y="142"/>
                    <a:pt x="99" y="142"/>
                    <a:pt x="100" y="142"/>
                  </a:cubicBezTo>
                  <a:cubicBezTo>
                    <a:pt x="101" y="142"/>
                    <a:pt x="102" y="142"/>
                    <a:pt x="102" y="141"/>
                  </a:cubicBezTo>
                  <a:cubicBezTo>
                    <a:pt x="104" y="140"/>
                    <a:pt x="104" y="138"/>
                    <a:pt x="103" y="136"/>
                  </a:cubicBezTo>
                  <a:cubicBezTo>
                    <a:pt x="92" y="123"/>
                    <a:pt x="79" y="122"/>
                    <a:pt x="69" y="125"/>
                  </a:cubicBezTo>
                  <a:cubicBezTo>
                    <a:pt x="87" y="118"/>
                    <a:pt x="107" y="106"/>
                    <a:pt x="129" y="83"/>
                  </a:cubicBezTo>
                  <a:cubicBezTo>
                    <a:pt x="129" y="83"/>
                    <a:pt x="137" y="114"/>
                    <a:pt x="168" y="140"/>
                  </a:cubicBezTo>
                  <a:cubicBezTo>
                    <a:pt x="165" y="141"/>
                    <a:pt x="162" y="143"/>
                    <a:pt x="160" y="144"/>
                  </a:cubicBezTo>
                  <a:cubicBezTo>
                    <a:pt x="158" y="145"/>
                    <a:pt x="158" y="148"/>
                    <a:pt x="159" y="150"/>
                  </a:cubicBezTo>
                  <a:cubicBezTo>
                    <a:pt x="160" y="151"/>
                    <a:pt x="163" y="152"/>
                    <a:pt x="165" y="151"/>
                  </a:cubicBezTo>
                  <a:cubicBezTo>
                    <a:pt x="165" y="150"/>
                    <a:pt x="170" y="147"/>
                    <a:pt x="176" y="146"/>
                  </a:cubicBezTo>
                  <a:cubicBezTo>
                    <a:pt x="187" y="154"/>
                    <a:pt x="200" y="162"/>
                    <a:pt x="217" y="167"/>
                  </a:cubicBezTo>
                  <a:cubicBezTo>
                    <a:pt x="194" y="209"/>
                    <a:pt x="148" y="324"/>
                    <a:pt x="292" y="345"/>
                  </a:cubicBezTo>
                  <a:cubicBezTo>
                    <a:pt x="279" y="329"/>
                    <a:pt x="268" y="311"/>
                    <a:pt x="260" y="2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166">
              <a:extLst>
                <a:ext uri="{FF2B5EF4-FFF2-40B4-BE49-F238E27FC236}">
                  <a16:creationId xmlns:a16="http://schemas.microsoft.com/office/drawing/2014/main" id="{F1ED6407-06AE-4009-A6AC-44EA5AC2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488" y="5461001"/>
              <a:ext cx="46038" cy="19050"/>
            </a:xfrm>
            <a:custGeom>
              <a:avLst/>
              <a:gdLst>
                <a:gd name="T0" fmla="*/ 33 w 73"/>
                <a:gd name="T1" fmla="*/ 27 h 29"/>
                <a:gd name="T2" fmla="*/ 40 w 73"/>
                <a:gd name="T3" fmla="*/ 27 h 29"/>
                <a:gd name="T4" fmla="*/ 73 w 73"/>
                <a:gd name="T5" fmla="*/ 0 h 29"/>
                <a:gd name="T6" fmla="*/ 0 w 73"/>
                <a:gd name="T7" fmla="*/ 0 h 29"/>
                <a:gd name="T8" fmla="*/ 33 w 73"/>
                <a:gd name="T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29">
                  <a:moveTo>
                    <a:pt x="33" y="27"/>
                  </a:moveTo>
                  <a:cubicBezTo>
                    <a:pt x="35" y="29"/>
                    <a:pt x="38" y="29"/>
                    <a:pt x="40" y="27"/>
                  </a:cubicBezTo>
                  <a:lnTo>
                    <a:pt x="73" y="0"/>
                  </a:lnTo>
                  <a:lnTo>
                    <a:pt x="0" y="0"/>
                  </a:lnTo>
                  <a:lnTo>
                    <a:pt x="3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67">
              <a:extLst>
                <a:ext uri="{FF2B5EF4-FFF2-40B4-BE49-F238E27FC236}">
                  <a16:creationId xmlns:a16="http://schemas.microsoft.com/office/drawing/2014/main" id="{CBFA3928-1A4D-440D-B118-8873E91DA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476" y="5462588"/>
              <a:ext cx="20638" cy="28575"/>
            </a:xfrm>
            <a:custGeom>
              <a:avLst/>
              <a:gdLst>
                <a:gd name="T0" fmla="*/ 31 w 31"/>
                <a:gd name="T1" fmla="*/ 46 h 46"/>
                <a:gd name="T2" fmla="*/ 31 w 31"/>
                <a:gd name="T3" fmla="*/ 0 h 46"/>
                <a:gd name="T4" fmla="*/ 0 w 31"/>
                <a:gd name="T5" fmla="*/ 26 h 46"/>
                <a:gd name="T6" fmla="*/ 31 w 31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6">
                  <a:moveTo>
                    <a:pt x="31" y="46"/>
                  </a:moveTo>
                  <a:lnTo>
                    <a:pt x="31" y="0"/>
                  </a:lnTo>
                  <a:lnTo>
                    <a:pt x="0" y="26"/>
                  </a:lnTo>
                  <a:lnTo>
                    <a:pt x="31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68">
              <a:extLst>
                <a:ext uri="{FF2B5EF4-FFF2-40B4-BE49-F238E27FC236}">
                  <a16:creationId xmlns:a16="http://schemas.microsoft.com/office/drawing/2014/main" id="{ADD722E8-009A-4E28-A885-4A762E617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1" y="5462588"/>
              <a:ext cx="20638" cy="28575"/>
            </a:xfrm>
            <a:custGeom>
              <a:avLst/>
              <a:gdLst>
                <a:gd name="T0" fmla="*/ 32 w 32"/>
                <a:gd name="T1" fmla="*/ 26 h 46"/>
                <a:gd name="T2" fmla="*/ 0 w 32"/>
                <a:gd name="T3" fmla="*/ 0 h 46"/>
                <a:gd name="T4" fmla="*/ 0 w 32"/>
                <a:gd name="T5" fmla="*/ 46 h 46"/>
                <a:gd name="T6" fmla="*/ 32 w 32"/>
                <a:gd name="T7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6">
                  <a:moveTo>
                    <a:pt x="32" y="26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69">
              <a:extLst>
                <a:ext uri="{FF2B5EF4-FFF2-40B4-BE49-F238E27FC236}">
                  <a16:creationId xmlns:a16="http://schemas.microsoft.com/office/drawing/2014/main" id="{5D930D60-2FDC-49EB-A627-F63096D2F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488" y="5480051"/>
              <a:ext cx="46038" cy="12700"/>
            </a:xfrm>
            <a:custGeom>
              <a:avLst/>
              <a:gdLst>
                <a:gd name="T0" fmla="*/ 41 w 72"/>
                <a:gd name="T1" fmla="*/ 0 h 20"/>
                <a:gd name="T2" fmla="*/ 36 w 72"/>
                <a:gd name="T3" fmla="*/ 2 h 20"/>
                <a:gd name="T4" fmla="*/ 32 w 72"/>
                <a:gd name="T5" fmla="*/ 0 h 20"/>
                <a:gd name="T6" fmla="*/ 0 w 72"/>
                <a:gd name="T7" fmla="*/ 20 h 20"/>
                <a:gd name="T8" fmla="*/ 72 w 72"/>
                <a:gd name="T9" fmla="*/ 20 h 20"/>
                <a:gd name="T10" fmla="*/ 41 w 72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0">
                  <a:moveTo>
                    <a:pt x="41" y="0"/>
                  </a:moveTo>
                  <a:cubicBezTo>
                    <a:pt x="40" y="1"/>
                    <a:pt x="38" y="2"/>
                    <a:pt x="36" y="2"/>
                  </a:cubicBezTo>
                  <a:cubicBezTo>
                    <a:pt x="35" y="2"/>
                    <a:pt x="33" y="1"/>
                    <a:pt x="32" y="0"/>
                  </a:cubicBezTo>
                  <a:lnTo>
                    <a:pt x="0" y="20"/>
                  </a:lnTo>
                  <a:lnTo>
                    <a:pt x="72" y="2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170">
              <a:extLst>
                <a:ext uri="{FF2B5EF4-FFF2-40B4-BE49-F238E27FC236}">
                  <a16:creationId xmlns:a16="http://schemas.microsoft.com/office/drawing/2014/main" id="{2BAC3A7D-25AC-4CCB-AD12-3563DFD8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3388" y="5230813"/>
              <a:ext cx="17463" cy="26988"/>
            </a:xfrm>
            <a:prstGeom prst="rect">
              <a:avLst/>
            </a:prstGeom>
            <a:solidFill>
              <a:srgbClr val="0D7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71">
              <a:extLst>
                <a:ext uri="{FF2B5EF4-FFF2-40B4-BE49-F238E27FC236}">
                  <a16:creationId xmlns:a16="http://schemas.microsoft.com/office/drawing/2014/main" id="{CE781AD9-C41E-495A-873E-5C28D1840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76" y="5200651"/>
              <a:ext cx="17463" cy="57150"/>
            </a:xfrm>
            <a:prstGeom prst="rect">
              <a:avLst/>
            </a:prstGeom>
            <a:solidFill>
              <a:srgbClr val="FDA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172">
              <a:extLst>
                <a:ext uri="{FF2B5EF4-FFF2-40B4-BE49-F238E27FC236}">
                  <a16:creationId xmlns:a16="http://schemas.microsoft.com/office/drawing/2014/main" id="{46BC330A-B2CE-499D-83F3-F4C428B0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5176838"/>
              <a:ext cx="17463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73">
              <a:extLst>
                <a:ext uri="{FF2B5EF4-FFF2-40B4-BE49-F238E27FC236}">
                  <a16:creationId xmlns:a16="http://schemas.microsoft.com/office/drawing/2014/main" id="{4502A905-275A-402F-B1A5-D13A69530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138" y="5595938"/>
              <a:ext cx="33338" cy="36513"/>
            </a:xfrm>
            <a:custGeom>
              <a:avLst/>
              <a:gdLst>
                <a:gd name="T0" fmla="*/ 16 w 51"/>
                <a:gd name="T1" fmla="*/ 15 h 58"/>
                <a:gd name="T2" fmla="*/ 25 w 51"/>
                <a:gd name="T3" fmla="*/ 6 h 58"/>
                <a:gd name="T4" fmla="*/ 25 w 51"/>
                <a:gd name="T5" fmla="*/ 6 h 58"/>
                <a:gd name="T6" fmla="*/ 34 w 51"/>
                <a:gd name="T7" fmla="*/ 15 h 58"/>
                <a:gd name="T8" fmla="*/ 34 w 51"/>
                <a:gd name="T9" fmla="*/ 25 h 58"/>
                <a:gd name="T10" fmla="*/ 16 w 51"/>
                <a:gd name="T11" fmla="*/ 25 h 58"/>
                <a:gd name="T12" fmla="*/ 16 w 51"/>
                <a:gd name="T13" fmla="*/ 15 h 58"/>
                <a:gd name="T14" fmla="*/ 51 w 51"/>
                <a:gd name="T15" fmla="*/ 25 h 58"/>
                <a:gd name="T16" fmla="*/ 40 w 51"/>
                <a:gd name="T17" fmla="*/ 25 h 58"/>
                <a:gd name="T18" fmla="*/ 40 w 51"/>
                <a:gd name="T19" fmla="*/ 15 h 58"/>
                <a:gd name="T20" fmla="*/ 25 w 51"/>
                <a:gd name="T21" fmla="*/ 0 h 58"/>
                <a:gd name="T22" fmla="*/ 25 w 51"/>
                <a:gd name="T23" fmla="*/ 0 h 58"/>
                <a:gd name="T24" fmla="*/ 10 w 51"/>
                <a:gd name="T25" fmla="*/ 15 h 58"/>
                <a:gd name="T26" fmla="*/ 10 w 51"/>
                <a:gd name="T27" fmla="*/ 25 h 58"/>
                <a:gd name="T28" fmla="*/ 0 w 51"/>
                <a:gd name="T29" fmla="*/ 25 h 58"/>
                <a:gd name="T30" fmla="*/ 0 w 51"/>
                <a:gd name="T31" fmla="*/ 58 h 58"/>
                <a:gd name="T32" fmla="*/ 51 w 51"/>
                <a:gd name="T33" fmla="*/ 58 h 58"/>
                <a:gd name="T34" fmla="*/ 51 w 51"/>
                <a:gd name="T3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58">
                  <a:moveTo>
                    <a:pt x="16" y="15"/>
                  </a:moveTo>
                  <a:cubicBezTo>
                    <a:pt x="16" y="10"/>
                    <a:pt x="20" y="6"/>
                    <a:pt x="25" y="6"/>
                  </a:cubicBezTo>
                  <a:lnTo>
                    <a:pt x="25" y="6"/>
                  </a:lnTo>
                  <a:cubicBezTo>
                    <a:pt x="30" y="6"/>
                    <a:pt x="34" y="10"/>
                    <a:pt x="34" y="15"/>
                  </a:cubicBezTo>
                  <a:lnTo>
                    <a:pt x="34" y="25"/>
                  </a:lnTo>
                  <a:lnTo>
                    <a:pt x="16" y="25"/>
                  </a:lnTo>
                  <a:lnTo>
                    <a:pt x="16" y="15"/>
                  </a:lnTo>
                  <a:close/>
                  <a:moveTo>
                    <a:pt x="51" y="25"/>
                  </a:moveTo>
                  <a:lnTo>
                    <a:pt x="40" y="25"/>
                  </a:lnTo>
                  <a:lnTo>
                    <a:pt x="40" y="15"/>
                  </a:lnTo>
                  <a:cubicBezTo>
                    <a:pt x="40" y="7"/>
                    <a:pt x="33" y="0"/>
                    <a:pt x="25" y="0"/>
                  </a:cubicBezTo>
                  <a:lnTo>
                    <a:pt x="25" y="0"/>
                  </a:lnTo>
                  <a:cubicBezTo>
                    <a:pt x="17" y="0"/>
                    <a:pt x="10" y="7"/>
                    <a:pt x="10" y="15"/>
                  </a:cubicBezTo>
                  <a:lnTo>
                    <a:pt x="10" y="25"/>
                  </a:lnTo>
                  <a:lnTo>
                    <a:pt x="0" y="25"/>
                  </a:lnTo>
                  <a:lnTo>
                    <a:pt x="0" y="58"/>
                  </a:lnTo>
                  <a:lnTo>
                    <a:pt x="51" y="58"/>
                  </a:lnTo>
                  <a:lnTo>
                    <a:pt x="5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6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2535115"/>
            <a:ext cx="10119659" cy="997196"/>
          </a:xfrm>
        </p:spPr>
        <p:txBody>
          <a:bodyPr/>
          <a:lstStyle/>
          <a:p>
            <a:pPr>
              <a:defRPr/>
            </a:pPr>
            <a:r>
              <a:rPr lang="bs-Latn-BA" dirty="0"/>
              <a:t>Lesson 1: </a:t>
            </a:r>
            <a:r>
              <a:rPr lang="en-US" dirty="0"/>
              <a:t>Overview of SharePoint hybrid search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85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/>
              <a:t>Lesson Introduction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2992" y="1444289"/>
            <a:ext cx="11013791" cy="3016210"/>
          </a:xfrm>
        </p:spPr>
        <p:txBody>
          <a:bodyPr/>
          <a:lstStyle/>
          <a:p>
            <a:r>
              <a:rPr lang="en-US" dirty="0"/>
              <a:t>Overview of SharePoint hybrid search</a:t>
            </a:r>
          </a:p>
          <a:p>
            <a:r>
              <a:rPr lang="en-US" dirty="0"/>
              <a:t>Overview of cloud hybrid search</a:t>
            </a:r>
          </a:p>
          <a:p>
            <a:r>
              <a:rPr lang="en-US" dirty="0"/>
              <a:t>Overview of hybrid federated search - Outbound</a:t>
            </a:r>
          </a:p>
          <a:p>
            <a:r>
              <a:rPr lang="en-US" dirty="0"/>
              <a:t>Overview of hybrid federated search - Inbound </a:t>
            </a:r>
          </a:p>
          <a:p>
            <a:r>
              <a:rPr lang="en-US" dirty="0"/>
              <a:t>Overview of hybrid federated search - Bidirectional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8CD59-23C1-4AC0-AEF9-C5697B921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7717723" y="4112445"/>
            <a:ext cx="4194766" cy="2602531"/>
            <a:chOff x="2870201" y="2144713"/>
            <a:chExt cx="823913" cy="511175"/>
          </a:xfrm>
        </p:grpSpPr>
        <p:sp>
          <p:nvSpPr>
            <p:cNvPr id="5" name="Freeform 893">
              <a:extLst>
                <a:ext uri="{FF2B5EF4-FFF2-40B4-BE49-F238E27FC236}">
                  <a16:creationId xmlns:a16="http://schemas.microsoft.com/office/drawing/2014/main" id="{EC5E2F2E-34F5-4883-9D6A-A0867BB7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6" y="2413000"/>
              <a:ext cx="241300" cy="242888"/>
            </a:xfrm>
            <a:custGeom>
              <a:avLst/>
              <a:gdLst>
                <a:gd name="T0" fmla="*/ 370 w 381"/>
                <a:gd name="T1" fmla="*/ 233 h 384"/>
                <a:gd name="T2" fmla="*/ 374 w 381"/>
                <a:gd name="T3" fmla="*/ 195 h 384"/>
                <a:gd name="T4" fmla="*/ 192 w 381"/>
                <a:gd name="T5" fmla="*/ 14 h 384"/>
                <a:gd name="T6" fmla="*/ 161 w 381"/>
                <a:gd name="T7" fmla="*/ 17 h 384"/>
                <a:gd name="T8" fmla="*/ 104 w 381"/>
                <a:gd name="T9" fmla="*/ 0 h 384"/>
                <a:gd name="T10" fmla="*/ 0 w 381"/>
                <a:gd name="T11" fmla="*/ 104 h 384"/>
                <a:gd name="T12" fmla="*/ 15 w 381"/>
                <a:gd name="T13" fmla="*/ 157 h 384"/>
                <a:gd name="T14" fmla="*/ 11 w 381"/>
                <a:gd name="T15" fmla="*/ 195 h 384"/>
                <a:gd name="T16" fmla="*/ 192 w 381"/>
                <a:gd name="T17" fmla="*/ 376 h 384"/>
                <a:gd name="T18" fmla="*/ 230 w 381"/>
                <a:gd name="T19" fmla="*/ 373 h 384"/>
                <a:gd name="T20" fmla="*/ 277 w 381"/>
                <a:gd name="T21" fmla="*/ 384 h 384"/>
                <a:gd name="T22" fmla="*/ 381 w 381"/>
                <a:gd name="T23" fmla="*/ 280 h 384"/>
                <a:gd name="T24" fmla="*/ 370 w 381"/>
                <a:gd name="T25" fmla="*/ 23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384">
                  <a:moveTo>
                    <a:pt x="370" y="233"/>
                  </a:moveTo>
                  <a:cubicBezTo>
                    <a:pt x="372" y="221"/>
                    <a:pt x="374" y="208"/>
                    <a:pt x="374" y="195"/>
                  </a:cubicBezTo>
                  <a:cubicBezTo>
                    <a:pt x="374" y="95"/>
                    <a:pt x="293" y="14"/>
                    <a:pt x="192" y="14"/>
                  </a:cubicBezTo>
                  <a:cubicBezTo>
                    <a:pt x="182" y="14"/>
                    <a:pt x="171" y="15"/>
                    <a:pt x="161" y="17"/>
                  </a:cubicBezTo>
                  <a:cubicBezTo>
                    <a:pt x="144" y="6"/>
                    <a:pt x="125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23"/>
                    <a:pt x="6" y="142"/>
                    <a:pt x="15" y="157"/>
                  </a:cubicBezTo>
                  <a:cubicBezTo>
                    <a:pt x="12" y="169"/>
                    <a:pt x="11" y="182"/>
                    <a:pt x="11" y="195"/>
                  </a:cubicBezTo>
                  <a:cubicBezTo>
                    <a:pt x="11" y="295"/>
                    <a:pt x="92" y="376"/>
                    <a:pt x="192" y="376"/>
                  </a:cubicBezTo>
                  <a:cubicBezTo>
                    <a:pt x="205" y="376"/>
                    <a:pt x="218" y="375"/>
                    <a:pt x="230" y="373"/>
                  </a:cubicBezTo>
                  <a:cubicBezTo>
                    <a:pt x="244" y="380"/>
                    <a:pt x="260" y="384"/>
                    <a:pt x="277" y="384"/>
                  </a:cubicBezTo>
                  <a:cubicBezTo>
                    <a:pt x="335" y="384"/>
                    <a:pt x="381" y="337"/>
                    <a:pt x="381" y="280"/>
                  </a:cubicBezTo>
                  <a:cubicBezTo>
                    <a:pt x="381" y="263"/>
                    <a:pt x="377" y="247"/>
                    <a:pt x="370" y="233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94">
              <a:extLst>
                <a:ext uri="{FF2B5EF4-FFF2-40B4-BE49-F238E27FC236}">
                  <a16:creationId xmlns:a16="http://schemas.microsoft.com/office/drawing/2014/main" id="{889C78BB-A2CC-4BF8-AD97-9ACA24802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6" y="2590800"/>
              <a:ext cx="34925" cy="65088"/>
            </a:xfrm>
            <a:custGeom>
              <a:avLst/>
              <a:gdLst>
                <a:gd name="T0" fmla="*/ 50 w 56"/>
                <a:gd name="T1" fmla="*/ 51 h 103"/>
                <a:gd name="T2" fmla="*/ 50 w 56"/>
                <a:gd name="T3" fmla="*/ 47 h 103"/>
                <a:gd name="T4" fmla="*/ 35 w 56"/>
                <a:gd name="T5" fmla="*/ 31 h 103"/>
                <a:gd name="T6" fmla="*/ 22 w 56"/>
                <a:gd name="T7" fmla="*/ 31 h 103"/>
                <a:gd name="T8" fmla="*/ 22 w 56"/>
                <a:gd name="T9" fmla="*/ 0 h 103"/>
                <a:gd name="T10" fmla="*/ 6 w 56"/>
                <a:gd name="T11" fmla="*/ 0 h 103"/>
                <a:gd name="T12" fmla="*/ 6 w 56"/>
                <a:gd name="T13" fmla="*/ 58 h 103"/>
                <a:gd name="T14" fmla="*/ 5 w 56"/>
                <a:gd name="T15" fmla="*/ 58 h 103"/>
                <a:gd name="T16" fmla="*/ 5 w 56"/>
                <a:gd name="T17" fmla="*/ 67 h 103"/>
                <a:gd name="T18" fmla="*/ 2 w 56"/>
                <a:gd name="T19" fmla="*/ 67 h 103"/>
                <a:gd name="T20" fmla="*/ 0 w 56"/>
                <a:gd name="T21" fmla="*/ 100 h 103"/>
                <a:gd name="T22" fmla="*/ 29 w 56"/>
                <a:gd name="T23" fmla="*/ 103 h 103"/>
                <a:gd name="T24" fmla="*/ 27 w 56"/>
                <a:gd name="T25" fmla="*/ 67 h 103"/>
                <a:gd name="T26" fmla="*/ 24 w 56"/>
                <a:gd name="T27" fmla="*/ 67 h 103"/>
                <a:gd name="T28" fmla="*/ 24 w 56"/>
                <a:gd name="T29" fmla="*/ 58 h 103"/>
                <a:gd name="T30" fmla="*/ 22 w 56"/>
                <a:gd name="T31" fmla="*/ 58 h 103"/>
                <a:gd name="T32" fmla="*/ 22 w 56"/>
                <a:gd name="T33" fmla="*/ 36 h 103"/>
                <a:gd name="T34" fmla="*/ 35 w 56"/>
                <a:gd name="T35" fmla="*/ 36 h 103"/>
                <a:gd name="T36" fmla="*/ 45 w 56"/>
                <a:gd name="T37" fmla="*/ 47 h 103"/>
                <a:gd name="T38" fmla="*/ 45 w 56"/>
                <a:gd name="T39" fmla="*/ 51 h 103"/>
                <a:gd name="T40" fmla="*/ 40 w 56"/>
                <a:gd name="T41" fmla="*/ 66 h 103"/>
                <a:gd name="T42" fmla="*/ 41 w 56"/>
                <a:gd name="T43" fmla="*/ 68 h 103"/>
                <a:gd name="T44" fmla="*/ 55 w 56"/>
                <a:gd name="T45" fmla="*/ 68 h 103"/>
                <a:gd name="T46" fmla="*/ 56 w 56"/>
                <a:gd name="T47" fmla="*/ 66 h 103"/>
                <a:gd name="T48" fmla="*/ 50 w 56"/>
                <a:gd name="T49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03">
                  <a:moveTo>
                    <a:pt x="50" y="51"/>
                  </a:moveTo>
                  <a:lnTo>
                    <a:pt x="50" y="47"/>
                  </a:lnTo>
                  <a:cubicBezTo>
                    <a:pt x="50" y="38"/>
                    <a:pt x="43" y="31"/>
                    <a:pt x="35" y="31"/>
                  </a:cubicBezTo>
                  <a:lnTo>
                    <a:pt x="22" y="31"/>
                  </a:lnTo>
                  <a:lnTo>
                    <a:pt x="22" y="0"/>
                  </a:lnTo>
                  <a:lnTo>
                    <a:pt x="6" y="0"/>
                  </a:lnTo>
                  <a:lnTo>
                    <a:pt x="6" y="58"/>
                  </a:lnTo>
                  <a:lnTo>
                    <a:pt x="5" y="58"/>
                  </a:lnTo>
                  <a:lnTo>
                    <a:pt x="5" y="67"/>
                  </a:lnTo>
                  <a:lnTo>
                    <a:pt x="2" y="67"/>
                  </a:lnTo>
                  <a:lnTo>
                    <a:pt x="0" y="100"/>
                  </a:lnTo>
                  <a:cubicBezTo>
                    <a:pt x="5" y="101"/>
                    <a:pt x="15" y="103"/>
                    <a:pt x="29" y="103"/>
                  </a:cubicBezTo>
                  <a:lnTo>
                    <a:pt x="27" y="67"/>
                  </a:lnTo>
                  <a:lnTo>
                    <a:pt x="24" y="67"/>
                  </a:lnTo>
                  <a:lnTo>
                    <a:pt x="24" y="58"/>
                  </a:lnTo>
                  <a:lnTo>
                    <a:pt x="22" y="58"/>
                  </a:lnTo>
                  <a:lnTo>
                    <a:pt x="22" y="36"/>
                  </a:lnTo>
                  <a:lnTo>
                    <a:pt x="35" y="36"/>
                  </a:lnTo>
                  <a:cubicBezTo>
                    <a:pt x="41" y="36"/>
                    <a:pt x="45" y="41"/>
                    <a:pt x="45" y="47"/>
                  </a:cubicBezTo>
                  <a:lnTo>
                    <a:pt x="45" y="51"/>
                  </a:lnTo>
                  <a:cubicBezTo>
                    <a:pt x="42" y="55"/>
                    <a:pt x="40" y="61"/>
                    <a:pt x="40" y="66"/>
                  </a:cubicBezTo>
                  <a:cubicBezTo>
                    <a:pt x="39" y="67"/>
                    <a:pt x="40" y="68"/>
                    <a:pt x="41" y="68"/>
                  </a:cubicBezTo>
                  <a:lnTo>
                    <a:pt x="55" y="68"/>
                  </a:lnTo>
                  <a:cubicBezTo>
                    <a:pt x="56" y="68"/>
                    <a:pt x="56" y="67"/>
                    <a:pt x="56" y="66"/>
                  </a:cubicBezTo>
                  <a:cubicBezTo>
                    <a:pt x="56" y="61"/>
                    <a:pt x="53" y="55"/>
                    <a:pt x="50" y="5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5">
              <a:extLst>
                <a:ext uri="{FF2B5EF4-FFF2-40B4-BE49-F238E27FC236}">
                  <a16:creationId xmlns:a16="http://schemas.microsoft.com/office/drawing/2014/main" id="{925E2794-CDA5-4839-935C-D472B3165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9" y="2487613"/>
              <a:ext cx="42863" cy="74613"/>
            </a:xfrm>
            <a:custGeom>
              <a:avLst/>
              <a:gdLst>
                <a:gd name="T0" fmla="*/ 59 w 67"/>
                <a:gd name="T1" fmla="*/ 0 h 116"/>
                <a:gd name="T2" fmla="*/ 40 w 67"/>
                <a:gd name="T3" fmla="*/ 74 h 116"/>
                <a:gd name="T4" fmla="*/ 0 w 67"/>
                <a:gd name="T5" fmla="*/ 100 h 116"/>
                <a:gd name="T6" fmla="*/ 8 w 67"/>
                <a:gd name="T7" fmla="*/ 116 h 116"/>
                <a:gd name="T8" fmla="*/ 65 w 67"/>
                <a:gd name="T9" fmla="*/ 93 h 116"/>
                <a:gd name="T10" fmla="*/ 67 w 67"/>
                <a:gd name="T11" fmla="*/ 8 h 116"/>
                <a:gd name="T12" fmla="*/ 59 w 67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116">
                  <a:moveTo>
                    <a:pt x="59" y="0"/>
                  </a:moveTo>
                  <a:lnTo>
                    <a:pt x="40" y="74"/>
                  </a:lnTo>
                  <a:lnTo>
                    <a:pt x="0" y="100"/>
                  </a:lnTo>
                  <a:lnTo>
                    <a:pt x="8" y="116"/>
                  </a:lnTo>
                  <a:lnTo>
                    <a:pt x="65" y="93"/>
                  </a:lnTo>
                  <a:lnTo>
                    <a:pt x="67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96">
              <a:extLst>
                <a:ext uri="{FF2B5EF4-FFF2-40B4-BE49-F238E27FC236}">
                  <a16:creationId xmlns:a16="http://schemas.microsoft.com/office/drawing/2014/main" id="{082DF237-4FCE-449B-A466-49AC11908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9" y="2459038"/>
              <a:ext cx="109538" cy="139700"/>
            </a:xfrm>
            <a:custGeom>
              <a:avLst/>
              <a:gdLst>
                <a:gd name="T0" fmla="*/ 152 w 175"/>
                <a:gd name="T1" fmla="*/ 166 h 220"/>
                <a:gd name="T2" fmla="*/ 167 w 175"/>
                <a:gd name="T3" fmla="*/ 22 h 220"/>
                <a:gd name="T4" fmla="*/ 162 w 175"/>
                <a:gd name="T5" fmla="*/ 1 h 220"/>
                <a:gd name="T6" fmla="*/ 122 w 175"/>
                <a:gd name="T7" fmla="*/ 3 h 220"/>
                <a:gd name="T8" fmla="*/ 87 w 175"/>
                <a:gd name="T9" fmla="*/ 2 h 220"/>
                <a:gd name="T10" fmla="*/ 52 w 175"/>
                <a:gd name="T11" fmla="*/ 0 h 220"/>
                <a:gd name="T12" fmla="*/ 32 w 175"/>
                <a:gd name="T13" fmla="*/ 16 h 220"/>
                <a:gd name="T14" fmla="*/ 0 w 175"/>
                <a:gd name="T15" fmla="*/ 220 h 220"/>
                <a:gd name="T16" fmla="*/ 143 w 175"/>
                <a:gd name="T17" fmla="*/ 220 h 220"/>
                <a:gd name="T18" fmla="*/ 163 w 175"/>
                <a:gd name="T19" fmla="*/ 189 h 220"/>
                <a:gd name="T20" fmla="*/ 152 w 175"/>
                <a:gd name="T21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220">
                  <a:moveTo>
                    <a:pt x="152" y="166"/>
                  </a:moveTo>
                  <a:lnTo>
                    <a:pt x="167" y="22"/>
                  </a:lnTo>
                  <a:cubicBezTo>
                    <a:pt x="167" y="20"/>
                    <a:pt x="175" y="0"/>
                    <a:pt x="162" y="1"/>
                  </a:cubicBezTo>
                  <a:lnTo>
                    <a:pt x="122" y="3"/>
                  </a:lnTo>
                  <a:cubicBezTo>
                    <a:pt x="111" y="3"/>
                    <a:pt x="99" y="3"/>
                    <a:pt x="87" y="2"/>
                  </a:cubicBezTo>
                  <a:lnTo>
                    <a:pt x="52" y="0"/>
                  </a:lnTo>
                  <a:cubicBezTo>
                    <a:pt x="42" y="0"/>
                    <a:pt x="34" y="7"/>
                    <a:pt x="32" y="16"/>
                  </a:cubicBezTo>
                  <a:lnTo>
                    <a:pt x="0" y="220"/>
                  </a:lnTo>
                  <a:lnTo>
                    <a:pt x="143" y="220"/>
                  </a:lnTo>
                  <a:cubicBezTo>
                    <a:pt x="159" y="220"/>
                    <a:pt x="169" y="203"/>
                    <a:pt x="163" y="189"/>
                  </a:cubicBezTo>
                  <a:lnTo>
                    <a:pt x="152" y="166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97">
              <a:extLst>
                <a:ext uri="{FF2B5EF4-FFF2-40B4-BE49-F238E27FC236}">
                  <a16:creationId xmlns:a16="http://schemas.microsoft.com/office/drawing/2014/main" id="{C81D4649-70A9-44EA-A2F2-9CC30F79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9" y="2474913"/>
              <a:ext cx="80963" cy="3175"/>
            </a:xfrm>
            <a:custGeom>
              <a:avLst/>
              <a:gdLst>
                <a:gd name="T0" fmla="*/ 57 w 129"/>
                <a:gd name="T1" fmla="*/ 7 h 7"/>
                <a:gd name="T2" fmla="*/ 0 w 129"/>
                <a:gd name="T3" fmla="*/ 4 h 7"/>
                <a:gd name="T4" fmla="*/ 1 w 129"/>
                <a:gd name="T5" fmla="*/ 0 h 7"/>
                <a:gd name="T6" fmla="*/ 129 w 129"/>
                <a:gd name="T7" fmla="*/ 0 h 7"/>
                <a:gd name="T8" fmla="*/ 129 w 129"/>
                <a:gd name="T9" fmla="*/ 4 h 7"/>
                <a:gd name="T10" fmla="*/ 57 w 129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">
                  <a:moveTo>
                    <a:pt x="57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28" y="0"/>
                    <a:pt x="129" y="0"/>
                  </a:cubicBezTo>
                  <a:lnTo>
                    <a:pt x="129" y="4"/>
                  </a:lnTo>
                  <a:cubicBezTo>
                    <a:pt x="129" y="4"/>
                    <a:pt x="95" y="7"/>
                    <a:pt x="57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98">
              <a:extLst>
                <a:ext uri="{FF2B5EF4-FFF2-40B4-BE49-F238E27FC236}">
                  <a16:creationId xmlns:a16="http://schemas.microsoft.com/office/drawing/2014/main" id="{35B7372C-C7DB-46B9-B2CE-C92503EE1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93963"/>
              <a:ext cx="84138" cy="4763"/>
            </a:xfrm>
            <a:custGeom>
              <a:avLst/>
              <a:gdLst>
                <a:gd name="T0" fmla="*/ 58 w 133"/>
                <a:gd name="T1" fmla="*/ 7 h 7"/>
                <a:gd name="T2" fmla="*/ 0 w 133"/>
                <a:gd name="T3" fmla="*/ 4 h 7"/>
                <a:gd name="T4" fmla="*/ 1 w 133"/>
                <a:gd name="T5" fmla="*/ 0 h 7"/>
                <a:gd name="T6" fmla="*/ 133 w 133"/>
                <a:gd name="T7" fmla="*/ 0 h 7"/>
                <a:gd name="T8" fmla="*/ 133 w 133"/>
                <a:gd name="T9" fmla="*/ 4 h 7"/>
                <a:gd name="T10" fmla="*/ 58 w 133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2" y="0"/>
                    <a:pt x="133" y="0"/>
                  </a:cubicBezTo>
                  <a:lnTo>
                    <a:pt x="133" y="4"/>
                  </a:lnTo>
                  <a:cubicBezTo>
                    <a:pt x="133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99">
              <a:extLst>
                <a:ext uri="{FF2B5EF4-FFF2-40B4-BE49-F238E27FC236}">
                  <a16:creationId xmlns:a16="http://schemas.microsoft.com/office/drawing/2014/main" id="{377D43CB-BD1B-438D-98C0-F7E7E9B58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2514600"/>
              <a:ext cx="84138" cy="4763"/>
            </a:xfrm>
            <a:custGeom>
              <a:avLst/>
              <a:gdLst>
                <a:gd name="T0" fmla="*/ 58 w 134"/>
                <a:gd name="T1" fmla="*/ 7 h 7"/>
                <a:gd name="T2" fmla="*/ 0 w 134"/>
                <a:gd name="T3" fmla="*/ 4 h 7"/>
                <a:gd name="T4" fmla="*/ 1 w 134"/>
                <a:gd name="T5" fmla="*/ 0 h 7"/>
                <a:gd name="T6" fmla="*/ 134 w 134"/>
                <a:gd name="T7" fmla="*/ 0 h 7"/>
                <a:gd name="T8" fmla="*/ 134 w 134"/>
                <a:gd name="T9" fmla="*/ 4 h 7"/>
                <a:gd name="T10" fmla="*/ 58 w 13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7">
                  <a:moveTo>
                    <a:pt x="58" y="7"/>
                  </a:moveTo>
                  <a:cubicBezTo>
                    <a:pt x="38" y="7"/>
                    <a:pt x="17" y="6"/>
                    <a:pt x="0" y="4"/>
                  </a:cubicBezTo>
                  <a:lnTo>
                    <a:pt x="1" y="0"/>
                  </a:lnTo>
                  <a:cubicBezTo>
                    <a:pt x="52" y="7"/>
                    <a:pt x="133" y="0"/>
                    <a:pt x="134" y="0"/>
                  </a:cubicBezTo>
                  <a:lnTo>
                    <a:pt x="134" y="4"/>
                  </a:lnTo>
                  <a:cubicBezTo>
                    <a:pt x="134" y="4"/>
                    <a:pt x="97" y="7"/>
                    <a:pt x="58" y="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00">
              <a:extLst>
                <a:ext uri="{FF2B5EF4-FFF2-40B4-BE49-F238E27FC236}">
                  <a16:creationId xmlns:a16="http://schemas.microsoft.com/office/drawing/2014/main" id="{F83EEA92-DD2C-4D2D-A8D3-A24659514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4" y="2536825"/>
              <a:ext cx="84138" cy="1588"/>
            </a:xfrm>
            <a:custGeom>
              <a:avLst/>
              <a:gdLst>
                <a:gd name="T0" fmla="*/ 63 w 134"/>
                <a:gd name="T1" fmla="*/ 4 h 4"/>
                <a:gd name="T2" fmla="*/ 0 w 134"/>
                <a:gd name="T3" fmla="*/ 3 h 4"/>
                <a:gd name="T4" fmla="*/ 1 w 134"/>
                <a:gd name="T5" fmla="*/ 0 h 4"/>
                <a:gd name="T6" fmla="*/ 134 w 134"/>
                <a:gd name="T7" fmla="*/ 0 h 4"/>
                <a:gd name="T8" fmla="*/ 134 w 134"/>
                <a:gd name="T9" fmla="*/ 3 h 4"/>
                <a:gd name="T10" fmla="*/ 63 w 13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4">
                  <a:moveTo>
                    <a:pt x="63" y="4"/>
                  </a:moveTo>
                  <a:cubicBezTo>
                    <a:pt x="43" y="4"/>
                    <a:pt x="21" y="4"/>
                    <a:pt x="0" y="3"/>
                  </a:cubicBezTo>
                  <a:lnTo>
                    <a:pt x="1" y="0"/>
                  </a:lnTo>
                  <a:cubicBezTo>
                    <a:pt x="62" y="1"/>
                    <a:pt x="133" y="0"/>
                    <a:pt x="134" y="0"/>
                  </a:cubicBezTo>
                  <a:lnTo>
                    <a:pt x="134" y="3"/>
                  </a:lnTo>
                  <a:cubicBezTo>
                    <a:pt x="134" y="4"/>
                    <a:pt x="102" y="4"/>
                    <a:pt x="63" y="4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01">
              <a:extLst>
                <a:ext uri="{FF2B5EF4-FFF2-40B4-BE49-F238E27FC236}">
                  <a16:creationId xmlns:a16="http://schemas.microsoft.com/office/drawing/2014/main" id="{53C8DBA1-6EBE-4723-BEDE-A40C800E0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276" y="2559050"/>
              <a:ext cx="84138" cy="1588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02">
              <a:extLst>
                <a:ext uri="{FF2B5EF4-FFF2-40B4-BE49-F238E27FC236}">
                  <a16:creationId xmlns:a16="http://schemas.microsoft.com/office/drawing/2014/main" id="{977E94D0-72CD-4732-A44B-E4BF7D23D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1" y="2579688"/>
              <a:ext cx="84138" cy="3175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03">
              <a:extLst>
                <a:ext uri="{FF2B5EF4-FFF2-40B4-BE49-F238E27FC236}">
                  <a16:creationId xmlns:a16="http://schemas.microsoft.com/office/drawing/2014/main" id="{8646E0B6-FA06-4DA4-8149-65AD878E9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564" y="2459038"/>
              <a:ext cx="85725" cy="149225"/>
            </a:xfrm>
            <a:custGeom>
              <a:avLst/>
              <a:gdLst>
                <a:gd name="T0" fmla="*/ 128 w 135"/>
                <a:gd name="T1" fmla="*/ 183 h 235"/>
                <a:gd name="T2" fmla="*/ 124 w 135"/>
                <a:gd name="T3" fmla="*/ 131 h 235"/>
                <a:gd name="T4" fmla="*/ 135 w 135"/>
                <a:gd name="T5" fmla="*/ 8 h 235"/>
                <a:gd name="T6" fmla="*/ 130 w 135"/>
                <a:gd name="T7" fmla="*/ 1 h 235"/>
                <a:gd name="T8" fmla="*/ 122 w 135"/>
                <a:gd name="T9" fmla="*/ 7 h 235"/>
                <a:gd name="T10" fmla="*/ 109 w 135"/>
                <a:gd name="T11" fmla="*/ 123 h 235"/>
                <a:gd name="T12" fmla="*/ 114 w 135"/>
                <a:gd name="T13" fmla="*/ 193 h 235"/>
                <a:gd name="T14" fmla="*/ 116 w 135"/>
                <a:gd name="T15" fmla="*/ 203 h 235"/>
                <a:gd name="T16" fmla="*/ 108 w 135"/>
                <a:gd name="T17" fmla="*/ 213 h 235"/>
                <a:gd name="T18" fmla="*/ 43 w 135"/>
                <a:gd name="T19" fmla="*/ 212 h 235"/>
                <a:gd name="T20" fmla="*/ 43 w 135"/>
                <a:gd name="T21" fmla="*/ 213 h 235"/>
                <a:gd name="T22" fmla="*/ 39 w 135"/>
                <a:gd name="T23" fmla="*/ 213 h 235"/>
                <a:gd name="T24" fmla="*/ 4 w 135"/>
                <a:gd name="T25" fmla="*/ 223 h 235"/>
                <a:gd name="T26" fmla="*/ 3 w 135"/>
                <a:gd name="T27" fmla="*/ 232 h 235"/>
                <a:gd name="T28" fmla="*/ 11 w 135"/>
                <a:gd name="T29" fmla="*/ 233 h 235"/>
                <a:gd name="T30" fmla="*/ 14 w 135"/>
                <a:gd name="T31" fmla="*/ 232 h 235"/>
                <a:gd name="T32" fmla="*/ 37 w 135"/>
                <a:gd name="T33" fmla="*/ 226 h 235"/>
                <a:gd name="T34" fmla="*/ 43 w 135"/>
                <a:gd name="T35" fmla="*/ 226 h 235"/>
                <a:gd name="T36" fmla="*/ 77 w 135"/>
                <a:gd name="T37" fmla="*/ 226 h 235"/>
                <a:gd name="T38" fmla="*/ 112 w 135"/>
                <a:gd name="T39" fmla="*/ 226 h 235"/>
                <a:gd name="T40" fmla="*/ 132 w 135"/>
                <a:gd name="T41" fmla="*/ 201 h 235"/>
                <a:gd name="T42" fmla="*/ 128 w 135"/>
                <a:gd name="T43" fmla="*/ 1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5" h="235">
                  <a:moveTo>
                    <a:pt x="128" y="183"/>
                  </a:moveTo>
                  <a:cubicBezTo>
                    <a:pt x="124" y="166"/>
                    <a:pt x="123" y="149"/>
                    <a:pt x="124" y="131"/>
                  </a:cubicBezTo>
                  <a:lnTo>
                    <a:pt x="135" y="8"/>
                  </a:lnTo>
                  <a:cubicBezTo>
                    <a:pt x="135" y="5"/>
                    <a:pt x="133" y="2"/>
                    <a:pt x="130" y="1"/>
                  </a:cubicBezTo>
                  <a:cubicBezTo>
                    <a:pt x="126" y="0"/>
                    <a:pt x="123" y="3"/>
                    <a:pt x="122" y="7"/>
                  </a:cubicBezTo>
                  <a:lnTo>
                    <a:pt x="109" y="123"/>
                  </a:lnTo>
                  <a:cubicBezTo>
                    <a:pt x="107" y="146"/>
                    <a:pt x="108" y="170"/>
                    <a:pt x="114" y="193"/>
                  </a:cubicBezTo>
                  <a:lnTo>
                    <a:pt x="116" y="203"/>
                  </a:lnTo>
                  <a:cubicBezTo>
                    <a:pt x="117" y="208"/>
                    <a:pt x="113" y="213"/>
                    <a:pt x="108" y="213"/>
                  </a:cubicBezTo>
                  <a:lnTo>
                    <a:pt x="43" y="212"/>
                  </a:lnTo>
                  <a:lnTo>
                    <a:pt x="43" y="213"/>
                  </a:lnTo>
                  <a:lnTo>
                    <a:pt x="39" y="213"/>
                  </a:lnTo>
                  <a:cubicBezTo>
                    <a:pt x="27" y="213"/>
                    <a:pt x="15" y="216"/>
                    <a:pt x="4" y="223"/>
                  </a:cubicBezTo>
                  <a:cubicBezTo>
                    <a:pt x="1" y="225"/>
                    <a:pt x="0" y="229"/>
                    <a:pt x="3" y="232"/>
                  </a:cubicBezTo>
                  <a:cubicBezTo>
                    <a:pt x="5" y="234"/>
                    <a:pt x="8" y="235"/>
                    <a:pt x="11" y="233"/>
                  </a:cubicBezTo>
                  <a:lnTo>
                    <a:pt x="14" y="232"/>
                  </a:lnTo>
                  <a:cubicBezTo>
                    <a:pt x="21" y="228"/>
                    <a:pt x="29" y="226"/>
                    <a:pt x="37" y="226"/>
                  </a:cubicBezTo>
                  <a:lnTo>
                    <a:pt x="43" y="226"/>
                  </a:lnTo>
                  <a:lnTo>
                    <a:pt x="77" y="226"/>
                  </a:lnTo>
                  <a:lnTo>
                    <a:pt x="112" y="226"/>
                  </a:lnTo>
                  <a:cubicBezTo>
                    <a:pt x="125" y="226"/>
                    <a:pt x="135" y="214"/>
                    <a:pt x="132" y="201"/>
                  </a:cubicBezTo>
                  <a:lnTo>
                    <a:pt x="128" y="18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04">
              <a:extLst>
                <a:ext uri="{FF2B5EF4-FFF2-40B4-BE49-F238E27FC236}">
                  <a16:creationId xmlns:a16="http://schemas.microsoft.com/office/drawing/2014/main" id="{F368A6CA-C9E6-424F-97C4-9F188642D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6" y="2549525"/>
              <a:ext cx="115888" cy="88900"/>
            </a:xfrm>
            <a:custGeom>
              <a:avLst/>
              <a:gdLst>
                <a:gd name="T0" fmla="*/ 39 w 182"/>
                <a:gd name="T1" fmla="*/ 140 h 140"/>
                <a:gd name="T2" fmla="*/ 46 w 182"/>
                <a:gd name="T3" fmla="*/ 91 h 140"/>
                <a:gd name="T4" fmla="*/ 123 w 182"/>
                <a:gd name="T5" fmla="*/ 77 h 140"/>
                <a:gd name="T6" fmla="*/ 160 w 182"/>
                <a:gd name="T7" fmla="*/ 47 h 140"/>
                <a:gd name="T8" fmla="*/ 182 w 182"/>
                <a:gd name="T9" fmla="*/ 0 h 140"/>
                <a:gd name="T10" fmla="*/ 111 w 182"/>
                <a:gd name="T11" fmla="*/ 0 h 140"/>
                <a:gd name="T12" fmla="*/ 102 w 182"/>
                <a:gd name="T13" fmla="*/ 22 h 140"/>
                <a:gd name="T14" fmla="*/ 20 w 182"/>
                <a:gd name="T15" fmla="*/ 46 h 140"/>
                <a:gd name="T16" fmla="*/ 2 w 182"/>
                <a:gd name="T17" fmla="*/ 67 h 140"/>
                <a:gd name="T18" fmla="*/ 0 w 182"/>
                <a:gd name="T19" fmla="*/ 113 h 140"/>
                <a:gd name="T20" fmla="*/ 39 w 18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140">
                  <a:moveTo>
                    <a:pt x="39" y="140"/>
                  </a:moveTo>
                  <a:lnTo>
                    <a:pt x="46" y="91"/>
                  </a:lnTo>
                  <a:lnTo>
                    <a:pt x="123" y="77"/>
                  </a:lnTo>
                  <a:cubicBezTo>
                    <a:pt x="139" y="74"/>
                    <a:pt x="153" y="63"/>
                    <a:pt x="160" y="47"/>
                  </a:cubicBezTo>
                  <a:lnTo>
                    <a:pt x="182" y="0"/>
                  </a:lnTo>
                  <a:lnTo>
                    <a:pt x="111" y="0"/>
                  </a:lnTo>
                  <a:lnTo>
                    <a:pt x="102" y="22"/>
                  </a:lnTo>
                  <a:lnTo>
                    <a:pt x="20" y="46"/>
                  </a:lnTo>
                  <a:cubicBezTo>
                    <a:pt x="10" y="48"/>
                    <a:pt x="3" y="57"/>
                    <a:pt x="2" y="67"/>
                  </a:cubicBezTo>
                  <a:lnTo>
                    <a:pt x="0" y="113"/>
                  </a:lnTo>
                  <a:cubicBezTo>
                    <a:pt x="0" y="113"/>
                    <a:pt x="16" y="129"/>
                    <a:pt x="39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05">
              <a:extLst>
                <a:ext uri="{FF2B5EF4-FFF2-40B4-BE49-F238E27FC236}">
                  <a16:creationId xmlns:a16="http://schemas.microsoft.com/office/drawing/2014/main" id="{0854ECCE-BA83-45E4-B880-7D5FCCB1D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533650"/>
              <a:ext cx="74613" cy="117475"/>
            </a:xfrm>
            <a:custGeom>
              <a:avLst/>
              <a:gdLst>
                <a:gd name="T0" fmla="*/ 81 w 118"/>
                <a:gd name="T1" fmla="*/ 0 h 186"/>
                <a:gd name="T2" fmla="*/ 48 w 118"/>
                <a:gd name="T3" fmla="*/ 59 h 186"/>
                <a:gd name="T4" fmla="*/ 20 w 118"/>
                <a:gd name="T5" fmla="*/ 71 h 186"/>
                <a:gd name="T6" fmla="*/ 4 w 118"/>
                <a:gd name="T7" fmla="*/ 107 h 186"/>
                <a:gd name="T8" fmla="*/ 27 w 118"/>
                <a:gd name="T9" fmla="*/ 185 h 186"/>
                <a:gd name="T10" fmla="*/ 60 w 118"/>
                <a:gd name="T11" fmla="*/ 182 h 186"/>
                <a:gd name="T12" fmla="*/ 70 w 118"/>
                <a:gd name="T13" fmla="*/ 186 h 186"/>
                <a:gd name="T14" fmla="*/ 60 w 118"/>
                <a:gd name="T15" fmla="*/ 111 h 186"/>
                <a:gd name="T16" fmla="*/ 69 w 118"/>
                <a:gd name="T17" fmla="*/ 100 h 186"/>
                <a:gd name="T18" fmla="*/ 95 w 118"/>
                <a:gd name="T19" fmla="*/ 97 h 186"/>
                <a:gd name="T20" fmla="*/ 117 w 118"/>
                <a:gd name="T21" fmla="*/ 73 h 186"/>
                <a:gd name="T22" fmla="*/ 118 w 118"/>
                <a:gd name="T23" fmla="*/ 62 h 186"/>
                <a:gd name="T24" fmla="*/ 81 w 118"/>
                <a:gd name="T2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86">
                  <a:moveTo>
                    <a:pt x="81" y="0"/>
                  </a:moveTo>
                  <a:lnTo>
                    <a:pt x="48" y="59"/>
                  </a:lnTo>
                  <a:lnTo>
                    <a:pt x="20" y="71"/>
                  </a:lnTo>
                  <a:cubicBezTo>
                    <a:pt x="7" y="77"/>
                    <a:pt x="0" y="92"/>
                    <a:pt x="4" y="107"/>
                  </a:cubicBezTo>
                  <a:lnTo>
                    <a:pt x="27" y="185"/>
                  </a:lnTo>
                  <a:cubicBezTo>
                    <a:pt x="32" y="185"/>
                    <a:pt x="44" y="185"/>
                    <a:pt x="60" y="182"/>
                  </a:cubicBezTo>
                  <a:cubicBezTo>
                    <a:pt x="64" y="183"/>
                    <a:pt x="67" y="185"/>
                    <a:pt x="70" y="186"/>
                  </a:cubicBezTo>
                  <a:lnTo>
                    <a:pt x="60" y="111"/>
                  </a:lnTo>
                  <a:cubicBezTo>
                    <a:pt x="59" y="105"/>
                    <a:pt x="63" y="100"/>
                    <a:pt x="69" y="100"/>
                  </a:cubicBezTo>
                  <a:lnTo>
                    <a:pt x="95" y="97"/>
                  </a:lnTo>
                  <a:cubicBezTo>
                    <a:pt x="107" y="96"/>
                    <a:pt x="117" y="86"/>
                    <a:pt x="117" y="73"/>
                  </a:cubicBezTo>
                  <a:lnTo>
                    <a:pt x="118" y="6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21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06">
              <a:extLst>
                <a:ext uri="{FF2B5EF4-FFF2-40B4-BE49-F238E27FC236}">
                  <a16:creationId xmlns:a16="http://schemas.microsoft.com/office/drawing/2014/main" id="{84B10C3E-ADF9-4142-952D-E3B939900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4" y="2459038"/>
              <a:ext cx="93663" cy="125413"/>
            </a:xfrm>
            <a:custGeom>
              <a:avLst/>
              <a:gdLst>
                <a:gd name="T0" fmla="*/ 47 w 148"/>
                <a:gd name="T1" fmla="*/ 9 h 198"/>
                <a:gd name="T2" fmla="*/ 78 w 148"/>
                <a:gd name="T3" fmla="*/ 4 h 198"/>
                <a:gd name="T4" fmla="*/ 95 w 148"/>
                <a:gd name="T5" fmla="*/ 1 h 198"/>
                <a:gd name="T6" fmla="*/ 144 w 148"/>
                <a:gd name="T7" fmla="*/ 61 h 198"/>
                <a:gd name="T8" fmla="*/ 124 w 148"/>
                <a:gd name="T9" fmla="*/ 198 h 198"/>
                <a:gd name="T10" fmla="*/ 121 w 148"/>
                <a:gd name="T11" fmla="*/ 196 h 198"/>
                <a:gd name="T12" fmla="*/ 16 w 148"/>
                <a:gd name="T13" fmla="*/ 161 h 198"/>
                <a:gd name="T14" fmla="*/ 0 w 148"/>
                <a:gd name="T15" fmla="*/ 162 h 198"/>
                <a:gd name="T16" fmla="*/ 25 w 148"/>
                <a:gd name="T17" fmla="*/ 113 h 198"/>
                <a:gd name="T18" fmla="*/ 47 w 148"/>
                <a:gd name="T19" fmla="*/ 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8">
                  <a:moveTo>
                    <a:pt x="47" y="9"/>
                  </a:moveTo>
                  <a:cubicBezTo>
                    <a:pt x="61" y="0"/>
                    <a:pt x="78" y="4"/>
                    <a:pt x="78" y="4"/>
                  </a:cubicBezTo>
                  <a:lnTo>
                    <a:pt x="95" y="1"/>
                  </a:lnTo>
                  <a:cubicBezTo>
                    <a:pt x="126" y="4"/>
                    <a:pt x="148" y="33"/>
                    <a:pt x="144" y="61"/>
                  </a:cubicBezTo>
                  <a:lnTo>
                    <a:pt x="124" y="198"/>
                  </a:lnTo>
                  <a:lnTo>
                    <a:pt x="121" y="196"/>
                  </a:lnTo>
                  <a:cubicBezTo>
                    <a:pt x="92" y="172"/>
                    <a:pt x="54" y="160"/>
                    <a:pt x="16" y="161"/>
                  </a:cubicBezTo>
                  <a:lnTo>
                    <a:pt x="0" y="162"/>
                  </a:lnTo>
                  <a:lnTo>
                    <a:pt x="25" y="113"/>
                  </a:lnTo>
                  <a:cubicBezTo>
                    <a:pt x="34" y="89"/>
                    <a:pt x="17" y="30"/>
                    <a:pt x="47" y="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07">
              <a:extLst>
                <a:ext uri="{FF2B5EF4-FFF2-40B4-BE49-F238E27FC236}">
                  <a16:creationId xmlns:a16="http://schemas.microsoft.com/office/drawing/2014/main" id="{E0D49BCA-FAFC-4B61-9825-FDDF6DB9A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401" y="2498725"/>
              <a:ext cx="84138" cy="76200"/>
            </a:xfrm>
            <a:custGeom>
              <a:avLst/>
              <a:gdLst>
                <a:gd name="T0" fmla="*/ 127 w 132"/>
                <a:gd name="T1" fmla="*/ 0 h 120"/>
                <a:gd name="T2" fmla="*/ 86 w 132"/>
                <a:gd name="T3" fmla="*/ 0 h 120"/>
                <a:gd name="T4" fmla="*/ 98 w 132"/>
                <a:gd name="T5" fmla="*/ 71 h 120"/>
                <a:gd name="T6" fmla="*/ 40 w 132"/>
                <a:gd name="T7" fmla="*/ 98 h 120"/>
                <a:gd name="T8" fmla="*/ 17 w 132"/>
                <a:gd name="T9" fmla="*/ 91 h 120"/>
                <a:gd name="T10" fmla="*/ 4 w 132"/>
                <a:gd name="T11" fmla="*/ 96 h 120"/>
                <a:gd name="T12" fmla="*/ 0 w 132"/>
                <a:gd name="T13" fmla="*/ 105 h 120"/>
                <a:gd name="T14" fmla="*/ 11 w 132"/>
                <a:gd name="T15" fmla="*/ 120 h 120"/>
                <a:gd name="T16" fmla="*/ 48 w 132"/>
                <a:gd name="T17" fmla="*/ 117 h 120"/>
                <a:gd name="T18" fmla="*/ 49 w 132"/>
                <a:gd name="T19" fmla="*/ 115 h 120"/>
                <a:gd name="T20" fmla="*/ 124 w 132"/>
                <a:gd name="T21" fmla="*/ 96 h 120"/>
                <a:gd name="T22" fmla="*/ 132 w 132"/>
                <a:gd name="T23" fmla="*/ 85 h 120"/>
                <a:gd name="T24" fmla="*/ 127 w 132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20">
                  <a:moveTo>
                    <a:pt x="127" y="0"/>
                  </a:moveTo>
                  <a:cubicBezTo>
                    <a:pt x="115" y="7"/>
                    <a:pt x="86" y="0"/>
                    <a:pt x="86" y="0"/>
                  </a:cubicBezTo>
                  <a:lnTo>
                    <a:pt x="98" y="71"/>
                  </a:lnTo>
                  <a:lnTo>
                    <a:pt x="40" y="98"/>
                  </a:lnTo>
                  <a:lnTo>
                    <a:pt x="17" y="91"/>
                  </a:lnTo>
                  <a:cubicBezTo>
                    <a:pt x="12" y="90"/>
                    <a:pt x="7" y="92"/>
                    <a:pt x="4" y="96"/>
                  </a:cubicBezTo>
                  <a:lnTo>
                    <a:pt x="0" y="105"/>
                  </a:lnTo>
                  <a:lnTo>
                    <a:pt x="11" y="120"/>
                  </a:lnTo>
                  <a:lnTo>
                    <a:pt x="48" y="117"/>
                  </a:lnTo>
                  <a:lnTo>
                    <a:pt x="49" y="115"/>
                  </a:lnTo>
                  <a:lnTo>
                    <a:pt x="124" y="96"/>
                  </a:lnTo>
                  <a:cubicBezTo>
                    <a:pt x="129" y="95"/>
                    <a:pt x="132" y="90"/>
                    <a:pt x="132" y="85"/>
                  </a:cubicBezTo>
                  <a:cubicBezTo>
                    <a:pt x="131" y="65"/>
                    <a:pt x="128" y="17"/>
                    <a:pt x="127" y="0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08">
              <a:extLst>
                <a:ext uri="{FF2B5EF4-FFF2-40B4-BE49-F238E27FC236}">
                  <a16:creationId xmlns:a16="http://schemas.microsoft.com/office/drawing/2014/main" id="{61291FCF-EEAC-4CEB-875C-DE582ABE1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86013"/>
              <a:ext cx="61913" cy="87313"/>
            </a:xfrm>
            <a:custGeom>
              <a:avLst/>
              <a:gdLst>
                <a:gd name="T0" fmla="*/ 92 w 99"/>
                <a:gd name="T1" fmla="*/ 64 h 138"/>
                <a:gd name="T2" fmla="*/ 92 w 99"/>
                <a:gd name="T3" fmla="*/ 64 h 138"/>
                <a:gd name="T4" fmla="*/ 88 w 99"/>
                <a:gd name="T5" fmla="*/ 64 h 138"/>
                <a:gd name="T6" fmla="*/ 91 w 99"/>
                <a:gd name="T7" fmla="*/ 55 h 138"/>
                <a:gd name="T8" fmla="*/ 64 w 99"/>
                <a:gd name="T9" fmla="*/ 6 h 138"/>
                <a:gd name="T10" fmla="*/ 16 w 99"/>
                <a:gd name="T11" fmla="*/ 33 h 138"/>
                <a:gd name="T12" fmla="*/ 4 w 99"/>
                <a:gd name="T13" fmla="*/ 71 h 138"/>
                <a:gd name="T14" fmla="*/ 23 w 99"/>
                <a:gd name="T15" fmla="*/ 108 h 138"/>
                <a:gd name="T16" fmla="*/ 26 w 99"/>
                <a:gd name="T17" fmla="*/ 116 h 138"/>
                <a:gd name="T18" fmla="*/ 28 w 99"/>
                <a:gd name="T19" fmla="*/ 128 h 138"/>
                <a:gd name="T20" fmla="*/ 40 w 99"/>
                <a:gd name="T21" fmla="*/ 137 h 138"/>
                <a:gd name="T22" fmla="*/ 59 w 99"/>
                <a:gd name="T23" fmla="*/ 131 h 138"/>
                <a:gd name="T24" fmla="*/ 64 w 99"/>
                <a:gd name="T25" fmla="*/ 113 h 138"/>
                <a:gd name="T26" fmla="*/ 64 w 99"/>
                <a:gd name="T27" fmla="*/ 108 h 138"/>
                <a:gd name="T28" fmla="*/ 81 w 99"/>
                <a:gd name="T29" fmla="*/ 88 h 138"/>
                <a:gd name="T30" fmla="*/ 94 w 99"/>
                <a:gd name="T31" fmla="*/ 81 h 138"/>
                <a:gd name="T32" fmla="*/ 97 w 99"/>
                <a:gd name="T33" fmla="*/ 73 h 138"/>
                <a:gd name="T34" fmla="*/ 92 w 99"/>
                <a:gd name="T35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38">
                  <a:moveTo>
                    <a:pt x="92" y="64"/>
                  </a:moveTo>
                  <a:lnTo>
                    <a:pt x="92" y="64"/>
                  </a:lnTo>
                  <a:cubicBezTo>
                    <a:pt x="91" y="63"/>
                    <a:pt x="90" y="63"/>
                    <a:pt x="88" y="64"/>
                  </a:cubicBezTo>
                  <a:lnTo>
                    <a:pt x="91" y="55"/>
                  </a:lnTo>
                  <a:cubicBezTo>
                    <a:pt x="97" y="34"/>
                    <a:pt x="85" y="12"/>
                    <a:pt x="64" y="6"/>
                  </a:cubicBezTo>
                  <a:cubicBezTo>
                    <a:pt x="44" y="0"/>
                    <a:pt x="22" y="12"/>
                    <a:pt x="16" y="33"/>
                  </a:cubicBezTo>
                  <a:lnTo>
                    <a:pt x="4" y="71"/>
                  </a:lnTo>
                  <a:cubicBezTo>
                    <a:pt x="0" y="86"/>
                    <a:pt x="8" y="103"/>
                    <a:pt x="23" y="108"/>
                  </a:cubicBezTo>
                  <a:cubicBezTo>
                    <a:pt x="25" y="110"/>
                    <a:pt x="26" y="113"/>
                    <a:pt x="26" y="116"/>
                  </a:cubicBezTo>
                  <a:lnTo>
                    <a:pt x="28" y="128"/>
                  </a:lnTo>
                  <a:cubicBezTo>
                    <a:pt x="29" y="132"/>
                    <a:pt x="33" y="136"/>
                    <a:pt x="40" y="137"/>
                  </a:cubicBezTo>
                  <a:cubicBezTo>
                    <a:pt x="47" y="138"/>
                    <a:pt x="54" y="136"/>
                    <a:pt x="59" y="131"/>
                  </a:cubicBezTo>
                  <a:cubicBezTo>
                    <a:pt x="63" y="126"/>
                    <a:pt x="65" y="120"/>
                    <a:pt x="64" y="113"/>
                  </a:cubicBezTo>
                  <a:lnTo>
                    <a:pt x="64" y="108"/>
                  </a:lnTo>
                  <a:cubicBezTo>
                    <a:pt x="71" y="103"/>
                    <a:pt x="77" y="97"/>
                    <a:pt x="81" y="88"/>
                  </a:cubicBezTo>
                  <a:cubicBezTo>
                    <a:pt x="86" y="89"/>
                    <a:pt x="92" y="87"/>
                    <a:pt x="94" y="81"/>
                  </a:cubicBezTo>
                  <a:lnTo>
                    <a:pt x="97" y="73"/>
                  </a:lnTo>
                  <a:cubicBezTo>
                    <a:pt x="99" y="69"/>
                    <a:pt x="97" y="65"/>
                    <a:pt x="92" y="64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09">
              <a:extLst>
                <a:ext uri="{FF2B5EF4-FFF2-40B4-BE49-F238E27FC236}">
                  <a16:creationId xmlns:a16="http://schemas.microsoft.com/office/drawing/2014/main" id="{14B7D462-47C3-4C3B-A990-AD5FC21F8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6" y="2454275"/>
              <a:ext cx="20638" cy="15875"/>
            </a:xfrm>
            <a:custGeom>
              <a:avLst/>
              <a:gdLst>
                <a:gd name="T0" fmla="*/ 30 w 31"/>
                <a:gd name="T1" fmla="*/ 0 h 24"/>
                <a:gd name="T2" fmla="*/ 0 w 31"/>
                <a:gd name="T3" fmla="*/ 3 h 24"/>
                <a:gd name="T4" fmla="*/ 26 w 31"/>
                <a:gd name="T5" fmla="*/ 21 h 24"/>
                <a:gd name="T6" fmla="*/ 30 w 31"/>
                <a:gd name="T7" fmla="*/ 5 h 24"/>
                <a:gd name="T8" fmla="*/ 30 w 3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30" y="0"/>
                  </a:moveTo>
                  <a:cubicBezTo>
                    <a:pt x="21" y="5"/>
                    <a:pt x="10" y="6"/>
                    <a:pt x="0" y="3"/>
                  </a:cubicBezTo>
                  <a:cubicBezTo>
                    <a:pt x="0" y="3"/>
                    <a:pt x="5" y="24"/>
                    <a:pt x="26" y="21"/>
                  </a:cubicBezTo>
                  <a:cubicBezTo>
                    <a:pt x="30" y="17"/>
                    <a:pt x="31" y="11"/>
                    <a:pt x="30" y="5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10">
              <a:extLst>
                <a:ext uri="{FF2B5EF4-FFF2-40B4-BE49-F238E27FC236}">
                  <a16:creationId xmlns:a16="http://schemas.microsoft.com/office/drawing/2014/main" id="{ACB9CA97-F9BF-4435-BE72-8626683D2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9" y="2395538"/>
              <a:ext cx="20638" cy="58738"/>
            </a:xfrm>
            <a:custGeom>
              <a:avLst/>
              <a:gdLst>
                <a:gd name="T0" fmla="*/ 34 w 34"/>
                <a:gd name="T1" fmla="*/ 9 h 93"/>
                <a:gd name="T2" fmla="*/ 27 w 34"/>
                <a:gd name="T3" fmla="*/ 0 h 93"/>
                <a:gd name="T4" fmla="*/ 14 w 34"/>
                <a:gd name="T5" fmla="*/ 25 h 93"/>
                <a:gd name="T6" fmla="*/ 4 w 34"/>
                <a:gd name="T7" fmla="*/ 56 h 93"/>
                <a:gd name="T8" fmla="*/ 25 w 34"/>
                <a:gd name="T9" fmla="*/ 93 h 93"/>
                <a:gd name="T10" fmla="*/ 32 w 34"/>
                <a:gd name="T11" fmla="*/ 63 h 93"/>
                <a:gd name="T12" fmla="*/ 24 w 34"/>
                <a:gd name="T13" fmla="*/ 61 h 93"/>
                <a:gd name="T14" fmla="*/ 21 w 34"/>
                <a:gd name="T15" fmla="*/ 55 h 93"/>
                <a:gd name="T16" fmla="*/ 28 w 34"/>
                <a:gd name="T17" fmla="*/ 41 h 93"/>
                <a:gd name="T18" fmla="*/ 25 w 34"/>
                <a:gd name="T19" fmla="*/ 28 h 93"/>
                <a:gd name="T20" fmla="*/ 25 w 34"/>
                <a:gd name="T21" fmla="*/ 28 h 93"/>
                <a:gd name="T22" fmla="*/ 34 w 34"/>
                <a:gd name="T23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93">
                  <a:moveTo>
                    <a:pt x="34" y="9"/>
                  </a:moveTo>
                  <a:cubicBezTo>
                    <a:pt x="33" y="4"/>
                    <a:pt x="27" y="0"/>
                    <a:pt x="27" y="0"/>
                  </a:cubicBezTo>
                  <a:cubicBezTo>
                    <a:pt x="27" y="0"/>
                    <a:pt x="17" y="5"/>
                    <a:pt x="14" y="25"/>
                  </a:cubicBezTo>
                  <a:lnTo>
                    <a:pt x="4" y="56"/>
                  </a:lnTo>
                  <a:cubicBezTo>
                    <a:pt x="0" y="72"/>
                    <a:pt x="9" y="89"/>
                    <a:pt x="25" y="93"/>
                  </a:cubicBezTo>
                  <a:cubicBezTo>
                    <a:pt x="19" y="78"/>
                    <a:pt x="32" y="63"/>
                    <a:pt x="32" y="63"/>
                  </a:cubicBezTo>
                  <a:lnTo>
                    <a:pt x="24" y="61"/>
                  </a:lnTo>
                  <a:cubicBezTo>
                    <a:pt x="21" y="60"/>
                    <a:pt x="20" y="58"/>
                    <a:pt x="21" y="55"/>
                  </a:cubicBezTo>
                  <a:lnTo>
                    <a:pt x="28" y="41"/>
                  </a:lnTo>
                  <a:cubicBezTo>
                    <a:pt x="30" y="36"/>
                    <a:pt x="28" y="31"/>
                    <a:pt x="25" y="28"/>
                  </a:cubicBezTo>
                  <a:lnTo>
                    <a:pt x="25" y="28"/>
                  </a:lnTo>
                  <a:cubicBezTo>
                    <a:pt x="25" y="28"/>
                    <a:pt x="29" y="13"/>
                    <a:pt x="34" y="9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11">
              <a:extLst>
                <a:ext uri="{FF2B5EF4-FFF2-40B4-BE49-F238E27FC236}">
                  <a16:creationId xmlns:a16="http://schemas.microsoft.com/office/drawing/2014/main" id="{9764FA0A-B8CD-4272-8F84-D7E3454C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22525"/>
              <a:ext cx="6350" cy="4763"/>
            </a:xfrm>
            <a:custGeom>
              <a:avLst/>
              <a:gdLst>
                <a:gd name="T0" fmla="*/ 0 w 9"/>
                <a:gd name="T1" fmla="*/ 4 h 9"/>
                <a:gd name="T2" fmla="*/ 3 w 9"/>
                <a:gd name="T3" fmla="*/ 9 h 9"/>
                <a:gd name="T4" fmla="*/ 8 w 9"/>
                <a:gd name="T5" fmla="*/ 6 h 9"/>
                <a:gd name="T6" fmla="*/ 6 w 9"/>
                <a:gd name="T7" fmla="*/ 1 h 9"/>
                <a:gd name="T8" fmla="*/ 0 w 9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4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6" y="1"/>
                  </a:cubicBezTo>
                  <a:cubicBezTo>
                    <a:pt x="3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12">
              <a:extLst>
                <a:ext uri="{FF2B5EF4-FFF2-40B4-BE49-F238E27FC236}">
                  <a16:creationId xmlns:a16="http://schemas.microsoft.com/office/drawing/2014/main" id="{F6D25D8B-5F9E-486E-B17F-8CECCF5C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16175"/>
              <a:ext cx="4763" cy="4763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9 h 9"/>
                <a:gd name="T4" fmla="*/ 8 w 9"/>
                <a:gd name="T5" fmla="*/ 6 h 9"/>
                <a:gd name="T6" fmla="*/ 5 w 9"/>
                <a:gd name="T7" fmla="*/ 1 h 9"/>
                <a:gd name="T8" fmla="*/ 0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cubicBezTo>
                    <a:pt x="0" y="6"/>
                    <a:pt x="1" y="8"/>
                    <a:pt x="3" y="9"/>
                  </a:cubicBezTo>
                  <a:cubicBezTo>
                    <a:pt x="5" y="9"/>
                    <a:pt x="8" y="8"/>
                    <a:pt x="8" y="6"/>
                  </a:cubicBezTo>
                  <a:cubicBezTo>
                    <a:pt x="9" y="4"/>
                    <a:pt x="8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13">
              <a:extLst>
                <a:ext uri="{FF2B5EF4-FFF2-40B4-BE49-F238E27FC236}">
                  <a16:creationId xmlns:a16="http://schemas.microsoft.com/office/drawing/2014/main" id="{0060384B-56C3-4A28-A22D-B340E8929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2439988"/>
              <a:ext cx="15875" cy="6350"/>
            </a:xfrm>
            <a:custGeom>
              <a:avLst/>
              <a:gdLst>
                <a:gd name="T0" fmla="*/ 25 w 25"/>
                <a:gd name="T1" fmla="*/ 7 h 10"/>
                <a:gd name="T2" fmla="*/ 0 w 25"/>
                <a:gd name="T3" fmla="*/ 0 h 10"/>
                <a:gd name="T4" fmla="*/ 4 w 25"/>
                <a:gd name="T5" fmla="*/ 4 h 10"/>
                <a:gd name="T6" fmla="*/ 19 w 25"/>
                <a:gd name="T7" fmla="*/ 8 h 10"/>
                <a:gd name="T8" fmla="*/ 25 w 25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0">
                  <a:moveTo>
                    <a:pt x="25" y="7"/>
                  </a:moveTo>
                  <a:lnTo>
                    <a:pt x="0" y="0"/>
                  </a:lnTo>
                  <a:lnTo>
                    <a:pt x="4" y="4"/>
                  </a:lnTo>
                  <a:cubicBezTo>
                    <a:pt x="8" y="8"/>
                    <a:pt x="13" y="10"/>
                    <a:pt x="19" y="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14">
              <a:extLst>
                <a:ext uri="{FF2B5EF4-FFF2-40B4-BE49-F238E27FC236}">
                  <a16:creationId xmlns:a16="http://schemas.microsoft.com/office/drawing/2014/main" id="{738C3B1B-FA40-4DBD-A40F-A41E60784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976" y="2386013"/>
              <a:ext cx="50800" cy="49213"/>
            </a:xfrm>
            <a:custGeom>
              <a:avLst/>
              <a:gdLst>
                <a:gd name="T0" fmla="*/ 51 w 80"/>
                <a:gd name="T1" fmla="*/ 76 h 78"/>
                <a:gd name="T2" fmla="*/ 58 w 80"/>
                <a:gd name="T3" fmla="*/ 78 h 78"/>
                <a:gd name="T4" fmla="*/ 60 w 80"/>
                <a:gd name="T5" fmla="*/ 70 h 78"/>
                <a:gd name="T6" fmla="*/ 68 w 80"/>
                <a:gd name="T7" fmla="*/ 64 h 78"/>
                <a:gd name="T8" fmla="*/ 72 w 80"/>
                <a:gd name="T9" fmla="*/ 52 h 78"/>
                <a:gd name="T10" fmla="*/ 47 w 80"/>
                <a:gd name="T11" fmla="*/ 8 h 78"/>
                <a:gd name="T12" fmla="*/ 33 w 80"/>
                <a:gd name="T13" fmla="*/ 5 h 78"/>
                <a:gd name="T14" fmla="*/ 19 w 80"/>
                <a:gd name="T15" fmla="*/ 3 h 78"/>
                <a:gd name="T16" fmla="*/ 12 w 80"/>
                <a:gd name="T17" fmla="*/ 0 h 78"/>
                <a:gd name="T18" fmla="*/ 12 w 80"/>
                <a:gd name="T19" fmla="*/ 8 h 78"/>
                <a:gd name="T20" fmla="*/ 11 w 80"/>
                <a:gd name="T21" fmla="*/ 8 h 78"/>
                <a:gd name="T22" fmla="*/ 0 w 80"/>
                <a:gd name="T23" fmla="*/ 5 h 78"/>
                <a:gd name="T24" fmla="*/ 5 w 80"/>
                <a:gd name="T25" fmla="*/ 18 h 78"/>
                <a:gd name="T26" fmla="*/ 19 w 80"/>
                <a:gd name="T27" fmla="*/ 31 h 78"/>
                <a:gd name="T28" fmla="*/ 24 w 80"/>
                <a:gd name="T29" fmla="*/ 33 h 78"/>
                <a:gd name="T30" fmla="*/ 29 w 80"/>
                <a:gd name="T31" fmla="*/ 33 h 78"/>
                <a:gd name="T32" fmla="*/ 40 w 80"/>
                <a:gd name="T33" fmla="*/ 32 h 78"/>
                <a:gd name="T34" fmla="*/ 57 w 80"/>
                <a:gd name="T35" fmla="*/ 40 h 78"/>
                <a:gd name="T36" fmla="*/ 61 w 80"/>
                <a:gd name="T37" fmla="*/ 46 h 78"/>
                <a:gd name="T38" fmla="*/ 61 w 80"/>
                <a:gd name="T39" fmla="*/ 54 h 78"/>
                <a:gd name="T40" fmla="*/ 51 w 80"/>
                <a:gd name="T41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51" y="76"/>
                  </a:moveTo>
                  <a:lnTo>
                    <a:pt x="58" y="78"/>
                  </a:lnTo>
                  <a:lnTo>
                    <a:pt x="60" y="70"/>
                  </a:lnTo>
                  <a:cubicBezTo>
                    <a:pt x="61" y="66"/>
                    <a:pt x="65" y="64"/>
                    <a:pt x="68" y="64"/>
                  </a:cubicBezTo>
                  <a:cubicBezTo>
                    <a:pt x="70" y="59"/>
                    <a:pt x="71" y="55"/>
                    <a:pt x="72" y="52"/>
                  </a:cubicBezTo>
                  <a:cubicBezTo>
                    <a:pt x="80" y="26"/>
                    <a:pt x="61" y="12"/>
                    <a:pt x="47" y="8"/>
                  </a:cubicBezTo>
                  <a:cubicBezTo>
                    <a:pt x="41" y="6"/>
                    <a:pt x="36" y="5"/>
                    <a:pt x="33" y="5"/>
                  </a:cubicBezTo>
                  <a:cubicBezTo>
                    <a:pt x="28" y="5"/>
                    <a:pt x="24" y="4"/>
                    <a:pt x="19" y="3"/>
                  </a:cubicBezTo>
                  <a:lnTo>
                    <a:pt x="12" y="0"/>
                  </a:lnTo>
                  <a:lnTo>
                    <a:pt x="12" y="8"/>
                  </a:lnTo>
                  <a:lnTo>
                    <a:pt x="11" y="8"/>
                  </a:lnTo>
                  <a:cubicBezTo>
                    <a:pt x="8" y="8"/>
                    <a:pt x="4" y="7"/>
                    <a:pt x="0" y="5"/>
                  </a:cubicBezTo>
                  <a:lnTo>
                    <a:pt x="5" y="18"/>
                  </a:lnTo>
                  <a:cubicBezTo>
                    <a:pt x="7" y="24"/>
                    <a:pt x="13" y="29"/>
                    <a:pt x="19" y="31"/>
                  </a:cubicBezTo>
                  <a:lnTo>
                    <a:pt x="24" y="33"/>
                  </a:lnTo>
                  <a:cubicBezTo>
                    <a:pt x="26" y="33"/>
                    <a:pt x="27" y="33"/>
                    <a:pt x="29" y="33"/>
                  </a:cubicBezTo>
                  <a:lnTo>
                    <a:pt x="40" y="32"/>
                  </a:lnTo>
                  <a:cubicBezTo>
                    <a:pt x="47" y="31"/>
                    <a:pt x="54" y="34"/>
                    <a:pt x="57" y="40"/>
                  </a:cubicBezTo>
                  <a:lnTo>
                    <a:pt x="61" y="46"/>
                  </a:lnTo>
                  <a:cubicBezTo>
                    <a:pt x="62" y="48"/>
                    <a:pt x="62" y="51"/>
                    <a:pt x="61" y="54"/>
                  </a:cubicBezTo>
                  <a:lnTo>
                    <a:pt x="51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5">
              <a:extLst>
                <a:ext uri="{FF2B5EF4-FFF2-40B4-BE49-F238E27FC236}">
                  <a16:creationId xmlns:a16="http://schemas.microsoft.com/office/drawing/2014/main" id="{4FD8E9F2-1D6A-4AF8-AD24-8737008C4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2417763"/>
              <a:ext cx="9525" cy="6350"/>
            </a:xfrm>
            <a:custGeom>
              <a:avLst/>
              <a:gdLst>
                <a:gd name="T0" fmla="*/ 14 w 15"/>
                <a:gd name="T1" fmla="*/ 10 h 10"/>
                <a:gd name="T2" fmla="*/ 12 w 15"/>
                <a:gd name="T3" fmla="*/ 9 h 10"/>
                <a:gd name="T4" fmla="*/ 2 w 15"/>
                <a:gd name="T5" fmla="*/ 3 h 10"/>
                <a:gd name="T6" fmla="*/ 2 w 15"/>
                <a:gd name="T7" fmla="*/ 3 h 10"/>
                <a:gd name="T8" fmla="*/ 0 w 15"/>
                <a:gd name="T9" fmla="*/ 1 h 10"/>
                <a:gd name="T10" fmla="*/ 2 w 15"/>
                <a:gd name="T11" fmla="*/ 0 h 10"/>
                <a:gd name="T12" fmla="*/ 2 w 15"/>
                <a:gd name="T13" fmla="*/ 0 h 10"/>
                <a:gd name="T14" fmla="*/ 15 w 15"/>
                <a:gd name="T15" fmla="*/ 8 h 10"/>
                <a:gd name="T16" fmla="*/ 14 w 15"/>
                <a:gd name="T17" fmla="*/ 10 h 10"/>
                <a:gd name="T18" fmla="*/ 14 w 1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4" y="10"/>
                  </a:moveTo>
                  <a:cubicBezTo>
                    <a:pt x="13" y="10"/>
                    <a:pt x="13" y="10"/>
                    <a:pt x="12" y="9"/>
                  </a:cubicBezTo>
                  <a:cubicBezTo>
                    <a:pt x="12" y="9"/>
                    <a:pt x="8" y="3"/>
                    <a:pt x="2" y="3"/>
                  </a:cubicBezTo>
                  <a:lnTo>
                    <a:pt x="2" y="3"/>
                  </a:ln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2" y="0"/>
                  </a:lnTo>
                  <a:cubicBezTo>
                    <a:pt x="10" y="0"/>
                    <a:pt x="15" y="7"/>
                    <a:pt x="15" y="8"/>
                  </a:cubicBezTo>
                  <a:cubicBezTo>
                    <a:pt x="15" y="9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16">
              <a:extLst>
                <a:ext uri="{FF2B5EF4-FFF2-40B4-BE49-F238E27FC236}">
                  <a16:creationId xmlns:a16="http://schemas.microsoft.com/office/drawing/2014/main" id="{45635D6D-4FA5-4BEA-B66C-4F8EC83E0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9" y="2409825"/>
              <a:ext cx="11113" cy="4763"/>
            </a:xfrm>
            <a:custGeom>
              <a:avLst/>
              <a:gdLst>
                <a:gd name="T0" fmla="*/ 15 w 17"/>
                <a:gd name="T1" fmla="*/ 9 h 9"/>
                <a:gd name="T2" fmla="*/ 14 w 17"/>
                <a:gd name="T3" fmla="*/ 8 h 9"/>
                <a:gd name="T4" fmla="*/ 2 w 17"/>
                <a:gd name="T5" fmla="*/ 5 h 9"/>
                <a:gd name="T6" fmla="*/ 0 w 17"/>
                <a:gd name="T7" fmla="*/ 4 h 9"/>
                <a:gd name="T8" fmla="*/ 1 w 17"/>
                <a:gd name="T9" fmla="*/ 3 h 9"/>
                <a:gd name="T10" fmla="*/ 16 w 17"/>
                <a:gd name="T11" fmla="*/ 6 h 9"/>
                <a:gd name="T12" fmla="*/ 16 w 17"/>
                <a:gd name="T13" fmla="*/ 8 h 9"/>
                <a:gd name="T14" fmla="*/ 15 w 1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9">
                  <a:moveTo>
                    <a:pt x="15" y="9"/>
                  </a:moveTo>
                  <a:cubicBezTo>
                    <a:pt x="15" y="9"/>
                    <a:pt x="14" y="8"/>
                    <a:pt x="14" y="8"/>
                  </a:cubicBezTo>
                  <a:cubicBezTo>
                    <a:pt x="9" y="3"/>
                    <a:pt x="2" y="5"/>
                    <a:pt x="2" y="5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2" y="2"/>
                    <a:pt x="10" y="0"/>
                    <a:pt x="16" y="6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9"/>
                    <a:pt x="15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7">
              <a:extLst>
                <a:ext uri="{FF2B5EF4-FFF2-40B4-BE49-F238E27FC236}">
                  <a16:creationId xmlns:a16="http://schemas.microsoft.com/office/drawing/2014/main" id="{1D2F4876-CB95-4904-B818-01DAF3BC4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1" y="2498725"/>
              <a:ext cx="66675" cy="65088"/>
            </a:xfrm>
            <a:custGeom>
              <a:avLst/>
              <a:gdLst>
                <a:gd name="T0" fmla="*/ 101 w 104"/>
                <a:gd name="T1" fmla="*/ 58 h 103"/>
                <a:gd name="T2" fmla="*/ 86 w 104"/>
                <a:gd name="T3" fmla="*/ 2 h 103"/>
                <a:gd name="T4" fmla="*/ 76 w 104"/>
                <a:gd name="T5" fmla="*/ 0 h 103"/>
                <a:gd name="T6" fmla="*/ 88 w 104"/>
                <a:gd name="T7" fmla="*/ 71 h 103"/>
                <a:gd name="T8" fmla="*/ 28 w 104"/>
                <a:gd name="T9" fmla="*/ 97 h 103"/>
                <a:gd name="T10" fmla="*/ 7 w 104"/>
                <a:gd name="T11" fmla="*/ 90 h 103"/>
                <a:gd name="T12" fmla="*/ 0 w 104"/>
                <a:gd name="T13" fmla="*/ 90 h 103"/>
                <a:gd name="T14" fmla="*/ 2 w 104"/>
                <a:gd name="T15" fmla="*/ 100 h 103"/>
                <a:gd name="T16" fmla="*/ 32 w 104"/>
                <a:gd name="T17" fmla="*/ 103 h 103"/>
                <a:gd name="T18" fmla="*/ 87 w 104"/>
                <a:gd name="T19" fmla="*/ 85 h 103"/>
                <a:gd name="T20" fmla="*/ 101 w 104"/>
                <a:gd name="T21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3">
                  <a:moveTo>
                    <a:pt x="101" y="58"/>
                  </a:moveTo>
                  <a:lnTo>
                    <a:pt x="86" y="2"/>
                  </a:lnTo>
                  <a:lnTo>
                    <a:pt x="76" y="0"/>
                  </a:lnTo>
                  <a:lnTo>
                    <a:pt x="88" y="71"/>
                  </a:lnTo>
                  <a:lnTo>
                    <a:pt x="28" y="97"/>
                  </a:lnTo>
                  <a:lnTo>
                    <a:pt x="7" y="90"/>
                  </a:lnTo>
                  <a:cubicBezTo>
                    <a:pt x="4" y="89"/>
                    <a:pt x="2" y="89"/>
                    <a:pt x="0" y="90"/>
                  </a:cubicBezTo>
                  <a:lnTo>
                    <a:pt x="2" y="100"/>
                  </a:lnTo>
                  <a:lnTo>
                    <a:pt x="32" y="103"/>
                  </a:lnTo>
                  <a:lnTo>
                    <a:pt x="87" y="85"/>
                  </a:lnTo>
                  <a:cubicBezTo>
                    <a:pt x="98" y="81"/>
                    <a:pt x="104" y="69"/>
                    <a:pt x="101" y="58"/>
                  </a:cubicBez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18">
              <a:extLst>
                <a:ext uri="{FF2B5EF4-FFF2-40B4-BE49-F238E27FC236}">
                  <a16:creationId xmlns:a16="http://schemas.microsoft.com/office/drawing/2014/main" id="{725954CE-8FD4-4275-BDFA-2628DE6AF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9" y="2533650"/>
              <a:ext cx="130175" cy="49213"/>
            </a:xfrm>
            <a:custGeom>
              <a:avLst/>
              <a:gdLst>
                <a:gd name="T0" fmla="*/ 1 w 207"/>
                <a:gd name="T1" fmla="*/ 10 h 76"/>
                <a:gd name="T2" fmla="*/ 6 w 207"/>
                <a:gd name="T3" fmla="*/ 8 h 76"/>
                <a:gd name="T4" fmla="*/ 108 w 207"/>
                <a:gd name="T5" fmla="*/ 0 h 76"/>
                <a:gd name="T6" fmla="*/ 118 w 207"/>
                <a:gd name="T7" fmla="*/ 6 h 76"/>
                <a:gd name="T8" fmla="*/ 144 w 207"/>
                <a:gd name="T9" fmla="*/ 59 h 76"/>
                <a:gd name="T10" fmla="*/ 147 w 207"/>
                <a:gd name="T11" fmla="*/ 61 h 76"/>
                <a:gd name="T12" fmla="*/ 206 w 207"/>
                <a:gd name="T13" fmla="*/ 56 h 76"/>
                <a:gd name="T14" fmla="*/ 207 w 207"/>
                <a:gd name="T15" fmla="*/ 62 h 76"/>
                <a:gd name="T16" fmla="*/ 141 w 207"/>
                <a:gd name="T17" fmla="*/ 67 h 76"/>
                <a:gd name="T18" fmla="*/ 34 w 207"/>
                <a:gd name="T19" fmla="*/ 76 h 76"/>
                <a:gd name="T20" fmla="*/ 0 w 207"/>
                <a:gd name="T21" fmla="*/ 11 h 76"/>
                <a:gd name="T22" fmla="*/ 1 w 207"/>
                <a:gd name="T23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76">
                  <a:moveTo>
                    <a:pt x="1" y="10"/>
                  </a:moveTo>
                  <a:cubicBezTo>
                    <a:pt x="2" y="9"/>
                    <a:pt x="4" y="8"/>
                    <a:pt x="6" y="8"/>
                  </a:cubicBezTo>
                  <a:lnTo>
                    <a:pt x="108" y="0"/>
                  </a:lnTo>
                  <a:cubicBezTo>
                    <a:pt x="112" y="0"/>
                    <a:pt x="116" y="2"/>
                    <a:pt x="118" y="6"/>
                  </a:cubicBezTo>
                  <a:lnTo>
                    <a:pt x="144" y="59"/>
                  </a:lnTo>
                  <a:cubicBezTo>
                    <a:pt x="145" y="60"/>
                    <a:pt x="146" y="61"/>
                    <a:pt x="147" y="61"/>
                  </a:cubicBezTo>
                  <a:lnTo>
                    <a:pt x="206" y="56"/>
                  </a:lnTo>
                  <a:lnTo>
                    <a:pt x="207" y="62"/>
                  </a:lnTo>
                  <a:lnTo>
                    <a:pt x="141" y="67"/>
                  </a:lnTo>
                  <a:lnTo>
                    <a:pt x="34" y="76"/>
                  </a:lnTo>
                  <a:lnTo>
                    <a:pt x="0" y="1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19">
              <a:extLst>
                <a:ext uri="{FF2B5EF4-FFF2-40B4-BE49-F238E27FC236}">
                  <a16:creationId xmlns:a16="http://schemas.microsoft.com/office/drawing/2014/main" id="{08E305D8-A6B7-4AC6-AE42-F3B9446A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614" y="2535238"/>
              <a:ext cx="100013" cy="47625"/>
            </a:xfrm>
            <a:custGeom>
              <a:avLst/>
              <a:gdLst>
                <a:gd name="T0" fmla="*/ 4 w 157"/>
                <a:gd name="T1" fmla="*/ 9 h 74"/>
                <a:gd name="T2" fmla="*/ 107 w 157"/>
                <a:gd name="T3" fmla="*/ 1 h 74"/>
                <a:gd name="T4" fmla="*/ 115 w 157"/>
                <a:gd name="T5" fmla="*/ 5 h 74"/>
                <a:gd name="T6" fmla="*/ 142 w 157"/>
                <a:gd name="T7" fmla="*/ 60 h 74"/>
                <a:gd name="T8" fmla="*/ 150 w 157"/>
                <a:gd name="T9" fmla="*/ 65 h 74"/>
                <a:gd name="T10" fmla="*/ 157 w 157"/>
                <a:gd name="T11" fmla="*/ 64 h 74"/>
                <a:gd name="T12" fmla="*/ 31 w 157"/>
                <a:gd name="T13" fmla="*/ 74 h 74"/>
                <a:gd name="T14" fmla="*/ 1 w 157"/>
                <a:gd name="T15" fmla="*/ 13 h 74"/>
                <a:gd name="T16" fmla="*/ 4 w 157"/>
                <a:gd name="T17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74">
                  <a:moveTo>
                    <a:pt x="4" y="9"/>
                  </a:moveTo>
                  <a:lnTo>
                    <a:pt x="107" y="1"/>
                  </a:lnTo>
                  <a:cubicBezTo>
                    <a:pt x="111" y="0"/>
                    <a:pt x="114" y="2"/>
                    <a:pt x="115" y="5"/>
                  </a:cubicBezTo>
                  <a:lnTo>
                    <a:pt x="142" y="60"/>
                  </a:lnTo>
                  <a:cubicBezTo>
                    <a:pt x="143" y="63"/>
                    <a:pt x="146" y="65"/>
                    <a:pt x="150" y="65"/>
                  </a:cubicBezTo>
                  <a:lnTo>
                    <a:pt x="157" y="64"/>
                  </a:lnTo>
                  <a:lnTo>
                    <a:pt x="31" y="74"/>
                  </a:lnTo>
                  <a:lnTo>
                    <a:pt x="1" y="13"/>
                  </a:lnTo>
                  <a:cubicBezTo>
                    <a:pt x="0" y="12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20">
              <a:extLst>
                <a:ext uri="{FF2B5EF4-FFF2-40B4-BE49-F238E27FC236}">
                  <a16:creationId xmlns:a16="http://schemas.microsoft.com/office/drawing/2014/main" id="{C4A58E36-A419-40FD-99B2-A31D2C37B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6" y="2571750"/>
              <a:ext cx="73025" cy="6350"/>
            </a:xfrm>
            <a:custGeom>
              <a:avLst/>
              <a:gdLst>
                <a:gd name="T0" fmla="*/ 0 w 115"/>
                <a:gd name="T1" fmla="*/ 9 h 12"/>
                <a:gd name="T2" fmla="*/ 114 w 115"/>
                <a:gd name="T3" fmla="*/ 0 h 12"/>
                <a:gd name="T4" fmla="*/ 115 w 115"/>
                <a:gd name="T5" fmla="*/ 2 h 12"/>
                <a:gd name="T6" fmla="*/ 1 w 115"/>
                <a:gd name="T7" fmla="*/ 12 h 12"/>
                <a:gd name="T8" fmla="*/ 0 w 1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2">
                  <a:moveTo>
                    <a:pt x="0" y="9"/>
                  </a:moveTo>
                  <a:lnTo>
                    <a:pt x="114" y="0"/>
                  </a:lnTo>
                  <a:lnTo>
                    <a:pt x="115" y="2"/>
                  </a:lnTo>
                  <a:lnTo>
                    <a:pt x="1" y="1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21">
              <a:extLst>
                <a:ext uri="{FF2B5EF4-FFF2-40B4-BE49-F238E27FC236}">
                  <a16:creationId xmlns:a16="http://schemas.microsoft.com/office/drawing/2014/main" id="{01D5520A-0E58-4E00-BEE5-9305C8233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2554288"/>
              <a:ext cx="4763" cy="3175"/>
            </a:xfrm>
            <a:custGeom>
              <a:avLst/>
              <a:gdLst>
                <a:gd name="T0" fmla="*/ 2 w 8"/>
                <a:gd name="T1" fmla="*/ 5 h 5"/>
                <a:gd name="T2" fmla="*/ 0 w 8"/>
                <a:gd name="T3" fmla="*/ 1 h 5"/>
                <a:gd name="T4" fmla="*/ 6 w 8"/>
                <a:gd name="T5" fmla="*/ 0 h 5"/>
                <a:gd name="T6" fmla="*/ 8 w 8"/>
                <a:gd name="T7" fmla="*/ 5 h 5"/>
                <a:gd name="T8" fmla="*/ 2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2" y="5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22">
              <a:extLst>
                <a:ext uri="{FF2B5EF4-FFF2-40B4-BE49-F238E27FC236}">
                  <a16:creationId xmlns:a16="http://schemas.microsoft.com/office/drawing/2014/main" id="{D0263BDE-C5E6-464F-8549-C7558618B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4" y="2555875"/>
              <a:ext cx="4763" cy="3175"/>
            </a:xfrm>
            <a:custGeom>
              <a:avLst/>
              <a:gdLst>
                <a:gd name="T0" fmla="*/ 8 w 8"/>
                <a:gd name="T1" fmla="*/ 4 h 5"/>
                <a:gd name="T2" fmla="*/ 2 w 8"/>
                <a:gd name="T3" fmla="*/ 5 h 5"/>
                <a:gd name="T4" fmla="*/ 0 w 8"/>
                <a:gd name="T5" fmla="*/ 1 h 5"/>
                <a:gd name="T6" fmla="*/ 6 w 8"/>
                <a:gd name="T7" fmla="*/ 0 h 5"/>
                <a:gd name="T8" fmla="*/ 8 w 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4"/>
                  </a:moveTo>
                  <a:lnTo>
                    <a:pt x="2" y="5"/>
                  </a:lnTo>
                  <a:lnTo>
                    <a:pt x="0" y="1"/>
                  </a:lnTo>
                  <a:lnTo>
                    <a:pt x="6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23">
              <a:extLst>
                <a:ext uri="{FF2B5EF4-FFF2-40B4-BE49-F238E27FC236}">
                  <a16:creationId xmlns:a16="http://schemas.microsoft.com/office/drawing/2014/main" id="{1CC4B04A-0B0F-4D58-9F0D-8D2EE3C6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4" y="2559050"/>
              <a:ext cx="4763" cy="3175"/>
            </a:xfrm>
            <a:custGeom>
              <a:avLst/>
              <a:gdLst>
                <a:gd name="T0" fmla="*/ 0 w 8"/>
                <a:gd name="T1" fmla="*/ 1 h 5"/>
                <a:gd name="T2" fmla="*/ 6 w 8"/>
                <a:gd name="T3" fmla="*/ 0 h 5"/>
                <a:gd name="T4" fmla="*/ 8 w 8"/>
                <a:gd name="T5" fmla="*/ 4 h 5"/>
                <a:gd name="T6" fmla="*/ 2 w 8"/>
                <a:gd name="T7" fmla="*/ 5 h 5"/>
                <a:gd name="T8" fmla="*/ 0 w 8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24">
              <a:extLst>
                <a:ext uri="{FF2B5EF4-FFF2-40B4-BE49-F238E27FC236}">
                  <a16:creationId xmlns:a16="http://schemas.microsoft.com/office/drawing/2014/main" id="{2020F41E-32A1-4CB1-97A8-51B3F2B91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2559050"/>
              <a:ext cx="4763" cy="3175"/>
            </a:xfrm>
            <a:custGeom>
              <a:avLst/>
              <a:gdLst>
                <a:gd name="T0" fmla="*/ 6 w 8"/>
                <a:gd name="T1" fmla="*/ 0 h 5"/>
                <a:gd name="T2" fmla="*/ 8 w 8"/>
                <a:gd name="T3" fmla="*/ 4 h 5"/>
                <a:gd name="T4" fmla="*/ 2 w 8"/>
                <a:gd name="T5" fmla="*/ 5 h 5"/>
                <a:gd name="T6" fmla="*/ 0 w 8"/>
                <a:gd name="T7" fmla="*/ 0 h 5"/>
                <a:gd name="T8" fmla="*/ 6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8" y="4"/>
                  </a:lnTo>
                  <a:lnTo>
                    <a:pt x="2" y="5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25">
              <a:extLst>
                <a:ext uri="{FF2B5EF4-FFF2-40B4-BE49-F238E27FC236}">
                  <a16:creationId xmlns:a16="http://schemas.microsoft.com/office/drawing/2014/main" id="{EB01C6BC-2303-4EB1-BA04-AE4D03A6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851" y="2303463"/>
              <a:ext cx="150813" cy="274638"/>
            </a:xfrm>
            <a:custGeom>
              <a:avLst/>
              <a:gdLst>
                <a:gd name="T0" fmla="*/ 239 w 239"/>
                <a:gd name="T1" fmla="*/ 296 h 435"/>
                <a:gd name="T2" fmla="*/ 239 w 239"/>
                <a:gd name="T3" fmla="*/ 11 h 435"/>
                <a:gd name="T4" fmla="*/ 228 w 239"/>
                <a:gd name="T5" fmla="*/ 0 h 435"/>
                <a:gd name="T6" fmla="*/ 10 w 239"/>
                <a:gd name="T7" fmla="*/ 0 h 435"/>
                <a:gd name="T8" fmla="*/ 0 w 239"/>
                <a:gd name="T9" fmla="*/ 11 h 435"/>
                <a:gd name="T10" fmla="*/ 0 w 239"/>
                <a:gd name="T11" fmla="*/ 296 h 435"/>
                <a:gd name="T12" fmla="*/ 10 w 239"/>
                <a:gd name="T13" fmla="*/ 306 h 435"/>
                <a:gd name="T14" fmla="*/ 69 w 239"/>
                <a:gd name="T15" fmla="*/ 306 h 435"/>
                <a:gd name="T16" fmla="*/ 88 w 239"/>
                <a:gd name="T17" fmla="*/ 325 h 435"/>
                <a:gd name="T18" fmla="*/ 88 w 239"/>
                <a:gd name="T19" fmla="*/ 410 h 435"/>
                <a:gd name="T20" fmla="*/ 114 w 239"/>
                <a:gd name="T21" fmla="*/ 435 h 435"/>
                <a:gd name="T22" fmla="*/ 238 w 239"/>
                <a:gd name="T23" fmla="*/ 435 h 435"/>
                <a:gd name="T24" fmla="*/ 232 w 239"/>
                <a:gd name="T25" fmla="*/ 422 h 435"/>
                <a:gd name="T26" fmla="*/ 143 w 239"/>
                <a:gd name="T27" fmla="*/ 422 h 435"/>
                <a:gd name="T28" fmla="*/ 128 w 239"/>
                <a:gd name="T29" fmla="*/ 407 h 435"/>
                <a:gd name="T30" fmla="*/ 128 w 239"/>
                <a:gd name="T31" fmla="*/ 325 h 435"/>
                <a:gd name="T32" fmla="*/ 147 w 239"/>
                <a:gd name="T33" fmla="*/ 306 h 435"/>
                <a:gd name="T34" fmla="*/ 228 w 239"/>
                <a:gd name="T35" fmla="*/ 306 h 435"/>
                <a:gd name="T36" fmla="*/ 239 w 239"/>
                <a:gd name="T37" fmla="*/ 2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9" h="435">
                  <a:moveTo>
                    <a:pt x="239" y="296"/>
                  </a:moveTo>
                  <a:lnTo>
                    <a:pt x="239" y="11"/>
                  </a:lnTo>
                  <a:cubicBezTo>
                    <a:pt x="239" y="5"/>
                    <a:pt x="234" y="0"/>
                    <a:pt x="228" y="0"/>
                  </a:cubicBezTo>
                  <a:lnTo>
                    <a:pt x="10" y="0"/>
                  </a:lnTo>
                  <a:cubicBezTo>
                    <a:pt x="4" y="0"/>
                    <a:pt x="0" y="5"/>
                    <a:pt x="0" y="11"/>
                  </a:cubicBezTo>
                  <a:lnTo>
                    <a:pt x="0" y="296"/>
                  </a:lnTo>
                  <a:cubicBezTo>
                    <a:pt x="0" y="301"/>
                    <a:pt x="4" y="306"/>
                    <a:pt x="10" y="306"/>
                  </a:cubicBezTo>
                  <a:lnTo>
                    <a:pt x="69" y="306"/>
                  </a:lnTo>
                  <a:cubicBezTo>
                    <a:pt x="79" y="306"/>
                    <a:pt x="88" y="315"/>
                    <a:pt x="88" y="325"/>
                  </a:cubicBezTo>
                  <a:lnTo>
                    <a:pt x="88" y="410"/>
                  </a:lnTo>
                  <a:cubicBezTo>
                    <a:pt x="88" y="424"/>
                    <a:pt x="99" y="435"/>
                    <a:pt x="114" y="435"/>
                  </a:cubicBezTo>
                  <a:lnTo>
                    <a:pt x="238" y="435"/>
                  </a:lnTo>
                  <a:lnTo>
                    <a:pt x="232" y="422"/>
                  </a:lnTo>
                  <a:lnTo>
                    <a:pt x="143" y="422"/>
                  </a:lnTo>
                  <a:cubicBezTo>
                    <a:pt x="135" y="422"/>
                    <a:pt x="128" y="415"/>
                    <a:pt x="128" y="407"/>
                  </a:cubicBezTo>
                  <a:lnTo>
                    <a:pt x="128" y="325"/>
                  </a:lnTo>
                  <a:cubicBezTo>
                    <a:pt x="128" y="315"/>
                    <a:pt x="136" y="306"/>
                    <a:pt x="147" y="306"/>
                  </a:cubicBezTo>
                  <a:lnTo>
                    <a:pt x="228" y="306"/>
                  </a:lnTo>
                  <a:cubicBezTo>
                    <a:pt x="234" y="306"/>
                    <a:pt x="239" y="301"/>
                    <a:pt x="239" y="296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26">
              <a:extLst>
                <a:ext uri="{FF2B5EF4-FFF2-40B4-BE49-F238E27FC236}">
                  <a16:creationId xmlns:a16="http://schemas.microsoft.com/office/drawing/2014/main" id="{12F5E819-100F-4370-B6AA-DB6626759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1" y="2311400"/>
              <a:ext cx="136525" cy="96838"/>
            </a:xfrm>
            <a:custGeom>
              <a:avLst/>
              <a:gdLst>
                <a:gd name="T0" fmla="*/ 212 w 216"/>
                <a:gd name="T1" fmla="*/ 154 h 154"/>
                <a:gd name="T2" fmla="*/ 5 w 216"/>
                <a:gd name="T3" fmla="*/ 154 h 154"/>
                <a:gd name="T4" fmla="*/ 0 w 216"/>
                <a:gd name="T5" fmla="*/ 149 h 154"/>
                <a:gd name="T6" fmla="*/ 0 w 216"/>
                <a:gd name="T7" fmla="*/ 5 h 154"/>
                <a:gd name="T8" fmla="*/ 5 w 216"/>
                <a:gd name="T9" fmla="*/ 0 h 154"/>
                <a:gd name="T10" fmla="*/ 212 w 216"/>
                <a:gd name="T11" fmla="*/ 0 h 154"/>
                <a:gd name="T12" fmla="*/ 216 w 216"/>
                <a:gd name="T13" fmla="*/ 5 h 154"/>
                <a:gd name="T14" fmla="*/ 216 w 216"/>
                <a:gd name="T15" fmla="*/ 149 h 154"/>
                <a:gd name="T16" fmla="*/ 212 w 216"/>
                <a:gd name="T1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4">
                  <a:moveTo>
                    <a:pt x="212" y="154"/>
                  </a:moveTo>
                  <a:lnTo>
                    <a:pt x="5" y="154"/>
                  </a:lnTo>
                  <a:cubicBezTo>
                    <a:pt x="2" y="154"/>
                    <a:pt x="0" y="151"/>
                    <a:pt x="0" y="149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212" y="0"/>
                  </a:lnTo>
                  <a:cubicBezTo>
                    <a:pt x="214" y="0"/>
                    <a:pt x="216" y="2"/>
                    <a:pt x="216" y="5"/>
                  </a:cubicBezTo>
                  <a:lnTo>
                    <a:pt x="216" y="149"/>
                  </a:lnTo>
                  <a:cubicBezTo>
                    <a:pt x="216" y="151"/>
                    <a:pt x="214" y="154"/>
                    <a:pt x="212" y="15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927">
              <a:extLst>
                <a:ext uri="{FF2B5EF4-FFF2-40B4-BE49-F238E27FC236}">
                  <a16:creationId xmlns:a16="http://schemas.microsoft.com/office/drawing/2014/main" id="{81B09AC0-3B4F-457E-86E8-3C3D536CF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1" y="2360613"/>
              <a:ext cx="19050" cy="4127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928">
              <a:extLst>
                <a:ext uri="{FF2B5EF4-FFF2-40B4-BE49-F238E27FC236}">
                  <a16:creationId xmlns:a16="http://schemas.microsoft.com/office/drawing/2014/main" id="{D7756776-673B-488B-B38E-CBE9F0C7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976" y="2224088"/>
              <a:ext cx="19050" cy="177800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929">
              <a:extLst>
                <a:ext uri="{FF2B5EF4-FFF2-40B4-BE49-F238E27FC236}">
                  <a16:creationId xmlns:a16="http://schemas.microsoft.com/office/drawing/2014/main" id="{2DAEF7C9-BE90-40ED-BF08-DF8A9A1B6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1" y="2381250"/>
              <a:ext cx="20638" cy="20638"/>
            </a:xfrm>
            <a:prstGeom prst="rect">
              <a:avLst/>
            </a:prstGeom>
            <a:solidFill>
              <a:srgbClr val="FEC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30">
              <a:extLst>
                <a:ext uri="{FF2B5EF4-FFF2-40B4-BE49-F238E27FC236}">
                  <a16:creationId xmlns:a16="http://schemas.microsoft.com/office/drawing/2014/main" id="{B2F95B66-A7D2-4B92-9D22-9CA65826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4" y="2268538"/>
              <a:ext cx="19050" cy="133350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931">
              <a:extLst>
                <a:ext uri="{FF2B5EF4-FFF2-40B4-BE49-F238E27FC236}">
                  <a16:creationId xmlns:a16="http://schemas.microsoft.com/office/drawing/2014/main" id="{7E8CD859-4D8B-41E9-A278-C707FF258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17763"/>
              <a:ext cx="82550" cy="63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932">
              <a:extLst>
                <a:ext uri="{FF2B5EF4-FFF2-40B4-BE49-F238E27FC236}">
                  <a16:creationId xmlns:a16="http://schemas.microsoft.com/office/drawing/2014/main" id="{F7AEF15A-7B05-47FE-8F55-F158D1D53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28875"/>
              <a:ext cx="8255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933">
              <a:extLst>
                <a:ext uri="{FF2B5EF4-FFF2-40B4-BE49-F238E27FC236}">
                  <a16:creationId xmlns:a16="http://schemas.microsoft.com/office/drawing/2014/main" id="{EE5A46B9-CEF8-42A6-A001-3CE933F8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1" y="2439988"/>
              <a:ext cx="63500" cy="793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934">
              <a:extLst>
                <a:ext uri="{FF2B5EF4-FFF2-40B4-BE49-F238E27FC236}">
                  <a16:creationId xmlns:a16="http://schemas.microsoft.com/office/drawing/2014/main" id="{07CB6ADA-3676-4AC9-A971-933CA544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4" y="2171700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935">
              <a:extLst>
                <a:ext uri="{FF2B5EF4-FFF2-40B4-BE49-F238E27FC236}">
                  <a16:creationId xmlns:a16="http://schemas.microsoft.com/office/drawing/2014/main" id="{6E46A5F6-82D2-43D8-8795-1F430344D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289" y="2163763"/>
              <a:ext cx="22225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6">
              <a:extLst>
                <a:ext uri="{FF2B5EF4-FFF2-40B4-BE49-F238E27FC236}">
                  <a16:creationId xmlns:a16="http://schemas.microsoft.com/office/drawing/2014/main" id="{944ABBDA-D21E-4C03-8303-B373879C8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0739" y="2178050"/>
              <a:ext cx="100013" cy="58738"/>
            </a:xfrm>
            <a:custGeom>
              <a:avLst/>
              <a:gdLst>
                <a:gd name="T0" fmla="*/ 151 w 157"/>
                <a:gd name="T1" fmla="*/ 9 h 92"/>
                <a:gd name="T2" fmla="*/ 147 w 157"/>
                <a:gd name="T3" fmla="*/ 6 h 92"/>
                <a:gd name="T4" fmla="*/ 151 w 157"/>
                <a:gd name="T5" fmla="*/ 2 h 92"/>
                <a:gd name="T6" fmla="*/ 154 w 157"/>
                <a:gd name="T7" fmla="*/ 6 h 92"/>
                <a:gd name="T8" fmla="*/ 151 w 157"/>
                <a:gd name="T9" fmla="*/ 9 h 92"/>
                <a:gd name="T10" fmla="*/ 6 w 157"/>
                <a:gd name="T11" fmla="*/ 89 h 92"/>
                <a:gd name="T12" fmla="*/ 3 w 157"/>
                <a:gd name="T13" fmla="*/ 86 h 92"/>
                <a:gd name="T14" fmla="*/ 6 w 157"/>
                <a:gd name="T15" fmla="*/ 82 h 92"/>
                <a:gd name="T16" fmla="*/ 10 w 157"/>
                <a:gd name="T17" fmla="*/ 86 h 92"/>
                <a:gd name="T18" fmla="*/ 6 w 157"/>
                <a:gd name="T19" fmla="*/ 89 h 92"/>
                <a:gd name="T20" fmla="*/ 151 w 157"/>
                <a:gd name="T21" fmla="*/ 0 h 92"/>
                <a:gd name="T22" fmla="*/ 145 w 157"/>
                <a:gd name="T23" fmla="*/ 6 h 92"/>
                <a:gd name="T24" fmla="*/ 145 w 157"/>
                <a:gd name="T25" fmla="*/ 8 h 92"/>
                <a:gd name="T26" fmla="*/ 11 w 157"/>
                <a:gd name="T27" fmla="*/ 82 h 92"/>
                <a:gd name="T28" fmla="*/ 6 w 157"/>
                <a:gd name="T29" fmla="*/ 80 h 92"/>
                <a:gd name="T30" fmla="*/ 0 w 157"/>
                <a:gd name="T31" fmla="*/ 86 h 92"/>
                <a:gd name="T32" fmla="*/ 6 w 157"/>
                <a:gd name="T33" fmla="*/ 92 h 92"/>
                <a:gd name="T34" fmla="*/ 12 w 157"/>
                <a:gd name="T35" fmla="*/ 86 h 92"/>
                <a:gd name="T36" fmla="*/ 12 w 157"/>
                <a:gd name="T37" fmla="*/ 84 h 92"/>
                <a:gd name="T38" fmla="*/ 146 w 157"/>
                <a:gd name="T39" fmla="*/ 10 h 92"/>
                <a:gd name="T40" fmla="*/ 151 w 157"/>
                <a:gd name="T41" fmla="*/ 12 h 92"/>
                <a:gd name="T42" fmla="*/ 157 w 157"/>
                <a:gd name="T43" fmla="*/ 6 h 92"/>
                <a:gd name="T44" fmla="*/ 151 w 157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92">
                  <a:moveTo>
                    <a:pt x="151" y="9"/>
                  </a:moveTo>
                  <a:cubicBezTo>
                    <a:pt x="149" y="9"/>
                    <a:pt x="147" y="8"/>
                    <a:pt x="147" y="6"/>
                  </a:cubicBezTo>
                  <a:cubicBezTo>
                    <a:pt x="147" y="4"/>
                    <a:pt x="149" y="2"/>
                    <a:pt x="151" y="2"/>
                  </a:cubicBezTo>
                  <a:cubicBezTo>
                    <a:pt x="152" y="2"/>
                    <a:pt x="154" y="4"/>
                    <a:pt x="154" y="6"/>
                  </a:cubicBezTo>
                  <a:cubicBezTo>
                    <a:pt x="154" y="8"/>
                    <a:pt x="152" y="9"/>
                    <a:pt x="151" y="9"/>
                  </a:cubicBezTo>
                  <a:close/>
                  <a:moveTo>
                    <a:pt x="6" y="89"/>
                  </a:moveTo>
                  <a:cubicBezTo>
                    <a:pt x="4" y="89"/>
                    <a:pt x="3" y="88"/>
                    <a:pt x="3" y="86"/>
                  </a:cubicBezTo>
                  <a:cubicBezTo>
                    <a:pt x="3" y="84"/>
                    <a:pt x="4" y="82"/>
                    <a:pt x="6" y="82"/>
                  </a:cubicBezTo>
                  <a:cubicBezTo>
                    <a:pt x="8" y="82"/>
                    <a:pt x="10" y="84"/>
                    <a:pt x="10" y="86"/>
                  </a:cubicBezTo>
                  <a:cubicBezTo>
                    <a:pt x="10" y="88"/>
                    <a:pt x="8" y="89"/>
                    <a:pt x="6" y="89"/>
                  </a:cubicBezTo>
                  <a:close/>
                  <a:moveTo>
                    <a:pt x="151" y="0"/>
                  </a:moveTo>
                  <a:cubicBezTo>
                    <a:pt x="147" y="0"/>
                    <a:pt x="145" y="2"/>
                    <a:pt x="145" y="6"/>
                  </a:cubicBezTo>
                  <a:cubicBezTo>
                    <a:pt x="145" y="6"/>
                    <a:pt x="145" y="7"/>
                    <a:pt x="145" y="8"/>
                  </a:cubicBezTo>
                  <a:lnTo>
                    <a:pt x="11" y="82"/>
                  </a:lnTo>
                  <a:cubicBezTo>
                    <a:pt x="10" y="81"/>
                    <a:pt x="8" y="80"/>
                    <a:pt x="6" y="80"/>
                  </a:cubicBezTo>
                  <a:cubicBezTo>
                    <a:pt x="3" y="80"/>
                    <a:pt x="0" y="82"/>
                    <a:pt x="0" y="86"/>
                  </a:cubicBezTo>
                  <a:cubicBezTo>
                    <a:pt x="0" y="89"/>
                    <a:pt x="3" y="92"/>
                    <a:pt x="6" y="92"/>
                  </a:cubicBezTo>
                  <a:cubicBezTo>
                    <a:pt x="10" y="92"/>
                    <a:pt x="12" y="89"/>
                    <a:pt x="12" y="86"/>
                  </a:cubicBezTo>
                  <a:cubicBezTo>
                    <a:pt x="12" y="85"/>
                    <a:pt x="12" y="85"/>
                    <a:pt x="12" y="84"/>
                  </a:cubicBezTo>
                  <a:lnTo>
                    <a:pt x="146" y="10"/>
                  </a:lnTo>
                  <a:cubicBezTo>
                    <a:pt x="147" y="11"/>
                    <a:pt x="149" y="12"/>
                    <a:pt x="151" y="12"/>
                  </a:cubicBezTo>
                  <a:cubicBezTo>
                    <a:pt x="154" y="12"/>
                    <a:pt x="157" y="9"/>
                    <a:pt x="157" y="6"/>
                  </a:cubicBezTo>
                  <a:cubicBezTo>
                    <a:pt x="157" y="2"/>
                    <a:pt x="154" y="0"/>
                    <a:pt x="1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37">
              <a:extLst>
                <a:ext uri="{FF2B5EF4-FFF2-40B4-BE49-F238E27FC236}">
                  <a16:creationId xmlns:a16="http://schemas.microsoft.com/office/drawing/2014/main" id="{1FB38502-A988-4038-B5C5-C22B28731A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6" y="2171700"/>
              <a:ext cx="14288" cy="107950"/>
            </a:xfrm>
            <a:custGeom>
              <a:avLst/>
              <a:gdLst>
                <a:gd name="T0" fmla="*/ 18 w 24"/>
                <a:gd name="T1" fmla="*/ 168 h 170"/>
                <a:gd name="T2" fmla="*/ 15 w 24"/>
                <a:gd name="T3" fmla="*/ 164 h 170"/>
                <a:gd name="T4" fmla="*/ 18 w 24"/>
                <a:gd name="T5" fmla="*/ 161 h 170"/>
                <a:gd name="T6" fmla="*/ 21 w 24"/>
                <a:gd name="T7" fmla="*/ 164 h 170"/>
                <a:gd name="T8" fmla="*/ 18 w 24"/>
                <a:gd name="T9" fmla="*/ 168 h 170"/>
                <a:gd name="T10" fmla="*/ 2 w 24"/>
                <a:gd name="T11" fmla="*/ 6 h 170"/>
                <a:gd name="T12" fmla="*/ 6 w 24"/>
                <a:gd name="T13" fmla="*/ 2 h 170"/>
                <a:gd name="T14" fmla="*/ 9 w 24"/>
                <a:gd name="T15" fmla="*/ 6 h 170"/>
                <a:gd name="T16" fmla="*/ 6 w 24"/>
                <a:gd name="T17" fmla="*/ 9 h 170"/>
                <a:gd name="T18" fmla="*/ 2 w 24"/>
                <a:gd name="T19" fmla="*/ 6 h 170"/>
                <a:gd name="T20" fmla="*/ 19 w 24"/>
                <a:gd name="T21" fmla="*/ 158 h 170"/>
                <a:gd name="T22" fmla="*/ 7 w 24"/>
                <a:gd name="T23" fmla="*/ 11 h 170"/>
                <a:gd name="T24" fmla="*/ 12 w 24"/>
                <a:gd name="T25" fmla="*/ 6 h 170"/>
                <a:gd name="T26" fmla="*/ 6 w 24"/>
                <a:gd name="T27" fmla="*/ 0 h 170"/>
                <a:gd name="T28" fmla="*/ 0 w 24"/>
                <a:gd name="T29" fmla="*/ 6 h 170"/>
                <a:gd name="T30" fmla="*/ 5 w 24"/>
                <a:gd name="T31" fmla="*/ 11 h 170"/>
                <a:gd name="T32" fmla="*/ 16 w 24"/>
                <a:gd name="T33" fmla="*/ 159 h 170"/>
                <a:gd name="T34" fmla="*/ 12 w 24"/>
                <a:gd name="T35" fmla="*/ 164 h 170"/>
                <a:gd name="T36" fmla="*/ 18 w 24"/>
                <a:gd name="T37" fmla="*/ 170 h 170"/>
                <a:gd name="T38" fmla="*/ 24 w 24"/>
                <a:gd name="T39" fmla="*/ 164 h 170"/>
                <a:gd name="T40" fmla="*/ 19 w 24"/>
                <a:gd name="T41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70">
                  <a:moveTo>
                    <a:pt x="18" y="168"/>
                  </a:moveTo>
                  <a:cubicBezTo>
                    <a:pt x="16" y="168"/>
                    <a:pt x="15" y="166"/>
                    <a:pt x="15" y="164"/>
                  </a:cubicBezTo>
                  <a:cubicBezTo>
                    <a:pt x="15" y="162"/>
                    <a:pt x="16" y="161"/>
                    <a:pt x="18" y="161"/>
                  </a:cubicBezTo>
                  <a:cubicBezTo>
                    <a:pt x="20" y="161"/>
                    <a:pt x="21" y="162"/>
                    <a:pt x="21" y="164"/>
                  </a:cubicBezTo>
                  <a:cubicBezTo>
                    <a:pt x="21" y="166"/>
                    <a:pt x="20" y="168"/>
                    <a:pt x="18" y="168"/>
                  </a:cubicBezTo>
                  <a:close/>
                  <a:moveTo>
                    <a:pt x="2" y="6"/>
                  </a:moveTo>
                  <a:cubicBezTo>
                    <a:pt x="2" y="4"/>
                    <a:pt x="4" y="2"/>
                    <a:pt x="6" y="2"/>
                  </a:cubicBezTo>
                  <a:cubicBezTo>
                    <a:pt x="7" y="2"/>
                    <a:pt x="9" y="4"/>
                    <a:pt x="9" y="6"/>
                  </a:cubicBezTo>
                  <a:cubicBezTo>
                    <a:pt x="9" y="7"/>
                    <a:pt x="7" y="9"/>
                    <a:pt x="6" y="9"/>
                  </a:cubicBezTo>
                  <a:cubicBezTo>
                    <a:pt x="4" y="9"/>
                    <a:pt x="2" y="7"/>
                    <a:pt x="2" y="6"/>
                  </a:cubicBezTo>
                  <a:close/>
                  <a:moveTo>
                    <a:pt x="19" y="158"/>
                  </a:moveTo>
                  <a:lnTo>
                    <a:pt x="7" y="11"/>
                  </a:lnTo>
                  <a:cubicBezTo>
                    <a:pt x="10" y="10"/>
                    <a:pt x="12" y="8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lnTo>
                    <a:pt x="16" y="159"/>
                  </a:lnTo>
                  <a:cubicBezTo>
                    <a:pt x="14" y="159"/>
                    <a:pt x="12" y="162"/>
                    <a:pt x="12" y="164"/>
                  </a:cubicBezTo>
                  <a:cubicBezTo>
                    <a:pt x="12" y="168"/>
                    <a:pt x="15" y="170"/>
                    <a:pt x="18" y="170"/>
                  </a:cubicBezTo>
                  <a:cubicBezTo>
                    <a:pt x="21" y="170"/>
                    <a:pt x="24" y="168"/>
                    <a:pt x="24" y="164"/>
                  </a:cubicBezTo>
                  <a:cubicBezTo>
                    <a:pt x="24" y="161"/>
                    <a:pt x="22" y="159"/>
                    <a:pt x="19" y="158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8">
              <a:extLst>
                <a:ext uri="{FF2B5EF4-FFF2-40B4-BE49-F238E27FC236}">
                  <a16:creationId xmlns:a16="http://schemas.microsoft.com/office/drawing/2014/main" id="{ABF26288-7BAD-4F8A-82A1-EE928E9F9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201" y="2197100"/>
              <a:ext cx="360363" cy="385763"/>
            </a:xfrm>
            <a:custGeom>
              <a:avLst/>
              <a:gdLst>
                <a:gd name="T0" fmla="*/ 479 w 569"/>
                <a:gd name="T1" fmla="*/ 447 h 608"/>
                <a:gd name="T2" fmla="*/ 540 w 569"/>
                <a:gd name="T3" fmla="*/ 198 h 608"/>
                <a:gd name="T4" fmla="*/ 233 w 569"/>
                <a:gd name="T5" fmla="*/ 41 h 608"/>
                <a:gd name="T6" fmla="*/ 193 w 569"/>
                <a:gd name="T7" fmla="*/ 57 h 608"/>
                <a:gd name="T8" fmla="*/ 114 w 569"/>
                <a:gd name="T9" fmla="*/ 59 h 608"/>
                <a:gd name="T10" fmla="*/ 23 w 569"/>
                <a:gd name="T11" fmla="*/ 235 h 608"/>
                <a:gd name="T12" fmla="*/ 65 w 569"/>
                <a:gd name="T13" fmla="*/ 298 h 608"/>
                <a:gd name="T14" fmla="*/ 75 w 569"/>
                <a:gd name="T15" fmla="*/ 348 h 608"/>
                <a:gd name="T16" fmla="*/ 296 w 569"/>
                <a:gd name="T17" fmla="*/ 517 h 608"/>
                <a:gd name="T18" fmla="*/ 299 w 569"/>
                <a:gd name="T19" fmla="*/ 527 h 608"/>
                <a:gd name="T20" fmla="*/ 423 w 569"/>
                <a:gd name="T21" fmla="*/ 591 h 608"/>
                <a:gd name="T22" fmla="*/ 487 w 569"/>
                <a:gd name="T23" fmla="*/ 466 h 608"/>
                <a:gd name="T24" fmla="*/ 479 w 569"/>
                <a:gd name="T25" fmla="*/ 44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8">
                  <a:moveTo>
                    <a:pt x="479" y="447"/>
                  </a:moveTo>
                  <a:cubicBezTo>
                    <a:pt x="542" y="384"/>
                    <a:pt x="569" y="289"/>
                    <a:pt x="540" y="198"/>
                  </a:cubicBezTo>
                  <a:cubicBezTo>
                    <a:pt x="498" y="70"/>
                    <a:pt x="361" y="0"/>
                    <a:pt x="233" y="41"/>
                  </a:cubicBezTo>
                  <a:cubicBezTo>
                    <a:pt x="219" y="45"/>
                    <a:pt x="206" y="51"/>
                    <a:pt x="193" y="57"/>
                  </a:cubicBezTo>
                  <a:cubicBezTo>
                    <a:pt x="168" y="50"/>
                    <a:pt x="141" y="51"/>
                    <a:pt x="114" y="59"/>
                  </a:cubicBezTo>
                  <a:cubicBezTo>
                    <a:pt x="40" y="83"/>
                    <a:pt x="0" y="161"/>
                    <a:pt x="23" y="235"/>
                  </a:cubicBezTo>
                  <a:cubicBezTo>
                    <a:pt x="31" y="260"/>
                    <a:pt x="46" y="281"/>
                    <a:pt x="65" y="298"/>
                  </a:cubicBezTo>
                  <a:cubicBezTo>
                    <a:pt x="66" y="314"/>
                    <a:pt x="70" y="331"/>
                    <a:pt x="75" y="348"/>
                  </a:cubicBezTo>
                  <a:cubicBezTo>
                    <a:pt x="107" y="447"/>
                    <a:pt x="197" y="512"/>
                    <a:pt x="296" y="517"/>
                  </a:cubicBezTo>
                  <a:cubicBezTo>
                    <a:pt x="297" y="520"/>
                    <a:pt x="298" y="524"/>
                    <a:pt x="299" y="527"/>
                  </a:cubicBezTo>
                  <a:cubicBezTo>
                    <a:pt x="315" y="579"/>
                    <a:pt x="371" y="608"/>
                    <a:pt x="423" y="591"/>
                  </a:cubicBezTo>
                  <a:cubicBezTo>
                    <a:pt x="476" y="574"/>
                    <a:pt x="504" y="519"/>
                    <a:pt x="487" y="466"/>
                  </a:cubicBezTo>
                  <a:cubicBezTo>
                    <a:pt x="485" y="459"/>
                    <a:pt x="482" y="453"/>
                    <a:pt x="479" y="447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39">
              <a:extLst>
                <a:ext uri="{FF2B5EF4-FFF2-40B4-BE49-F238E27FC236}">
                  <a16:creationId xmlns:a16="http://schemas.microsoft.com/office/drawing/2014/main" id="{E546D61A-EDF2-4E6F-9F06-0C79C123E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9" y="2443163"/>
              <a:ext cx="131763" cy="134938"/>
            </a:xfrm>
            <a:custGeom>
              <a:avLst/>
              <a:gdLst>
                <a:gd name="T0" fmla="*/ 6 w 206"/>
                <a:gd name="T1" fmla="*/ 47 h 213"/>
                <a:gd name="T2" fmla="*/ 0 w 206"/>
                <a:gd name="T3" fmla="*/ 107 h 213"/>
                <a:gd name="T4" fmla="*/ 92 w 206"/>
                <a:gd name="T5" fmla="*/ 130 h 213"/>
                <a:gd name="T6" fmla="*/ 95 w 206"/>
                <a:gd name="T7" fmla="*/ 140 h 213"/>
                <a:gd name="T8" fmla="*/ 104 w 206"/>
                <a:gd name="T9" fmla="*/ 161 h 213"/>
                <a:gd name="T10" fmla="*/ 105 w 206"/>
                <a:gd name="T11" fmla="*/ 159 h 213"/>
                <a:gd name="T12" fmla="*/ 105 w 206"/>
                <a:gd name="T13" fmla="*/ 163 h 213"/>
                <a:gd name="T14" fmla="*/ 202 w 206"/>
                <a:gd name="T15" fmla="*/ 208 h 213"/>
                <a:gd name="T16" fmla="*/ 206 w 206"/>
                <a:gd name="T17" fmla="*/ 33 h 213"/>
                <a:gd name="T18" fmla="*/ 114 w 206"/>
                <a:gd name="T19" fmla="*/ 0 h 213"/>
                <a:gd name="T20" fmla="*/ 6 w 206"/>
                <a:gd name="T21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13">
                  <a:moveTo>
                    <a:pt x="6" y="47"/>
                  </a:moveTo>
                  <a:lnTo>
                    <a:pt x="0" y="107"/>
                  </a:lnTo>
                  <a:cubicBezTo>
                    <a:pt x="29" y="120"/>
                    <a:pt x="60" y="128"/>
                    <a:pt x="92" y="130"/>
                  </a:cubicBezTo>
                  <a:cubicBezTo>
                    <a:pt x="93" y="133"/>
                    <a:pt x="94" y="137"/>
                    <a:pt x="95" y="140"/>
                  </a:cubicBezTo>
                  <a:cubicBezTo>
                    <a:pt x="97" y="148"/>
                    <a:pt x="100" y="155"/>
                    <a:pt x="104" y="161"/>
                  </a:cubicBezTo>
                  <a:lnTo>
                    <a:pt x="105" y="159"/>
                  </a:lnTo>
                  <a:lnTo>
                    <a:pt x="105" y="163"/>
                  </a:lnTo>
                  <a:cubicBezTo>
                    <a:pt x="126" y="195"/>
                    <a:pt x="163" y="213"/>
                    <a:pt x="202" y="208"/>
                  </a:cubicBezTo>
                  <a:lnTo>
                    <a:pt x="206" y="33"/>
                  </a:lnTo>
                  <a:lnTo>
                    <a:pt x="114" y="0"/>
                  </a:lnTo>
                  <a:lnTo>
                    <a:pt x="6" y="47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40">
              <a:extLst>
                <a:ext uri="{FF2B5EF4-FFF2-40B4-BE49-F238E27FC236}">
                  <a16:creationId xmlns:a16="http://schemas.microsoft.com/office/drawing/2014/main" id="{37D345ED-6712-4B35-91B2-4A725019D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8375"/>
              <a:ext cx="80963" cy="30163"/>
            </a:xfrm>
            <a:custGeom>
              <a:avLst/>
              <a:gdLst>
                <a:gd name="T0" fmla="*/ 0 w 127"/>
                <a:gd name="T1" fmla="*/ 30 h 47"/>
                <a:gd name="T2" fmla="*/ 27 w 127"/>
                <a:gd name="T3" fmla="*/ 7 h 47"/>
                <a:gd name="T4" fmla="*/ 42 w 127"/>
                <a:gd name="T5" fmla="*/ 0 h 47"/>
                <a:gd name="T6" fmla="*/ 127 w 127"/>
                <a:gd name="T7" fmla="*/ 4 h 47"/>
                <a:gd name="T8" fmla="*/ 125 w 127"/>
                <a:gd name="T9" fmla="*/ 8 h 47"/>
                <a:gd name="T10" fmla="*/ 115 w 127"/>
                <a:gd name="T11" fmla="*/ 15 h 47"/>
                <a:gd name="T12" fmla="*/ 89 w 127"/>
                <a:gd name="T13" fmla="*/ 15 h 47"/>
                <a:gd name="T14" fmla="*/ 94 w 127"/>
                <a:gd name="T15" fmla="*/ 29 h 47"/>
                <a:gd name="T16" fmla="*/ 91 w 127"/>
                <a:gd name="T17" fmla="*/ 39 h 47"/>
                <a:gd name="T18" fmla="*/ 82 w 127"/>
                <a:gd name="T19" fmla="*/ 45 h 47"/>
                <a:gd name="T20" fmla="*/ 77 w 127"/>
                <a:gd name="T21" fmla="*/ 46 h 47"/>
                <a:gd name="T22" fmla="*/ 51 w 127"/>
                <a:gd name="T23" fmla="*/ 43 h 47"/>
                <a:gd name="T24" fmla="*/ 55 w 127"/>
                <a:gd name="T25" fmla="*/ 33 h 47"/>
                <a:gd name="T26" fmla="*/ 24 w 127"/>
                <a:gd name="T27" fmla="*/ 47 h 47"/>
                <a:gd name="T28" fmla="*/ 0 w 127"/>
                <a:gd name="T29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47">
                  <a:moveTo>
                    <a:pt x="0" y="30"/>
                  </a:moveTo>
                  <a:lnTo>
                    <a:pt x="27" y="7"/>
                  </a:lnTo>
                  <a:cubicBezTo>
                    <a:pt x="31" y="3"/>
                    <a:pt x="36" y="0"/>
                    <a:pt x="42" y="0"/>
                  </a:cubicBezTo>
                  <a:lnTo>
                    <a:pt x="127" y="4"/>
                  </a:lnTo>
                  <a:lnTo>
                    <a:pt x="125" y="8"/>
                  </a:lnTo>
                  <a:cubicBezTo>
                    <a:pt x="124" y="13"/>
                    <a:pt x="120" y="15"/>
                    <a:pt x="115" y="15"/>
                  </a:cubicBezTo>
                  <a:lnTo>
                    <a:pt x="89" y="15"/>
                  </a:lnTo>
                  <a:lnTo>
                    <a:pt x="94" y="29"/>
                  </a:lnTo>
                  <a:cubicBezTo>
                    <a:pt x="95" y="33"/>
                    <a:pt x="94" y="37"/>
                    <a:pt x="91" y="39"/>
                  </a:cubicBezTo>
                  <a:lnTo>
                    <a:pt x="82" y="45"/>
                  </a:lnTo>
                  <a:cubicBezTo>
                    <a:pt x="81" y="46"/>
                    <a:pt x="79" y="46"/>
                    <a:pt x="77" y="46"/>
                  </a:cubicBezTo>
                  <a:lnTo>
                    <a:pt x="51" y="43"/>
                  </a:lnTo>
                  <a:lnTo>
                    <a:pt x="55" y="33"/>
                  </a:lnTo>
                  <a:lnTo>
                    <a:pt x="2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1">
              <a:extLst>
                <a:ext uri="{FF2B5EF4-FFF2-40B4-BE49-F238E27FC236}">
                  <a16:creationId xmlns:a16="http://schemas.microsoft.com/office/drawing/2014/main" id="{1C2FFF45-62D6-4ACB-ADD3-E9361AC2F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6" y="2236788"/>
              <a:ext cx="80963" cy="23813"/>
            </a:xfrm>
            <a:custGeom>
              <a:avLst/>
              <a:gdLst>
                <a:gd name="T0" fmla="*/ 27 w 127"/>
                <a:gd name="T1" fmla="*/ 6 h 38"/>
                <a:gd name="T2" fmla="*/ 0 w 127"/>
                <a:gd name="T3" fmla="*/ 33 h 38"/>
                <a:gd name="T4" fmla="*/ 19 w 127"/>
                <a:gd name="T5" fmla="*/ 38 h 38"/>
                <a:gd name="T6" fmla="*/ 49 w 127"/>
                <a:gd name="T7" fmla="*/ 18 h 38"/>
                <a:gd name="T8" fmla="*/ 79 w 127"/>
                <a:gd name="T9" fmla="*/ 10 h 38"/>
                <a:gd name="T10" fmla="*/ 124 w 127"/>
                <a:gd name="T11" fmla="*/ 13 h 38"/>
                <a:gd name="T12" fmla="*/ 125 w 127"/>
                <a:gd name="T13" fmla="*/ 11 h 38"/>
                <a:gd name="T14" fmla="*/ 127 w 127"/>
                <a:gd name="T15" fmla="*/ 7 h 38"/>
                <a:gd name="T16" fmla="*/ 41 w 127"/>
                <a:gd name="T17" fmla="*/ 1 h 38"/>
                <a:gd name="T18" fmla="*/ 27 w 127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8">
                  <a:moveTo>
                    <a:pt x="27" y="6"/>
                  </a:moveTo>
                  <a:lnTo>
                    <a:pt x="0" y="33"/>
                  </a:lnTo>
                  <a:lnTo>
                    <a:pt x="19" y="38"/>
                  </a:lnTo>
                  <a:lnTo>
                    <a:pt x="49" y="18"/>
                  </a:lnTo>
                  <a:cubicBezTo>
                    <a:pt x="58" y="12"/>
                    <a:pt x="68" y="10"/>
                    <a:pt x="79" y="10"/>
                  </a:cubicBezTo>
                  <a:lnTo>
                    <a:pt x="124" y="13"/>
                  </a:lnTo>
                  <a:cubicBezTo>
                    <a:pt x="125" y="12"/>
                    <a:pt x="125" y="12"/>
                    <a:pt x="125" y="11"/>
                  </a:cubicBezTo>
                  <a:lnTo>
                    <a:pt x="127" y="7"/>
                  </a:lnTo>
                  <a:lnTo>
                    <a:pt x="41" y="1"/>
                  </a:lnTo>
                  <a:cubicBezTo>
                    <a:pt x="35" y="0"/>
                    <a:pt x="30" y="2"/>
                    <a:pt x="27" y="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42">
              <a:extLst>
                <a:ext uri="{FF2B5EF4-FFF2-40B4-BE49-F238E27FC236}">
                  <a16:creationId xmlns:a16="http://schemas.microsoft.com/office/drawing/2014/main" id="{E3DF9B66-5DB7-4E35-84EB-DEC6F06D9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1" y="2247900"/>
              <a:ext cx="330200" cy="260350"/>
            </a:xfrm>
            <a:custGeom>
              <a:avLst/>
              <a:gdLst>
                <a:gd name="T0" fmla="*/ 493 w 521"/>
                <a:gd name="T1" fmla="*/ 0 h 409"/>
                <a:gd name="T2" fmla="*/ 417 w 521"/>
                <a:gd name="T3" fmla="*/ 54 h 409"/>
                <a:gd name="T4" fmla="*/ 297 w 521"/>
                <a:gd name="T5" fmla="*/ 46 h 409"/>
                <a:gd name="T6" fmla="*/ 297 w 521"/>
                <a:gd name="T7" fmla="*/ 46 h 409"/>
                <a:gd name="T8" fmla="*/ 277 w 521"/>
                <a:gd name="T9" fmla="*/ 35 h 409"/>
                <a:gd name="T10" fmla="*/ 147 w 521"/>
                <a:gd name="T11" fmla="*/ 56 h 409"/>
                <a:gd name="T12" fmla="*/ 147 w 521"/>
                <a:gd name="T13" fmla="*/ 56 h 409"/>
                <a:gd name="T14" fmla="*/ 110 w 521"/>
                <a:gd name="T15" fmla="*/ 64 h 409"/>
                <a:gd name="T16" fmla="*/ 76 w 521"/>
                <a:gd name="T17" fmla="*/ 89 h 409"/>
                <a:gd name="T18" fmla="*/ 9 w 521"/>
                <a:gd name="T19" fmla="*/ 206 h 409"/>
                <a:gd name="T20" fmla="*/ 16 w 521"/>
                <a:gd name="T21" fmla="*/ 252 h 409"/>
                <a:gd name="T22" fmla="*/ 94 w 521"/>
                <a:gd name="T23" fmla="*/ 324 h 409"/>
                <a:gd name="T24" fmla="*/ 122 w 521"/>
                <a:gd name="T25" fmla="*/ 293 h 409"/>
                <a:gd name="T26" fmla="*/ 68 w 521"/>
                <a:gd name="T27" fmla="*/ 223 h 409"/>
                <a:gd name="T28" fmla="*/ 115 w 521"/>
                <a:gd name="T29" fmla="*/ 186 h 409"/>
                <a:gd name="T30" fmla="*/ 144 w 521"/>
                <a:gd name="T31" fmla="*/ 261 h 409"/>
                <a:gd name="T32" fmla="*/ 118 w 521"/>
                <a:gd name="T33" fmla="*/ 386 h 409"/>
                <a:gd name="T34" fmla="*/ 240 w 521"/>
                <a:gd name="T35" fmla="*/ 344 h 409"/>
                <a:gd name="T36" fmla="*/ 344 w 521"/>
                <a:gd name="T37" fmla="*/ 351 h 409"/>
                <a:gd name="T38" fmla="*/ 318 w 521"/>
                <a:gd name="T39" fmla="*/ 244 h 409"/>
                <a:gd name="T40" fmla="*/ 331 w 521"/>
                <a:gd name="T41" fmla="*/ 164 h 409"/>
                <a:gd name="T42" fmla="*/ 328 w 521"/>
                <a:gd name="T43" fmla="*/ 118 h 409"/>
                <a:gd name="T44" fmla="*/ 418 w 521"/>
                <a:gd name="T45" fmla="*/ 115 h 409"/>
                <a:gd name="T46" fmla="*/ 427 w 521"/>
                <a:gd name="T47" fmla="*/ 111 h 409"/>
                <a:gd name="T48" fmla="*/ 521 w 521"/>
                <a:gd name="T49" fmla="*/ 30 h 409"/>
                <a:gd name="T50" fmla="*/ 493 w 521"/>
                <a:gd name="T51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1" h="409">
                  <a:moveTo>
                    <a:pt x="493" y="0"/>
                  </a:moveTo>
                  <a:lnTo>
                    <a:pt x="417" y="54"/>
                  </a:lnTo>
                  <a:lnTo>
                    <a:pt x="297" y="46"/>
                  </a:lnTo>
                  <a:lnTo>
                    <a:pt x="297" y="46"/>
                  </a:lnTo>
                  <a:cubicBezTo>
                    <a:pt x="294" y="39"/>
                    <a:pt x="285" y="34"/>
                    <a:pt x="277" y="35"/>
                  </a:cubicBezTo>
                  <a:lnTo>
                    <a:pt x="147" y="56"/>
                  </a:lnTo>
                  <a:lnTo>
                    <a:pt x="147" y="56"/>
                  </a:lnTo>
                  <a:lnTo>
                    <a:pt x="110" y="64"/>
                  </a:lnTo>
                  <a:cubicBezTo>
                    <a:pt x="95" y="67"/>
                    <a:pt x="83" y="76"/>
                    <a:pt x="76" y="89"/>
                  </a:cubicBezTo>
                  <a:lnTo>
                    <a:pt x="9" y="206"/>
                  </a:lnTo>
                  <a:cubicBezTo>
                    <a:pt x="0" y="221"/>
                    <a:pt x="3" y="240"/>
                    <a:pt x="16" y="252"/>
                  </a:cubicBezTo>
                  <a:lnTo>
                    <a:pt x="94" y="324"/>
                  </a:lnTo>
                  <a:cubicBezTo>
                    <a:pt x="94" y="324"/>
                    <a:pt x="111" y="323"/>
                    <a:pt x="122" y="293"/>
                  </a:cubicBezTo>
                  <a:cubicBezTo>
                    <a:pt x="122" y="293"/>
                    <a:pt x="68" y="223"/>
                    <a:pt x="68" y="223"/>
                  </a:cubicBezTo>
                  <a:lnTo>
                    <a:pt x="115" y="186"/>
                  </a:lnTo>
                  <a:cubicBezTo>
                    <a:pt x="121" y="205"/>
                    <a:pt x="133" y="236"/>
                    <a:pt x="144" y="261"/>
                  </a:cubicBezTo>
                  <a:cubicBezTo>
                    <a:pt x="127" y="293"/>
                    <a:pt x="118" y="386"/>
                    <a:pt x="118" y="386"/>
                  </a:cubicBezTo>
                  <a:cubicBezTo>
                    <a:pt x="118" y="386"/>
                    <a:pt x="196" y="409"/>
                    <a:pt x="240" y="344"/>
                  </a:cubicBezTo>
                  <a:cubicBezTo>
                    <a:pt x="273" y="365"/>
                    <a:pt x="344" y="351"/>
                    <a:pt x="344" y="351"/>
                  </a:cubicBezTo>
                  <a:cubicBezTo>
                    <a:pt x="344" y="351"/>
                    <a:pt x="317" y="278"/>
                    <a:pt x="318" y="244"/>
                  </a:cubicBezTo>
                  <a:cubicBezTo>
                    <a:pt x="319" y="223"/>
                    <a:pt x="326" y="188"/>
                    <a:pt x="331" y="164"/>
                  </a:cubicBezTo>
                  <a:cubicBezTo>
                    <a:pt x="335" y="149"/>
                    <a:pt x="334" y="133"/>
                    <a:pt x="328" y="118"/>
                  </a:cubicBezTo>
                  <a:lnTo>
                    <a:pt x="418" y="115"/>
                  </a:lnTo>
                  <a:cubicBezTo>
                    <a:pt x="421" y="115"/>
                    <a:pt x="425" y="113"/>
                    <a:pt x="427" y="111"/>
                  </a:cubicBezTo>
                  <a:lnTo>
                    <a:pt x="521" y="30"/>
                  </a:lnTo>
                  <a:cubicBezTo>
                    <a:pt x="521" y="10"/>
                    <a:pt x="493" y="0"/>
                    <a:pt x="493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943">
              <a:extLst>
                <a:ext uri="{FF2B5EF4-FFF2-40B4-BE49-F238E27FC236}">
                  <a16:creationId xmlns:a16="http://schemas.microsoft.com/office/drawing/2014/main" id="{5FFB9B9A-FCED-4861-AE29-E641E50C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6" y="2290763"/>
              <a:ext cx="20638" cy="30163"/>
            </a:xfrm>
            <a:custGeom>
              <a:avLst/>
              <a:gdLst>
                <a:gd name="T0" fmla="*/ 0 w 33"/>
                <a:gd name="T1" fmla="*/ 19 h 47"/>
                <a:gd name="T2" fmla="*/ 7 w 33"/>
                <a:gd name="T3" fmla="*/ 47 h 47"/>
                <a:gd name="T4" fmla="*/ 15 w 33"/>
                <a:gd name="T5" fmla="*/ 28 h 47"/>
                <a:gd name="T6" fmla="*/ 33 w 33"/>
                <a:gd name="T7" fmla="*/ 26 h 47"/>
                <a:gd name="T8" fmla="*/ 9 w 33"/>
                <a:gd name="T9" fmla="*/ 0 h 47"/>
                <a:gd name="T10" fmla="*/ 0 w 33"/>
                <a:gd name="T11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7">
                  <a:moveTo>
                    <a:pt x="0" y="19"/>
                  </a:moveTo>
                  <a:cubicBezTo>
                    <a:pt x="0" y="19"/>
                    <a:pt x="5" y="39"/>
                    <a:pt x="7" y="47"/>
                  </a:cubicBezTo>
                  <a:cubicBezTo>
                    <a:pt x="11" y="36"/>
                    <a:pt x="15" y="28"/>
                    <a:pt x="15" y="28"/>
                  </a:cubicBezTo>
                  <a:lnTo>
                    <a:pt x="33" y="26"/>
                  </a:lnTo>
                  <a:lnTo>
                    <a:pt x="9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44">
              <a:extLst>
                <a:ext uri="{FF2B5EF4-FFF2-40B4-BE49-F238E27FC236}">
                  <a16:creationId xmlns:a16="http://schemas.microsoft.com/office/drawing/2014/main" id="{0743D88E-225E-452F-A67E-6F8E2310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4" y="2268538"/>
              <a:ext cx="65088" cy="141288"/>
            </a:xfrm>
            <a:custGeom>
              <a:avLst/>
              <a:gdLst>
                <a:gd name="T0" fmla="*/ 0 w 104"/>
                <a:gd name="T1" fmla="*/ 28 h 223"/>
                <a:gd name="T2" fmla="*/ 60 w 104"/>
                <a:gd name="T3" fmla="*/ 131 h 223"/>
                <a:gd name="T4" fmla="*/ 70 w 104"/>
                <a:gd name="T5" fmla="*/ 223 h 223"/>
                <a:gd name="T6" fmla="*/ 103 w 104"/>
                <a:gd name="T7" fmla="*/ 145 h 223"/>
                <a:gd name="T8" fmla="*/ 89 w 104"/>
                <a:gd name="T9" fmla="*/ 54 h 223"/>
                <a:gd name="T10" fmla="*/ 103 w 104"/>
                <a:gd name="T11" fmla="*/ 24 h 223"/>
                <a:gd name="T12" fmla="*/ 81 w 104"/>
                <a:gd name="T13" fmla="*/ 7 h 223"/>
                <a:gd name="T14" fmla="*/ 5 w 104"/>
                <a:gd name="T15" fmla="*/ 0 h 223"/>
                <a:gd name="T16" fmla="*/ 0 w 104"/>
                <a:gd name="T17" fmla="*/ 2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23">
                  <a:moveTo>
                    <a:pt x="0" y="28"/>
                  </a:moveTo>
                  <a:cubicBezTo>
                    <a:pt x="0" y="28"/>
                    <a:pt x="48" y="91"/>
                    <a:pt x="60" y="131"/>
                  </a:cubicBezTo>
                  <a:cubicBezTo>
                    <a:pt x="72" y="171"/>
                    <a:pt x="70" y="223"/>
                    <a:pt x="70" y="223"/>
                  </a:cubicBezTo>
                  <a:cubicBezTo>
                    <a:pt x="70" y="223"/>
                    <a:pt x="103" y="187"/>
                    <a:pt x="103" y="145"/>
                  </a:cubicBezTo>
                  <a:cubicBezTo>
                    <a:pt x="104" y="103"/>
                    <a:pt x="89" y="54"/>
                    <a:pt x="89" y="54"/>
                  </a:cubicBezTo>
                  <a:lnTo>
                    <a:pt x="103" y="24"/>
                  </a:lnTo>
                  <a:lnTo>
                    <a:pt x="81" y="7"/>
                  </a:lnTo>
                  <a:lnTo>
                    <a:pt x="5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45">
              <a:extLst>
                <a:ext uri="{FF2B5EF4-FFF2-40B4-BE49-F238E27FC236}">
                  <a16:creationId xmlns:a16="http://schemas.microsoft.com/office/drawing/2014/main" id="{DA4386CD-81B0-4A51-AB0D-BFB4A3486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4" y="2276475"/>
              <a:ext cx="6350" cy="12700"/>
            </a:xfrm>
            <a:custGeom>
              <a:avLst/>
              <a:gdLst>
                <a:gd name="T0" fmla="*/ 5 w 11"/>
                <a:gd name="T1" fmla="*/ 18 h 18"/>
                <a:gd name="T2" fmla="*/ 11 w 11"/>
                <a:gd name="T3" fmla="*/ 7 h 18"/>
                <a:gd name="T4" fmla="*/ 0 w 11"/>
                <a:gd name="T5" fmla="*/ 0 h 18"/>
                <a:gd name="T6" fmla="*/ 2 w 11"/>
                <a:gd name="T7" fmla="*/ 16 h 18"/>
                <a:gd name="T8" fmla="*/ 5 w 1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5" y="18"/>
                  </a:moveTo>
                  <a:lnTo>
                    <a:pt x="11" y="7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" y="18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46">
              <a:extLst>
                <a:ext uri="{FF2B5EF4-FFF2-40B4-BE49-F238E27FC236}">
                  <a16:creationId xmlns:a16="http://schemas.microsoft.com/office/drawing/2014/main" id="{9DAA6663-86FB-4C2E-8491-57F40C71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2160588"/>
              <a:ext cx="95250" cy="165100"/>
            </a:xfrm>
            <a:custGeom>
              <a:avLst/>
              <a:gdLst>
                <a:gd name="T0" fmla="*/ 146 w 150"/>
                <a:gd name="T1" fmla="*/ 99 h 260"/>
                <a:gd name="T2" fmla="*/ 142 w 150"/>
                <a:gd name="T3" fmla="*/ 63 h 260"/>
                <a:gd name="T4" fmla="*/ 67 w 150"/>
                <a:gd name="T5" fmla="*/ 5 h 260"/>
                <a:gd name="T6" fmla="*/ 63 w 150"/>
                <a:gd name="T7" fmla="*/ 6 h 260"/>
                <a:gd name="T8" fmla="*/ 5 w 150"/>
                <a:gd name="T9" fmla="*/ 80 h 260"/>
                <a:gd name="T10" fmla="*/ 10 w 150"/>
                <a:gd name="T11" fmla="*/ 116 h 260"/>
                <a:gd name="T12" fmla="*/ 44 w 150"/>
                <a:gd name="T13" fmla="*/ 166 h 260"/>
                <a:gd name="T14" fmla="*/ 42 w 150"/>
                <a:gd name="T15" fmla="*/ 190 h 260"/>
                <a:gd name="T16" fmla="*/ 68 w 150"/>
                <a:gd name="T17" fmla="*/ 209 h 260"/>
                <a:gd name="T18" fmla="*/ 94 w 150"/>
                <a:gd name="T19" fmla="*/ 260 h 260"/>
                <a:gd name="T20" fmla="*/ 111 w 150"/>
                <a:gd name="T21" fmla="*/ 202 h 260"/>
                <a:gd name="T22" fmla="*/ 109 w 150"/>
                <a:gd name="T23" fmla="*/ 191 h 260"/>
                <a:gd name="T24" fmla="*/ 107 w 150"/>
                <a:gd name="T25" fmla="*/ 178 h 260"/>
                <a:gd name="T26" fmla="*/ 115 w 150"/>
                <a:gd name="T27" fmla="*/ 164 h 260"/>
                <a:gd name="T28" fmla="*/ 146 w 150"/>
                <a:gd name="T29" fmla="*/ 9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60">
                  <a:moveTo>
                    <a:pt x="146" y="99"/>
                  </a:moveTo>
                  <a:lnTo>
                    <a:pt x="142" y="63"/>
                  </a:lnTo>
                  <a:cubicBezTo>
                    <a:pt x="137" y="26"/>
                    <a:pt x="103" y="0"/>
                    <a:pt x="67" y="5"/>
                  </a:cubicBezTo>
                  <a:lnTo>
                    <a:pt x="63" y="6"/>
                  </a:lnTo>
                  <a:cubicBezTo>
                    <a:pt x="26" y="10"/>
                    <a:pt x="0" y="44"/>
                    <a:pt x="5" y="80"/>
                  </a:cubicBezTo>
                  <a:lnTo>
                    <a:pt x="10" y="116"/>
                  </a:lnTo>
                  <a:cubicBezTo>
                    <a:pt x="12" y="138"/>
                    <a:pt x="26" y="156"/>
                    <a:pt x="44" y="166"/>
                  </a:cubicBezTo>
                  <a:lnTo>
                    <a:pt x="42" y="190"/>
                  </a:lnTo>
                  <a:lnTo>
                    <a:pt x="68" y="209"/>
                  </a:lnTo>
                  <a:lnTo>
                    <a:pt x="94" y="260"/>
                  </a:lnTo>
                  <a:lnTo>
                    <a:pt x="111" y="202"/>
                  </a:lnTo>
                  <a:lnTo>
                    <a:pt x="109" y="191"/>
                  </a:lnTo>
                  <a:lnTo>
                    <a:pt x="107" y="178"/>
                  </a:lnTo>
                  <a:cubicBezTo>
                    <a:pt x="107" y="173"/>
                    <a:pt x="110" y="167"/>
                    <a:pt x="115" y="164"/>
                  </a:cubicBezTo>
                  <a:cubicBezTo>
                    <a:pt x="137" y="151"/>
                    <a:pt x="150" y="125"/>
                    <a:pt x="146" y="9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47">
              <a:extLst>
                <a:ext uri="{FF2B5EF4-FFF2-40B4-BE49-F238E27FC236}">
                  <a16:creationId xmlns:a16="http://schemas.microsoft.com/office/drawing/2014/main" id="{977C3B52-01A8-41F7-B21A-E26C6D52D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9" y="2163763"/>
              <a:ext cx="55563" cy="161925"/>
            </a:xfrm>
            <a:custGeom>
              <a:avLst/>
              <a:gdLst>
                <a:gd name="T0" fmla="*/ 83 w 87"/>
                <a:gd name="T1" fmla="*/ 93 h 254"/>
                <a:gd name="T2" fmla="*/ 79 w 87"/>
                <a:gd name="T3" fmla="*/ 57 h 254"/>
                <a:gd name="T4" fmla="*/ 25 w 87"/>
                <a:gd name="T5" fmla="*/ 0 h 254"/>
                <a:gd name="T6" fmla="*/ 15 w 87"/>
                <a:gd name="T7" fmla="*/ 13 h 254"/>
                <a:gd name="T8" fmla="*/ 28 w 87"/>
                <a:gd name="T9" fmla="*/ 24 h 254"/>
                <a:gd name="T10" fmla="*/ 41 w 87"/>
                <a:gd name="T11" fmla="*/ 53 h 254"/>
                <a:gd name="T12" fmla="*/ 41 w 87"/>
                <a:gd name="T13" fmla="*/ 57 h 254"/>
                <a:gd name="T14" fmla="*/ 50 w 87"/>
                <a:gd name="T15" fmla="*/ 71 h 254"/>
                <a:gd name="T16" fmla="*/ 64 w 87"/>
                <a:gd name="T17" fmla="*/ 78 h 254"/>
                <a:gd name="T18" fmla="*/ 65 w 87"/>
                <a:gd name="T19" fmla="*/ 89 h 254"/>
                <a:gd name="T20" fmla="*/ 58 w 87"/>
                <a:gd name="T21" fmla="*/ 95 h 254"/>
                <a:gd name="T22" fmla="*/ 61 w 87"/>
                <a:gd name="T23" fmla="*/ 102 h 254"/>
                <a:gd name="T24" fmla="*/ 64 w 87"/>
                <a:gd name="T25" fmla="*/ 114 h 254"/>
                <a:gd name="T26" fmla="*/ 52 w 87"/>
                <a:gd name="T27" fmla="*/ 117 h 254"/>
                <a:gd name="T28" fmla="*/ 60 w 87"/>
                <a:gd name="T29" fmla="*/ 125 h 254"/>
                <a:gd name="T30" fmla="*/ 66 w 87"/>
                <a:gd name="T31" fmla="*/ 138 h 254"/>
                <a:gd name="T32" fmla="*/ 34 w 87"/>
                <a:gd name="T33" fmla="*/ 144 h 254"/>
                <a:gd name="T34" fmla="*/ 4 w 87"/>
                <a:gd name="T35" fmla="*/ 136 h 254"/>
                <a:gd name="T36" fmla="*/ 2 w 87"/>
                <a:gd name="T37" fmla="*/ 139 h 254"/>
                <a:gd name="T38" fmla="*/ 12 w 87"/>
                <a:gd name="T39" fmla="*/ 151 h 254"/>
                <a:gd name="T40" fmla="*/ 22 w 87"/>
                <a:gd name="T41" fmla="*/ 178 h 254"/>
                <a:gd name="T42" fmla="*/ 25 w 87"/>
                <a:gd name="T43" fmla="*/ 243 h 254"/>
                <a:gd name="T44" fmla="*/ 31 w 87"/>
                <a:gd name="T45" fmla="*/ 254 h 254"/>
                <a:gd name="T46" fmla="*/ 48 w 87"/>
                <a:gd name="T47" fmla="*/ 196 h 254"/>
                <a:gd name="T48" fmla="*/ 46 w 87"/>
                <a:gd name="T49" fmla="*/ 185 h 254"/>
                <a:gd name="T50" fmla="*/ 44 w 87"/>
                <a:gd name="T51" fmla="*/ 172 h 254"/>
                <a:gd name="T52" fmla="*/ 52 w 87"/>
                <a:gd name="T53" fmla="*/ 158 h 254"/>
                <a:gd name="T54" fmla="*/ 83 w 87"/>
                <a:gd name="T55" fmla="*/ 9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254">
                  <a:moveTo>
                    <a:pt x="83" y="93"/>
                  </a:moveTo>
                  <a:lnTo>
                    <a:pt x="79" y="57"/>
                  </a:lnTo>
                  <a:cubicBezTo>
                    <a:pt x="75" y="28"/>
                    <a:pt x="53" y="5"/>
                    <a:pt x="25" y="0"/>
                  </a:cubicBezTo>
                  <a:lnTo>
                    <a:pt x="15" y="13"/>
                  </a:lnTo>
                  <a:lnTo>
                    <a:pt x="28" y="24"/>
                  </a:lnTo>
                  <a:cubicBezTo>
                    <a:pt x="36" y="32"/>
                    <a:pt x="41" y="42"/>
                    <a:pt x="41" y="53"/>
                  </a:cubicBezTo>
                  <a:lnTo>
                    <a:pt x="41" y="57"/>
                  </a:lnTo>
                  <a:cubicBezTo>
                    <a:pt x="41" y="63"/>
                    <a:pt x="45" y="68"/>
                    <a:pt x="50" y="71"/>
                  </a:cubicBezTo>
                  <a:lnTo>
                    <a:pt x="64" y="78"/>
                  </a:lnTo>
                  <a:cubicBezTo>
                    <a:pt x="69" y="80"/>
                    <a:pt x="69" y="86"/>
                    <a:pt x="65" y="89"/>
                  </a:cubicBezTo>
                  <a:cubicBezTo>
                    <a:pt x="65" y="89"/>
                    <a:pt x="58" y="93"/>
                    <a:pt x="58" y="95"/>
                  </a:cubicBezTo>
                  <a:cubicBezTo>
                    <a:pt x="58" y="97"/>
                    <a:pt x="61" y="102"/>
                    <a:pt x="61" y="102"/>
                  </a:cubicBezTo>
                  <a:cubicBezTo>
                    <a:pt x="63" y="105"/>
                    <a:pt x="64" y="109"/>
                    <a:pt x="64" y="114"/>
                  </a:cubicBezTo>
                  <a:lnTo>
                    <a:pt x="52" y="117"/>
                  </a:lnTo>
                  <a:cubicBezTo>
                    <a:pt x="53" y="121"/>
                    <a:pt x="56" y="124"/>
                    <a:pt x="60" y="125"/>
                  </a:cubicBezTo>
                  <a:cubicBezTo>
                    <a:pt x="67" y="127"/>
                    <a:pt x="67" y="133"/>
                    <a:pt x="66" y="138"/>
                  </a:cubicBezTo>
                  <a:cubicBezTo>
                    <a:pt x="57" y="145"/>
                    <a:pt x="45" y="147"/>
                    <a:pt x="34" y="144"/>
                  </a:cubicBezTo>
                  <a:lnTo>
                    <a:pt x="4" y="136"/>
                  </a:lnTo>
                  <a:cubicBezTo>
                    <a:pt x="2" y="135"/>
                    <a:pt x="0" y="138"/>
                    <a:pt x="2" y="139"/>
                  </a:cubicBezTo>
                  <a:lnTo>
                    <a:pt x="12" y="151"/>
                  </a:lnTo>
                  <a:cubicBezTo>
                    <a:pt x="18" y="159"/>
                    <a:pt x="22" y="168"/>
                    <a:pt x="22" y="178"/>
                  </a:cubicBezTo>
                  <a:lnTo>
                    <a:pt x="25" y="243"/>
                  </a:lnTo>
                  <a:lnTo>
                    <a:pt x="31" y="254"/>
                  </a:lnTo>
                  <a:lnTo>
                    <a:pt x="48" y="196"/>
                  </a:lnTo>
                  <a:lnTo>
                    <a:pt x="46" y="185"/>
                  </a:lnTo>
                  <a:lnTo>
                    <a:pt x="44" y="172"/>
                  </a:lnTo>
                  <a:cubicBezTo>
                    <a:pt x="44" y="167"/>
                    <a:pt x="47" y="161"/>
                    <a:pt x="52" y="158"/>
                  </a:cubicBezTo>
                  <a:cubicBezTo>
                    <a:pt x="74" y="145"/>
                    <a:pt x="87" y="119"/>
                    <a:pt x="83" y="93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948">
              <a:extLst>
                <a:ext uri="{FF2B5EF4-FFF2-40B4-BE49-F238E27FC236}">
                  <a16:creationId xmlns:a16="http://schemas.microsoft.com/office/drawing/2014/main" id="{EDD5CC84-31AD-48C7-81FA-1DCA1A50A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764" y="2206625"/>
              <a:ext cx="6350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949">
              <a:extLst>
                <a:ext uri="{FF2B5EF4-FFF2-40B4-BE49-F238E27FC236}">
                  <a16:creationId xmlns:a16="http://schemas.microsoft.com/office/drawing/2014/main" id="{A8301CCB-C295-4680-8E7F-356E71C5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89" y="2200275"/>
              <a:ext cx="7938" cy="7938"/>
            </a:xfrm>
            <a:prstGeom prst="ellipse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50">
              <a:extLst>
                <a:ext uri="{FF2B5EF4-FFF2-40B4-BE49-F238E27FC236}">
                  <a16:creationId xmlns:a16="http://schemas.microsoft.com/office/drawing/2014/main" id="{D202B23E-26E3-4973-A9AA-4AFAF51A9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76" y="2230438"/>
              <a:ext cx="4763" cy="7938"/>
            </a:xfrm>
            <a:custGeom>
              <a:avLst/>
              <a:gdLst>
                <a:gd name="T0" fmla="*/ 9 w 9"/>
                <a:gd name="T1" fmla="*/ 0 h 13"/>
                <a:gd name="T2" fmla="*/ 6 w 9"/>
                <a:gd name="T3" fmla="*/ 13 h 13"/>
                <a:gd name="T4" fmla="*/ 9 w 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3">
                  <a:moveTo>
                    <a:pt x="9" y="0"/>
                  </a:moveTo>
                  <a:lnTo>
                    <a:pt x="6" y="13"/>
                  </a:lnTo>
                  <a:cubicBezTo>
                    <a:pt x="6" y="13"/>
                    <a:pt x="0" y="3"/>
                    <a:pt x="9" y="0"/>
                  </a:cubicBez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51">
              <a:extLst>
                <a:ext uri="{FF2B5EF4-FFF2-40B4-BE49-F238E27FC236}">
                  <a16:creationId xmlns:a16="http://schemas.microsoft.com/office/drawing/2014/main" id="{11D548BD-3721-4382-90E4-95FFD4C8D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9" y="2292350"/>
              <a:ext cx="22225" cy="22225"/>
            </a:xfrm>
            <a:custGeom>
              <a:avLst/>
              <a:gdLst>
                <a:gd name="T0" fmla="*/ 16 w 34"/>
                <a:gd name="T1" fmla="*/ 0 h 35"/>
                <a:gd name="T2" fmla="*/ 0 w 34"/>
                <a:gd name="T3" fmla="*/ 25 h 35"/>
                <a:gd name="T4" fmla="*/ 34 w 34"/>
                <a:gd name="T5" fmla="*/ 35 h 35"/>
                <a:gd name="T6" fmla="*/ 16 w 34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5">
                  <a:moveTo>
                    <a:pt x="16" y="0"/>
                  </a:moveTo>
                  <a:lnTo>
                    <a:pt x="0" y="25"/>
                  </a:lnTo>
                  <a:lnTo>
                    <a:pt x="34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52">
              <a:extLst>
                <a:ext uri="{FF2B5EF4-FFF2-40B4-BE49-F238E27FC236}">
                  <a16:creationId xmlns:a16="http://schemas.microsoft.com/office/drawing/2014/main" id="{D8A742DD-1D0C-44CF-B714-BF49970E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51" y="2303463"/>
              <a:ext cx="39688" cy="114300"/>
            </a:xfrm>
            <a:custGeom>
              <a:avLst/>
              <a:gdLst>
                <a:gd name="T0" fmla="*/ 26 w 63"/>
                <a:gd name="T1" fmla="*/ 0 h 180"/>
                <a:gd name="T2" fmla="*/ 22 w 63"/>
                <a:gd name="T3" fmla="*/ 8 h 180"/>
                <a:gd name="T4" fmla="*/ 32 w 63"/>
                <a:gd name="T5" fmla="*/ 49 h 180"/>
                <a:gd name="T6" fmla="*/ 32 w 63"/>
                <a:gd name="T7" fmla="*/ 83 h 180"/>
                <a:gd name="T8" fmla="*/ 31 w 63"/>
                <a:gd name="T9" fmla="*/ 86 h 180"/>
                <a:gd name="T10" fmla="*/ 2 w 63"/>
                <a:gd name="T11" fmla="*/ 125 h 180"/>
                <a:gd name="T12" fmla="*/ 0 w 63"/>
                <a:gd name="T13" fmla="*/ 179 h 180"/>
                <a:gd name="T14" fmla="*/ 30 w 63"/>
                <a:gd name="T15" fmla="*/ 180 h 180"/>
                <a:gd name="T16" fmla="*/ 63 w 63"/>
                <a:gd name="T17" fmla="*/ 49 h 180"/>
                <a:gd name="T18" fmla="*/ 26 w 63"/>
                <a:gd name="T1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80">
                  <a:moveTo>
                    <a:pt x="26" y="0"/>
                  </a:moveTo>
                  <a:lnTo>
                    <a:pt x="22" y="8"/>
                  </a:lnTo>
                  <a:lnTo>
                    <a:pt x="32" y="49"/>
                  </a:lnTo>
                  <a:cubicBezTo>
                    <a:pt x="35" y="60"/>
                    <a:pt x="34" y="72"/>
                    <a:pt x="32" y="83"/>
                  </a:cubicBezTo>
                  <a:lnTo>
                    <a:pt x="31" y="86"/>
                  </a:lnTo>
                  <a:cubicBezTo>
                    <a:pt x="27" y="102"/>
                    <a:pt x="16" y="116"/>
                    <a:pt x="2" y="125"/>
                  </a:cubicBezTo>
                  <a:lnTo>
                    <a:pt x="0" y="179"/>
                  </a:lnTo>
                  <a:lnTo>
                    <a:pt x="30" y="180"/>
                  </a:lnTo>
                  <a:lnTo>
                    <a:pt x="63" y="4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53">
              <a:extLst>
                <a:ext uri="{FF2B5EF4-FFF2-40B4-BE49-F238E27FC236}">
                  <a16:creationId xmlns:a16="http://schemas.microsoft.com/office/drawing/2014/main" id="{194F0244-0F7E-46D7-BF9E-1DDDB471F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4" y="2284413"/>
              <a:ext cx="7938" cy="20638"/>
            </a:xfrm>
            <a:custGeom>
              <a:avLst/>
              <a:gdLst>
                <a:gd name="T0" fmla="*/ 0 w 13"/>
                <a:gd name="T1" fmla="*/ 25 h 32"/>
                <a:gd name="T2" fmla="*/ 13 w 13"/>
                <a:gd name="T3" fmla="*/ 32 h 32"/>
                <a:gd name="T4" fmla="*/ 12 w 13"/>
                <a:gd name="T5" fmla="*/ 0 h 32"/>
                <a:gd name="T6" fmla="*/ 0 w 13"/>
                <a:gd name="T7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32">
                  <a:moveTo>
                    <a:pt x="0" y="25"/>
                  </a:moveTo>
                  <a:lnTo>
                    <a:pt x="13" y="32"/>
                  </a:lnTo>
                  <a:lnTo>
                    <a:pt x="1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54">
              <a:extLst>
                <a:ext uri="{FF2B5EF4-FFF2-40B4-BE49-F238E27FC236}">
                  <a16:creationId xmlns:a16="http://schemas.microsoft.com/office/drawing/2014/main" id="{82108CCD-EFCC-4CD3-BC2A-540664DA5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4" y="2436813"/>
              <a:ext cx="71438" cy="31750"/>
            </a:xfrm>
            <a:custGeom>
              <a:avLst/>
              <a:gdLst>
                <a:gd name="T0" fmla="*/ 98 w 111"/>
                <a:gd name="T1" fmla="*/ 10 h 50"/>
                <a:gd name="T2" fmla="*/ 67 w 111"/>
                <a:gd name="T3" fmla="*/ 1 h 50"/>
                <a:gd name="T4" fmla="*/ 63 w 111"/>
                <a:gd name="T5" fmla="*/ 0 h 50"/>
                <a:gd name="T6" fmla="*/ 23 w 111"/>
                <a:gd name="T7" fmla="*/ 4 h 50"/>
                <a:gd name="T8" fmla="*/ 21 w 111"/>
                <a:gd name="T9" fmla="*/ 2 h 50"/>
                <a:gd name="T10" fmla="*/ 20 w 111"/>
                <a:gd name="T11" fmla="*/ 4 h 50"/>
                <a:gd name="T12" fmla="*/ 0 w 111"/>
                <a:gd name="T13" fmla="*/ 25 h 50"/>
                <a:gd name="T14" fmla="*/ 7 w 111"/>
                <a:gd name="T15" fmla="*/ 33 h 50"/>
                <a:gd name="T16" fmla="*/ 43 w 111"/>
                <a:gd name="T17" fmla="*/ 36 h 50"/>
                <a:gd name="T18" fmla="*/ 52 w 111"/>
                <a:gd name="T19" fmla="*/ 29 h 50"/>
                <a:gd name="T20" fmla="*/ 64 w 111"/>
                <a:gd name="T21" fmla="*/ 34 h 50"/>
                <a:gd name="T22" fmla="*/ 68 w 111"/>
                <a:gd name="T23" fmla="*/ 44 h 50"/>
                <a:gd name="T24" fmla="*/ 77 w 111"/>
                <a:gd name="T25" fmla="*/ 50 h 50"/>
                <a:gd name="T26" fmla="*/ 80 w 111"/>
                <a:gd name="T27" fmla="*/ 49 h 50"/>
                <a:gd name="T28" fmla="*/ 75 w 111"/>
                <a:gd name="T29" fmla="*/ 29 h 50"/>
                <a:gd name="T30" fmla="*/ 64 w 111"/>
                <a:gd name="T31" fmla="*/ 23 h 50"/>
                <a:gd name="T32" fmla="*/ 79 w 111"/>
                <a:gd name="T33" fmla="*/ 26 h 50"/>
                <a:gd name="T34" fmla="*/ 86 w 111"/>
                <a:gd name="T35" fmla="*/ 37 h 50"/>
                <a:gd name="T36" fmla="*/ 97 w 111"/>
                <a:gd name="T37" fmla="*/ 40 h 50"/>
                <a:gd name="T38" fmla="*/ 100 w 111"/>
                <a:gd name="T39" fmla="*/ 39 h 50"/>
                <a:gd name="T40" fmla="*/ 94 w 111"/>
                <a:gd name="T41" fmla="*/ 26 h 50"/>
                <a:gd name="T42" fmla="*/ 96 w 111"/>
                <a:gd name="T43" fmla="*/ 29 h 50"/>
                <a:gd name="T44" fmla="*/ 108 w 111"/>
                <a:gd name="T45" fmla="*/ 31 h 50"/>
                <a:gd name="T46" fmla="*/ 111 w 111"/>
                <a:gd name="T47" fmla="*/ 30 h 50"/>
                <a:gd name="T48" fmla="*/ 98 w 111"/>
                <a:gd name="T4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50">
                  <a:moveTo>
                    <a:pt x="98" y="10"/>
                  </a:moveTo>
                  <a:lnTo>
                    <a:pt x="67" y="1"/>
                  </a:lnTo>
                  <a:cubicBezTo>
                    <a:pt x="66" y="0"/>
                    <a:pt x="65" y="0"/>
                    <a:pt x="63" y="0"/>
                  </a:cubicBezTo>
                  <a:cubicBezTo>
                    <a:pt x="63" y="0"/>
                    <a:pt x="30" y="5"/>
                    <a:pt x="23" y="4"/>
                  </a:cubicBezTo>
                  <a:lnTo>
                    <a:pt x="21" y="2"/>
                  </a:lnTo>
                  <a:lnTo>
                    <a:pt x="20" y="4"/>
                  </a:lnTo>
                  <a:cubicBezTo>
                    <a:pt x="16" y="12"/>
                    <a:pt x="9" y="21"/>
                    <a:pt x="0" y="25"/>
                  </a:cubicBezTo>
                  <a:lnTo>
                    <a:pt x="7" y="33"/>
                  </a:lnTo>
                  <a:cubicBezTo>
                    <a:pt x="17" y="43"/>
                    <a:pt x="32" y="44"/>
                    <a:pt x="43" y="36"/>
                  </a:cubicBezTo>
                  <a:lnTo>
                    <a:pt x="52" y="29"/>
                  </a:lnTo>
                  <a:lnTo>
                    <a:pt x="64" y="34"/>
                  </a:lnTo>
                  <a:lnTo>
                    <a:pt x="68" y="44"/>
                  </a:lnTo>
                  <a:cubicBezTo>
                    <a:pt x="69" y="48"/>
                    <a:pt x="73" y="50"/>
                    <a:pt x="77" y="50"/>
                  </a:cubicBezTo>
                  <a:lnTo>
                    <a:pt x="80" y="49"/>
                  </a:lnTo>
                  <a:lnTo>
                    <a:pt x="75" y="29"/>
                  </a:lnTo>
                  <a:lnTo>
                    <a:pt x="64" y="23"/>
                  </a:lnTo>
                  <a:lnTo>
                    <a:pt x="79" y="26"/>
                  </a:lnTo>
                  <a:lnTo>
                    <a:pt x="86" y="37"/>
                  </a:lnTo>
                  <a:cubicBezTo>
                    <a:pt x="88" y="40"/>
                    <a:pt x="93" y="42"/>
                    <a:pt x="97" y="40"/>
                  </a:cubicBezTo>
                  <a:lnTo>
                    <a:pt x="100" y="39"/>
                  </a:lnTo>
                  <a:lnTo>
                    <a:pt x="94" y="26"/>
                  </a:lnTo>
                  <a:lnTo>
                    <a:pt x="96" y="29"/>
                  </a:lnTo>
                  <a:cubicBezTo>
                    <a:pt x="99" y="32"/>
                    <a:pt x="104" y="33"/>
                    <a:pt x="108" y="31"/>
                  </a:cubicBezTo>
                  <a:lnTo>
                    <a:pt x="111" y="30"/>
                  </a:lnTo>
                  <a:lnTo>
                    <a:pt x="98" y="1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55">
              <a:extLst>
                <a:ext uri="{FF2B5EF4-FFF2-40B4-BE49-F238E27FC236}">
                  <a16:creationId xmlns:a16="http://schemas.microsoft.com/office/drawing/2014/main" id="{AFB03281-747E-4388-BF96-E3703EB140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5614" y="2159000"/>
              <a:ext cx="104775" cy="106363"/>
            </a:xfrm>
            <a:custGeom>
              <a:avLst/>
              <a:gdLst>
                <a:gd name="T0" fmla="*/ 44 w 164"/>
                <a:gd name="T1" fmla="*/ 117 h 167"/>
                <a:gd name="T2" fmla="*/ 46 w 164"/>
                <a:gd name="T3" fmla="*/ 82 h 167"/>
                <a:gd name="T4" fmla="*/ 44 w 164"/>
                <a:gd name="T5" fmla="*/ 117 h 167"/>
                <a:gd name="T6" fmla="*/ 86 w 164"/>
                <a:gd name="T7" fmla="*/ 3 h 167"/>
                <a:gd name="T8" fmla="*/ 50 w 164"/>
                <a:gd name="T9" fmla="*/ 16 h 167"/>
                <a:gd name="T10" fmla="*/ 29 w 164"/>
                <a:gd name="T11" fmla="*/ 5 h 167"/>
                <a:gd name="T12" fmla="*/ 0 w 164"/>
                <a:gd name="T13" fmla="*/ 34 h 167"/>
                <a:gd name="T14" fmla="*/ 23 w 164"/>
                <a:gd name="T15" fmla="*/ 63 h 167"/>
                <a:gd name="T16" fmla="*/ 21 w 164"/>
                <a:gd name="T17" fmla="*/ 77 h 167"/>
                <a:gd name="T18" fmla="*/ 66 w 164"/>
                <a:gd name="T19" fmla="*/ 167 h 167"/>
                <a:gd name="T20" fmla="*/ 54 w 164"/>
                <a:gd name="T21" fmla="*/ 117 h 167"/>
                <a:gd name="T22" fmla="*/ 56 w 164"/>
                <a:gd name="T23" fmla="*/ 113 h 167"/>
                <a:gd name="T24" fmla="*/ 60 w 164"/>
                <a:gd name="T25" fmla="*/ 151 h 167"/>
                <a:gd name="T26" fmla="*/ 64 w 164"/>
                <a:gd name="T27" fmla="*/ 68 h 167"/>
                <a:gd name="T28" fmla="*/ 66 w 164"/>
                <a:gd name="T29" fmla="*/ 43 h 167"/>
                <a:gd name="T30" fmla="*/ 132 w 164"/>
                <a:gd name="T31" fmla="*/ 34 h 167"/>
                <a:gd name="T32" fmla="*/ 164 w 164"/>
                <a:gd name="T33" fmla="*/ 54 h 167"/>
                <a:gd name="T34" fmla="*/ 86 w 164"/>
                <a:gd name="T35" fmla="*/ 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167">
                  <a:moveTo>
                    <a:pt x="44" y="117"/>
                  </a:moveTo>
                  <a:cubicBezTo>
                    <a:pt x="25" y="110"/>
                    <a:pt x="31" y="80"/>
                    <a:pt x="46" y="82"/>
                  </a:cubicBezTo>
                  <a:cubicBezTo>
                    <a:pt x="49" y="97"/>
                    <a:pt x="44" y="117"/>
                    <a:pt x="44" y="117"/>
                  </a:cubicBezTo>
                  <a:close/>
                  <a:moveTo>
                    <a:pt x="86" y="3"/>
                  </a:moveTo>
                  <a:cubicBezTo>
                    <a:pt x="72" y="4"/>
                    <a:pt x="60" y="9"/>
                    <a:pt x="50" y="16"/>
                  </a:cubicBezTo>
                  <a:cubicBezTo>
                    <a:pt x="45" y="9"/>
                    <a:pt x="37" y="5"/>
                    <a:pt x="29" y="5"/>
                  </a:cubicBezTo>
                  <a:cubicBezTo>
                    <a:pt x="13" y="5"/>
                    <a:pt x="0" y="18"/>
                    <a:pt x="0" y="34"/>
                  </a:cubicBezTo>
                  <a:cubicBezTo>
                    <a:pt x="0" y="48"/>
                    <a:pt x="10" y="60"/>
                    <a:pt x="23" y="63"/>
                  </a:cubicBezTo>
                  <a:cubicBezTo>
                    <a:pt x="22" y="67"/>
                    <a:pt x="21" y="72"/>
                    <a:pt x="21" y="77"/>
                  </a:cubicBezTo>
                  <a:cubicBezTo>
                    <a:pt x="16" y="141"/>
                    <a:pt x="66" y="167"/>
                    <a:pt x="66" y="167"/>
                  </a:cubicBezTo>
                  <a:cubicBezTo>
                    <a:pt x="66" y="167"/>
                    <a:pt x="39" y="145"/>
                    <a:pt x="54" y="117"/>
                  </a:cubicBezTo>
                  <a:cubicBezTo>
                    <a:pt x="54" y="116"/>
                    <a:pt x="55" y="114"/>
                    <a:pt x="56" y="113"/>
                  </a:cubicBezTo>
                  <a:cubicBezTo>
                    <a:pt x="57" y="129"/>
                    <a:pt x="59" y="144"/>
                    <a:pt x="60" y="151"/>
                  </a:cubicBezTo>
                  <a:cubicBezTo>
                    <a:pt x="76" y="120"/>
                    <a:pt x="69" y="84"/>
                    <a:pt x="64" y="68"/>
                  </a:cubicBezTo>
                  <a:cubicBezTo>
                    <a:pt x="64" y="60"/>
                    <a:pt x="64" y="52"/>
                    <a:pt x="66" y="43"/>
                  </a:cubicBezTo>
                  <a:cubicBezTo>
                    <a:pt x="73" y="16"/>
                    <a:pt x="118" y="18"/>
                    <a:pt x="132" y="34"/>
                  </a:cubicBezTo>
                  <a:cubicBezTo>
                    <a:pt x="144" y="47"/>
                    <a:pt x="148" y="50"/>
                    <a:pt x="164" y="54"/>
                  </a:cubicBezTo>
                  <a:cubicBezTo>
                    <a:pt x="154" y="15"/>
                    <a:pt x="129" y="0"/>
                    <a:pt x="86" y="3"/>
                  </a:cubicBez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56">
              <a:extLst>
                <a:ext uri="{FF2B5EF4-FFF2-40B4-BE49-F238E27FC236}">
                  <a16:creationId xmlns:a16="http://schemas.microsoft.com/office/drawing/2014/main" id="{8A9E5808-C052-419B-8036-20818F291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4664" y="2232025"/>
              <a:ext cx="17463" cy="19050"/>
            </a:xfrm>
            <a:custGeom>
              <a:avLst/>
              <a:gdLst>
                <a:gd name="T0" fmla="*/ 7 w 27"/>
                <a:gd name="T1" fmla="*/ 14 h 28"/>
                <a:gd name="T2" fmla="*/ 13 w 27"/>
                <a:gd name="T3" fmla="*/ 7 h 28"/>
                <a:gd name="T4" fmla="*/ 20 w 27"/>
                <a:gd name="T5" fmla="*/ 14 h 28"/>
                <a:gd name="T6" fmla="*/ 13 w 27"/>
                <a:gd name="T7" fmla="*/ 20 h 28"/>
                <a:gd name="T8" fmla="*/ 7 w 27"/>
                <a:gd name="T9" fmla="*/ 14 h 28"/>
                <a:gd name="T10" fmla="*/ 13 w 27"/>
                <a:gd name="T11" fmla="*/ 0 h 28"/>
                <a:gd name="T12" fmla="*/ 0 w 27"/>
                <a:gd name="T13" fmla="*/ 14 h 28"/>
                <a:gd name="T14" fmla="*/ 13 w 27"/>
                <a:gd name="T15" fmla="*/ 28 h 28"/>
                <a:gd name="T16" fmla="*/ 27 w 27"/>
                <a:gd name="T17" fmla="*/ 14 h 28"/>
                <a:gd name="T18" fmla="*/ 13 w 2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7" y="14"/>
                  </a:moveTo>
                  <a:lnTo>
                    <a:pt x="13" y="7"/>
                  </a:lnTo>
                  <a:lnTo>
                    <a:pt x="20" y="14"/>
                  </a:lnTo>
                  <a:lnTo>
                    <a:pt x="13" y="20"/>
                  </a:lnTo>
                  <a:lnTo>
                    <a:pt x="7" y="14"/>
                  </a:lnTo>
                  <a:close/>
                  <a:moveTo>
                    <a:pt x="13" y="0"/>
                  </a:moveTo>
                  <a:lnTo>
                    <a:pt x="0" y="14"/>
                  </a:lnTo>
                  <a:lnTo>
                    <a:pt x="13" y="28"/>
                  </a:lnTo>
                  <a:lnTo>
                    <a:pt x="27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57">
              <a:extLst>
                <a:ext uri="{FF2B5EF4-FFF2-40B4-BE49-F238E27FC236}">
                  <a16:creationId xmlns:a16="http://schemas.microsoft.com/office/drawing/2014/main" id="{0F84232D-6E97-46D1-9004-7FD5F4706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4" y="2228850"/>
              <a:ext cx="25400" cy="12700"/>
            </a:xfrm>
            <a:custGeom>
              <a:avLst/>
              <a:gdLst>
                <a:gd name="T0" fmla="*/ 0 w 40"/>
                <a:gd name="T1" fmla="*/ 6 h 19"/>
                <a:gd name="T2" fmla="*/ 40 w 40"/>
                <a:gd name="T3" fmla="*/ 0 h 19"/>
                <a:gd name="T4" fmla="*/ 39 w 40"/>
                <a:gd name="T5" fmla="*/ 2 h 19"/>
                <a:gd name="T6" fmla="*/ 9 w 40"/>
                <a:gd name="T7" fmla="*/ 12 h 19"/>
                <a:gd name="T8" fmla="*/ 0 w 40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0" y="6"/>
                  </a:moveTo>
                  <a:lnTo>
                    <a:pt x="40" y="0"/>
                  </a:lnTo>
                  <a:lnTo>
                    <a:pt x="39" y="2"/>
                  </a:lnTo>
                  <a:cubicBezTo>
                    <a:pt x="33" y="15"/>
                    <a:pt x="20" y="19"/>
                    <a:pt x="9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58">
              <a:extLst>
                <a:ext uri="{FF2B5EF4-FFF2-40B4-BE49-F238E27FC236}">
                  <a16:creationId xmlns:a16="http://schemas.microsoft.com/office/drawing/2014/main" id="{4B47091F-5588-4D6E-94FB-9ADB0B2DA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9" y="2260600"/>
              <a:ext cx="131763" cy="63500"/>
            </a:xfrm>
            <a:custGeom>
              <a:avLst/>
              <a:gdLst>
                <a:gd name="T0" fmla="*/ 206 w 209"/>
                <a:gd name="T1" fmla="*/ 1 h 99"/>
                <a:gd name="T2" fmla="*/ 206 w 209"/>
                <a:gd name="T3" fmla="*/ 1 h 99"/>
                <a:gd name="T4" fmla="*/ 206 w 209"/>
                <a:gd name="T5" fmla="*/ 0 h 99"/>
                <a:gd name="T6" fmla="*/ 129 w 209"/>
                <a:gd name="T7" fmla="*/ 62 h 99"/>
                <a:gd name="T8" fmla="*/ 113 w 209"/>
                <a:gd name="T9" fmla="*/ 63 h 99"/>
                <a:gd name="T10" fmla="*/ 107 w 209"/>
                <a:gd name="T11" fmla="*/ 66 h 99"/>
                <a:gd name="T12" fmla="*/ 106 w 209"/>
                <a:gd name="T13" fmla="*/ 71 h 99"/>
                <a:gd name="T14" fmla="*/ 90 w 209"/>
                <a:gd name="T15" fmla="*/ 83 h 99"/>
                <a:gd name="T16" fmla="*/ 0 w 209"/>
                <a:gd name="T17" fmla="*/ 66 h 99"/>
                <a:gd name="T18" fmla="*/ 16 w 209"/>
                <a:gd name="T19" fmla="*/ 99 h 99"/>
                <a:gd name="T20" fmla="*/ 106 w 209"/>
                <a:gd name="T21" fmla="*/ 96 h 99"/>
                <a:gd name="T22" fmla="*/ 115 w 209"/>
                <a:gd name="T23" fmla="*/ 92 h 99"/>
                <a:gd name="T24" fmla="*/ 209 w 209"/>
                <a:gd name="T25" fmla="*/ 11 h 99"/>
                <a:gd name="T26" fmla="*/ 206 w 209"/>
                <a:gd name="T2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9" h="99">
                  <a:moveTo>
                    <a:pt x="206" y="1"/>
                  </a:moveTo>
                  <a:lnTo>
                    <a:pt x="206" y="1"/>
                  </a:lnTo>
                  <a:cubicBezTo>
                    <a:pt x="206" y="0"/>
                    <a:pt x="206" y="0"/>
                    <a:pt x="206" y="0"/>
                  </a:cubicBezTo>
                  <a:lnTo>
                    <a:pt x="129" y="62"/>
                  </a:lnTo>
                  <a:cubicBezTo>
                    <a:pt x="124" y="66"/>
                    <a:pt x="118" y="66"/>
                    <a:pt x="113" y="63"/>
                  </a:cubicBezTo>
                  <a:cubicBezTo>
                    <a:pt x="111" y="62"/>
                    <a:pt x="107" y="63"/>
                    <a:pt x="107" y="66"/>
                  </a:cubicBezTo>
                  <a:lnTo>
                    <a:pt x="106" y="71"/>
                  </a:lnTo>
                  <a:cubicBezTo>
                    <a:pt x="105" y="79"/>
                    <a:pt x="98" y="84"/>
                    <a:pt x="90" y="83"/>
                  </a:cubicBezTo>
                  <a:lnTo>
                    <a:pt x="0" y="66"/>
                  </a:lnTo>
                  <a:lnTo>
                    <a:pt x="16" y="99"/>
                  </a:lnTo>
                  <a:lnTo>
                    <a:pt x="106" y="96"/>
                  </a:lnTo>
                  <a:cubicBezTo>
                    <a:pt x="109" y="96"/>
                    <a:pt x="113" y="94"/>
                    <a:pt x="115" y="92"/>
                  </a:cubicBezTo>
                  <a:lnTo>
                    <a:pt x="209" y="11"/>
                  </a:lnTo>
                  <a:cubicBezTo>
                    <a:pt x="209" y="7"/>
                    <a:pt x="208" y="4"/>
                    <a:pt x="206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59">
              <a:extLst>
                <a:ext uri="{FF2B5EF4-FFF2-40B4-BE49-F238E27FC236}">
                  <a16:creationId xmlns:a16="http://schemas.microsoft.com/office/drawing/2014/main" id="{EAE5D97D-4EE8-439E-9FFB-70BEBAF7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2352675"/>
              <a:ext cx="20638" cy="30163"/>
            </a:xfrm>
            <a:custGeom>
              <a:avLst/>
              <a:gdLst>
                <a:gd name="T0" fmla="*/ 0 w 31"/>
                <a:gd name="T1" fmla="*/ 22 h 48"/>
                <a:gd name="T2" fmla="*/ 31 w 31"/>
                <a:gd name="T3" fmla="*/ 0 h 48"/>
                <a:gd name="T4" fmla="*/ 9 w 31"/>
                <a:gd name="T5" fmla="*/ 48 h 48"/>
                <a:gd name="T6" fmla="*/ 0 w 31"/>
                <a:gd name="T7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8">
                  <a:moveTo>
                    <a:pt x="0" y="22"/>
                  </a:moveTo>
                  <a:lnTo>
                    <a:pt x="31" y="0"/>
                  </a:lnTo>
                  <a:cubicBezTo>
                    <a:pt x="31" y="0"/>
                    <a:pt x="26" y="37"/>
                    <a:pt x="9" y="48"/>
                  </a:cubicBezTo>
                  <a:cubicBezTo>
                    <a:pt x="1" y="30"/>
                    <a:pt x="0" y="22"/>
                    <a:pt x="0" y="2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60">
              <a:extLst>
                <a:ext uri="{FF2B5EF4-FFF2-40B4-BE49-F238E27FC236}">
                  <a16:creationId xmlns:a16="http://schemas.microsoft.com/office/drawing/2014/main" id="{A21D68EA-E9AB-4CFA-ADF2-70AFD1B09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2601" y="2193925"/>
              <a:ext cx="82550" cy="26988"/>
            </a:xfrm>
            <a:custGeom>
              <a:avLst/>
              <a:gdLst>
                <a:gd name="T0" fmla="*/ 71 w 131"/>
                <a:gd name="T1" fmla="*/ 32 h 43"/>
                <a:gd name="T2" fmla="*/ 66 w 131"/>
                <a:gd name="T3" fmla="*/ 35 h 43"/>
                <a:gd name="T4" fmla="*/ 44 w 131"/>
                <a:gd name="T5" fmla="*/ 39 h 43"/>
                <a:gd name="T6" fmla="*/ 35 w 131"/>
                <a:gd name="T7" fmla="*/ 32 h 43"/>
                <a:gd name="T8" fmla="*/ 34 w 131"/>
                <a:gd name="T9" fmla="*/ 24 h 43"/>
                <a:gd name="T10" fmla="*/ 38 w 131"/>
                <a:gd name="T11" fmla="*/ 18 h 43"/>
                <a:gd name="T12" fmla="*/ 69 w 131"/>
                <a:gd name="T13" fmla="*/ 13 h 43"/>
                <a:gd name="T14" fmla="*/ 69 w 131"/>
                <a:gd name="T15" fmla="*/ 13 h 43"/>
                <a:gd name="T16" fmla="*/ 70 w 131"/>
                <a:gd name="T17" fmla="*/ 14 h 43"/>
                <a:gd name="T18" fmla="*/ 71 w 131"/>
                <a:gd name="T19" fmla="*/ 14 h 43"/>
                <a:gd name="T20" fmla="*/ 72 w 131"/>
                <a:gd name="T21" fmla="*/ 26 h 43"/>
                <a:gd name="T22" fmla="*/ 71 w 131"/>
                <a:gd name="T23" fmla="*/ 32 h 43"/>
                <a:gd name="T24" fmla="*/ 130 w 131"/>
                <a:gd name="T25" fmla="*/ 16 h 43"/>
                <a:gd name="T26" fmla="*/ 129 w 131"/>
                <a:gd name="T27" fmla="*/ 8 h 43"/>
                <a:gd name="T28" fmla="*/ 125 w 131"/>
                <a:gd name="T29" fmla="*/ 2 h 43"/>
                <a:gd name="T30" fmla="*/ 119 w 131"/>
                <a:gd name="T31" fmla="*/ 1 h 43"/>
                <a:gd name="T32" fmla="*/ 94 w 131"/>
                <a:gd name="T33" fmla="*/ 5 h 43"/>
                <a:gd name="T34" fmla="*/ 92 w 131"/>
                <a:gd name="T35" fmla="*/ 6 h 43"/>
                <a:gd name="T36" fmla="*/ 89 w 131"/>
                <a:gd name="T37" fmla="*/ 5 h 43"/>
                <a:gd name="T38" fmla="*/ 74 w 131"/>
                <a:gd name="T39" fmla="*/ 7 h 43"/>
                <a:gd name="T40" fmla="*/ 70 w 131"/>
                <a:gd name="T41" fmla="*/ 9 h 43"/>
                <a:gd name="T42" fmla="*/ 69 w 131"/>
                <a:gd name="T43" fmla="*/ 9 h 43"/>
                <a:gd name="T44" fmla="*/ 37 w 131"/>
                <a:gd name="T45" fmla="*/ 15 h 43"/>
                <a:gd name="T46" fmla="*/ 2 w 131"/>
                <a:gd name="T47" fmla="*/ 29 h 43"/>
                <a:gd name="T48" fmla="*/ 1 w 131"/>
                <a:gd name="T49" fmla="*/ 31 h 43"/>
                <a:gd name="T50" fmla="*/ 2 w 131"/>
                <a:gd name="T51" fmla="*/ 32 h 43"/>
                <a:gd name="T52" fmla="*/ 3 w 131"/>
                <a:gd name="T53" fmla="*/ 32 h 43"/>
                <a:gd name="T54" fmla="*/ 30 w 131"/>
                <a:gd name="T55" fmla="*/ 22 h 43"/>
                <a:gd name="T56" fmla="*/ 30 w 131"/>
                <a:gd name="T57" fmla="*/ 24 h 43"/>
                <a:gd name="T58" fmla="*/ 31 w 131"/>
                <a:gd name="T59" fmla="*/ 33 h 43"/>
                <a:gd name="T60" fmla="*/ 43 w 131"/>
                <a:gd name="T61" fmla="*/ 43 h 43"/>
                <a:gd name="T62" fmla="*/ 44 w 131"/>
                <a:gd name="T63" fmla="*/ 43 h 43"/>
                <a:gd name="T64" fmla="*/ 67 w 131"/>
                <a:gd name="T65" fmla="*/ 39 h 43"/>
                <a:gd name="T66" fmla="*/ 74 w 131"/>
                <a:gd name="T67" fmla="*/ 34 h 43"/>
                <a:gd name="T68" fmla="*/ 76 w 131"/>
                <a:gd name="T69" fmla="*/ 26 h 43"/>
                <a:gd name="T70" fmla="*/ 74 w 131"/>
                <a:gd name="T71" fmla="*/ 14 h 43"/>
                <a:gd name="T72" fmla="*/ 74 w 131"/>
                <a:gd name="T73" fmla="*/ 12 h 43"/>
                <a:gd name="T74" fmla="*/ 76 w 131"/>
                <a:gd name="T75" fmla="*/ 10 h 43"/>
                <a:gd name="T76" fmla="*/ 87 w 131"/>
                <a:gd name="T77" fmla="*/ 9 h 43"/>
                <a:gd name="T78" fmla="*/ 90 w 131"/>
                <a:gd name="T79" fmla="*/ 10 h 43"/>
                <a:gd name="T80" fmla="*/ 90 w 131"/>
                <a:gd name="T81" fmla="*/ 11 h 43"/>
                <a:gd name="T82" fmla="*/ 92 w 131"/>
                <a:gd name="T83" fmla="*/ 23 h 43"/>
                <a:gd name="T84" fmla="*/ 92 w 131"/>
                <a:gd name="T85" fmla="*/ 23 h 43"/>
                <a:gd name="T86" fmla="*/ 98 w 131"/>
                <a:gd name="T87" fmla="*/ 26 h 43"/>
                <a:gd name="T88" fmla="*/ 96 w 131"/>
                <a:gd name="T89" fmla="*/ 22 h 43"/>
                <a:gd name="T90" fmla="*/ 94 w 131"/>
                <a:gd name="T91" fmla="*/ 10 h 43"/>
                <a:gd name="T92" fmla="*/ 94 w 131"/>
                <a:gd name="T93" fmla="*/ 9 h 43"/>
                <a:gd name="T94" fmla="*/ 95 w 131"/>
                <a:gd name="T95" fmla="*/ 9 h 43"/>
                <a:gd name="T96" fmla="*/ 120 w 131"/>
                <a:gd name="T97" fmla="*/ 5 h 43"/>
                <a:gd name="T98" fmla="*/ 120 w 131"/>
                <a:gd name="T99" fmla="*/ 5 h 43"/>
                <a:gd name="T100" fmla="*/ 123 w 131"/>
                <a:gd name="T101" fmla="*/ 5 h 43"/>
                <a:gd name="T102" fmla="*/ 125 w 131"/>
                <a:gd name="T103" fmla="*/ 8 h 43"/>
                <a:gd name="T104" fmla="*/ 126 w 131"/>
                <a:gd name="T105" fmla="*/ 17 h 43"/>
                <a:gd name="T106" fmla="*/ 125 w 131"/>
                <a:gd name="T107" fmla="*/ 23 h 43"/>
                <a:gd name="T108" fmla="*/ 120 w 131"/>
                <a:gd name="T109" fmla="*/ 26 h 43"/>
                <a:gd name="T110" fmla="*/ 104 w 131"/>
                <a:gd name="T111" fmla="*/ 28 h 43"/>
                <a:gd name="T112" fmla="*/ 102 w 131"/>
                <a:gd name="T113" fmla="*/ 28 h 43"/>
                <a:gd name="T114" fmla="*/ 108 w 131"/>
                <a:gd name="T115" fmla="*/ 32 h 43"/>
                <a:gd name="T116" fmla="*/ 121 w 131"/>
                <a:gd name="T117" fmla="*/ 30 h 43"/>
                <a:gd name="T118" fmla="*/ 128 w 131"/>
                <a:gd name="T119" fmla="*/ 25 h 43"/>
                <a:gd name="T120" fmla="*/ 130 w 131"/>
                <a:gd name="T121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43">
                  <a:moveTo>
                    <a:pt x="71" y="32"/>
                  </a:moveTo>
                  <a:cubicBezTo>
                    <a:pt x="70" y="34"/>
                    <a:pt x="68" y="35"/>
                    <a:pt x="66" y="35"/>
                  </a:cubicBezTo>
                  <a:lnTo>
                    <a:pt x="44" y="39"/>
                  </a:lnTo>
                  <a:cubicBezTo>
                    <a:pt x="40" y="39"/>
                    <a:pt x="36" y="36"/>
                    <a:pt x="35" y="32"/>
                  </a:cubicBezTo>
                  <a:lnTo>
                    <a:pt x="34" y="24"/>
                  </a:lnTo>
                  <a:cubicBezTo>
                    <a:pt x="33" y="21"/>
                    <a:pt x="35" y="19"/>
                    <a:pt x="38" y="18"/>
                  </a:cubicBezTo>
                  <a:lnTo>
                    <a:pt x="69" y="13"/>
                  </a:lnTo>
                  <a:cubicBezTo>
                    <a:pt x="69" y="13"/>
                    <a:pt x="69" y="13"/>
                    <a:pt x="69" y="13"/>
                  </a:cubicBezTo>
                  <a:cubicBezTo>
                    <a:pt x="70" y="13"/>
                    <a:pt x="70" y="13"/>
                    <a:pt x="70" y="14"/>
                  </a:cubicBezTo>
                  <a:cubicBezTo>
                    <a:pt x="70" y="14"/>
                    <a:pt x="70" y="14"/>
                    <a:pt x="71" y="14"/>
                  </a:cubicBezTo>
                  <a:lnTo>
                    <a:pt x="72" y="26"/>
                  </a:lnTo>
                  <a:cubicBezTo>
                    <a:pt x="73" y="28"/>
                    <a:pt x="72" y="30"/>
                    <a:pt x="71" y="32"/>
                  </a:cubicBezTo>
                  <a:close/>
                  <a:moveTo>
                    <a:pt x="130" y="16"/>
                  </a:moveTo>
                  <a:lnTo>
                    <a:pt x="129" y="8"/>
                  </a:lnTo>
                  <a:cubicBezTo>
                    <a:pt x="128" y="6"/>
                    <a:pt x="127" y="4"/>
                    <a:pt x="125" y="2"/>
                  </a:cubicBezTo>
                  <a:cubicBezTo>
                    <a:pt x="124" y="1"/>
                    <a:pt x="121" y="0"/>
                    <a:pt x="119" y="1"/>
                  </a:cubicBezTo>
                  <a:lnTo>
                    <a:pt x="94" y="5"/>
                  </a:lnTo>
                  <a:cubicBezTo>
                    <a:pt x="93" y="5"/>
                    <a:pt x="92" y="5"/>
                    <a:pt x="92" y="6"/>
                  </a:cubicBezTo>
                  <a:lnTo>
                    <a:pt x="89" y="5"/>
                  </a:lnTo>
                  <a:cubicBezTo>
                    <a:pt x="84" y="3"/>
                    <a:pt x="78" y="4"/>
                    <a:pt x="74" y="7"/>
                  </a:cubicBezTo>
                  <a:lnTo>
                    <a:pt x="70" y="9"/>
                  </a:lnTo>
                  <a:cubicBezTo>
                    <a:pt x="70" y="9"/>
                    <a:pt x="69" y="9"/>
                    <a:pt x="69" y="9"/>
                  </a:cubicBezTo>
                  <a:lnTo>
                    <a:pt x="37" y="15"/>
                  </a:lnTo>
                  <a:cubicBezTo>
                    <a:pt x="35" y="15"/>
                    <a:pt x="2" y="29"/>
                    <a:pt x="2" y="29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" y="32"/>
                    <a:pt x="2" y="32"/>
                    <a:pt x="2" y="32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30" y="22"/>
                  </a:lnTo>
                  <a:cubicBezTo>
                    <a:pt x="30" y="23"/>
                    <a:pt x="30" y="23"/>
                    <a:pt x="30" y="24"/>
                  </a:cubicBezTo>
                  <a:lnTo>
                    <a:pt x="31" y="33"/>
                  </a:lnTo>
                  <a:cubicBezTo>
                    <a:pt x="32" y="39"/>
                    <a:pt x="37" y="43"/>
                    <a:pt x="43" y="43"/>
                  </a:cubicBezTo>
                  <a:cubicBezTo>
                    <a:pt x="43" y="43"/>
                    <a:pt x="44" y="43"/>
                    <a:pt x="44" y="43"/>
                  </a:cubicBezTo>
                  <a:lnTo>
                    <a:pt x="67" y="39"/>
                  </a:lnTo>
                  <a:cubicBezTo>
                    <a:pt x="70" y="38"/>
                    <a:pt x="72" y="37"/>
                    <a:pt x="74" y="34"/>
                  </a:cubicBezTo>
                  <a:cubicBezTo>
                    <a:pt x="76" y="32"/>
                    <a:pt x="77" y="29"/>
                    <a:pt x="76" y="26"/>
                  </a:cubicBezTo>
                  <a:lnTo>
                    <a:pt x="74" y="14"/>
                  </a:lnTo>
                  <a:cubicBezTo>
                    <a:pt x="74" y="13"/>
                    <a:pt x="74" y="12"/>
                    <a:pt x="74" y="12"/>
                  </a:cubicBezTo>
                  <a:lnTo>
                    <a:pt x="76" y="10"/>
                  </a:lnTo>
                  <a:cubicBezTo>
                    <a:pt x="80" y="8"/>
                    <a:pt x="84" y="7"/>
                    <a:pt x="87" y="9"/>
                  </a:cubicBezTo>
                  <a:lnTo>
                    <a:pt x="90" y="10"/>
                  </a:lnTo>
                  <a:cubicBezTo>
                    <a:pt x="90" y="10"/>
                    <a:pt x="90" y="10"/>
                    <a:pt x="90" y="11"/>
                  </a:cubicBezTo>
                  <a:lnTo>
                    <a:pt x="92" y="23"/>
                  </a:lnTo>
                  <a:lnTo>
                    <a:pt x="92" y="23"/>
                  </a:lnTo>
                  <a:lnTo>
                    <a:pt x="98" y="26"/>
                  </a:lnTo>
                  <a:cubicBezTo>
                    <a:pt x="97" y="25"/>
                    <a:pt x="96" y="24"/>
                    <a:pt x="96" y="22"/>
                  </a:cubicBezTo>
                  <a:lnTo>
                    <a:pt x="94" y="10"/>
                  </a:lnTo>
                  <a:cubicBezTo>
                    <a:pt x="94" y="10"/>
                    <a:pt x="94" y="9"/>
                    <a:pt x="94" y="9"/>
                  </a:cubicBezTo>
                  <a:cubicBezTo>
                    <a:pt x="94" y="9"/>
                    <a:pt x="94" y="9"/>
                    <a:pt x="95" y="9"/>
                  </a:cubicBezTo>
                  <a:lnTo>
                    <a:pt x="120" y="5"/>
                  </a:lnTo>
                  <a:cubicBezTo>
                    <a:pt x="120" y="5"/>
                    <a:pt x="120" y="5"/>
                    <a:pt x="120" y="5"/>
                  </a:cubicBezTo>
                  <a:cubicBezTo>
                    <a:pt x="121" y="5"/>
                    <a:pt x="122" y="5"/>
                    <a:pt x="123" y="5"/>
                  </a:cubicBezTo>
                  <a:cubicBezTo>
                    <a:pt x="124" y="6"/>
                    <a:pt x="125" y="7"/>
                    <a:pt x="125" y="8"/>
                  </a:cubicBezTo>
                  <a:lnTo>
                    <a:pt x="126" y="17"/>
                  </a:lnTo>
                  <a:cubicBezTo>
                    <a:pt x="127" y="19"/>
                    <a:pt x="126" y="21"/>
                    <a:pt x="125" y="23"/>
                  </a:cubicBezTo>
                  <a:cubicBezTo>
                    <a:pt x="124" y="24"/>
                    <a:pt x="122" y="25"/>
                    <a:pt x="120" y="26"/>
                  </a:cubicBezTo>
                  <a:lnTo>
                    <a:pt x="104" y="28"/>
                  </a:lnTo>
                  <a:cubicBezTo>
                    <a:pt x="103" y="29"/>
                    <a:pt x="102" y="28"/>
                    <a:pt x="102" y="28"/>
                  </a:cubicBezTo>
                  <a:lnTo>
                    <a:pt x="108" y="32"/>
                  </a:lnTo>
                  <a:lnTo>
                    <a:pt x="121" y="30"/>
                  </a:lnTo>
                  <a:cubicBezTo>
                    <a:pt x="124" y="29"/>
                    <a:pt x="126" y="28"/>
                    <a:pt x="128" y="25"/>
                  </a:cubicBezTo>
                  <a:cubicBezTo>
                    <a:pt x="130" y="23"/>
                    <a:pt x="131" y="19"/>
                    <a:pt x="130" y="1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61">
              <a:extLst>
                <a:ext uri="{FF2B5EF4-FFF2-40B4-BE49-F238E27FC236}">
                  <a16:creationId xmlns:a16="http://schemas.microsoft.com/office/drawing/2014/main" id="{48AB3603-05B6-4A27-AD42-ED7191751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9" y="2173288"/>
              <a:ext cx="257175" cy="215900"/>
            </a:xfrm>
            <a:custGeom>
              <a:avLst/>
              <a:gdLst>
                <a:gd name="T0" fmla="*/ 406 w 406"/>
                <a:gd name="T1" fmla="*/ 94 h 340"/>
                <a:gd name="T2" fmla="*/ 311 w 406"/>
                <a:gd name="T3" fmla="*/ 0 h 340"/>
                <a:gd name="T4" fmla="*/ 263 w 406"/>
                <a:gd name="T5" fmla="*/ 14 h 340"/>
                <a:gd name="T6" fmla="*/ 228 w 406"/>
                <a:gd name="T7" fmla="*/ 10 h 340"/>
                <a:gd name="T8" fmla="*/ 74 w 406"/>
                <a:gd name="T9" fmla="*/ 117 h 340"/>
                <a:gd name="T10" fmla="*/ 67 w 406"/>
                <a:gd name="T11" fmla="*/ 117 h 340"/>
                <a:gd name="T12" fmla="*/ 0 w 406"/>
                <a:gd name="T13" fmla="*/ 184 h 340"/>
                <a:gd name="T14" fmla="*/ 67 w 406"/>
                <a:gd name="T15" fmla="*/ 251 h 340"/>
                <a:gd name="T16" fmla="*/ 81 w 406"/>
                <a:gd name="T17" fmla="*/ 249 h 340"/>
                <a:gd name="T18" fmla="*/ 228 w 406"/>
                <a:gd name="T19" fmla="*/ 340 h 340"/>
                <a:gd name="T20" fmla="*/ 393 w 406"/>
                <a:gd name="T21" fmla="*/ 175 h 340"/>
                <a:gd name="T22" fmla="*/ 391 w 406"/>
                <a:gd name="T23" fmla="*/ 146 h 340"/>
                <a:gd name="T24" fmla="*/ 406 w 406"/>
                <a:gd name="T25" fmla="*/ 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6" h="340">
                  <a:moveTo>
                    <a:pt x="406" y="94"/>
                  </a:moveTo>
                  <a:cubicBezTo>
                    <a:pt x="406" y="42"/>
                    <a:pt x="364" y="0"/>
                    <a:pt x="311" y="0"/>
                  </a:cubicBezTo>
                  <a:cubicBezTo>
                    <a:pt x="294" y="0"/>
                    <a:pt x="277" y="5"/>
                    <a:pt x="263" y="14"/>
                  </a:cubicBezTo>
                  <a:cubicBezTo>
                    <a:pt x="252" y="11"/>
                    <a:pt x="240" y="10"/>
                    <a:pt x="228" y="10"/>
                  </a:cubicBezTo>
                  <a:cubicBezTo>
                    <a:pt x="157" y="10"/>
                    <a:pt x="97" y="54"/>
                    <a:pt x="74" y="117"/>
                  </a:cubicBezTo>
                  <a:cubicBezTo>
                    <a:pt x="71" y="117"/>
                    <a:pt x="69" y="117"/>
                    <a:pt x="67" y="117"/>
                  </a:cubicBezTo>
                  <a:cubicBezTo>
                    <a:pt x="30" y="117"/>
                    <a:pt x="0" y="147"/>
                    <a:pt x="0" y="184"/>
                  </a:cubicBezTo>
                  <a:cubicBezTo>
                    <a:pt x="0" y="221"/>
                    <a:pt x="30" y="251"/>
                    <a:pt x="67" y="251"/>
                  </a:cubicBezTo>
                  <a:cubicBezTo>
                    <a:pt x="72" y="251"/>
                    <a:pt x="76" y="250"/>
                    <a:pt x="81" y="249"/>
                  </a:cubicBezTo>
                  <a:cubicBezTo>
                    <a:pt x="108" y="303"/>
                    <a:pt x="164" y="340"/>
                    <a:pt x="228" y="340"/>
                  </a:cubicBezTo>
                  <a:cubicBezTo>
                    <a:pt x="319" y="340"/>
                    <a:pt x="393" y="266"/>
                    <a:pt x="393" y="175"/>
                  </a:cubicBezTo>
                  <a:cubicBezTo>
                    <a:pt x="393" y="165"/>
                    <a:pt x="392" y="155"/>
                    <a:pt x="391" y="146"/>
                  </a:cubicBezTo>
                  <a:cubicBezTo>
                    <a:pt x="400" y="131"/>
                    <a:pt x="406" y="113"/>
                    <a:pt x="406" y="94"/>
                  </a:cubicBezTo>
                  <a:close/>
                </a:path>
              </a:pathLst>
            </a:custGeom>
            <a:solidFill>
              <a:srgbClr val="42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Rectangle 962">
              <a:extLst>
                <a:ext uri="{FF2B5EF4-FFF2-40B4-BE49-F238E27FC236}">
                  <a16:creationId xmlns:a16="http://schemas.microsoft.com/office/drawing/2014/main" id="{C077415F-281B-4BDB-8D57-7F0F75259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4" y="2144713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963">
              <a:extLst>
                <a:ext uri="{FF2B5EF4-FFF2-40B4-BE49-F238E27FC236}">
                  <a16:creationId xmlns:a16="http://schemas.microsoft.com/office/drawing/2014/main" id="{79A35C9E-1F7D-4D64-B9E4-98E6C722F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3614" y="2185988"/>
              <a:ext cx="238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64">
              <a:extLst>
                <a:ext uri="{FF2B5EF4-FFF2-40B4-BE49-F238E27FC236}">
                  <a16:creationId xmlns:a16="http://schemas.microsoft.com/office/drawing/2014/main" id="{2BD89DD0-AEE9-45A0-B1F1-8F5EA1B10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9" y="2251075"/>
              <a:ext cx="23813" cy="23813"/>
            </a:xfrm>
            <a:prstGeom prst="rect">
              <a:avLst/>
            </a:prstGeom>
            <a:solidFill>
              <a:srgbClr val="DF6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965">
              <a:extLst>
                <a:ext uri="{FF2B5EF4-FFF2-40B4-BE49-F238E27FC236}">
                  <a16:creationId xmlns:a16="http://schemas.microsoft.com/office/drawing/2014/main" id="{50D662E6-44ED-4E37-8226-776A47FF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4" y="2166938"/>
              <a:ext cx="23813" cy="23813"/>
            </a:xfrm>
            <a:prstGeom prst="rect">
              <a:avLst/>
            </a:prstGeom>
            <a:solidFill>
              <a:srgbClr val="48C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66">
              <a:extLst>
                <a:ext uri="{FF2B5EF4-FFF2-40B4-BE49-F238E27FC236}">
                  <a16:creationId xmlns:a16="http://schemas.microsoft.com/office/drawing/2014/main" id="{200964E8-D4E4-4F73-B816-9EA0083B1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1" y="2201863"/>
              <a:ext cx="7938" cy="19050"/>
            </a:xfrm>
            <a:custGeom>
              <a:avLst/>
              <a:gdLst>
                <a:gd name="T0" fmla="*/ 7 w 13"/>
                <a:gd name="T1" fmla="*/ 0 h 31"/>
                <a:gd name="T2" fmla="*/ 0 w 13"/>
                <a:gd name="T3" fmla="*/ 31 h 31"/>
                <a:gd name="T4" fmla="*/ 11 w 13"/>
                <a:gd name="T5" fmla="*/ 18 h 31"/>
                <a:gd name="T6" fmla="*/ 12 w 13"/>
                <a:gd name="T7" fmla="*/ 7 h 31"/>
                <a:gd name="T8" fmla="*/ 10 w 13"/>
                <a:gd name="T9" fmla="*/ 2 h 31"/>
                <a:gd name="T10" fmla="*/ 7 w 13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31">
                  <a:moveTo>
                    <a:pt x="7" y="0"/>
                  </a:moveTo>
                  <a:lnTo>
                    <a:pt x="0" y="31"/>
                  </a:lnTo>
                  <a:cubicBezTo>
                    <a:pt x="6" y="28"/>
                    <a:pt x="10" y="23"/>
                    <a:pt x="11" y="18"/>
                  </a:cubicBezTo>
                  <a:lnTo>
                    <a:pt x="12" y="7"/>
                  </a:lnTo>
                  <a:cubicBezTo>
                    <a:pt x="13" y="5"/>
                    <a:pt x="12" y="3"/>
                    <a:pt x="10" y="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67">
              <a:extLst>
                <a:ext uri="{FF2B5EF4-FFF2-40B4-BE49-F238E27FC236}">
                  <a16:creationId xmlns:a16="http://schemas.microsoft.com/office/drawing/2014/main" id="{48D715DD-7BDA-471A-AC8D-6C4F467D9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1" y="2159000"/>
              <a:ext cx="7938" cy="15875"/>
            </a:xfrm>
            <a:custGeom>
              <a:avLst/>
              <a:gdLst>
                <a:gd name="T0" fmla="*/ 5 w 13"/>
                <a:gd name="T1" fmla="*/ 0 h 24"/>
                <a:gd name="T2" fmla="*/ 1 w 13"/>
                <a:gd name="T3" fmla="*/ 24 h 24"/>
                <a:gd name="T4" fmla="*/ 13 w 13"/>
                <a:gd name="T5" fmla="*/ 3 h 24"/>
                <a:gd name="T6" fmla="*/ 5 w 1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5" y="0"/>
                  </a:moveTo>
                  <a:cubicBezTo>
                    <a:pt x="5" y="0"/>
                    <a:pt x="0" y="8"/>
                    <a:pt x="1" y="24"/>
                  </a:cubicBezTo>
                  <a:cubicBezTo>
                    <a:pt x="6" y="16"/>
                    <a:pt x="13" y="3"/>
                    <a:pt x="13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68">
              <a:extLst>
                <a:ext uri="{FF2B5EF4-FFF2-40B4-BE49-F238E27FC236}">
                  <a16:creationId xmlns:a16="http://schemas.microsoft.com/office/drawing/2014/main" id="{71599695-3AC4-4B39-8DF5-71FD8248E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9" y="2336800"/>
              <a:ext cx="85725" cy="52388"/>
            </a:xfrm>
            <a:custGeom>
              <a:avLst/>
              <a:gdLst>
                <a:gd name="T0" fmla="*/ 68 w 135"/>
                <a:gd name="T1" fmla="*/ 81 h 83"/>
                <a:gd name="T2" fmla="*/ 135 w 135"/>
                <a:gd name="T3" fmla="*/ 58 h 83"/>
                <a:gd name="T4" fmla="*/ 130 w 135"/>
                <a:gd name="T5" fmla="*/ 28 h 83"/>
                <a:gd name="T6" fmla="*/ 127 w 135"/>
                <a:gd name="T7" fmla="*/ 16 h 83"/>
                <a:gd name="T8" fmla="*/ 67 w 135"/>
                <a:gd name="T9" fmla="*/ 8 h 83"/>
                <a:gd name="T10" fmla="*/ 66 w 135"/>
                <a:gd name="T11" fmla="*/ 0 h 83"/>
                <a:gd name="T12" fmla="*/ 6 w 135"/>
                <a:gd name="T13" fmla="*/ 11 h 83"/>
                <a:gd name="T14" fmla="*/ 0 w 135"/>
                <a:gd name="T15" fmla="*/ 39 h 83"/>
                <a:gd name="T16" fmla="*/ 1 w 135"/>
                <a:gd name="T17" fmla="*/ 76 h 83"/>
                <a:gd name="T18" fmla="*/ 47 w 135"/>
                <a:gd name="T19" fmla="*/ 83 h 83"/>
                <a:gd name="T20" fmla="*/ 64 w 135"/>
                <a:gd name="T21" fmla="*/ 82 h 83"/>
                <a:gd name="T22" fmla="*/ 64 w 135"/>
                <a:gd name="T23" fmla="*/ 82 h 83"/>
                <a:gd name="T24" fmla="*/ 66 w 135"/>
                <a:gd name="T25" fmla="*/ 81 h 83"/>
                <a:gd name="T26" fmla="*/ 68 w 135"/>
                <a:gd name="T27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83">
                  <a:moveTo>
                    <a:pt x="68" y="81"/>
                  </a:moveTo>
                  <a:cubicBezTo>
                    <a:pt x="92" y="78"/>
                    <a:pt x="115" y="70"/>
                    <a:pt x="135" y="58"/>
                  </a:cubicBezTo>
                  <a:cubicBezTo>
                    <a:pt x="134" y="47"/>
                    <a:pt x="132" y="37"/>
                    <a:pt x="130" y="28"/>
                  </a:cubicBezTo>
                  <a:lnTo>
                    <a:pt x="127" y="16"/>
                  </a:lnTo>
                  <a:lnTo>
                    <a:pt x="67" y="8"/>
                  </a:lnTo>
                  <a:lnTo>
                    <a:pt x="66" y="0"/>
                  </a:lnTo>
                  <a:lnTo>
                    <a:pt x="6" y="11"/>
                  </a:lnTo>
                  <a:lnTo>
                    <a:pt x="0" y="39"/>
                  </a:lnTo>
                  <a:cubicBezTo>
                    <a:pt x="0" y="51"/>
                    <a:pt x="1" y="64"/>
                    <a:pt x="1" y="76"/>
                  </a:cubicBezTo>
                  <a:cubicBezTo>
                    <a:pt x="16" y="80"/>
                    <a:pt x="31" y="83"/>
                    <a:pt x="47" y="83"/>
                  </a:cubicBezTo>
                  <a:cubicBezTo>
                    <a:pt x="53" y="83"/>
                    <a:pt x="58" y="82"/>
                    <a:pt x="64" y="82"/>
                  </a:cubicBezTo>
                  <a:lnTo>
                    <a:pt x="64" y="82"/>
                  </a:lnTo>
                  <a:cubicBezTo>
                    <a:pt x="65" y="82"/>
                    <a:pt x="66" y="82"/>
                    <a:pt x="66" y="81"/>
                  </a:cubicBezTo>
                  <a:cubicBezTo>
                    <a:pt x="67" y="81"/>
                    <a:pt x="68" y="81"/>
                    <a:pt x="68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69">
              <a:extLst>
                <a:ext uri="{FF2B5EF4-FFF2-40B4-BE49-F238E27FC236}">
                  <a16:creationId xmlns:a16="http://schemas.microsoft.com/office/drawing/2014/main" id="{E9132984-EED3-4ED1-992F-2A4B4DC42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2814" y="2184400"/>
              <a:ext cx="50800" cy="63500"/>
            </a:xfrm>
            <a:custGeom>
              <a:avLst/>
              <a:gdLst>
                <a:gd name="T0" fmla="*/ 23 w 78"/>
                <a:gd name="T1" fmla="*/ 35 h 101"/>
                <a:gd name="T2" fmla="*/ 25 w 78"/>
                <a:gd name="T3" fmla="*/ 36 h 101"/>
                <a:gd name="T4" fmla="*/ 17 w 78"/>
                <a:gd name="T5" fmla="*/ 38 h 101"/>
                <a:gd name="T6" fmla="*/ 17 w 78"/>
                <a:gd name="T7" fmla="*/ 38 h 101"/>
                <a:gd name="T8" fmla="*/ 23 w 78"/>
                <a:gd name="T9" fmla="*/ 35 h 101"/>
                <a:gd name="T10" fmla="*/ 61 w 78"/>
                <a:gd name="T11" fmla="*/ 66 h 101"/>
                <a:gd name="T12" fmla="*/ 43 w 78"/>
                <a:gd name="T13" fmla="*/ 27 h 101"/>
                <a:gd name="T14" fmla="*/ 19 w 78"/>
                <a:gd name="T15" fmla="*/ 0 h 101"/>
                <a:gd name="T16" fmla="*/ 18 w 78"/>
                <a:gd name="T17" fmla="*/ 0 h 101"/>
                <a:gd name="T18" fmla="*/ 16 w 78"/>
                <a:gd name="T19" fmla="*/ 7 h 101"/>
                <a:gd name="T20" fmla="*/ 31 w 78"/>
                <a:gd name="T21" fmla="*/ 30 h 101"/>
                <a:gd name="T22" fmla="*/ 22 w 78"/>
                <a:gd name="T23" fmla="*/ 28 h 101"/>
                <a:gd name="T24" fmla="*/ 12 w 78"/>
                <a:gd name="T25" fmla="*/ 33 h 101"/>
                <a:gd name="T26" fmla="*/ 7 w 78"/>
                <a:gd name="T27" fmla="*/ 44 h 101"/>
                <a:gd name="T28" fmla="*/ 8 w 78"/>
                <a:gd name="T29" fmla="*/ 44 h 101"/>
                <a:gd name="T30" fmla="*/ 10 w 78"/>
                <a:gd name="T31" fmla="*/ 45 h 101"/>
                <a:gd name="T32" fmla="*/ 7 w 78"/>
                <a:gd name="T33" fmla="*/ 48 h 101"/>
                <a:gd name="T34" fmla="*/ 8 w 78"/>
                <a:gd name="T35" fmla="*/ 49 h 101"/>
                <a:gd name="T36" fmla="*/ 15 w 78"/>
                <a:gd name="T37" fmla="*/ 49 h 101"/>
                <a:gd name="T38" fmla="*/ 15 w 78"/>
                <a:gd name="T39" fmla="*/ 49 h 101"/>
                <a:gd name="T40" fmla="*/ 21 w 78"/>
                <a:gd name="T41" fmla="*/ 48 h 101"/>
                <a:gd name="T42" fmla="*/ 24 w 78"/>
                <a:gd name="T43" fmla="*/ 46 h 101"/>
                <a:gd name="T44" fmla="*/ 27 w 78"/>
                <a:gd name="T45" fmla="*/ 45 h 101"/>
                <a:gd name="T46" fmla="*/ 32 w 78"/>
                <a:gd name="T47" fmla="*/ 49 h 101"/>
                <a:gd name="T48" fmla="*/ 33 w 78"/>
                <a:gd name="T49" fmla="*/ 52 h 101"/>
                <a:gd name="T50" fmla="*/ 23 w 78"/>
                <a:gd name="T51" fmla="*/ 55 h 101"/>
                <a:gd name="T52" fmla="*/ 5 w 78"/>
                <a:gd name="T53" fmla="*/ 53 h 101"/>
                <a:gd name="T54" fmla="*/ 0 w 78"/>
                <a:gd name="T55" fmla="*/ 58 h 101"/>
                <a:gd name="T56" fmla="*/ 0 w 78"/>
                <a:gd name="T57" fmla="*/ 59 h 101"/>
                <a:gd name="T58" fmla="*/ 2 w 78"/>
                <a:gd name="T59" fmla="*/ 60 h 101"/>
                <a:gd name="T60" fmla="*/ 19 w 78"/>
                <a:gd name="T61" fmla="*/ 65 h 101"/>
                <a:gd name="T62" fmla="*/ 19 w 78"/>
                <a:gd name="T63" fmla="*/ 65 h 101"/>
                <a:gd name="T64" fmla="*/ 42 w 78"/>
                <a:gd name="T65" fmla="*/ 77 h 101"/>
                <a:gd name="T66" fmla="*/ 56 w 78"/>
                <a:gd name="T67" fmla="*/ 100 h 101"/>
                <a:gd name="T68" fmla="*/ 57 w 78"/>
                <a:gd name="T69" fmla="*/ 101 h 101"/>
                <a:gd name="T70" fmla="*/ 78 w 78"/>
                <a:gd name="T71" fmla="*/ 90 h 101"/>
                <a:gd name="T72" fmla="*/ 61 w 78"/>
                <a:gd name="T73" fmla="*/ 6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101">
                  <a:moveTo>
                    <a:pt x="23" y="35"/>
                  </a:moveTo>
                  <a:lnTo>
                    <a:pt x="25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23" y="35"/>
                  </a:lnTo>
                  <a:close/>
                  <a:moveTo>
                    <a:pt x="61" y="66"/>
                  </a:moveTo>
                  <a:cubicBezTo>
                    <a:pt x="55" y="51"/>
                    <a:pt x="43" y="27"/>
                    <a:pt x="43" y="27"/>
                  </a:cubicBezTo>
                  <a:cubicBezTo>
                    <a:pt x="43" y="27"/>
                    <a:pt x="24" y="6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5" y="2"/>
                    <a:pt x="15" y="5"/>
                    <a:pt x="16" y="7"/>
                  </a:cubicBezTo>
                  <a:cubicBezTo>
                    <a:pt x="18" y="13"/>
                    <a:pt x="23" y="20"/>
                    <a:pt x="31" y="30"/>
                  </a:cubicBezTo>
                  <a:lnTo>
                    <a:pt x="22" y="28"/>
                  </a:lnTo>
                  <a:lnTo>
                    <a:pt x="12" y="33"/>
                  </a:lnTo>
                  <a:lnTo>
                    <a:pt x="7" y="44"/>
                  </a:lnTo>
                  <a:lnTo>
                    <a:pt x="8" y="44"/>
                  </a:lnTo>
                  <a:cubicBezTo>
                    <a:pt x="9" y="45"/>
                    <a:pt x="9" y="45"/>
                    <a:pt x="10" y="45"/>
                  </a:cubicBezTo>
                  <a:lnTo>
                    <a:pt x="7" y="48"/>
                  </a:lnTo>
                  <a:lnTo>
                    <a:pt x="8" y="49"/>
                  </a:lnTo>
                  <a:cubicBezTo>
                    <a:pt x="10" y="50"/>
                    <a:pt x="13" y="50"/>
                    <a:pt x="15" y="49"/>
                  </a:cubicBezTo>
                  <a:lnTo>
                    <a:pt x="15" y="49"/>
                  </a:lnTo>
                  <a:cubicBezTo>
                    <a:pt x="17" y="50"/>
                    <a:pt x="20" y="50"/>
                    <a:pt x="21" y="48"/>
                  </a:cubicBezTo>
                  <a:lnTo>
                    <a:pt x="24" y="46"/>
                  </a:lnTo>
                  <a:lnTo>
                    <a:pt x="27" y="45"/>
                  </a:lnTo>
                  <a:lnTo>
                    <a:pt x="32" y="49"/>
                  </a:lnTo>
                  <a:cubicBezTo>
                    <a:pt x="32" y="50"/>
                    <a:pt x="32" y="51"/>
                    <a:pt x="33" y="52"/>
                  </a:cubicBezTo>
                  <a:cubicBezTo>
                    <a:pt x="29" y="57"/>
                    <a:pt x="23" y="55"/>
                    <a:pt x="23" y="55"/>
                  </a:cubicBezTo>
                  <a:cubicBezTo>
                    <a:pt x="16" y="51"/>
                    <a:pt x="9" y="52"/>
                    <a:pt x="5" y="53"/>
                  </a:cubicBezTo>
                  <a:cubicBezTo>
                    <a:pt x="2" y="54"/>
                    <a:pt x="1" y="56"/>
                    <a:pt x="0" y="5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1" y="60"/>
                    <a:pt x="2" y="60"/>
                  </a:cubicBezTo>
                  <a:cubicBezTo>
                    <a:pt x="10" y="59"/>
                    <a:pt x="18" y="64"/>
                    <a:pt x="19" y="65"/>
                  </a:cubicBezTo>
                  <a:lnTo>
                    <a:pt x="19" y="65"/>
                  </a:lnTo>
                  <a:lnTo>
                    <a:pt x="42" y="77"/>
                  </a:lnTo>
                  <a:cubicBezTo>
                    <a:pt x="45" y="86"/>
                    <a:pt x="50" y="93"/>
                    <a:pt x="56" y="100"/>
                  </a:cubicBezTo>
                  <a:lnTo>
                    <a:pt x="57" y="101"/>
                  </a:lnTo>
                  <a:lnTo>
                    <a:pt x="78" y="90"/>
                  </a:lnTo>
                  <a:lnTo>
                    <a:pt x="61" y="66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70">
              <a:extLst>
                <a:ext uri="{FF2B5EF4-FFF2-40B4-BE49-F238E27FC236}">
                  <a16:creationId xmlns:a16="http://schemas.microsoft.com/office/drawing/2014/main" id="{9C3C7DA1-1FAD-439E-AAA0-5B394F5A6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1" y="2225675"/>
              <a:ext cx="192088" cy="152400"/>
            </a:xfrm>
            <a:custGeom>
              <a:avLst/>
              <a:gdLst>
                <a:gd name="T0" fmla="*/ 299 w 303"/>
                <a:gd name="T1" fmla="*/ 95 h 240"/>
                <a:gd name="T2" fmla="*/ 236 w 303"/>
                <a:gd name="T3" fmla="*/ 20 h 240"/>
                <a:gd name="T4" fmla="*/ 236 w 303"/>
                <a:gd name="T5" fmla="*/ 20 h 240"/>
                <a:gd name="T6" fmla="*/ 223 w 303"/>
                <a:gd name="T7" fmla="*/ 11 h 240"/>
                <a:gd name="T8" fmla="*/ 208 w 303"/>
                <a:gd name="T9" fmla="*/ 7 h 240"/>
                <a:gd name="T10" fmla="*/ 145 w 303"/>
                <a:gd name="T11" fmla="*/ 2 h 240"/>
                <a:gd name="T12" fmla="*/ 127 w 303"/>
                <a:gd name="T13" fmla="*/ 5 h 240"/>
                <a:gd name="T14" fmla="*/ 114 w 303"/>
                <a:gd name="T15" fmla="*/ 11 h 240"/>
                <a:gd name="T16" fmla="*/ 114 w 303"/>
                <a:gd name="T17" fmla="*/ 11 h 240"/>
                <a:gd name="T18" fmla="*/ 114 w 303"/>
                <a:gd name="T19" fmla="*/ 11 h 240"/>
                <a:gd name="T20" fmla="*/ 110 w 303"/>
                <a:gd name="T21" fmla="*/ 15 h 240"/>
                <a:gd name="T22" fmla="*/ 68 w 303"/>
                <a:gd name="T23" fmla="*/ 63 h 240"/>
                <a:gd name="T24" fmla="*/ 24 w 303"/>
                <a:gd name="T25" fmla="*/ 2 h 240"/>
                <a:gd name="T26" fmla="*/ 0 w 303"/>
                <a:gd name="T27" fmla="*/ 16 h 240"/>
                <a:gd name="T28" fmla="*/ 49 w 303"/>
                <a:gd name="T29" fmla="*/ 104 h 240"/>
                <a:gd name="T30" fmla="*/ 76 w 303"/>
                <a:gd name="T31" fmla="*/ 108 h 240"/>
                <a:gd name="T32" fmla="*/ 113 w 303"/>
                <a:gd name="T33" fmla="*/ 75 h 240"/>
                <a:gd name="T34" fmla="*/ 121 w 303"/>
                <a:gd name="T35" fmla="*/ 129 h 240"/>
                <a:gd name="T36" fmla="*/ 107 w 303"/>
                <a:gd name="T37" fmla="*/ 209 h 240"/>
                <a:gd name="T38" fmla="*/ 253 w 303"/>
                <a:gd name="T39" fmla="*/ 217 h 240"/>
                <a:gd name="T40" fmla="*/ 234 w 303"/>
                <a:gd name="T41" fmla="*/ 146 h 240"/>
                <a:gd name="T42" fmla="*/ 232 w 303"/>
                <a:gd name="T43" fmla="*/ 123 h 240"/>
                <a:gd name="T44" fmla="*/ 237 w 303"/>
                <a:gd name="T45" fmla="*/ 76 h 240"/>
                <a:gd name="T46" fmla="*/ 267 w 303"/>
                <a:gd name="T47" fmla="*/ 103 h 240"/>
                <a:gd name="T48" fmla="*/ 239 w 303"/>
                <a:gd name="T49" fmla="*/ 158 h 240"/>
                <a:gd name="T50" fmla="*/ 245 w 303"/>
                <a:gd name="T51" fmla="*/ 162 h 240"/>
                <a:gd name="T52" fmla="*/ 263 w 303"/>
                <a:gd name="T53" fmla="*/ 160 h 240"/>
                <a:gd name="T54" fmla="*/ 299 w 303"/>
                <a:gd name="T55" fmla="*/ 112 h 240"/>
                <a:gd name="T56" fmla="*/ 299 w 303"/>
                <a:gd name="T57" fmla="*/ 9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3" h="240">
                  <a:moveTo>
                    <a:pt x="299" y="95"/>
                  </a:moveTo>
                  <a:lnTo>
                    <a:pt x="236" y="20"/>
                  </a:lnTo>
                  <a:lnTo>
                    <a:pt x="236" y="20"/>
                  </a:lnTo>
                  <a:cubicBezTo>
                    <a:pt x="233" y="16"/>
                    <a:pt x="229" y="13"/>
                    <a:pt x="223" y="11"/>
                  </a:cubicBezTo>
                  <a:lnTo>
                    <a:pt x="208" y="7"/>
                  </a:lnTo>
                  <a:cubicBezTo>
                    <a:pt x="187" y="1"/>
                    <a:pt x="166" y="0"/>
                    <a:pt x="145" y="2"/>
                  </a:cubicBezTo>
                  <a:lnTo>
                    <a:pt x="127" y="5"/>
                  </a:lnTo>
                  <a:cubicBezTo>
                    <a:pt x="122" y="5"/>
                    <a:pt x="118" y="8"/>
                    <a:pt x="114" y="11"/>
                  </a:cubicBezTo>
                  <a:lnTo>
                    <a:pt x="114" y="11"/>
                  </a:lnTo>
                  <a:lnTo>
                    <a:pt x="114" y="11"/>
                  </a:lnTo>
                  <a:cubicBezTo>
                    <a:pt x="113" y="12"/>
                    <a:pt x="111" y="14"/>
                    <a:pt x="110" y="15"/>
                  </a:cubicBezTo>
                  <a:lnTo>
                    <a:pt x="68" y="63"/>
                  </a:lnTo>
                  <a:lnTo>
                    <a:pt x="24" y="2"/>
                  </a:lnTo>
                  <a:lnTo>
                    <a:pt x="0" y="16"/>
                  </a:lnTo>
                  <a:lnTo>
                    <a:pt x="49" y="104"/>
                  </a:lnTo>
                  <a:cubicBezTo>
                    <a:pt x="54" y="114"/>
                    <a:pt x="68" y="116"/>
                    <a:pt x="76" y="108"/>
                  </a:cubicBezTo>
                  <a:lnTo>
                    <a:pt x="113" y="75"/>
                  </a:lnTo>
                  <a:lnTo>
                    <a:pt x="121" y="129"/>
                  </a:lnTo>
                  <a:lnTo>
                    <a:pt x="107" y="209"/>
                  </a:lnTo>
                  <a:cubicBezTo>
                    <a:pt x="107" y="209"/>
                    <a:pt x="145" y="240"/>
                    <a:pt x="253" y="217"/>
                  </a:cubicBezTo>
                  <a:cubicBezTo>
                    <a:pt x="246" y="183"/>
                    <a:pt x="242" y="164"/>
                    <a:pt x="234" y="146"/>
                  </a:cubicBezTo>
                  <a:cubicBezTo>
                    <a:pt x="232" y="138"/>
                    <a:pt x="231" y="131"/>
                    <a:pt x="232" y="123"/>
                  </a:cubicBezTo>
                  <a:lnTo>
                    <a:pt x="237" y="76"/>
                  </a:lnTo>
                  <a:lnTo>
                    <a:pt x="267" y="103"/>
                  </a:lnTo>
                  <a:lnTo>
                    <a:pt x="239" y="158"/>
                  </a:lnTo>
                  <a:lnTo>
                    <a:pt x="245" y="162"/>
                  </a:lnTo>
                  <a:cubicBezTo>
                    <a:pt x="250" y="167"/>
                    <a:pt x="259" y="166"/>
                    <a:pt x="263" y="160"/>
                  </a:cubicBezTo>
                  <a:lnTo>
                    <a:pt x="299" y="112"/>
                  </a:lnTo>
                  <a:cubicBezTo>
                    <a:pt x="303" y="107"/>
                    <a:pt x="303" y="100"/>
                    <a:pt x="299" y="9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71">
              <a:extLst>
                <a:ext uri="{FF2B5EF4-FFF2-40B4-BE49-F238E27FC236}">
                  <a16:creationId xmlns:a16="http://schemas.microsoft.com/office/drawing/2014/main" id="{432A2B11-427A-4D53-9995-003C1407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4" y="2325688"/>
              <a:ext cx="28575" cy="31750"/>
            </a:xfrm>
            <a:custGeom>
              <a:avLst/>
              <a:gdLst>
                <a:gd name="T0" fmla="*/ 41 w 45"/>
                <a:gd name="T1" fmla="*/ 32 h 51"/>
                <a:gd name="T2" fmla="*/ 33 w 45"/>
                <a:gd name="T3" fmla="*/ 31 h 51"/>
                <a:gd name="T4" fmla="*/ 42 w 45"/>
                <a:gd name="T5" fmla="*/ 26 h 51"/>
                <a:gd name="T6" fmla="*/ 41 w 45"/>
                <a:gd name="T7" fmla="*/ 25 h 51"/>
                <a:gd name="T8" fmla="*/ 36 w 45"/>
                <a:gd name="T9" fmla="*/ 22 h 51"/>
                <a:gd name="T10" fmla="*/ 29 w 45"/>
                <a:gd name="T11" fmla="*/ 25 h 51"/>
                <a:gd name="T12" fmla="*/ 21 w 45"/>
                <a:gd name="T13" fmla="*/ 11 h 51"/>
                <a:gd name="T14" fmla="*/ 3 w 45"/>
                <a:gd name="T15" fmla="*/ 0 h 51"/>
                <a:gd name="T16" fmla="*/ 0 w 45"/>
                <a:gd name="T17" fmla="*/ 0 h 51"/>
                <a:gd name="T18" fmla="*/ 1 w 45"/>
                <a:gd name="T19" fmla="*/ 12 h 51"/>
                <a:gd name="T20" fmla="*/ 4 w 45"/>
                <a:gd name="T21" fmla="*/ 37 h 51"/>
                <a:gd name="T22" fmla="*/ 11 w 45"/>
                <a:gd name="T23" fmla="*/ 46 h 51"/>
                <a:gd name="T24" fmla="*/ 23 w 45"/>
                <a:gd name="T25" fmla="*/ 51 h 51"/>
                <a:gd name="T26" fmla="*/ 36 w 45"/>
                <a:gd name="T27" fmla="*/ 50 h 51"/>
                <a:gd name="T28" fmla="*/ 36 w 45"/>
                <a:gd name="T29" fmla="*/ 48 h 51"/>
                <a:gd name="T30" fmla="*/ 33 w 45"/>
                <a:gd name="T31" fmla="*/ 45 h 51"/>
                <a:gd name="T32" fmla="*/ 25 w 45"/>
                <a:gd name="T33" fmla="*/ 45 h 51"/>
                <a:gd name="T34" fmla="*/ 22 w 45"/>
                <a:gd name="T35" fmla="*/ 41 h 51"/>
                <a:gd name="T36" fmla="*/ 44 w 45"/>
                <a:gd name="T37" fmla="*/ 38 h 51"/>
                <a:gd name="T38" fmla="*/ 44 w 45"/>
                <a:gd name="T39" fmla="*/ 37 h 51"/>
                <a:gd name="T40" fmla="*/ 41 w 45"/>
                <a:gd name="T41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51">
                  <a:moveTo>
                    <a:pt x="41" y="32"/>
                  </a:moveTo>
                  <a:lnTo>
                    <a:pt x="33" y="31"/>
                  </a:lnTo>
                  <a:lnTo>
                    <a:pt x="42" y="26"/>
                  </a:lnTo>
                  <a:lnTo>
                    <a:pt x="41" y="25"/>
                  </a:lnTo>
                  <a:cubicBezTo>
                    <a:pt x="40" y="23"/>
                    <a:pt x="38" y="22"/>
                    <a:pt x="36" y="22"/>
                  </a:cubicBezTo>
                  <a:lnTo>
                    <a:pt x="29" y="25"/>
                  </a:lnTo>
                  <a:lnTo>
                    <a:pt x="21" y="11"/>
                  </a:lnTo>
                  <a:cubicBezTo>
                    <a:pt x="18" y="4"/>
                    <a:pt x="11" y="0"/>
                    <a:pt x="3" y="0"/>
                  </a:cubicBezTo>
                  <a:lnTo>
                    <a:pt x="0" y="0"/>
                  </a:lnTo>
                  <a:lnTo>
                    <a:pt x="1" y="12"/>
                  </a:lnTo>
                  <a:lnTo>
                    <a:pt x="4" y="37"/>
                  </a:lnTo>
                  <a:cubicBezTo>
                    <a:pt x="5" y="41"/>
                    <a:pt x="7" y="45"/>
                    <a:pt x="11" y="46"/>
                  </a:cubicBezTo>
                  <a:lnTo>
                    <a:pt x="23" y="51"/>
                  </a:lnTo>
                  <a:lnTo>
                    <a:pt x="36" y="50"/>
                  </a:lnTo>
                  <a:lnTo>
                    <a:pt x="36" y="48"/>
                  </a:lnTo>
                  <a:cubicBezTo>
                    <a:pt x="36" y="46"/>
                    <a:pt x="35" y="45"/>
                    <a:pt x="33" y="45"/>
                  </a:cubicBezTo>
                  <a:lnTo>
                    <a:pt x="25" y="45"/>
                  </a:lnTo>
                  <a:lnTo>
                    <a:pt x="22" y="41"/>
                  </a:lnTo>
                  <a:lnTo>
                    <a:pt x="44" y="38"/>
                  </a:lnTo>
                  <a:lnTo>
                    <a:pt x="44" y="37"/>
                  </a:lnTo>
                  <a:cubicBezTo>
                    <a:pt x="45" y="34"/>
                    <a:pt x="43" y="32"/>
                    <a:pt x="41" y="32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72">
              <a:extLst>
                <a:ext uri="{FF2B5EF4-FFF2-40B4-BE49-F238E27FC236}">
                  <a16:creationId xmlns:a16="http://schemas.microsoft.com/office/drawing/2014/main" id="{82E6E92E-7743-42E6-9880-FBA2DBC94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2650"/>
              <a:ext cx="61913" cy="101600"/>
            </a:xfrm>
            <a:custGeom>
              <a:avLst/>
              <a:gdLst>
                <a:gd name="T0" fmla="*/ 76 w 96"/>
                <a:gd name="T1" fmla="*/ 120 h 160"/>
                <a:gd name="T2" fmla="*/ 76 w 96"/>
                <a:gd name="T3" fmla="*/ 120 h 160"/>
                <a:gd name="T4" fmla="*/ 74 w 96"/>
                <a:gd name="T5" fmla="*/ 119 h 160"/>
                <a:gd name="T6" fmla="*/ 67 w 96"/>
                <a:gd name="T7" fmla="*/ 108 h 160"/>
                <a:gd name="T8" fmla="*/ 66 w 96"/>
                <a:gd name="T9" fmla="*/ 107 h 160"/>
                <a:gd name="T10" fmla="*/ 93 w 96"/>
                <a:gd name="T11" fmla="*/ 66 h 160"/>
                <a:gd name="T12" fmla="*/ 93 w 96"/>
                <a:gd name="T13" fmla="*/ 45 h 160"/>
                <a:gd name="T14" fmla="*/ 48 w 96"/>
                <a:gd name="T15" fmla="*/ 0 h 160"/>
                <a:gd name="T16" fmla="*/ 3 w 96"/>
                <a:gd name="T17" fmla="*/ 45 h 160"/>
                <a:gd name="T18" fmla="*/ 3 w 96"/>
                <a:gd name="T19" fmla="*/ 66 h 160"/>
                <a:gd name="T20" fmla="*/ 30 w 96"/>
                <a:gd name="T21" fmla="*/ 107 h 160"/>
                <a:gd name="T22" fmla="*/ 25 w 96"/>
                <a:gd name="T23" fmla="*/ 117 h 160"/>
                <a:gd name="T24" fmla="*/ 0 w 96"/>
                <a:gd name="T25" fmla="*/ 121 h 160"/>
                <a:gd name="T26" fmla="*/ 23 w 96"/>
                <a:gd name="T27" fmla="*/ 144 h 160"/>
                <a:gd name="T28" fmla="*/ 76 w 96"/>
                <a:gd name="T29" fmla="*/ 146 h 160"/>
                <a:gd name="T30" fmla="*/ 96 w 96"/>
                <a:gd name="T31" fmla="*/ 127 h 160"/>
                <a:gd name="T32" fmla="*/ 76 w 96"/>
                <a:gd name="T33" fmla="*/ 1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0">
                  <a:moveTo>
                    <a:pt x="76" y="120"/>
                  </a:moveTo>
                  <a:lnTo>
                    <a:pt x="76" y="120"/>
                  </a:lnTo>
                  <a:lnTo>
                    <a:pt x="74" y="119"/>
                  </a:lnTo>
                  <a:cubicBezTo>
                    <a:pt x="70" y="117"/>
                    <a:pt x="67" y="113"/>
                    <a:pt x="67" y="108"/>
                  </a:cubicBezTo>
                  <a:lnTo>
                    <a:pt x="66" y="107"/>
                  </a:lnTo>
                  <a:cubicBezTo>
                    <a:pt x="82" y="100"/>
                    <a:pt x="93" y="84"/>
                    <a:pt x="93" y="66"/>
                  </a:cubicBezTo>
                  <a:lnTo>
                    <a:pt x="93" y="45"/>
                  </a:lnTo>
                  <a:cubicBezTo>
                    <a:pt x="93" y="20"/>
                    <a:pt x="73" y="0"/>
                    <a:pt x="48" y="0"/>
                  </a:cubicBezTo>
                  <a:cubicBezTo>
                    <a:pt x="23" y="0"/>
                    <a:pt x="3" y="20"/>
                    <a:pt x="3" y="45"/>
                  </a:cubicBezTo>
                  <a:lnTo>
                    <a:pt x="3" y="66"/>
                  </a:lnTo>
                  <a:cubicBezTo>
                    <a:pt x="3" y="85"/>
                    <a:pt x="14" y="100"/>
                    <a:pt x="30" y="107"/>
                  </a:cubicBezTo>
                  <a:cubicBezTo>
                    <a:pt x="30" y="111"/>
                    <a:pt x="28" y="114"/>
                    <a:pt x="25" y="117"/>
                  </a:cubicBezTo>
                  <a:cubicBezTo>
                    <a:pt x="17" y="117"/>
                    <a:pt x="9" y="119"/>
                    <a:pt x="0" y="121"/>
                  </a:cubicBezTo>
                  <a:lnTo>
                    <a:pt x="23" y="144"/>
                  </a:lnTo>
                  <a:cubicBezTo>
                    <a:pt x="37" y="159"/>
                    <a:pt x="61" y="160"/>
                    <a:pt x="76" y="146"/>
                  </a:cubicBezTo>
                  <a:lnTo>
                    <a:pt x="96" y="127"/>
                  </a:lnTo>
                  <a:cubicBezTo>
                    <a:pt x="96" y="127"/>
                    <a:pt x="89" y="123"/>
                    <a:pt x="76" y="120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73">
              <a:extLst>
                <a:ext uri="{FF2B5EF4-FFF2-40B4-BE49-F238E27FC236}">
                  <a16:creationId xmlns:a16="http://schemas.microsoft.com/office/drawing/2014/main" id="{60F6D41E-DB6D-474B-9C25-9C992F7B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55825"/>
              <a:ext cx="34925" cy="79375"/>
            </a:xfrm>
            <a:custGeom>
              <a:avLst/>
              <a:gdLst>
                <a:gd name="T0" fmla="*/ 53 w 53"/>
                <a:gd name="T1" fmla="*/ 107 h 123"/>
                <a:gd name="T2" fmla="*/ 41 w 53"/>
                <a:gd name="T3" fmla="*/ 101 h 123"/>
                <a:gd name="T4" fmla="*/ 26 w 53"/>
                <a:gd name="T5" fmla="*/ 82 h 123"/>
                <a:gd name="T6" fmla="*/ 24 w 53"/>
                <a:gd name="T7" fmla="*/ 71 h 123"/>
                <a:gd name="T8" fmla="*/ 16 w 53"/>
                <a:gd name="T9" fmla="*/ 70 h 123"/>
                <a:gd name="T10" fmla="*/ 12 w 53"/>
                <a:gd name="T11" fmla="*/ 62 h 123"/>
                <a:gd name="T12" fmla="*/ 20 w 53"/>
                <a:gd name="T13" fmla="*/ 48 h 123"/>
                <a:gd name="T14" fmla="*/ 36 w 53"/>
                <a:gd name="T15" fmla="*/ 11 h 123"/>
                <a:gd name="T16" fmla="*/ 33 w 53"/>
                <a:gd name="T17" fmla="*/ 8 h 123"/>
                <a:gd name="T18" fmla="*/ 25 w 53"/>
                <a:gd name="T19" fmla="*/ 0 h 123"/>
                <a:gd name="T20" fmla="*/ 3 w 53"/>
                <a:gd name="T21" fmla="*/ 38 h 123"/>
                <a:gd name="T22" fmla="*/ 3 w 53"/>
                <a:gd name="T23" fmla="*/ 59 h 123"/>
                <a:gd name="T24" fmla="*/ 30 w 53"/>
                <a:gd name="T25" fmla="*/ 100 h 123"/>
                <a:gd name="T26" fmla="*/ 30 w 53"/>
                <a:gd name="T27" fmla="*/ 100 h 123"/>
                <a:gd name="T28" fmla="*/ 25 w 53"/>
                <a:gd name="T29" fmla="*/ 110 h 123"/>
                <a:gd name="T30" fmla="*/ 0 w 53"/>
                <a:gd name="T31" fmla="*/ 114 h 123"/>
                <a:gd name="T32" fmla="*/ 9 w 53"/>
                <a:gd name="T33" fmla="*/ 123 h 123"/>
                <a:gd name="T34" fmla="*/ 30 w 53"/>
                <a:gd name="T35" fmla="*/ 121 h 123"/>
                <a:gd name="T36" fmla="*/ 40 w 53"/>
                <a:gd name="T37" fmla="*/ 111 h 123"/>
                <a:gd name="T38" fmla="*/ 41 w 53"/>
                <a:gd name="T39" fmla="*/ 109 h 123"/>
                <a:gd name="T40" fmla="*/ 53 w 53"/>
                <a:gd name="T41" fmla="*/ 10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23">
                  <a:moveTo>
                    <a:pt x="53" y="107"/>
                  </a:moveTo>
                  <a:lnTo>
                    <a:pt x="41" y="101"/>
                  </a:lnTo>
                  <a:cubicBezTo>
                    <a:pt x="34" y="97"/>
                    <a:pt x="28" y="90"/>
                    <a:pt x="26" y="82"/>
                  </a:cubicBezTo>
                  <a:cubicBezTo>
                    <a:pt x="26" y="79"/>
                    <a:pt x="25" y="75"/>
                    <a:pt x="24" y="71"/>
                  </a:cubicBezTo>
                  <a:lnTo>
                    <a:pt x="16" y="70"/>
                  </a:lnTo>
                  <a:cubicBezTo>
                    <a:pt x="12" y="70"/>
                    <a:pt x="10" y="66"/>
                    <a:pt x="12" y="62"/>
                  </a:cubicBezTo>
                  <a:lnTo>
                    <a:pt x="20" y="48"/>
                  </a:lnTo>
                  <a:cubicBezTo>
                    <a:pt x="17" y="24"/>
                    <a:pt x="36" y="11"/>
                    <a:pt x="36" y="11"/>
                  </a:cubicBezTo>
                  <a:cubicBezTo>
                    <a:pt x="36" y="11"/>
                    <a:pt x="37" y="7"/>
                    <a:pt x="33" y="8"/>
                  </a:cubicBezTo>
                  <a:cubicBezTo>
                    <a:pt x="37" y="2"/>
                    <a:pt x="31" y="0"/>
                    <a:pt x="25" y="0"/>
                  </a:cubicBezTo>
                  <a:cubicBezTo>
                    <a:pt x="12" y="8"/>
                    <a:pt x="3" y="22"/>
                    <a:pt x="3" y="38"/>
                  </a:cubicBezTo>
                  <a:lnTo>
                    <a:pt x="3" y="59"/>
                  </a:lnTo>
                  <a:cubicBezTo>
                    <a:pt x="3" y="78"/>
                    <a:pt x="14" y="93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2"/>
                    <a:pt x="28" y="108"/>
                    <a:pt x="25" y="110"/>
                  </a:cubicBezTo>
                  <a:cubicBezTo>
                    <a:pt x="13" y="110"/>
                    <a:pt x="0" y="114"/>
                    <a:pt x="0" y="114"/>
                  </a:cubicBezTo>
                  <a:cubicBezTo>
                    <a:pt x="0" y="114"/>
                    <a:pt x="5" y="118"/>
                    <a:pt x="9" y="123"/>
                  </a:cubicBezTo>
                  <a:cubicBezTo>
                    <a:pt x="18" y="120"/>
                    <a:pt x="22" y="121"/>
                    <a:pt x="30" y="121"/>
                  </a:cubicBezTo>
                  <a:cubicBezTo>
                    <a:pt x="36" y="121"/>
                    <a:pt x="38" y="116"/>
                    <a:pt x="40" y="111"/>
                  </a:cubicBezTo>
                  <a:lnTo>
                    <a:pt x="41" y="109"/>
                  </a:lnTo>
                  <a:lnTo>
                    <a:pt x="53" y="107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974">
              <a:extLst>
                <a:ext uri="{FF2B5EF4-FFF2-40B4-BE49-F238E27FC236}">
                  <a16:creationId xmlns:a16="http://schemas.microsoft.com/office/drawing/2014/main" id="{9B7C9240-B157-439F-BF56-AC579B57C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164" y="2185988"/>
              <a:ext cx="4763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975">
              <a:extLst>
                <a:ext uri="{FF2B5EF4-FFF2-40B4-BE49-F238E27FC236}">
                  <a16:creationId xmlns:a16="http://schemas.microsoft.com/office/drawing/2014/main" id="{BB768D98-9E0D-4B25-9D22-B1363A096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1" y="2185988"/>
              <a:ext cx="6350" cy="47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76">
              <a:extLst>
                <a:ext uri="{FF2B5EF4-FFF2-40B4-BE49-F238E27FC236}">
                  <a16:creationId xmlns:a16="http://schemas.microsoft.com/office/drawing/2014/main" id="{49F943DB-6062-40CC-A546-F2722DE8A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6625"/>
              <a:ext cx="14288" cy="3175"/>
            </a:xfrm>
            <a:custGeom>
              <a:avLst/>
              <a:gdLst>
                <a:gd name="T0" fmla="*/ 0 w 24"/>
                <a:gd name="T1" fmla="*/ 0 h 6"/>
                <a:gd name="T2" fmla="*/ 1 w 24"/>
                <a:gd name="T3" fmla="*/ 4 h 6"/>
                <a:gd name="T4" fmla="*/ 5 w 24"/>
                <a:gd name="T5" fmla="*/ 6 h 6"/>
                <a:gd name="T6" fmla="*/ 10 w 24"/>
                <a:gd name="T7" fmla="*/ 6 h 6"/>
                <a:gd name="T8" fmla="*/ 17 w 24"/>
                <a:gd name="T9" fmla="*/ 5 h 6"/>
                <a:gd name="T10" fmla="*/ 24 w 24"/>
                <a:gd name="T11" fmla="*/ 0 h 6"/>
                <a:gd name="T12" fmla="*/ 6 w 24"/>
                <a:gd name="T13" fmla="*/ 0 h 6"/>
                <a:gd name="T14" fmla="*/ 0 w 24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">
                  <a:moveTo>
                    <a:pt x="0" y="0"/>
                  </a:moveTo>
                  <a:lnTo>
                    <a:pt x="1" y="4"/>
                  </a:lnTo>
                  <a:cubicBezTo>
                    <a:pt x="2" y="5"/>
                    <a:pt x="3" y="6"/>
                    <a:pt x="5" y="6"/>
                  </a:cubicBezTo>
                  <a:lnTo>
                    <a:pt x="10" y="6"/>
                  </a:lnTo>
                  <a:cubicBezTo>
                    <a:pt x="12" y="6"/>
                    <a:pt x="14" y="6"/>
                    <a:pt x="17" y="5"/>
                  </a:cubicBezTo>
                  <a:lnTo>
                    <a:pt x="24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6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77">
              <a:extLst>
                <a:ext uri="{FF2B5EF4-FFF2-40B4-BE49-F238E27FC236}">
                  <a16:creationId xmlns:a16="http://schemas.microsoft.com/office/drawing/2014/main" id="{1769E8C1-9A6A-4621-90C9-92BB67DD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289" y="2203450"/>
              <a:ext cx="14288" cy="3175"/>
            </a:xfrm>
            <a:custGeom>
              <a:avLst/>
              <a:gdLst>
                <a:gd name="T0" fmla="*/ 0 w 24"/>
                <a:gd name="T1" fmla="*/ 4 h 6"/>
                <a:gd name="T2" fmla="*/ 2 w 24"/>
                <a:gd name="T3" fmla="*/ 2 h 6"/>
                <a:gd name="T4" fmla="*/ 6 w 24"/>
                <a:gd name="T5" fmla="*/ 1 h 6"/>
                <a:gd name="T6" fmla="*/ 7 w 24"/>
                <a:gd name="T7" fmla="*/ 2 h 6"/>
                <a:gd name="T8" fmla="*/ 9 w 24"/>
                <a:gd name="T9" fmla="*/ 1 h 6"/>
                <a:gd name="T10" fmla="*/ 13 w 24"/>
                <a:gd name="T11" fmla="*/ 0 h 6"/>
                <a:gd name="T12" fmla="*/ 24 w 24"/>
                <a:gd name="T13" fmla="*/ 4 h 6"/>
                <a:gd name="T14" fmla="*/ 9 w 24"/>
                <a:gd name="T15" fmla="*/ 6 h 6"/>
                <a:gd name="T16" fmla="*/ 6 w 24"/>
                <a:gd name="T17" fmla="*/ 6 h 6"/>
                <a:gd name="T18" fmla="*/ 0 w 24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6">
                  <a:moveTo>
                    <a:pt x="0" y="4"/>
                  </a:moveTo>
                  <a:lnTo>
                    <a:pt x="2" y="2"/>
                  </a:lnTo>
                  <a:cubicBezTo>
                    <a:pt x="3" y="0"/>
                    <a:pt x="4" y="0"/>
                    <a:pt x="6" y="1"/>
                  </a:cubicBezTo>
                  <a:lnTo>
                    <a:pt x="7" y="2"/>
                  </a:lnTo>
                  <a:lnTo>
                    <a:pt x="9" y="1"/>
                  </a:lnTo>
                  <a:cubicBezTo>
                    <a:pt x="10" y="0"/>
                    <a:pt x="12" y="0"/>
                    <a:pt x="13" y="0"/>
                  </a:cubicBezTo>
                  <a:lnTo>
                    <a:pt x="24" y="4"/>
                  </a:lnTo>
                  <a:lnTo>
                    <a:pt x="9" y="6"/>
                  </a:lnTo>
                  <a:cubicBezTo>
                    <a:pt x="8" y="6"/>
                    <a:pt x="7" y="6"/>
                    <a:pt x="6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78">
              <a:extLst>
                <a:ext uri="{FF2B5EF4-FFF2-40B4-BE49-F238E27FC236}">
                  <a16:creationId xmlns:a16="http://schemas.microsoft.com/office/drawing/2014/main" id="{F051F77F-C8AF-4CF3-890B-85A224F3E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2228850"/>
              <a:ext cx="3175" cy="6350"/>
            </a:xfrm>
            <a:custGeom>
              <a:avLst/>
              <a:gdLst>
                <a:gd name="T0" fmla="*/ 0 w 5"/>
                <a:gd name="T1" fmla="*/ 0 h 10"/>
                <a:gd name="T2" fmla="*/ 0 w 5"/>
                <a:gd name="T3" fmla="*/ 7 h 10"/>
                <a:gd name="T4" fmla="*/ 3 w 5"/>
                <a:gd name="T5" fmla="*/ 10 h 10"/>
                <a:gd name="T6" fmla="*/ 5 w 5"/>
                <a:gd name="T7" fmla="*/ 6 h 10"/>
                <a:gd name="T8" fmla="*/ 4 w 5"/>
                <a:gd name="T9" fmla="*/ 2 h 10"/>
                <a:gd name="T10" fmla="*/ 2 w 5"/>
                <a:gd name="T11" fmla="*/ 0 h 10"/>
                <a:gd name="T12" fmla="*/ 0 w 5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0" y="7"/>
                  </a:ln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8"/>
                    <a:pt x="5" y="6"/>
                  </a:cubicBezTo>
                  <a:lnTo>
                    <a:pt x="4" y="2"/>
                  </a:lnTo>
                  <a:cubicBezTo>
                    <a:pt x="4" y="1"/>
                    <a:pt x="3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B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79">
              <a:extLst>
                <a:ext uri="{FF2B5EF4-FFF2-40B4-BE49-F238E27FC236}">
                  <a16:creationId xmlns:a16="http://schemas.microsoft.com/office/drawing/2014/main" id="{13A02F99-A351-4FDE-981C-2515B319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914" y="2227263"/>
              <a:ext cx="74613" cy="52388"/>
            </a:xfrm>
            <a:custGeom>
              <a:avLst/>
              <a:gdLst>
                <a:gd name="T0" fmla="*/ 96 w 118"/>
                <a:gd name="T1" fmla="*/ 9 h 83"/>
                <a:gd name="T2" fmla="*/ 96 w 118"/>
                <a:gd name="T3" fmla="*/ 9 h 83"/>
                <a:gd name="T4" fmla="*/ 92 w 118"/>
                <a:gd name="T5" fmla="*/ 13 h 83"/>
                <a:gd name="T6" fmla="*/ 50 w 118"/>
                <a:gd name="T7" fmla="*/ 61 h 83"/>
                <a:gd name="T8" fmla="*/ 6 w 118"/>
                <a:gd name="T9" fmla="*/ 0 h 83"/>
                <a:gd name="T10" fmla="*/ 0 w 118"/>
                <a:gd name="T11" fmla="*/ 3 h 83"/>
                <a:gd name="T12" fmla="*/ 41 w 118"/>
                <a:gd name="T13" fmla="*/ 60 h 83"/>
                <a:gd name="T14" fmla="*/ 45 w 118"/>
                <a:gd name="T15" fmla="*/ 83 h 83"/>
                <a:gd name="T16" fmla="*/ 53 w 118"/>
                <a:gd name="T17" fmla="*/ 64 h 83"/>
                <a:gd name="T18" fmla="*/ 57 w 118"/>
                <a:gd name="T19" fmla="*/ 83 h 83"/>
                <a:gd name="T20" fmla="*/ 92 w 118"/>
                <a:gd name="T21" fmla="*/ 40 h 83"/>
                <a:gd name="T22" fmla="*/ 118 w 118"/>
                <a:gd name="T23" fmla="*/ 12 h 83"/>
                <a:gd name="T24" fmla="*/ 109 w 118"/>
                <a:gd name="T25" fmla="*/ 3 h 83"/>
                <a:gd name="T26" fmla="*/ 96 w 118"/>
                <a:gd name="T27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83">
                  <a:moveTo>
                    <a:pt x="96" y="9"/>
                  </a:moveTo>
                  <a:lnTo>
                    <a:pt x="96" y="9"/>
                  </a:lnTo>
                  <a:cubicBezTo>
                    <a:pt x="95" y="10"/>
                    <a:pt x="93" y="12"/>
                    <a:pt x="92" y="13"/>
                  </a:cubicBezTo>
                  <a:lnTo>
                    <a:pt x="50" y="61"/>
                  </a:lnTo>
                  <a:lnTo>
                    <a:pt x="6" y="0"/>
                  </a:lnTo>
                  <a:lnTo>
                    <a:pt x="0" y="3"/>
                  </a:lnTo>
                  <a:cubicBezTo>
                    <a:pt x="0" y="3"/>
                    <a:pt x="31" y="47"/>
                    <a:pt x="41" y="60"/>
                  </a:cubicBezTo>
                  <a:cubicBezTo>
                    <a:pt x="35" y="73"/>
                    <a:pt x="45" y="83"/>
                    <a:pt x="45" y="83"/>
                  </a:cubicBezTo>
                  <a:lnTo>
                    <a:pt x="53" y="64"/>
                  </a:lnTo>
                  <a:lnTo>
                    <a:pt x="57" y="83"/>
                  </a:lnTo>
                  <a:cubicBezTo>
                    <a:pt x="57" y="83"/>
                    <a:pt x="83" y="54"/>
                    <a:pt x="92" y="40"/>
                  </a:cubicBezTo>
                  <a:cubicBezTo>
                    <a:pt x="100" y="27"/>
                    <a:pt x="118" y="12"/>
                    <a:pt x="118" y="12"/>
                  </a:cubicBezTo>
                  <a:lnTo>
                    <a:pt x="109" y="3"/>
                  </a:lnTo>
                  <a:cubicBezTo>
                    <a:pt x="104" y="3"/>
                    <a:pt x="100" y="6"/>
                    <a:pt x="9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80">
              <a:extLst>
                <a:ext uri="{FF2B5EF4-FFF2-40B4-BE49-F238E27FC236}">
                  <a16:creationId xmlns:a16="http://schemas.microsoft.com/office/drawing/2014/main" id="{3E61DF0D-0333-4185-B749-7F59152CD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476" y="2254250"/>
              <a:ext cx="25400" cy="109538"/>
            </a:xfrm>
            <a:custGeom>
              <a:avLst/>
              <a:gdLst>
                <a:gd name="T0" fmla="*/ 17 w 40"/>
                <a:gd name="T1" fmla="*/ 172 h 172"/>
                <a:gd name="T2" fmla="*/ 35 w 40"/>
                <a:gd name="T3" fmla="*/ 118 h 172"/>
                <a:gd name="T4" fmla="*/ 32 w 40"/>
                <a:gd name="T5" fmla="*/ 74 h 172"/>
                <a:gd name="T6" fmla="*/ 24 w 40"/>
                <a:gd name="T7" fmla="*/ 63 h 172"/>
                <a:gd name="T8" fmla="*/ 18 w 40"/>
                <a:gd name="T9" fmla="*/ 24 h 172"/>
                <a:gd name="T10" fmla="*/ 26 w 40"/>
                <a:gd name="T11" fmla="*/ 0 h 172"/>
                <a:gd name="T12" fmla="*/ 6 w 40"/>
                <a:gd name="T13" fmla="*/ 30 h 172"/>
                <a:gd name="T14" fmla="*/ 14 w 40"/>
                <a:gd name="T15" fmla="*/ 84 h 172"/>
                <a:gd name="T16" fmla="*/ 0 w 40"/>
                <a:gd name="T17" fmla="*/ 164 h 172"/>
                <a:gd name="T18" fmla="*/ 17 w 40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72">
                  <a:moveTo>
                    <a:pt x="17" y="172"/>
                  </a:moveTo>
                  <a:lnTo>
                    <a:pt x="35" y="118"/>
                  </a:lnTo>
                  <a:cubicBezTo>
                    <a:pt x="40" y="103"/>
                    <a:pt x="38" y="87"/>
                    <a:pt x="32" y="74"/>
                  </a:cubicBezTo>
                  <a:lnTo>
                    <a:pt x="24" y="63"/>
                  </a:lnTo>
                  <a:cubicBezTo>
                    <a:pt x="16" y="52"/>
                    <a:pt x="14" y="38"/>
                    <a:pt x="18" y="24"/>
                  </a:cubicBezTo>
                  <a:lnTo>
                    <a:pt x="26" y="0"/>
                  </a:lnTo>
                  <a:lnTo>
                    <a:pt x="6" y="30"/>
                  </a:lnTo>
                  <a:lnTo>
                    <a:pt x="14" y="84"/>
                  </a:lnTo>
                  <a:lnTo>
                    <a:pt x="0" y="164"/>
                  </a:lnTo>
                  <a:cubicBezTo>
                    <a:pt x="0" y="164"/>
                    <a:pt x="6" y="168"/>
                    <a:pt x="17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81">
              <a:extLst>
                <a:ext uri="{FF2B5EF4-FFF2-40B4-BE49-F238E27FC236}">
                  <a16:creationId xmlns:a16="http://schemas.microsoft.com/office/drawing/2014/main" id="{74979DB8-20B3-4B41-B9B1-992E27003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1" y="2176463"/>
              <a:ext cx="14288" cy="7938"/>
            </a:xfrm>
            <a:custGeom>
              <a:avLst/>
              <a:gdLst>
                <a:gd name="T0" fmla="*/ 22 w 24"/>
                <a:gd name="T1" fmla="*/ 13 h 13"/>
                <a:gd name="T2" fmla="*/ 21 w 24"/>
                <a:gd name="T3" fmla="*/ 12 h 13"/>
                <a:gd name="T4" fmla="*/ 3 w 24"/>
                <a:gd name="T5" fmla="*/ 12 h 13"/>
                <a:gd name="T6" fmla="*/ 1 w 24"/>
                <a:gd name="T7" fmla="*/ 12 h 13"/>
                <a:gd name="T8" fmla="*/ 1 w 24"/>
                <a:gd name="T9" fmla="*/ 10 h 13"/>
                <a:gd name="T10" fmla="*/ 23 w 24"/>
                <a:gd name="T11" fmla="*/ 10 h 13"/>
                <a:gd name="T12" fmla="*/ 23 w 24"/>
                <a:gd name="T13" fmla="*/ 12 h 13"/>
                <a:gd name="T14" fmla="*/ 22 w 2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3">
                  <a:moveTo>
                    <a:pt x="22" y="13"/>
                  </a:moveTo>
                  <a:cubicBezTo>
                    <a:pt x="22" y="13"/>
                    <a:pt x="22" y="13"/>
                    <a:pt x="21" y="12"/>
                  </a:cubicBezTo>
                  <a:cubicBezTo>
                    <a:pt x="12" y="4"/>
                    <a:pt x="3" y="12"/>
                    <a:pt x="3" y="12"/>
                  </a:cubicBezTo>
                  <a:cubicBezTo>
                    <a:pt x="2" y="13"/>
                    <a:pt x="1" y="13"/>
                    <a:pt x="1" y="12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2" y="0"/>
                    <a:pt x="23" y="10"/>
                  </a:cubicBezTo>
                  <a:cubicBezTo>
                    <a:pt x="24" y="11"/>
                    <a:pt x="24" y="12"/>
                    <a:pt x="23" y="12"/>
                  </a:cubicBezTo>
                  <a:cubicBezTo>
                    <a:pt x="23" y="13"/>
                    <a:pt x="23" y="13"/>
                    <a:pt x="22" y="13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82">
              <a:extLst>
                <a:ext uri="{FF2B5EF4-FFF2-40B4-BE49-F238E27FC236}">
                  <a16:creationId xmlns:a16="http://schemas.microsoft.com/office/drawing/2014/main" id="{F25D4A33-AFF5-4094-88FF-B9055EACD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764" y="2178050"/>
              <a:ext cx="11113" cy="4763"/>
            </a:xfrm>
            <a:custGeom>
              <a:avLst/>
              <a:gdLst>
                <a:gd name="T0" fmla="*/ 15 w 17"/>
                <a:gd name="T1" fmla="*/ 7 h 7"/>
                <a:gd name="T2" fmla="*/ 15 w 17"/>
                <a:gd name="T3" fmla="*/ 6 h 7"/>
                <a:gd name="T4" fmla="*/ 2 w 17"/>
                <a:gd name="T5" fmla="*/ 6 h 7"/>
                <a:gd name="T6" fmla="*/ 0 w 17"/>
                <a:gd name="T7" fmla="*/ 6 h 7"/>
                <a:gd name="T8" fmla="*/ 1 w 17"/>
                <a:gd name="T9" fmla="*/ 4 h 7"/>
                <a:gd name="T10" fmla="*/ 16 w 17"/>
                <a:gd name="T11" fmla="*/ 4 h 7"/>
                <a:gd name="T12" fmla="*/ 17 w 17"/>
                <a:gd name="T13" fmla="*/ 6 h 7"/>
                <a:gd name="T14" fmla="*/ 15 w 1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">
                  <a:moveTo>
                    <a:pt x="15" y="7"/>
                  </a:moveTo>
                  <a:cubicBezTo>
                    <a:pt x="15" y="7"/>
                    <a:pt x="15" y="6"/>
                    <a:pt x="15" y="6"/>
                  </a:cubicBezTo>
                  <a:cubicBezTo>
                    <a:pt x="9" y="3"/>
                    <a:pt x="5" y="4"/>
                    <a:pt x="2" y="6"/>
                  </a:cubicBezTo>
                  <a:cubicBezTo>
                    <a:pt x="2" y="7"/>
                    <a:pt x="1" y="6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2"/>
                    <a:pt x="9" y="0"/>
                    <a:pt x="16" y="4"/>
                  </a:cubicBezTo>
                  <a:cubicBezTo>
                    <a:pt x="17" y="4"/>
                    <a:pt x="17" y="5"/>
                    <a:pt x="17" y="6"/>
                  </a:cubicBezTo>
                  <a:cubicBezTo>
                    <a:pt x="16" y="6"/>
                    <a:pt x="16" y="7"/>
                    <a:pt x="15" y="7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83">
              <a:extLst>
                <a:ext uri="{FF2B5EF4-FFF2-40B4-BE49-F238E27FC236}">
                  <a16:creationId xmlns:a16="http://schemas.microsoft.com/office/drawing/2014/main" id="{B9AA2F3A-0D21-46F6-92AD-DE8F28C7A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2149475"/>
              <a:ext cx="63500" cy="60325"/>
            </a:xfrm>
            <a:custGeom>
              <a:avLst/>
              <a:gdLst>
                <a:gd name="T0" fmla="*/ 78 w 99"/>
                <a:gd name="T1" fmla="*/ 10 h 96"/>
                <a:gd name="T2" fmla="*/ 45 w 99"/>
                <a:gd name="T3" fmla="*/ 3 h 96"/>
                <a:gd name="T4" fmla="*/ 0 w 99"/>
                <a:gd name="T5" fmla="*/ 8 h 96"/>
                <a:gd name="T6" fmla="*/ 29 w 99"/>
                <a:gd name="T7" fmla="*/ 23 h 96"/>
                <a:gd name="T8" fmla="*/ 72 w 99"/>
                <a:gd name="T9" fmla="*/ 53 h 96"/>
                <a:gd name="T10" fmla="*/ 74 w 99"/>
                <a:gd name="T11" fmla="*/ 69 h 96"/>
                <a:gd name="T12" fmla="*/ 75 w 99"/>
                <a:gd name="T13" fmla="*/ 58 h 96"/>
                <a:gd name="T14" fmla="*/ 82 w 99"/>
                <a:gd name="T15" fmla="*/ 51 h 96"/>
                <a:gd name="T16" fmla="*/ 89 w 99"/>
                <a:gd name="T17" fmla="*/ 59 h 96"/>
                <a:gd name="T18" fmla="*/ 88 w 99"/>
                <a:gd name="T19" fmla="*/ 67 h 96"/>
                <a:gd name="T20" fmla="*/ 78 w 99"/>
                <a:gd name="T21" fmla="*/ 76 h 96"/>
                <a:gd name="T22" fmla="*/ 76 w 99"/>
                <a:gd name="T23" fmla="*/ 76 h 96"/>
                <a:gd name="T24" fmla="*/ 86 w 99"/>
                <a:gd name="T25" fmla="*/ 96 h 96"/>
                <a:gd name="T26" fmla="*/ 98 w 99"/>
                <a:gd name="T27" fmla="*/ 49 h 96"/>
                <a:gd name="T28" fmla="*/ 78 w 99"/>
                <a:gd name="T29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96">
                  <a:moveTo>
                    <a:pt x="78" y="10"/>
                  </a:moveTo>
                  <a:cubicBezTo>
                    <a:pt x="68" y="4"/>
                    <a:pt x="56" y="0"/>
                    <a:pt x="45" y="3"/>
                  </a:cubicBezTo>
                  <a:cubicBezTo>
                    <a:pt x="25" y="9"/>
                    <a:pt x="0" y="8"/>
                    <a:pt x="0" y="8"/>
                  </a:cubicBezTo>
                  <a:cubicBezTo>
                    <a:pt x="0" y="8"/>
                    <a:pt x="7" y="30"/>
                    <a:pt x="29" y="23"/>
                  </a:cubicBezTo>
                  <a:cubicBezTo>
                    <a:pt x="71" y="25"/>
                    <a:pt x="72" y="53"/>
                    <a:pt x="72" y="53"/>
                  </a:cubicBezTo>
                  <a:cubicBezTo>
                    <a:pt x="72" y="53"/>
                    <a:pt x="72" y="60"/>
                    <a:pt x="74" y="69"/>
                  </a:cubicBezTo>
                  <a:lnTo>
                    <a:pt x="75" y="58"/>
                  </a:lnTo>
                  <a:cubicBezTo>
                    <a:pt x="75" y="54"/>
                    <a:pt x="79" y="51"/>
                    <a:pt x="82" y="51"/>
                  </a:cubicBezTo>
                  <a:cubicBezTo>
                    <a:pt x="86" y="51"/>
                    <a:pt x="89" y="55"/>
                    <a:pt x="89" y="59"/>
                  </a:cubicBezTo>
                  <a:lnTo>
                    <a:pt x="88" y="67"/>
                  </a:lnTo>
                  <a:cubicBezTo>
                    <a:pt x="87" y="72"/>
                    <a:pt x="83" y="76"/>
                    <a:pt x="78" y="76"/>
                  </a:cubicBezTo>
                  <a:lnTo>
                    <a:pt x="76" y="76"/>
                  </a:lnTo>
                  <a:cubicBezTo>
                    <a:pt x="78" y="85"/>
                    <a:pt x="81" y="93"/>
                    <a:pt x="86" y="96"/>
                  </a:cubicBezTo>
                  <a:cubicBezTo>
                    <a:pt x="93" y="89"/>
                    <a:pt x="96" y="65"/>
                    <a:pt x="98" y="49"/>
                  </a:cubicBezTo>
                  <a:cubicBezTo>
                    <a:pt x="99" y="33"/>
                    <a:pt x="91" y="18"/>
                    <a:pt x="78" y="10"/>
                  </a:cubicBezTo>
                  <a:close/>
                </a:path>
              </a:pathLst>
            </a:custGeom>
            <a:solidFill>
              <a:srgbClr val="4D2F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84">
              <a:extLst>
                <a:ext uri="{FF2B5EF4-FFF2-40B4-BE49-F238E27FC236}">
                  <a16:creationId xmlns:a16="http://schemas.microsoft.com/office/drawing/2014/main" id="{902B7C6E-23BD-4A24-B386-4B52C1D4C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1" y="2198688"/>
              <a:ext cx="6350" cy="20638"/>
            </a:xfrm>
            <a:custGeom>
              <a:avLst/>
              <a:gdLst>
                <a:gd name="T0" fmla="*/ 0 w 11"/>
                <a:gd name="T1" fmla="*/ 0 h 32"/>
                <a:gd name="T2" fmla="*/ 4 w 11"/>
                <a:gd name="T3" fmla="*/ 32 h 32"/>
                <a:gd name="T4" fmla="*/ 9 w 11"/>
                <a:gd name="T5" fmla="*/ 16 h 32"/>
                <a:gd name="T6" fmla="*/ 7 w 11"/>
                <a:gd name="T7" fmla="*/ 6 h 32"/>
                <a:gd name="T8" fmla="*/ 4 w 11"/>
                <a:gd name="T9" fmla="*/ 1 h 32"/>
                <a:gd name="T10" fmla="*/ 0 w 1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4" y="32"/>
                  </a:lnTo>
                  <a:cubicBezTo>
                    <a:pt x="9" y="28"/>
                    <a:pt x="11" y="22"/>
                    <a:pt x="9" y="16"/>
                  </a:cubicBezTo>
                  <a:lnTo>
                    <a:pt x="7" y="6"/>
                  </a:lnTo>
                  <a:cubicBezTo>
                    <a:pt x="7" y="4"/>
                    <a:pt x="5" y="2"/>
                    <a:pt x="4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0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SharePoint hybrid search</a:t>
            </a:r>
          </a:p>
        </p:txBody>
      </p:sp>
      <p:pic>
        <p:nvPicPr>
          <p:cNvPr id="5" name="Picture 4" descr="Hybrid Federated Search&#10;">
            <a:extLst>
              <a:ext uri="{FF2B5EF4-FFF2-40B4-BE49-F238E27FC236}">
                <a16:creationId xmlns:a16="http://schemas.microsoft.com/office/drawing/2014/main" id="{AB1EA164-994F-449C-AB81-BFEAACD3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183" y="3821258"/>
            <a:ext cx="2215523" cy="2184373"/>
          </a:xfrm>
          <a:prstGeom prst="rect">
            <a:avLst/>
          </a:prstGeom>
        </p:spPr>
      </p:pic>
      <p:pic>
        <p:nvPicPr>
          <p:cNvPr id="9" name="Picture 8" descr="Cloud Hybrid Search">
            <a:extLst>
              <a:ext uri="{FF2B5EF4-FFF2-40B4-BE49-F238E27FC236}">
                <a16:creationId xmlns:a16="http://schemas.microsoft.com/office/drawing/2014/main" id="{611B30B1-1F1A-4F73-8171-B205405D2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3183" y="1188339"/>
            <a:ext cx="2037662" cy="218437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4A9EBA-9CC0-400C-A4A1-3A4938BAD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0036" y="2048577"/>
            <a:ext cx="3115393" cy="104644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Cloud Hybrid Search</a:t>
            </a:r>
            <a:endParaRPr lang="en-US" sz="2000" u="sng" dirty="0"/>
          </a:p>
          <a:p>
            <a:r>
              <a:rPr lang="en-US" sz="2000" dirty="0"/>
              <a:t>Single Index in the cloud</a:t>
            </a:r>
          </a:p>
          <a:p>
            <a:r>
              <a:rPr lang="en-US" sz="2000" dirty="0"/>
              <a:t>Single Result Block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7D40FFC-F211-441E-94AB-B0461AF2971D}"/>
              </a:ext>
            </a:extLst>
          </p:cNvPr>
          <p:cNvSpPr txBox="1">
            <a:spLocks/>
          </p:cNvSpPr>
          <p:nvPr/>
        </p:nvSpPr>
        <p:spPr>
          <a:xfrm>
            <a:off x="5880035" y="3762984"/>
            <a:ext cx="3115393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Hybrid Federated Search</a:t>
            </a:r>
          </a:p>
          <a:p>
            <a:r>
              <a:rPr lang="en-US" sz="2000" dirty="0"/>
              <a:t>Separated search indexes</a:t>
            </a:r>
          </a:p>
          <a:p>
            <a:r>
              <a:rPr lang="en-US" sz="2000" dirty="0"/>
              <a:t>Separated Result Blocks</a:t>
            </a:r>
          </a:p>
        </p:txBody>
      </p:sp>
      <p:pic>
        <p:nvPicPr>
          <p:cNvPr id="2" name="Picture 1" descr="Hybrid search&#10;">
            <a:extLst>
              <a:ext uri="{FF2B5EF4-FFF2-40B4-BE49-F238E27FC236}">
                <a16:creationId xmlns:a16="http://schemas.microsoft.com/office/drawing/2014/main" id="{07442C83-F145-47CF-A2CC-E3CE6F6F2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7" y="2244756"/>
            <a:ext cx="5385000" cy="23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cloud hybrid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38A27-06FC-45C0-9085-7CAAAED1C2D3}"/>
              </a:ext>
            </a:extLst>
          </p:cNvPr>
          <p:cNvSpPr/>
          <p:nvPr/>
        </p:nvSpPr>
        <p:spPr>
          <a:xfrm>
            <a:off x="588263" y="1463293"/>
            <a:ext cx="68966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2E2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Cloud hybrid search experience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2E2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Benefit of cloud hybrid search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E2E2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Cloud hybrid search flow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E2E2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 descr="Cloud SSA Diagram">
            <a:extLst>
              <a:ext uri="{FF2B5EF4-FFF2-40B4-BE49-F238E27FC236}">
                <a16:creationId xmlns:a16="http://schemas.microsoft.com/office/drawing/2014/main" id="{EC1F772D-AC6E-4BB0-8F06-FCF3E46E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996" y="3105311"/>
            <a:ext cx="6435117" cy="31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hybrid federated search - Outbound</a:t>
            </a:r>
          </a:p>
        </p:txBody>
      </p:sp>
      <p:pic>
        <p:nvPicPr>
          <p:cNvPr id="5" name="Picture 4" descr="Outbound Federated Search Diagram">
            <a:extLst>
              <a:ext uri="{FF2B5EF4-FFF2-40B4-BE49-F238E27FC236}">
                <a16:creationId xmlns:a16="http://schemas.microsoft.com/office/drawing/2014/main" id="{D55B7750-A563-43E8-8DB8-4692A7BB2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86" y="1320108"/>
            <a:ext cx="8597827" cy="52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hybrid federated search - Inbound </a:t>
            </a:r>
          </a:p>
        </p:txBody>
      </p:sp>
      <p:pic>
        <p:nvPicPr>
          <p:cNvPr id="9" name="Picture 8" descr="Inbound Federated Search Diagram">
            <a:extLst>
              <a:ext uri="{FF2B5EF4-FFF2-40B4-BE49-F238E27FC236}">
                <a16:creationId xmlns:a16="http://schemas.microsoft.com/office/drawing/2014/main" id="{DF96AB8B-9E6E-4616-90C7-DC141EA9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98" y="1120957"/>
            <a:ext cx="9012603" cy="54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hybrid federated search - Bidirectional </a:t>
            </a:r>
          </a:p>
        </p:txBody>
      </p:sp>
      <p:pic>
        <p:nvPicPr>
          <p:cNvPr id="5" name="Picture 4" descr="bidirectional Federated Search Diagram">
            <a:extLst>
              <a:ext uri="{FF2B5EF4-FFF2-40B4-BE49-F238E27FC236}">
                <a16:creationId xmlns:a16="http://schemas.microsoft.com/office/drawing/2014/main" id="{01C45D51-CBF0-4EA6-B043-114A5ED6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97" y="1179052"/>
            <a:ext cx="9520606" cy="52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172073BA7E54EAAA667A5349509A2" ma:contentTypeVersion="2" ma:contentTypeDescription="Create a new document." ma:contentTypeScope="" ma:versionID="cb688cedb9a5131eb37376e5d067ca7a">
  <xsd:schema xmlns:xsd="http://www.w3.org/2001/XMLSchema" xmlns:xs="http://www.w3.org/2001/XMLSchema" xmlns:p="http://schemas.microsoft.com/office/2006/metadata/properties" xmlns:ns2="12416225-1957-458a-9a8a-9e86497ceaa0" targetNamespace="http://schemas.microsoft.com/office/2006/metadata/properties" ma:root="true" ma:fieldsID="efedb88ba1c3b100664bc0c99e3c2e14" ns2:_="">
    <xsd:import namespace="12416225-1957-458a-9a8a-9e86497cea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16225-1957-458a-9a8a-9e86497cea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12416225-1957-458a-9a8a-9e86497ceaa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E8771-DA0D-43D6-AFBE-0A5DE32AF7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416225-1957-458a-9a8a-9e86497cea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255</TotalTime>
  <Words>1384</Words>
  <Application>Microsoft Office PowerPoint</Application>
  <PresentationFormat>Widescreen</PresentationFormat>
  <Paragraphs>184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Implement SharePoint hybrid search </vt:lpstr>
      <vt:lpstr>Module agenda</vt:lpstr>
      <vt:lpstr>Lesson 1: Overview of SharePoint hybrid search</vt:lpstr>
      <vt:lpstr>Lesson Introduction</vt:lpstr>
      <vt:lpstr>Overview of SharePoint hybrid search</vt:lpstr>
      <vt:lpstr>Overview of cloud hybrid search</vt:lpstr>
      <vt:lpstr>Overview of hybrid federated search - Outbound</vt:lpstr>
      <vt:lpstr>Overview of hybrid federated search - Inbound </vt:lpstr>
      <vt:lpstr>Overview of hybrid federated search - Bidirectional </vt:lpstr>
      <vt:lpstr>Lesson 2: Configure SharePoint hybrid search</vt:lpstr>
      <vt:lpstr>Lesson Introduction</vt:lpstr>
      <vt:lpstr>Overview of hybrid search configuration</vt:lpstr>
      <vt:lpstr>Configure server-to-server authentication</vt:lpstr>
      <vt:lpstr>Configure cloud hybrid search</vt:lpstr>
      <vt:lpstr>Display cloud hybrid search results</vt:lpstr>
      <vt:lpstr>Configure hybrid federated search - Outbound </vt:lpstr>
      <vt:lpstr>Configure hybrid federated search - Inbound </vt:lpstr>
      <vt:lpstr>Configure hybrid search for sensitive data </vt:lpstr>
      <vt:lpstr>Lab: Configuring SharePoint Hybrid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Jenkins</cp:lastModifiedBy>
  <cp:revision>11</cp:revision>
  <dcterms:created xsi:type="dcterms:W3CDTF">2018-07-31T14:16:34Z</dcterms:created>
  <dcterms:modified xsi:type="dcterms:W3CDTF">2020-09-01T19:45:12Z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0x0101004F7172073BA7E54EAAA667A5349509A2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