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12"/>
  </p:notesMasterIdLst>
  <p:handoutMasterIdLst>
    <p:handoutMasterId r:id="rId13"/>
  </p:handoutMasterIdLst>
  <p:sldIdLst>
    <p:sldId id="1720" r:id="rId6"/>
    <p:sldId id="1728" r:id="rId7"/>
    <p:sldId id="1730" r:id="rId8"/>
    <p:sldId id="1731" r:id="rId9"/>
    <p:sldId id="1732" r:id="rId10"/>
    <p:sldId id="1532" r:id="rId1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20"/>
            <p14:sldId id="1728"/>
            <p14:sldId id="1730"/>
            <p14:sldId id="1731"/>
            <p14:sldId id="1732"/>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CC0066"/>
    <a:srgbClr val="990033"/>
    <a:srgbClr val="009900"/>
    <a:srgbClr val="990099"/>
    <a:srgbClr val="000099"/>
    <a:srgbClr val="0078D4"/>
    <a:srgbClr val="1A1A1A"/>
    <a:srgbClr val="FFFFFF"/>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44" autoAdjust="0"/>
    <p:restoredTop sz="96101" autoAdjust="0"/>
  </p:normalViewPr>
  <p:slideViewPr>
    <p:cSldViewPr snapToGrid="0">
      <p:cViewPr varScale="1">
        <p:scale>
          <a:sx n="78" d="100"/>
          <a:sy n="78" d="100"/>
        </p:scale>
        <p:origin x="547" y="67"/>
      </p:cViewPr>
      <p:guideLst/>
    </p:cSldViewPr>
  </p:slideViewPr>
  <p:outlineViewPr>
    <p:cViewPr>
      <p:scale>
        <a:sx n="33" d="100"/>
        <a:sy n="33" d="100"/>
      </p:scale>
      <p:origin x="0" y="-5090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62" d="100"/>
          <a:sy n="62" d="100"/>
        </p:scale>
        <p:origin x="315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mir Dizdarevic" userId="974b99a72053636c" providerId="LiveId" clId="{A82B104F-7757-4372-A097-0BEEA65EB095}"/>
    <pc:docChg chg="undo custSel addSld delSld modSld modSection">
      <pc:chgData name="Damir Dizdarevic" userId="974b99a72053636c" providerId="LiveId" clId="{A82B104F-7757-4372-A097-0BEEA65EB095}" dt="2018-08-24T09:44:15.848" v="2469" actId="20577"/>
      <pc:docMkLst>
        <pc:docMk/>
      </pc:docMkLst>
      <pc:sldChg chg="addSp modSp">
        <pc:chgData name="Damir Dizdarevic" userId="974b99a72053636c" providerId="LiveId" clId="{A82B104F-7757-4372-A097-0BEEA65EB095}" dt="2018-08-21T14:31:56.189" v="2299" actId="20577"/>
        <pc:sldMkLst>
          <pc:docMk/>
          <pc:sldMk cId="1793706927" sldId="1670"/>
        </pc:sldMkLst>
        <pc:spChg chg="mod">
          <ac:chgData name="Damir Dizdarevic" userId="974b99a72053636c" providerId="LiveId" clId="{A82B104F-7757-4372-A097-0BEEA65EB095}" dt="2018-08-21T14:31:56.189" v="2299" actId="20577"/>
          <ac:spMkLst>
            <pc:docMk/>
            <pc:sldMk cId="1793706927" sldId="1670"/>
            <ac:spMk id="6" creationId="{00000000-0000-0000-0000-000000000000}"/>
          </ac:spMkLst>
        </pc:spChg>
        <pc:spChg chg="mod">
          <ac:chgData name="Damir Dizdarevic" userId="974b99a72053636c" providerId="LiveId" clId="{A82B104F-7757-4372-A097-0BEEA65EB095}" dt="2018-08-21T14:18:27.705" v="2156" actId="20577"/>
          <ac:spMkLst>
            <pc:docMk/>
            <pc:sldMk cId="1793706927" sldId="1670"/>
            <ac:spMk id="17" creationId="{00000000-0000-0000-0000-000000000000}"/>
          </ac:spMkLst>
        </pc:spChg>
        <pc:picChg chg="add mod">
          <ac:chgData name="Damir Dizdarevic" userId="974b99a72053636c" providerId="LiveId" clId="{A82B104F-7757-4372-A097-0BEEA65EB095}" dt="2018-08-21T14:31:46.832" v="2294" actId="1076"/>
          <ac:picMkLst>
            <pc:docMk/>
            <pc:sldMk cId="1793706927" sldId="1670"/>
            <ac:picMk id="4" creationId="{E2883FE4-0761-4516-8BBA-F11FB293D831}"/>
          </ac:picMkLst>
        </pc:picChg>
      </pc:sldChg>
      <pc:sldChg chg="modSp">
        <pc:chgData name="Damir Dizdarevic" userId="974b99a72053636c" providerId="LiveId" clId="{A82B104F-7757-4372-A097-0BEEA65EB095}" dt="2018-08-21T08:43:12.439" v="247" actId="5793"/>
        <pc:sldMkLst>
          <pc:docMk/>
          <pc:sldMk cId="3111323014" sldId="1725"/>
        </pc:sldMkLst>
        <pc:spChg chg="mod">
          <ac:chgData name="Damir Dizdarevic" userId="974b99a72053636c" providerId="LiveId" clId="{A82B104F-7757-4372-A097-0BEEA65EB095}" dt="2018-08-21T08:43:12.439" v="247" actId="5793"/>
          <ac:spMkLst>
            <pc:docMk/>
            <pc:sldMk cId="3111323014" sldId="1725"/>
            <ac:spMk id="6" creationId="{00000000-0000-0000-0000-000000000000}"/>
          </ac:spMkLst>
        </pc:spChg>
        <pc:spChg chg="mod">
          <ac:chgData name="Damir Dizdarevic" userId="974b99a72053636c" providerId="LiveId" clId="{A82B104F-7757-4372-A097-0BEEA65EB095}" dt="2018-08-21T08:41:44.825" v="171" actId="20577"/>
          <ac:spMkLst>
            <pc:docMk/>
            <pc:sldMk cId="3111323014" sldId="1725"/>
            <ac:spMk id="17" creationId="{00000000-0000-0000-0000-000000000000}"/>
          </ac:spMkLst>
        </pc:spChg>
      </pc:sldChg>
      <pc:sldChg chg="addSp delSp modSp">
        <pc:chgData name="Damir Dizdarevic" userId="974b99a72053636c" providerId="LiveId" clId="{A82B104F-7757-4372-A097-0BEEA65EB095}" dt="2018-08-21T08:46:05.104" v="305" actId="20577"/>
        <pc:sldMkLst>
          <pc:docMk/>
          <pc:sldMk cId="2609497765" sldId="1726"/>
        </pc:sldMkLst>
        <pc:spChg chg="mod">
          <ac:chgData name="Damir Dizdarevic" userId="974b99a72053636c" providerId="LiveId" clId="{A82B104F-7757-4372-A097-0BEEA65EB095}" dt="2018-08-21T08:46:05.104" v="305" actId="20577"/>
          <ac:spMkLst>
            <pc:docMk/>
            <pc:sldMk cId="2609497765" sldId="1726"/>
            <ac:spMk id="6" creationId="{00000000-0000-0000-0000-000000000000}"/>
          </ac:spMkLst>
        </pc:spChg>
        <pc:spChg chg="mod">
          <ac:chgData name="Damir Dizdarevic" userId="974b99a72053636c" providerId="LiveId" clId="{A82B104F-7757-4372-A097-0BEEA65EB095}" dt="2018-08-21T08:45:40.040" v="296" actId="20577"/>
          <ac:spMkLst>
            <pc:docMk/>
            <pc:sldMk cId="2609497765" sldId="1726"/>
            <ac:spMk id="17" creationId="{00000000-0000-0000-0000-000000000000}"/>
          </ac:spMkLst>
        </pc:spChg>
        <pc:graphicFrameChg chg="add del">
          <ac:chgData name="Damir Dizdarevic" userId="974b99a72053636c" providerId="LiveId" clId="{A82B104F-7757-4372-A097-0BEEA65EB095}" dt="2018-08-21T08:44:14.010" v="254" actId="20577"/>
          <ac:graphicFrameMkLst>
            <pc:docMk/>
            <pc:sldMk cId="2609497765" sldId="1726"/>
            <ac:graphicFrameMk id="2" creationId="{31679433-671B-4FEC-8D3D-CDB64E255C0D}"/>
          </ac:graphicFrameMkLst>
        </pc:graphicFrameChg>
        <pc:graphicFrameChg chg="add del">
          <ac:chgData name="Damir Dizdarevic" userId="974b99a72053636c" providerId="LiveId" clId="{A82B104F-7757-4372-A097-0BEEA65EB095}" dt="2018-08-21T08:44:28.642" v="258" actId="20577"/>
          <ac:graphicFrameMkLst>
            <pc:docMk/>
            <pc:sldMk cId="2609497765" sldId="1726"/>
            <ac:graphicFrameMk id="3" creationId="{424D8987-BD50-4F35-BDD7-8F48C289031F}"/>
          </ac:graphicFrameMkLst>
        </pc:graphicFrameChg>
      </pc:sldChg>
      <pc:sldChg chg="modSp add del">
        <pc:chgData name="Damir Dizdarevic" userId="974b99a72053636c" providerId="LiveId" clId="{A82B104F-7757-4372-A097-0BEEA65EB095}" dt="2018-08-21T10:29:03.582" v="421" actId="20577"/>
        <pc:sldMkLst>
          <pc:docMk/>
          <pc:sldMk cId="4066190342" sldId="1727"/>
        </pc:sldMkLst>
        <pc:spChg chg="mod">
          <ac:chgData name="Damir Dizdarevic" userId="974b99a72053636c" providerId="LiveId" clId="{A82B104F-7757-4372-A097-0BEEA65EB095}" dt="2018-08-21T10:29:03.582" v="421" actId="20577"/>
          <ac:spMkLst>
            <pc:docMk/>
            <pc:sldMk cId="4066190342" sldId="1727"/>
            <ac:spMk id="6" creationId="{00000000-0000-0000-0000-000000000000}"/>
          </ac:spMkLst>
        </pc:spChg>
        <pc:spChg chg="mod">
          <ac:chgData name="Damir Dizdarevic" userId="974b99a72053636c" providerId="LiveId" clId="{A82B104F-7757-4372-A097-0BEEA65EB095}" dt="2018-08-21T08:47:26.367" v="384" actId="20577"/>
          <ac:spMkLst>
            <pc:docMk/>
            <pc:sldMk cId="4066190342" sldId="1727"/>
            <ac:spMk id="17" creationId="{00000000-0000-0000-0000-000000000000}"/>
          </ac:spMkLst>
        </pc:spChg>
      </pc:sldChg>
      <pc:sldChg chg="modSp">
        <pc:chgData name="Damir Dizdarevic" userId="974b99a72053636c" providerId="LiveId" clId="{A82B104F-7757-4372-A097-0BEEA65EB095}" dt="2018-08-21T13:42:29.776" v="908" actId="15"/>
        <pc:sldMkLst>
          <pc:docMk/>
          <pc:sldMk cId="2753844860" sldId="1728"/>
        </pc:sldMkLst>
        <pc:spChg chg="mod">
          <ac:chgData name="Damir Dizdarevic" userId="974b99a72053636c" providerId="LiveId" clId="{A82B104F-7757-4372-A097-0BEEA65EB095}" dt="2018-08-21T13:42:29.776" v="908" actId="15"/>
          <ac:spMkLst>
            <pc:docMk/>
            <pc:sldMk cId="2753844860" sldId="1728"/>
            <ac:spMk id="6" creationId="{00000000-0000-0000-0000-000000000000}"/>
          </ac:spMkLst>
        </pc:spChg>
        <pc:spChg chg="mod">
          <ac:chgData name="Damir Dizdarevic" userId="974b99a72053636c" providerId="LiveId" clId="{A82B104F-7757-4372-A097-0BEEA65EB095}" dt="2018-08-21T13:41:49.954" v="894" actId="20577"/>
          <ac:spMkLst>
            <pc:docMk/>
            <pc:sldMk cId="2753844860" sldId="1728"/>
            <ac:spMk id="17" creationId="{00000000-0000-0000-0000-000000000000}"/>
          </ac:spMkLst>
        </pc:spChg>
      </pc:sldChg>
      <pc:sldChg chg="modSp">
        <pc:chgData name="Damir Dizdarevic" userId="974b99a72053636c" providerId="LiveId" clId="{A82B104F-7757-4372-A097-0BEEA65EB095}" dt="2018-08-21T13:45:15.958" v="1111" actId="15"/>
        <pc:sldMkLst>
          <pc:docMk/>
          <pc:sldMk cId="4064441819" sldId="1729"/>
        </pc:sldMkLst>
        <pc:spChg chg="mod">
          <ac:chgData name="Damir Dizdarevic" userId="974b99a72053636c" providerId="LiveId" clId="{A82B104F-7757-4372-A097-0BEEA65EB095}" dt="2018-08-21T13:45:15.958" v="1111" actId="15"/>
          <ac:spMkLst>
            <pc:docMk/>
            <pc:sldMk cId="4064441819" sldId="1729"/>
            <ac:spMk id="6" creationId="{00000000-0000-0000-0000-000000000000}"/>
          </ac:spMkLst>
        </pc:spChg>
        <pc:spChg chg="mod">
          <ac:chgData name="Damir Dizdarevic" userId="974b99a72053636c" providerId="LiveId" clId="{A82B104F-7757-4372-A097-0BEEA65EB095}" dt="2018-08-21T13:42:54.090" v="954" actId="20577"/>
          <ac:spMkLst>
            <pc:docMk/>
            <pc:sldMk cId="4064441819" sldId="1729"/>
            <ac:spMk id="17" creationId="{00000000-0000-0000-0000-000000000000}"/>
          </ac:spMkLst>
        </pc:spChg>
      </pc:sldChg>
      <pc:sldChg chg="modSp">
        <pc:chgData name="Damir Dizdarevic" userId="974b99a72053636c" providerId="LiveId" clId="{A82B104F-7757-4372-A097-0BEEA65EB095}" dt="2018-08-21T13:48:31.625" v="1177" actId="20577"/>
        <pc:sldMkLst>
          <pc:docMk/>
          <pc:sldMk cId="617106554" sldId="1730"/>
        </pc:sldMkLst>
        <pc:spChg chg="mod">
          <ac:chgData name="Damir Dizdarevic" userId="974b99a72053636c" providerId="LiveId" clId="{A82B104F-7757-4372-A097-0BEEA65EB095}" dt="2018-08-21T13:48:31.625" v="1177" actId="20577"/>
          <ac:spMkLst>
            <pc:docMk/>
            <pc:sldMk cId="617106554" sldId="1730"/>
            <ac:spMk id="6" creationId="{00000000-0000-0000-0000-000000000000}"/>
          </ac:spMkLst>
        </pc:spChg>
        <pc:spChg chg="mod">
          <ac:chgData name="Damir Dizdarevic" userId="974b99a72053636c" providerId="LiveId" clId="{A82B104F-7757-4372-A097-0BEEA65EB095}" dt="2018-08-21T13:46:59.690" v="1154" actId="20577"/>
          <ac:spMkLst>
            <pc:docMk/>
            <pc:sldMk cId="617106554" sldId="1730"/>
            <ac:spMk id="17" creationId="{00000000-0000-0000-0000-000000000000}"/>
          </ac:spMkLst>
        </pc:spChg>
      </pc:sldChg>
      <pc:sldChg chg="modSp">
        <pc:chgData name="Damir Dizdarevic" userId="974b99a72053636c" providerId="LiveId" clId="{A82B104F-7757-4372-A097-0BEEA65EB095}" dt="2018-08-21T14:01:32.127" v="1875" actId="15"/>
        <pc:sldMkLst>
          <pc:docMk/>
          <pc:sldMk cId="125839227" sldId="1731"/>
        </pc:sldMkLst>
        <pc:spChg chg="mod">
          <ac:chgData name="Damir Dizdarevic" userId="974b99a72053636c" providerId="LiveId" clId="{A82B104F-7757-4372-A097-0BEEA65EB095}" dt="2018-08-21T14:01:32.127" v="1875" actId="15"/>
          <ac:spMkLst>
            <pc:docMk/>
            <pc:sldMk cId="125839227" sldId="1731"/>
            <ac:spMk id="6" creationId="{00000000-0000-0000-0000-000000000000}"/>
          </ac:spMkLst>
        </pc:spChg>
        <pc:spChg chg="mod">
          <ac:chgData name="Damir Dizdarevic" userId="974b99a72053636c" providerId="LiveId" clId="{A82B104F-7757-4372-A097-0BEEA65EB095}" dt="2018-08-21T13:57:12.242" v="1445" actId="20577"/>
          <ac:spMkLst>
            <pc:docMk/>
            <pc:sldMk cId="125839227" sldId="1731"/>
            <ac:spMk id="17" creationId="{00000000-0000-0000-0000-000000000000}"/>
          </ac:spMkLst>
        </pc:spChg>
      </pc:sldChg>
      <pc:sldChg chg="modSp">
        <pc:chgData name="Damir Dizdarevic" userId="974b99a72053636c" providerId="LiveId" clId="{A82B104F-7757-4372-A097-0BEEA65EB095}" dt="2018-08-21T14:05:06.519" v="1923" actId="15"/>
        <pc:sldMkLst>
          <pc:docMk/>
          <pc:sldMk cId="1248012092" sldId="1732"/>
        </pc:sldMkLst>
        <pc:spChg chg="mod">
          <ac:chgData name="Damir Dizdarevic" userId="974b99a72053636c" providerId="LiveId" clId="{A82B104F-7757-4372-A097-0BEEA65EB095}" dt="2018-08-21T14:05:06.519" v="1923" actId="15"/>
          <ac:spMkLst>
            <pc:docMk/>
            <pc:sldMk cId="1248012092" sldId="1732"/>
            <ac:spMk id="6" creationId="{00000000-0000-0000-0000-000000000000}"/>
          </ac:spMkLst>
        </pc:spChg>
        <pc:spChg chg="mod">
          <ac:chgData name="Damir Dizdarevic" userId="974b99a72053636c" providerId="LiveId" clId="{A82B104F-7757-4372-A097-0BEEA65EB095}" dt="2018-08-21T13:57:32.952" v="1505" actId="20577"/>
          <ac:spMkLst>
            <pc:docMk/>
            <pc:sldMk cId="1248012092" sldId="1732"/>
            <ac:spMk id="17" creationId="{00000000-0000-0000-0000-000000000000}"/>
          </ac:spMkLst>
        </pc:spChg>
      </pc:sldChg>
      <pc:sldChg chg="addSp modSp">
        <pc:chgData name="Damir Dizdarevic" userId="974b99a72053636c" providerId="LiveId" clId="{A82B104F-7757-4372-A097-0BEEA65EB095}" dt="2018-08-21T14:06:48.301" v="1935" actId="1076"/>
        <pc:sldMkLst>
          <pc:docMk/>
          <pc:sldMk cId="1249165711" sldId="1733"/>
        </pc:sldMkLst>
        <pc:spChg chg="mod">
          <ac:chgData name="Damir Dizdarevic" userId="974b99a72053636c" providerId="LiveId" clId="{A82B104F-7757-4372-A097-0BEEA65EB095}" dt="2018-08-21T14:06:43.270" v="1934" actId="14100"/>
          <ac:spMkLst>
            <pc:docMk/>
            <pc:sldMk cId="1249165711" sldId="1733"/>
            <ac:spMk id="6" creationId="{00000000-0000-0000-0000-000000000000}"/>
          </ac:spMkLst>
        </pc:spChg>
        <pc:spChg chg="mod">
          <ac:chgData name="Damir Dizdarevic" userId="974b99a72053636c" providerId="LiveId" clId="{A82B104F-7757-4372-A097-0BEEA65EB095}" dt="2018-08-21T13:57:48.191" v="1532" actId="20577"/>
          <ac:spMkLst>
            <pc:docMk/>
            <pc:sldMk cId="1249165711" sldId="1733"/>
            <ac:spMk id="17" creationId="{00000000-0000-0000-0000-000000000000}"/>
          </ac:spMkLst>
        </pc:spChg>
        <pc:picChg chg="add mod">
          <ac:chgData name="Damir Dizdarevic" userId="974b99a72053636c" providerId="LiveId" clId="{A82B104F-7757-4372-A097-0BEEA65EB095}" dt="2018-08-21T14:06:48.301" v="1935" actId="1076"/>
          <ac:picMkLst>
            <pc:docMk/>
            <pc:sldMk cId="1249165711" sldId="1733"/>
            <ac:picMk id="4" creationId="{7F0D9E8D-55A8-410E-8E87-06F955ADE5A4}"/>
          </ac:picMkLst>
        </pc:picChg>
      </pc:sldChg>
      <pc:sldChg chg="modSp">
        <pc:chgData name="Damir Dizdarevic" userId="974b99a72053636c" providerId="LiveId" clId="{A82B104F-7757-4372-A097-0BEEA65EB095}" dt="2018-08-21T14:29:24.756" v="2277" actId="20577"/>
        <pc:sldMkLst>
          <pc:docMk/>
          <pc:sldMk cId="1043299769" sldId="1734"/>
        </pc:sldMkLst>
        <pc:spChg chg="mod">
          <ac:chgData name="Damir Dizdarevic" userId="974b99a72053636c" providerId="LiveId" clId="{A82B104F-7757-4372-A097-0BEEA65EB095}" dt="2018-08-21T14:29:24.756" v="2277" actId="20577"/>
          <ac:spMkLst>
            <pc:docMk/>
            <pc:sldMk cId="1043299769" sldId="1734"/>
            <ac:spMk id="6" creationId="{00000000-0000-0000-0000-000000000000}"/>
          </ac:spMkLst>
        </pc:spChg>
        <pc:spChg chg="mod">
          <ac:chgData name="Damir Dizdarevic" userId="974b99a72053636c" providerId="LiveId" clId="{A82B104F-7757-4372-A097-0BEEA65EB095}" dt="2018-08-21T14:18:06.001" v="2124" actId="20577"/>
          <ac:spMkLst>
            <pc:docMk/>
            <pc:sldMk cId="1043299769" sldId="1734"/>
            <ac:spMk id="17" creationId="{00000000-0000-0000-0000-000000000000}"/>
          </ac:spMkLst>
        </pc:spChg>
      </pc:sldChg>
      <pc:sldChg chg="modSp">
        <pc:chgData name="Damir Dizdarevic" userId="974b99a72053636c" providerId="LiveId" clId="{A82B104F-7757-4372-A097-0BEEA65EB095}" dt="2018-08-21T14:30:10.631" v="2290" actId="15"/>
        <pc:sldMkLst>
          <pc:docMk/>
          <pc:sldMk cId="1138465511" sldId="1735"/>
        </pc:sldMkLst>
        <pc:spChg chg="mod">
          <ac:chgData name="Damir Dizdarevic" userId="974b99a72053636c" providerId="LiveId" clId="{A82B104F-7757-4372-A097-0BEEA65EB095}" dt="2018-08-21T14:30:10.631" v="2290" actId="15"/>
          <ac:spMkLst>
            <pc:docMk/>
            <pc:sldMk cId="1138465511" sldId="1735"/>
            <ac:spMk id="6" creationId="{00000000-0000-0000-0000-000000000000}"/>
          </ac:spMkLst>
        </pc:spChg>
        <pc:spChg chg="mod">
          <ac:chgData name="Damir Dizdarevic" userId="974b99a72053636c" providerId="LiveId" clId="{A82B104F-7757-4372-A097-0BEEA65EB095}" dt="2018-08-21T14:18:16.533" v="2150" actId="20577"/>
          <ac:spMkLst>
            <pc:docMk/>
            <pc:sldMk cId="1138465511" sldId="1735"/>
            <ac:spMk id="17" creationId="{00000000-0000-0000-0000-000000000000}"/>
          </ac:spMkLst>
        </pc:spChg>
      </pc:sldChg>
      <pc:sldChg chg="modSp add">
        <pc:chgData name="Damir Dizdarevic" userId="974b99a72053636c" providerId="LiveId" clId="{A82B104F-7757-4372-A097-0BEEA65EB095}" dt="2018-08-24T09:44:15.848" v="2469" actId="20577"/>
        <pc:sldMkLst>
          <pc:docMk/>
          <pc:sldMk cId="1622630864" sldId="1736"/>
        </pc:sldMkLst>
        <pc:spChg chg="mod">
          <ac:chgData name="Damir Dizdarevic" userId="974b99a72053636c" providerId="LiveId" clId="{A82B104F-7757-4372-A097-0BEEA65EB095}" dt="2018-08-24T09:44:15.848" v="2469" actId="20577"/>
          <ac:spMkLst>
            <pc:docMk/>
            <pc:sldMk cId="1622630864" sldId="1736"/>
            <ac:spMk id="6" creationId="{00000000-0000-0000-0000-000000000000}"/>
          </ac:spMkLst>
        </pc:spChg>
        <pc:spChg chg="mod">
          <ac:chgData name="Damir Dizdarevic" userId="974b99a72053636c" providerId="LiveId" clId="{A82B104F-7757-4372-A097-0BEEA65EB095}" dt="2018-08-21T08:40:50.016" v="21" actId="20577"/>
          <ac:spMkLst>
            <pc:docMk/>
            <pc:sldMk cId="1622630864" sldId="1736"/>
            <ac:spMk id="17" creationId="{00000000-0000-0000-0000-000000000000}"/>
          </ac:spMkLst>
        </pc:spChg>
      </pc:sldChg>
      <pc:sldChg chg="modSp add">
        <pc:chgData name="Damir Dizdarevic" userId="974b99a72053636c" providerId="LiveId" clId="{A82B104F-7757-4372-A097-0BEEA65EB095}" dt="2018-08-21T10:31:48.770" v="493" actId="15"/>
        <pc:sldMkLst>
          <pc:docMk/>
          <pc:sldMk cId="32542237" sldId="1737"/>
        </pc:sldMkLst>
        <pc:spChg chg="mod">
          <ac:chgData name="Damir Dizdarevic" userId="974b99a72053636c" providerId="LiveId" clId="{A82B104F-7757-4372-A097-0BEEA65EB095}" dt="2018-08-21T10:31:48.770" v="493" actId="15"/>
          <ac:spMkLst>
            <pc:docMk/>
            <pc:sldMk cId="32542237" sldId="1737"/>
            <ac:spMk id="6" creationId="{00000000-0000-0000-0000-000000000000}"/>
          </ac:spMkLst>
        </pc:spChg>
        <pc:spChg chg="mod">
          <ac:chgData name="Damir Dizdarevic" userId="974b99a72053636c" providerId="LiveId" clId="{A82B104F-7757-4372-A097-0BEEA65EB095}" dt="2018-08-21T10:29:25.617" v="453" actId="20577"/>
          <ac:spMkLst>
            <pc:docMk/>
            <pc:sldMk cId="32542237" sldId="1737"/>
            <ac:spMk id="17" creationId="{00000000-0000-0000-0000-000000000000}"/>
          </ac:spMkLst>
        </pc:spChg>
      </pc:sldChg>
      <pc:sldChg chg="addSp modSp add">
        <pc:chgData name="Damir Dizdarevic" userId="974b99a72053636c" providerId="LiveId" clId="{A82B104F-7757-4372-A097-0BEEA65EB095}" dt="2018-08-21T10:33:16.871" v="528" actId="15"/>
        <pc:sldMkLst>
          <pc:docMk/>
          <pc:sldMk cId="478117944" sldId="1738"/>
        </pc:sldMkLst>
        <pc:spChg chg="mod">
          <ac:chgData name="Damir Dizdarevic" userId="974b99a72053636c" providerId="LiveId" clId="{A82B104F-7757-4372-A097-0BEEA65EB095}" dt="2018-08-21T10:33:16.871" v="528" actId="15"/>
          <ac:spMkLst>
            <pc:docMk/>
            <pc:sldMk cId="478117944" sldId="1738"/>
            <ac:spMk id="6" creationId="{00000000-0000-0000-0000-000000000000}"/>
          </ac:spMkLst>
        </pc:spChg>
        <pc:spChg chg="mod">
          <ac:chgData name="Damir Dizdarevic" userId="974b99a72053636c" providerId="LiveId" clId="{A82B104F-7757-4372-A097-0BEEA65EB095}" dt="2018-08-21T10:32:19.911" v="520" actId="20577"/>
          <ac:spMkLst>
            <pc:docMk/>
            <pc:sldMk cId="478117944" sldId="1738"/>
            <ac:spMk id="17" creationId="{00000000-0000-0000-0000-000000000000}"/>
          </ac:spMkLst>
        </pc:spChg>
        <pc:picChg chg="add mod">
          <ac:chgData name="Damir Dizdarevic" userId="974b99a72053636c" providerId="LiveId" clId="{A82B104F-7757-4372-A097-0BEEA65EB095}" dt="2018-08-21T10:32:53.380" v="525" actId="1076"/>
          <ac:picMkLst>
            <pc:docMk/>
            <pc:sldMk cId="478117944" sldId="1738"/>
            <ac:picMk id="4" creationId="{F60E955C-2645-48D9-BDCA-0CFBF77CBA5C}"/>
          </ac:picMkLst>
        </pc:picChg>
      </pc:sldChg>
      <pc:sldChg chg="modSp add">
        <pc:chgData name="Damir Dizdarevic" userId="974b99a72053636c" providerId="LiveId" clId="{A82B104F-7757-4372-A097-0BEEA65EB095}" dt="2018-08-21T10:35:07.853" v="609" actId="2696"/>
        <pc:sldMkLst>
          <pc:docMk/>
          <pc:sldMk cId="3204897793" sldId="1739"/>
        </pc:sldMkLst>
        <pc:spChg chg="mod">
          <ac:chgData name="Damir Dizdarevic" userId="974b99a72053636c" providerId="LiveId" clId="{A82B104F-7757-4372-A097-0BEEA65EB095}" dt="2018-08-21T10:35:07.853" v="609" actId="2696"/>
          <ac:spMkLst>
            <pc:docMk/>
            <pc:sldMk cId="3204897793" sldId="1739"/>
            <ac:spMk id="6" creationId="{00000000-0000-0000-0000-000000000000}"/>
          </ac:spMkLst>
        </pc:spChg>
        <pc:spChg chg="mod">
          <ac:chgData name="Damir Dizdarevic" userId="974b99a72053636c" providerId="LiveId" clId="{A82B104F-7757-4372-A097-0BEEA65EB095}" dt="2018-08-21T10:33:44.496" v="557" actId="20577"/>
          <ac:spMkLst>
            <pc:docMk/>
            <pc:sldMk cId="3204897793" sldId="1739"/>
            <ac:spMk id="17" creationId="{00000000-0000-0000-0000-000000000000}"/>
          </ac:spMkLst>
        </pc:spChg>
      </pc:sldChg>
      <pc:sldChg chg="modSp add">
        <pc:chgData name="Damir Dizdarevic" userId="974b99a72053636c" providerId="LiveId" clId="{A82B104F-7757-4372-A097-0BEEA65EB095}" dt="2018-08-21T10:36:18.998" v="668" actId="20577"/>
        <pc:sldMkLst>
          <pc:docMk/>
          <pc:sldMk cId="125563880" sldId="1740"/>
        </pc:sldMkLst>
        <pc:spChg chg="mod">
          <ac:chgData name="Damir Dizdarevic" userId="974b99a72053636c" providerId="LiveId" clId="{A82B104F-7757-4372-A097-0BEEA65EB095}" dt="2018-08-21T10:36:18.998" v="668" actId="20577"/>
          <ac:spMkLst>
            <pc:docMk/>
            <pc:sldMk cId="125563880" sldId="1740"/>
            <ac:spMk id="6" creationId="{00000000-0000-0000-0000-000000000000}"/>
          </ac:spMkLst>
        </pc:spChg>
        <pc:spChg chg="mod">
          <ac:chgData name="Damir Dizdarevic" userId="974b99a72053636c" providerId="LiveId" clId="{A82B104F-7757-4372-A097-0BEEA65EB095}" dt="2018-08-21T10:35:36.318" v="657" actId="20577"/>
          <ac:spMkLst>
            <pc:docMk/>
            <pc:sldMk cId="125563880" sldId="1740"/>
            <ac:spMk id="17" creationId="{00000000-0000-0000-0000-000000000000}"/>
          </ac:spMkLst>
        </pc:spChg>
      </pc:sldChg>
      <pc:sldChg chg="modSp add">
        <pc:chgData name="Damir Dizdarevic" userId="974b99a72053636c" providerId="LiveId" clId="{A82B104F-7757-4372-A097-0BEEA65EB095}" dt="2018-08-21T10:37:57.193" v="786" actId="20577"/>
        <pc:sldMkLst>
          <pc:docMk/>
          <pc:sldMk cId="1245980652" sldId="1741"/>
        </pc:sldMkLst>
        <pc:spChg chg="mod">
          <ac:chgData name="Damir Dizdarevic" userId="974b99a72053636c" providerId="LiveId" clId="{A82B104F-7757-4372-A097-0BEEA65EB095}" dt="2018-08-21T10:37:57.193" v="786" actId="20577"/>
          <ac:spMkLst>
            <pc:docMk/>
            <pc:sldMk cId="1245980652" sldId="1741"/>
            <ac:spMk id="6" creationId="{00000000-0000-0000-0000-000000000000}"/>
          </ac:spMkLst>
        </pc:spChg>
        <pc:spChg chg="mod">
          <ac:chgData name="Damir Dizdarevic" userId="974b99a72053636c" providerId="LiveId" clId="{A82B104F-7757-4372-A097-0BEEA65EB095}" dt="2018-08-21T10:36:52.818" v="736" actId="20577"/>
          <ac:spMkLst>
            <pc:docMk/>
            <pc:sldMk cId="1245980652" sldId="1741"/>
            <ac:spMk id="17" creationId="{00000000-0000-0000-0000-000000000000}"/>
          </ac:spMkLst>
        </pc:spChg>
      </pc:sldChg>
      <pc:sldChg chg="addSp delSp modSp add">
        <pc:chgData name="Damir Dizdarevic" userId="974b99a72053636c" providerId="LiveId" clId="{A82B104F-7757-4372-A097-0BEEA65EB095}" dt="2018-08-21T10:38:56.663" v="853" actId="1076"/>
        <pc:sldMkLst>
          <pc:docMk/>
          <pc:sldMk cId="2534356141" sldId="1742"/>
        </pc:sldMkLst>
        <pc:spChg chg="add del mod">
          <ac:chgData name="Damir Dizdarevic" userId="974b99a72053636c" providerId="LiveId" clId="{A82B104F-7757-4372-A097-0BEEA65EB095}" dt="2018-08-21T10:38:52.576" v="851" actId="478"/>
          <ac:spMkLst>
            <pc:docMk/>
            <pc:sldMk cId="2534356141" sldId="1742"/>
            <ac:spMk id="3" creationId="{B97EE06D-A952-4F23-A5FA-F977B2B7F24C}"/>
          </ac:spMkLst>
        </pc:spChg>
        <pc:spChg chg="del mod">
          <ac:chgData name="Damir Dizdarevic" userId="974b99a72053636c" providerId="LiveId" clId="{A82B104F-7757-4372-A097-0BEEA65EB095}" dt="2018-08-21T10:38:49.896" v="850" actId="478"/>
          <ac:spMkLst>
            <pc:docMk/>
            <pc:sldMk cId="2534356141" sldId="1742"/>
            <ac:spMk id="6" creationId="{00000000-0000-0000-0000-000000000000}"/>
          </ac:spMkLst>
        </pc:spChg>
        <pc:spChg chg="mod">
          <ac:chgData name="Damir Dizdarevic" userId="974b99a72053636c" providerId="LiveId" clId="{A82B104F-7757-4372-A097-0BEEA65EB095}" dt="2018-08-21T10:38:29.155" v="848" actId="20577"/>
          <ac:spMkLst>
            <pc:docMk/>
            <pc:sldMk cId="2534356141" sldId="1742"/>
            <ac:spMk id="17" creationId="{00000000-0000-0000-0000-000000000000}"/>
          </ac:spMkLst>
        </pc:spChg>
        <pc:picChg chg="add mod">
          <ac:chgData name="Damir Dizdarevic" userId="974b99a72053636c" providerId="LiveId" clId="{A82B104F-7757-4372-A097-0BEEA65EB095}" dt="2018-08-21T10:38:56.663" v="853" actId="1076"/>
          <ac:picMkLst>
            <pc:docMk/>
            <pc:sldMk cId="2534356141" sldId="1742"/>
            <ac:picMk id="7" creationId="{DDE32A31-7435-4DEA-8A7E-7A6D0379689E}"/>
          </ac:picMkLst>
        </pc:picChg>
      </pc:sldChg>
      <pc:sldChg chg="addSp delSp modSp add">
        <pc:chgData name="Damir Dizdarevic" userId="974b99a72053636c" providerId="LiveId" clId="{A82B104F-7757-4372-A097-0BEEA65EB095}" dt="2018-08-21T10:39:22.650" v="858" actId="1076"/>
        <pc:sldMkLst>
          <pc:docMk/>
          <pc:sldMk cId="531747958" sldId="1743"/>
        </pc:sldMkLst>
        <pc:spChg chg="add del mod">
          <ac:chgData name="Damir Dizdarevic" userId="974b99a72053636c" providerId="LiveId" clId="{A82B104F-7757-4372-A097-0BEEA65EB095}" dt="2018-08-21T10:39:12.477" v="856" actId="478"/>
          <ac:spMkLst>
            <pc:docMk/>
            <pc:sldMk cId="531747958" sldId="1743"/>
            <ac:spMk id="3" creationId="{20A5C34C-3AE6-4B19-8736-411A9A51DE4A}"/>
          </ac:spMkLst>
        </pc:spChg>
        <pc:spChg chg="del">
          <ac:chgData name="Damir Dizdarevic" userId="974b99a72053636c" providerId="LiveId" clId="{A82B104F-7757-4372-A097-0BEEA65EB095}" dt="2018-08-21T10:39:09.149" v="855" actId="478"/>
          <ac:spMkLst>
            <pc:docMk/>
            <pc:sldMk cId="531747958" sldId="1743"/>
            <ac:spMk id="6" creationId="{00000000-0000-0000-0000-000000000000}"/>
          </ac:spMkLst>
        </pc:spChg>
        <pc:spChg chg="mod">
          <ac:chgData name="Damir Dizdarevic" userId="974b99a72053636c" providerId="LiveId" clId="{A82B104F-7757-4372-A097-0BEEA65EB095}" dt="2018-08-21T10:39:05.589" v="854" actId="1076"/>
          <ac:spMkLst>
            <pc:docMk/>
            <pc:sldMk cId="531747958" sldId="1743"/>
            <ac:spMk id="17" creationId="{00000000-0000-0000-0000-000000000000}"/>
          </ac:spMkLst>
        </pc:spChg>
        <pc:picChg chg="add mod">
          <ac:chgData name="Damir Dizdarevic" userId="974b99a72053636c" providerId="LiveId" clId="{A82B104F-7757-4372-A097-0BEEA65EB095}" dt="2018-08-21T10:39:22.650" v="858" actId="1076"/>
          <ac:picMkLst>
            <pc:docMk/>
            <pc:sldMk cId="531747958" sldId="1743"/>
            <ac:picMk id="7" creationId="{708B4465-3123-4E25-8895-57AF16F9C75B}"/>
          </ac:picMkLst>
        </pc:picChg>
      </pc:sldChg>
      <pc:sldChg chg="addSp delSp modSp add">
        <pc:chgData name="Damir Dizdarevic" userId="974b99a72053636c" providerId="LiveId" clId="{A82B104F-7757-4372-A097-0BEEA65EB095}" dt="2018-08-21T10:39:50.250" v="863" actId="1076"/>
        <pc:sldMkLst>
          <pc:docMk/>
          <pc:sldMk cId="4116619797" sldId="1744"/>
        </pc:sldMkLst>
        <pc:spChg chg="mod">
          <ac:chgData name="Damir Dizdarevic" userId="974b99a72053636c" providerId="LiveId" clId="{A82B104F-7757-4372-A097-0BEEA65EB095}" dt="2018-08-21T10:39:34.622" v="860" actId="1076"/>
          <ac:spMkLst>
            <pc:docMk/>
            <pc:sldMk cId="4116619797" sldId="1744"/>
            <ac:spMk id="2" creationId="{85DB4AAE-34CB-4CA6-8642-B41EC8A2C9DD}"/>
          </ac:spMkLst>
        </pc:spChg>
        <pc:spChg chg="del">
          <ac:chgData name="Damir Dizdarevic" userId="974b99a72053636c" providerId="LiveId" clId="{A82B104F-7757-4372-A097-0BEEA65EB095}" dt="2018-08-21T10:39:38.599" v="861" actId="478"/>
          <ac:spMkLst>
            <pc:docMk/>
            <pc:sldMk cId="4116619797" sldId="1744"/>
            <ac:spMk id="3" creationId="{4EDE2D22-1A82-4366-B2B1-AD001BFC2AB3}"/>
          </ac:spMkLst>
        </pc:spChg>
        <pc:picChg chg="add mod">
          <ac:chgData name="Damir Dizdarevic" userId="974b99a72053636c" providerId="LiveId" clId="{A82B104F-7757-4372-A097-0BEEA65EB095}" dt="2018-08-21T10:39:50.250" v="863" actId="1076"/>
          <ac:picMkLst>
            <pc:docMk/>
            <pc:sldMk cId="4116619797" sldId="1744"/>
            <ac:picMk id="4" creationId="{F75AC3ED-3247-4006-9AB4-41D2886BE5D3}"/>
          </ac:picMkLst>
        </pc:picChg>
      </pc:sldChg>
      <pc:sldChg chg="addSp delSp modSp add">
        <pc:chgData name="Damir Dizdarevic" userId="974b99a72053636c" providerId="LiveId" clId="{A82B104F-7757-4372-A097-0BEEA65EB095}" dt="2018-08-21T10:40:24.105" v="870" actId="14100"/>
        <pc:sldMkLst>
          <pc:docMk/>
          <pc:sldMk cId="134041738" sldId="1745"/>
        </pc:sldMkLst>
        <pc:spChg chg="mod">
          <ac:chgData name="Damir Dizdarevic" userId="974b99a72053636c" providerId="LiveId" clId="{A82B104F-7757-4372-A097-0BEEA65EB095}" dt="2018-08-21T10:40:01.514" v="865" actId="14100"/>
          <ac:spMkLst>
            <pc:docMk/>
            <pc:sldMk cId="134041738" sldId="1745"/>
            <ac:spMk id="2" creationId="{94123BE6-644F-4C2C-B987-4004DB3BC0CB}"/>
          </ac:spMkLst>
        </pc:spChg>
        <pc:spChg chg="del">
          <ac:chgData name="Damir Dizdarevic" userId="974b99a72053636c" providerId="LiveId" clId="{A82B104F-7757-4372-A097-0BEEA65EB095}" dt="2018-08-21T10:40:12.923" v="866" actId="478"/>
          <ac:spMkLst>
            <pc:docMk/>
            <pc:sldMk cId="134041738" sldId="1745"/>
            <ac:spMk id="3" creationId="{F5E6C09D-BE44-46D7-B897-02968BB3020B}"/>
          </ac:spMkLst>
        </pc:spChg>
        <pc:picChg chg="add mod">
          <ac:chgData name="Damir Dizdarevic" userId="974b99a72053636c" providerId="LiveId" clId="{A82B104F-7757-4372-A097-0BEEA65EB095}" dt="2018-08-21T10:40:24.105" v="870" actId="14100"/>
          <ac:picMkLst>
            <pc:docMk/>
            <pc:sldMk cId="134041738" sldId="1745"/>
            <ac:picMk id="4" creationId="{1D105E48-A0EC-4098-B3E4-A70170B182E9}"/>
          </ac:picMkLst>
        </pc:picChg>
      </pc:sldChg>
      <pc:sldChg chg="modSp add">
        <pc:chgData name="Damir Dizdarevic" userId="974b99a72053636c" providerId="LiveId" clId="{A82B104F-7757-4372-A097-0BEEA65EB095}" dt="2018-08-21T13:50:04.085" v="1233" actId="15"/>
        <pc:sldMkLst>
          <pc:docMk/>
          <pc:sldMk cId="2772795821" sldId="1746"/>
        </pc:sldMkLst>
        <pc:spChg chg="mod">
          <ac:chgData name="Damir Dizdarevic" userId="974b99a72053636c" providerId="LiveId" clId="{A82B104F-7757-4372-A097-0BEEA65EB095}" dt="2018-08-21T13:50:04.085" v="1233" actId="15"/>
          <ac:spMkLst>
            <pc:docMk/>
            <pc:sldMk cId="2772795821" sldId="1746"/>
            <ac:spMk id="6" creationId="{00000000-0000-0000-0000-000000000000}"/>
          </ac:spMkLst>
        </pc:spChg>
        <pc:spChg chg="mod">
          <ac:chgData name="Damir Dizdarevic" userId="974b99a72053636c" providerId="LiveId" clId="{A82B104F-7757-4372-A097-0BEEA65EB095}" dt="2018-08-21T13:48:47.428" v="1196" actId="20577"/>
          <ac:spMkLst>
            <pc:docMk/>
            <pc:sldMk cId="2772795821" sldId="1746"/>
            <ac:spMk id="17" creationId="{00000000-0000-0000-0000-000000000000}"/>
          </ac:spMkLst>
        </pc:spChg>
      </pc:sldChg>
      <pc:sldChg chg="modSp add">
        <pc:chgData name="Damir Dizdarevic" userId="974b99a72053636c" providerId="LiveId" clId="{A82B104F-7757-4372-A097-0BEEA65EB095}" dt="2018-08-21T13:53:09.221" v="1372" actId="15"/>
        <pc:sldMkLst>
          <pc:docMk/>
          <pc:sldMk cId="1676587089" sldId="1747"/>
        </pc:sldMkLst>
        <pc:spChg chg="mod">
          <ac:chgData name="Damir Dizdarevic" userId="974b99a72053636c" providerId="LiveId" clId="{A82B104F-7757-4372-A097-0BEEA65EB095}" dt="2018-08-21T13:53:09.221" v="1372" actId="15"/>
          <ac:spMkLst>
            <pc:docMk/>
            <pc:sldMk cId="1676587089" sldId="1747"/>
            <ac:spMk id="6" creationId="{00000000-0000-0000-0000-000000000000}"/>
          </ac:spMkLst>
        </pc:spChg>
        <pc:spChg chg="mod">
          <ac:chgData name="Damir Dizdarevic" userId="974b99a72053636c" providerId="LiveId" clId="{A82B104F-7757-4372-A097-0BEEA65EB095}" dt="2018-08-21T13:52:00.923" v="1342" actId="20577"/>
          <ac:spMkLst>
            <pc:docMk/>
            <pc:sldMk cId="1676587089" sldId="1747"/>
            <ac:spMk id="17" creationId="{00000000-0000-0000-0000-000000000000}"/>
          </ac:spMkLst>
        </pc:spChg>
      </pc:sldChg>
      <pc:sldChg chg="modSp add">
        <pc:chgData name="Damir Dizdarevic" userId="974b99a72053636c" providerId="LiveId" clId="{A82B104F-7757-4372-A097-0BEEA65EB095}" dt="2018-08-21T13:53:55.730" v="1415" actId="15"/>
        <pc:sldMkLst>
          <pc:docMk/>
          <pc:sldMk cId="1417975181" sldId="1748"/>
        </pc:sldMkLst>
        <pc:spChg chg="mod">
          <ac:chgData name="Damir Dizdarevic" userId="974b99a72053636c" providerId="LiveId" clId="{A82B104F-7757-4372-A097-0BEEA65EB095}" dt="2018-08-21T13:53:55.730" v="1415" actId="15"/>
          <ac:spMkLst>
            <pc:docMk/>
            <pc:sldMk cId="1417975181" sldId="1748"/>
            <ac:spMk id="6" creationId="{00000000-0000-0000-0000-000000000000}"/>
          </ac:spMkLst>
        </pc:spChg>
        <pc:spChg chg="mod">
          <ac:chgData name="Damir Dizdarevic" userId="974b99a72053636c" providerId="LiveId" clId="{A82B104F-7757-4372-A097-0BEEA65EB095}" dt="2018-08-21T13:53:31.498" v="1413" actId="20577"/>
          <ac:spMkLst>
            <pc:docMk/>
            <pc:sldMk cId="1417975181" sldId="1748"/>
            <ac:spMk id="17" creationId="{00000000-0000-0000-0000-000000000000}"/>
          </ac:spMkLst>
        </pc:spChg>
      </pc:sldChg>
      <pc:sldChg chg="addSp modSp add">
        <pc:chgData name="Damir Dizdarevic" userId="974b99a72053636c" providerId="LiveId" clId="{A82B104F-7757-4372-A097-0BEEA65EB095}" dt="2018-08-21T14:07:47.888" v="1943" actId="14100"/>
        <pc:sldMkLst>
          <pc:docMk/>
          <pc:sldMk cId="1700121850" sldId="1751"/>
        </pc:sldMkLst>
        <pc:spChg chg="mod">
          <ac:chgData name="Damir Dizdarevic" userId="974b99a72053636c" providerId="LiveId" clId="{A82B104F-7757-4372-A097-0BEEA65EB095}" dt="2018-08-21T14:07:34.148" v="1938" actId="14100"/>
          <ac:spMkLst>
            <pc:docMk/>
            <pc:sldMk cId="1700121850" sldId="1751"/>
            <ac:spMk id="6" creationId="{00000000-0000-0000-0000-000000000000}"/>
          </ac:spMkLst>
        </pc:spChg>
        <pc:spChg chg="mod">
          <ac:chgData name="Damir Dizdarevic" userId="974b99a72053636c" providerId="LiveId" clId="{A82B104F-7757-4372-A097-0BEEA65EB095}" dt="2018-08-21T13:57:57.514" v="1551" actId="20577"/>
          <ac:spMkLst>
            <pc:docMk/>
            <pc:sldMk cId="1700121850" sldId="1751"/>
            <ac:spMk id="17" creationId="{00000000-0000-0000-0000-000000000000}"/>
          </ac:spMkLst>
        </pc:spChg>
        <pc:picChg chg="add mod">
          <ac:chgData name="Damir Dizdarevic" userId="974b99a72053636c" providerId="LiveId" clId="{A82B104F-7757-4372-A097-0BEEA65EB095}" dt="2018-08-21T14:07:47.888" v="1943" actId="14100"/>
          <ac:picMkLst>
            <pc:docMk/>
            <pc:sldMk cId="1700121850" sldId="1751"/>
            <ac:picMk id="4" creationId="{4785DDEA-A553-4EA1-A98B-9F8DD28A7967}"/>
          </ac:picMkLst>
        </pc:picChg>
      </pc:sldChg>
      <pc:sldChg chg="modSp add">
        <pc:chgData name="Damir Dizdarevic" userId="974b99a72053636c" providerId="LiveId" clId="{A82B104F-7757-4372-A097-0BEEA65EB095}" dt="2018-08-21T14:08:45.518" v="1946" actId="20577"/>
        <pc:sldMkLst>
          <pc:docMk/>
          <pc:sldMk cId="3294184719" sldId="1752"/>
        </pc:sldMkLst>
        <pc:spChg chg="mod">
          <ac:chgData name="Damir Dizdarevic" userId="974b99a72053636c" providerId="LiveId" clId="{A82B104F-7757-4372-A097-0BEEA65EB095}" dt="2018-08-21T14:08:45.518" v="1946" actId="20577"/>
          <ac:spMkLst>
            <pc:docMk/>
            <pc:sldMk cId="3294184719" sldId="1752"/>
            <ac:spMk id="6" creationId="{00000000-0000-0000-0000-000000000000}"/>
          </ac:spMkLst>
        </pc:spChg>
        <pc:spChg chg="mod">
          <ac:chgData name="Damir Dizdarevic" userId="974b99a72053636c" providerId="LiveId" clId="{A82B104F-7757-4372-A097-0BEEA65EB095}" dt="2018-08-21T13:58:03.692" v="1563" actId="20577"/>
          <ac:spMkLst>
            <pc:docMk/>
            <pc:sldMk cId="3294184719" sldId="1752"/>
            <ac:spMk id="17" creationId="{00000000-0000-0000-0000-000000000000}"/>
          </ac:spMkLst>
        </pc:spChg>
      </pc:sldChg>
      <pc:sldChg chg="modSp add">
        <pc:chgData name="Damir Dizdarevic" userId="974b99a72053636c" providerId="LiveId" clId="{A82B104F-7757-4372-A097-0BEEA65EB095}" dt="2018-08-21T14:10:54.112" v="1949" actId="2696"/>
        <pc:sldMkLst>
          <pc:docMk/>
          <pc:sldMk cId="2555597721" sldId="1753"/>
        </pc:sldMkLst>
        <pc:spChg chg="mod">
          <ac:chgData name="Damir Dizdarevic" userId="974b99a72053636c" providerId="LiveId" clId="{A82B104F-7757-4372-A097-0BEEA65EB095}" dt="2018-08-21T14:10:54.112" v="1949" actId="2696"/>
          <ac:spMkLst>
            <pc:docMk/>
            <pc:sldMk cId="2555597721" sldId="1753"/>
            <ac:spMk id="6" creationId="{00000000-0000-0000-0000-000000000000}"/>
          </ac:spMkLst>
        </pc:spChg>
        <pc:spChg chg="mod">
          <ac:chgData name="Damir Dizdarevic" userId="974b99a72053636c" providerId="LiveId" clId="{A82B104F-7757-4372-A097-0BEEA65EB095}" dt="2018-08-21T13:58:10.835" v="1581" actId="20577"/>
          <ac:spMkLst>
            <pc:docMk/>
            <pc:sldMk cId="2555597721" sldId="1753"/>
            <ac:spMk id="17" creationId="{00000000-0000-0000-0000-000000000000}"/>
          </ac:spMkLst>
        </pc:spChg>
      </pc:sldChg>
      <pc:sldChg chg="modSp add">
        <pc:chgData name="Damir Dizdarevic" userId="974b99a72053636c" providerId="LiveId" clId="{A82B104F-7757-4372-A097-0BEEA65EB095}" dt="2018-08-21T14:12:47.365" v="1984" actId="2696"/>
        <pc:sldMkLst>
          <pc:docMk/>
          <pc:sldMk cId="3932618498" sldId="1754"/>
        </pc:sldMkLst>
        <pc:spChg chg="mod">
          <ac:chgData name="Damir Dizdarevic" userId="974b99a72053636c" providerId="LiveId" clId="{A82B104F-7757-4372-A097-0BEEA65EB095}" dt="2018-08-21T14:12:47.365" v="1984" actId="2696"/>
          <ac:spMkLst>
            <pc:docMk/>
            <pc:sldMk cId="3932618498" sldId="1754"/>
            <ac:spMk id="6" creationId="{00000000-0000-0000-0000-000000000000}"/>
          </ac:spMkLst>
        </pc:spChg>
        <pc:spChg chg="mod">
          <ac:chgData name="Damir Dizdarevic" userId="974b99a72053636c" providerId="LiveId" clId="{A82B104F-7757-4372-A097-0BEEA65EB095}" dt="2018-08-21T13:58:23.118" v="1620" actId="20577"/>
          <ac:spMkLst>
            <pc:docMk/>
            <pc:sldMk cId="3932618498" sldId="1754"/>
            <ac:spMk id="17" creationId="{00000000-0000-0000-0000-000000000000}"/>
          </ac:spMkLst>
        </pc:spChg>
      </pc:sldChg>
      <pc:sldChg chg="addSp modSp add">
        <pc:chgData name="Damir Dizdarevic" userId="974b99a72053636c" providerId="LiveId" clId="{A82B104F-7757-4372-A097-0BEEA65EB095}" dt="2018-08-21T14:13:46.139" v="1989" actId="1076"/>
        <pc:sldMkLst>
          <pc:docMk/>
          <pc:sldMk cId="4256952828" sldId="1755"/>
        </pc:sldMkLst>
        <pc:spChg chg="mod">
          <ac:chgData name="Damir Dizdarevic" userId="974b99a72053636c" providerId="LiveId" clId="{A82B104F-7757-4372-A097-0BEEA65EB095}" dt="2018-08-21T14:13:38.197" v="1987" actId="14100"/>
          <ac:spMkLst>
            <pc:docMk/>
            <pc:sldMk cId="4256952828" sldId="1755"/>
            <ac:spMk id="6" creationId="{00000000-0000-0000-0000-000000000000}"/>
          </ac:spMkLst>
        </pc:spChg>
        <pc:spChg chg="mod">
          <ac:chgData name="Damir Dizdarevic" userId="974b99a72053636c" providerId="LiveId" clId="{A82B104F-7757-4372-A097-0BEEA65EB095}" dt="2018-08-21T13:59:26.411" v="1729" actId="20577"/>
          <ac:spMkLst>
            <pc:docMk/>
            <pc:sldMk cId="4256952828" sldId="1755"/>
            <ac:spMk id="17" creationId="{00000000-0000-0000-0000-000000000000}"/>
          </ac:spMkLst>
        </pc:spChg>
        <pc:picChg chg="add mod">
          <ac:chgData name="Damir Dizdarevic" userId="974b99a72053636c" providerId="LiveId" clId="{A82B104F-7757-4372-A097-0BEEA65EB095}" dt="2018-08-21T14:13:46.139" v="1989" actId="1076"/>
          <ac:picMkLst>
            <pc:docMk/>
            <pc:sldMk cId="4256952828" sldId="1755"/>
            <ac:picMk id="4" creationId="{2D46D48E-E1CB-41D7-BFDB-0B10FD907047}"/>
          </ac:picMkLst>
        </pc:picChg>
      </pc:sldChg>
      <pc:sldChg chg="modSp add">
        <pc:chgData name="Damir Dizdarevic" userId="974b99a72053636c" providerId="LiveId" clId="{A82B104F-7757-4372-A097-0BEEA65EB095}" dt="2018-08-21T14:14:47.811" v="2006" actId="20577"/>
        <pc:sldMkLst>
          <pc:docMk/>
          <pc:sldMk cId="1632471178" sldId="1756"/>
        </pc:sldMkLst>
        <pc:spChg chg="mod">
          <ac:chgData name="Damir Dizdarevic" userId="974b99a72053636c" providerId="LiveId" clId="{A82B104F-7757-4372-A097-0BEEA65EB095}" dt="2018-08-21T14:14:47.811" v="2006" actId="20577"/>
          <ac:spMkLst>
            <pc:docMk/>
            <pc:sldMk cId="1632471178" sldId="1756"/>
            <ac:spMk id="6" creationId="{00000000-0000-0000-0000-000000000000}"/>
          </ac:spMkLst>
        </pc:spChg>
        <pc:spChg chg="mod">
          <ac:chgData name="Damir Dizdarevic" userId="974b99a72053636c" providerId="LiveId" clId="{A82B104F-7757-4372-A097-0BEEA65EB095}" dt="2018-08-21T13:58:53.173" v="1706" actId="20577"/>
          <ac:spMkLst>
            <pc:docMk/>
            <pc:sldMk cId="1632471178" sldId="1756"/>
            <ac:spMk id="17" creationId="{00000000-0000-0000-0000-000000000000}"/>
          </ac:spMkLst>
        </pc:spChg>
      </pc:sldChg>
      <pc:sldChg chg="modSp add">
        <pc:chgData name="Damir Dizdarevic" userId="974b99a72053636c" providerId="LiveId" clId="{A82B104F-7757-4372-A097-0BEEA65EB095}" dt="2018-08-21T14:16:31.736" v="2073" actId="15"/>
        <pc:sldMkLst>
          <pc:docMk/>
          <pc:sldMk cId="2104712283" sldId="1757"/>
        </pc:sldMkLst>
        <pc:spChg chg="mod">
          <ac:chgData name="Damir Dizdarevic" userId="974b99a72053636c" providerId="LiveId" clId="{A82B104F-7757-4372-A097-0BEEA65EB095}" dt="2018-08-21T14:16:31.736" v="2073" actId="15"/>
          <ac:spMkLst>
            <pc:docMk/>
            <pc:sldMk cId="2104712283" sldId="1757"/>
            <ac:spMk id="6" creationId="{00000000-0000-0000-0000-000000000000}"/>
          </ac:spMkLst>
        </pc:spChg>
        <pc:spChg chg="mod">
          <ac:chgData name="Damir Dizdarevic" userId="974b99a72053636c" providerId="LiveId" clId="{A82B104F-7757-4372-A097-0BEEA65EB095}" dt="2018-08-21T13:59:02.769" v="1728" actId="20577"/>
          <ac:spMkLst>
            <pc:docMk/>
            <pc:sldMk cId="2104712283" sldId="1757"/>
            <ac:spMk id="17" creationId="{00000000-0000-0000-0000-000000000000}"/>
          </ac:spMkLst>
        </pc:spChg>
      </pc:sldChg>
      <pc:sldChg chg="modSp add">
        <pc:chgData name="Damir Dizdarevic" userId="974b99a72053636c" providerId="LiveId" clId="{A82B104F-7757-4372-A097-0BEEA65EB095}" dt="2018-08-21T14:03:05.833" v="1882" actId="20577"/>
        <pc:sldMkLst>
          <pc:docMk/>
          <pc:sldMk cId="1616628661" sldId="1759"/>
        </pc:sldMkLst>
        <pc:spChg chg="mod">
          <ac:chgData name="Damir Dizdarevic" userId="974b99a72053636c" providerId="LiveId" clId="{A82B104F-7757-4372-A097-0BEEA65EB095}" dt="2018-08-21T14:03:05.833" v="1882" actId="20577"/>
          <ac:spMkLst>
            <pc:docMk/>
            <pc:sldMk cId="1616628661" sldId="1759"/>
            <ac:spMk id="6" creationId="{00000000-0000-0000-0000-000000000000}"/>
          </ac:spMkLst>
        </pc:spChg>
        <pc:spChg chg="mod">
          <ac:chgData name="Damir Dizdarevic" userId="974b99a72053636c" providerId="LiveId" clId="{A82B104F-7757-4372-A097-0BEEA65EB095}" dt="2018-08-21T13:57:20.167" v="1467" actId="20577"/>
          <ac:spMkLst>
            <pc:docMk/>
            <pc:sldMk cId="1616628661" sldId="1759"/>
            <ac:spMk id="17" creationId="{00000000-0000-0000-0000-000000000000}"/>
          </ac:spMkLst>
        </pc:spChg>
      </pc:sldChg>
      <pc:sldChg chg="modSp add">
        <pc:chgData name="Damir Dizdarevic" userId="974b99a72053636c" providerId="LiveId" clId="{A82B104F-7757-4372-A097-0BEEA65EB095}" dt="2018-08-21T14:33:22.408" v="2317" actId="20577"/>
        <pc:sldMkLst>
          <pc:docMk/>
          <pc:sldMk cId="1215515458" sldId="1764"/>
        </pc:sldMkLst>
        <pc:spChg chg="mod">
          <ac:chgData name="Damir Dizdarevic" userId="974b99a72053636c" providerId="LiveId" clId="{A82B104F-7757-4372-A097-0BEEA65EB095}" dt="2018-08-21T14:33:22.408" v="2317" actId="20577"/>
          <ac:spMkLst>
            <pc:docMk/>
            <pc:sldMk cId="1215515458" sldId="1764"/>
            <ac:spMk id="6" creationId="{00000000-0000-0000-0000-000000000000}"/>
          </ac:spMkLst>
        </pc:spChg>
        <pc:spChg chg="mod">
          <ac:chgData name="Damir Dizdarevic" userId="974b99a72053636c" providerId="LiveId" clId="{A82B104F-7757-4372-A097-0BEEA65EB095}" dt="2018-08-21T14:18:40.515" v="2186" actId="20577"/>
          <ac:spMkLst>
            <pc:docMk/>
            <pc:sldMk cId="1215515458" sldId="1764"/>
            <ac:spMk id="17" creationId="{00000000-0000-0000-0000-000000000000}"/>
          </ac:spMkLst>
        </pc:spChg>
      </pc:sldChg>
      <pc:sldChg chg="modSp add">
        <pc:chgData name="Damir Dizdarevic" userId="974b99a72053636c" providerId="LiveId" clId="{A82B104F-7757-4372-A097-0BEEA65EB095}" dt="2018-08-21T14:34:51.272" v="2341" actId="20577"/>
        <pc:sldMkLst>
          <pc:docMk/>
          <pc:sldMk cId="287923079" sldId="1765"/>
        </pc:sldMkLst>
        <pc:spChg chg="mod">
          <ac:chgData name="Damir Dizdarevic" userId="974b99a72053636c" providerId="LiveId" clId="{A82B104F-7757-4372-A097-0BEEA65EB095}" dt="2018-08-21T14:34:51.272" v="2341" actId="20577"/>
          <ac:spMkLst>
            <pc:docMk/>
            <pc:sldMk cId="287923079" sldId="1765"/>
            <ac:spMk id="6" creationId="{00000000-0000-0000-0000-000000000000}"/>
          </ac:spMkLst>
        </pc:spChg>
        <pc:spChg chg="mod">
          <ac:chgData name="Damir Dizdarevic" userId="974b99a72053636c" providerId="LiveId" clId="{A82B104F-7757-4372-A097-0BEEA65EB095}" dt="2018-08-21T14:18:49.889" v="2198" actId="20577"/>
          <ac:spMkLst>
            <pc:docMk/>
            <pc:sldMk cId="287923079" sldId="1765"/>
            <ac:spMk id="17" creationId="{00000000-0000-0000-0000-000000000000}"/>
          </ac:spMkLst>
        </pc:spChg>
      </pc:sldChg>
      <pc:sldChg chg="modSp add">
        <pc:chgData name="Damir Dizdarevic" userId="974b99a72053636c" providerId="LiveId" clId="{A82B104F-7757-4372-A097-0BEEA65EB095}" dt="2018-08-21T14:36:20.193" v="2390" actId="20577"/>
        <pc:sldMkLst>
          <pc:docMk/>
          <pc:sldMk cId="3844274221" sldId="1766"/>
        </pc:sldMkLst>
        <pc:spChg chg="mod">
          <ac:chgData name="Damir Dizdarevic" userId="974b99a72053636c" providerId="LiveId" clId="{A82B104F-7757-4372-A097-0BEEA65EB095}" dt="2018-08-21T14:36:20.193" v="2390" actId="20577"/>
          <ac:spMkLst>
            <pc:docMk/>
            <pc:sldMk cId="3844274221" sldId="1766"/>
            <ac:spMk id="6" creationId="{00000000-0000-0000-0000-000000000000}"/>
          </ac:spMkLst>
        </pc:spChg>
        <pc:spChg chg="mod">
          <ac:chgData name="Damir Dizdarevic" userId="974b99a72053636c" providerId="LiveId" clId="{A82B104F-7757-4372-A097-0BEEA65EB095}" dt="2018-08-21T14:19:00.258" v="2207" actId="20577"/>
          <ac:spMkLst>
            <pc:docMk/>
            <pc:sldMk cId="3844274221" sldId="1766"/>
            <ac:spMk id="1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8/31/2020 11:37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8/31/2020 11:36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8/31/2020 11:38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72637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8/31/2020 11:39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96556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8/31/2020 11:40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73507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8/31/2020 11:41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551067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8/31/2020 11:47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14424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8/31/2020 11:37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2535115"/>
            <a:ext cx="10506587" cy="778356"/>
          </a:xfrm>
        </p:spPr>
        <p:txBody>
          <a:bodyPr/>
          <a:lstStyle/>
          <a:p>
            <a:r>
              <a:rPr lang="bs-Latn-BA" dirty="0"/>
              <a:t>Module </a:t>
            </a:r>
            <a:r>
              <a:rPr lang="en-US" dirty="0"/>
              <a:t>5</a:t>
            </a:r>
            <a:r>
              <a:rPr lang="bs-Latn-BA" dirty="0"/>
              <a:t> : </a:t>
            </a:r>
            <a:r>
              <a:rPr lang="en-US" dirty="0"/>
              <a:t>Manage Microsoft 365 with PowerShell</a:t>
            </a:r>
          </a:p>
        </p:txBody>
      </p:sp>
    </p:spTree>
    <p:extLst>
      <p:ext uri="{BB962C8B-B14F-4D97-AF65-F5344CB8AC3E}">
        <p14:creationId xmlns:p14="http://schemas.microsoft.com/office/powerpoint/2010/main" val="54670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0687539" cy="2712730"/>
          </a:xfrm>
        </p:spPr>
        <p:txBody>
          <a:bodyPr/>
          <a:lstStyle/>
          <a:p>
            <a:pPr marL="0" indent="0" algn="just">
              <a:lnSpc>
                <a:spcPct val="150000"/>
              </a:lnSpc>
              <a:buNone/>
            </a:pPr>
            <a:r>
              <a:rPr lang="en-US" sz="2400" dirty="0">
                <a:latin typeface="Calibri" panose="020F0502020204030204" pitchFamily="34" charset="0"/>
                <a:ea typeface="Tahoma" panose="020B0604030504040204" pitchFamily="34" charset="0"/>
                <a:cs typeface="Calibri" panose="020F0502020204030204" pitchFamily="34" charset="0"/>
              </a:rPr>
              <a:t>PowerShell for Microsoft 365 is a powerful management tool that complements the Microsoft 365 admin center. For example, you can use PowerShell automation to more quickly manage multiple user accounts and licenses and create reports. Learn how to use PowerShell for Microsoft 365 users and licenses, Skype for Business Online, SharePoint Online, Exchange Online, MS Teams and the Security &amp; Compliance Center.</a:t>
            </a:r>
          </a:p>
        </p:txBody>
      </p:sp>
    </p:spTree>
    <p:extLst>
      <p:ext uri="{BB962C8B-B14F-4D97-AF65-F5344CB8AC3E}">
        <p14:creationId xmlns:p14="http://schemas.microsoft.com/office/powerpoint/2010/main" val="275384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Getting started with PowerShell</a:t>
            </a:r>
            <a:endParaRPr lang="en-US" dirty="0"/>
          </a:p>
        </p:txBody>
      </p:sp>
      <p:sp>
        <p:nvSpPr>
          <p:cNvPr id="6" name="Text Placeholder 5"/>
          <p:cNvSpPr>
            <a:spLocks noGrp="1"/>
          </p:cNvSpPr>
          <p:nvPr>
            <p:ph type="body" sz="quarter" idx="10"/>
          </p:nvPr>
        </p:nvSpPr>
        <p:spPr>
          <a:xfrm>
            <a:off x="592992" y="1444289"/>
            <a:ext cx="11018520" cy="1846659"/>
          </a:xfrm>
        </p:spPr>
        <p:txBody>
          <a:bodyPr/>
          <a:lstStyle/>
          <a:p>
            <a:pPr marL="0" indent="0" algn="just">
              <a:buNone/>
            </a:pPr>
            <a:r>
              <a:rPr lang="en-US" sz="2400" dirty="0">
                <a:latin typeface="Calibri" panose="020F0502020204030204" pitchFamily="34" charset="0"/>
                <a:ea typeface="Tahoma" panose="020B0604030504040204" pitchFamily="34" charset="0"/>
                <a:cs typeface="Calibri" panose="020F0502020204030204" pitchFamily="34" charset="0"/>
              </a:rPr>
              <a:t>With PowerShell for Microsoft 365, you can manage Microsoft 365 with commands and scripts to streamline your daily work. Learn why PowerShell for Microsoft 365 skills are crucial to managing Microsoft 365, how to connect to your Microsoft 365 subscription, create reports, and get additional information and help from the Microsoft 365 community.</a:t>
            </a:r>
          </a:p>
        </p:txBody>
      </p:sp>
    </p:spTree>
    <p:extLst>
      <p:ext uri="{BB962C8B-B14F-4D97-AF65-F5344CB8AC3E}">
        <p14:creationId xmlns:p14="http://schemas.microsoft.com/office/powerpoint/2010/main" val="61710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Why you need to use PowerShell for Microsoft 365</a:t>
            </a:r>
          </a:p>
        </p:txBody>
      </p:sp>
      <p:sp>
        <p:nvSpPr>
          <p:cNvPr id="6" name="Text Placeholder 5"/>
          <p:cNvSpPr>
            <a:spLocks noGrp="1"/>
          </p:cNvSpPr>
          <p:nvPr>
            <p:ph type="body" sz="quarter" idx="10"/>
          </p:nvPr>
        </p:nvSpPr>
        <p:spPr>
          <a:xfrm>
            <a:off x="592992" y="1444289"/>
            <a:ext cx="11018520" cy="5318379"/>
          </a:xfrm>
        </p:spPr>
        <p:txBody>
          <a:bodyPr/>
          <a:lstStyle/>
          <a:p>
            <a:pPr marL="0" indent="0" algn="just">
              <a:buNone/>
            </a:pPr>
            <a:r>
              <a:rPr lang="en-US" sz="2400" dirty="0">
                <a:latin typeface="Calibri" panose="020F0502020204030204" pitchFamily="34" charset="0"/>
                <a:ea typeface="Tahoma" panose="020B0604030504040204" pitchFamily="34" charset="0"/>
                <a:cs typeface="Calibri" panose="020F0502020204030204" pitchFamily="34" charset="0"/>
              </a:rPr>
              <a:t>With the Microsoft 365 admin center, you can not only manage your Microsoft 365 user accounts and licenses, but you can also manage your Microsoft 365 services such as Exchange Online, Teams, and SharePoint Online. However, you can also manage these elements with PowerShell commands, taking advantage of a command-line and scripting language environment for speed, automation, and additional capability.</a:t>
            </a:r>
          </a:p>
          <a:p>
            <a:pPr marL="0" indent="0">
              <a:buNone/>
            </a:pPr>
            <a:endParaRPr lang="en-US" sz="2400" dirty="0">
              <a:latin typeface="Calibri" panose="020F0502020204030204" pitchFamily="34" charset="0"/>
              <a:ea typeface="Tahoma" panose="020B0604030504040204" pitchFamily="34" charset="0"/>
              <a:cs typeface="Calibri" panose="020F0502020204030204" pitchFamily="34" charset="0"/>
            </a:endParaRPr>
          </a:p>
          <a:p>
            <a:pPr lvl="1">
              <a:buFont typeface="Wingdings" panose="05000000000000000000" pitchFamily="2" charset="2"/>
              <a:buChar char="§"/>
            </a:pPr>
            <a:r>
              <a:rPr lang="en-US" sz="2400" dirty="0">
                <a:latin typeface="Calibri" panose="020F0502020204030204" pitchFamily="34" charset="0"/>
                <a:ea typeface="Tahoma" panose="020B0604030504040204" pitchFamily="34" charset="0"/>
                <a:cs typeface="Calibri" panose="020F0502020204030204" pitchFamily="34" charset="0"/>
              </a:rPr>
              <a:t>Reveal additional information that you cannot see with the Microsoft 365 admin center</a:t>
            </a:r>
          </a:p>
          <a:p>
            <a:pPr lvl="1">
              <a:buFont typeface="Wingdings" panose="05000000000000000000" pitchFamily="2" charset="2"/>
              <a:buChar char="§"/>
            </a:pPr>
            <a:r>
              <a:rPr lang="en-US" sz="2400" dirty="0">
                <a:latin typeface="Calibri" panose="020F0502020204030204" pitchFamily="34" charset="0"/>
                <a:ea typeface="Tahoma" panose="020B0604030504040204" pitchFamily="34" charset="0"/>
                <a:cs typeface="Calibri" panose="020F0502020204030204" pitchFamily="34" charset="0"/>
              </a:rPr>
              <a:t>Configure features and settings only possible with PowerShell</a:t>
            </a:r>
          </a:p>
          <a:p>
            <a:pPr lvl="1">
              <a:buFont typeface="Wingdings" panose="05000000000000000000" pitchFamily="2" charset="2"/>
              <a:buChar char="§"/>
            </a:pPr>
            <a:r>
              <a:rPr lang="en-US" sz="2400" dirty="0">
                <a:latin typeface="Calibri" panose="020F0502020204030204" pitchFamily="34" charset="0"/>
                <a:ea typeface="Tahoma" panose="020B0604030504040204" pitchFamily="34" charset="0"/>
                <a:cs typeface="Calibri" panose="020F0502020204030204" pitchFamily="34" charset="0"/>
              </a:rPr>
              <a:t>Perform bulk operations</a:t>
            </a:r>
          </a:p>
          <a:p>
            <a:pPr lvl="1">
              <a:buFont typeface="Wingdings" panose="05000000000000000000" pitchFamily="2" charset="2"/>
              <a:buChar char="§"/>
            </a:pPr>
            <a:r>
              <a:rPr lang="en-US" sz="2400" dirty="0">
                <a:latin typeface="Calibri" panose="020F0502020204030204" pitchFamily="34" charset="0"/>
                <a:ea typeface="Tahoma" panose="020B0604030504040204" pitchFamily="34" charset="0"/>
                <a:cs typeface="Calibri" panose="020F0502020204030204" pitchFamily="34" charset="0"/>
              </a:rPr>
              <a:t>Filtering data</a:t>
            </a:r>
          </a:p>
          <a:p>
            <a:pPr lvl="1">
              <a:buFont typeface="Wingdings" panose="05000000000000000000" pitchFamily="2" charset="2"/>
              <a:buChar char="§"/>
            </a:pPr>
            <a:r>
              <a:rPr lang="en-US" sz="2400" dirty="0">
                <a:latin typeface="Calibri" panose="020F0502020204030204" pitchFamily="34" charset="0"/>
                <a:ea typeface="Tahoma" panose="020B0604030504040204" pitchFamily="34" charset="0"/>
                <a:cs typeface="Calibri" panose="020F0502020204030204" pitchFamily="34" charset="0"/>
              </a:rPr>
              <a:t>Print or save data</a:t>
            </a:r>
          </a:p>
          <a:p>
            <a:pPr lvl="1">
              <a:buFont typeface="Wingdings" panose="05000000000000000000" pitchFamily="2" charset="2"/>
              <a:buChar char="§"/>
            </a:pPr>
            <a:r>
              <a:rPr lang="en-US" sz="2400" dirty="0">
                <a:latin typeface="Calibri" panose="020F0502020204030204" pitchFamily="34" charset="0"/>
                <a:ea typeface="Tahoma" panose="020B0604030504040204" pitchFamily="34" charset="0"/>
                <a:cs typeface="Calibri" panose="020F0502020204030204" pitchFamily="34" charset="0"/>
              </a:rPr>
              <a:t>Manage across services</a:t>
            </a:r>
          </a:p>
        </p:txBody>
      </p:sp>
    </p:spTree>
    <p:extLst>
      <p:ext uri="{BB962C8B-B14F-4D97-AF65-F5344CB8AC3E}">
        <p14:creationId xmlns:p14="http://schemas.microsoft.com/office/powerpoint/2010/main" val="1956210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Connect to Microsoft 365 with PowerShell</a:t>
            </a:r>
          </a:p>
        </p:txBody>
      </p:sp>
      <p:sp>
        <p:nvSpPr>
          <p:cNvPr id="6" name="Text Placeholder 5"/>
          <p:cNvSpPr>
            <a:spLocks noGrp="1"/>
          </p:cNvSpPr>
          <p:nvPr>
            <p:ph type="body" sz="quarter" idx="10"/>
          </p:nvPr>
        </p:nvSpPr>
        <p:spPr>
          <a:xfrm>
            <a:off x="592992" y="1444289"/>
            <a:ext cx="11018520" cy="4579715"/>
          </a:xfrm>
        </p:spPr>
        <p:txBody>
          <a:bodyPr/>
          <a:lstStyle/>
          <a:p>
            <a:pPr marL="0" indent="0" algn="just">
              <a:buNone/>
            </a:pPr>
            <a:r>
              <a:rPr lang="en-US" sz="2400" dirty="0">
                <a:latin typeface="Calibri" panose="020F0502020204030204" pitchFamily="34" charset="0"/>
                <a:ea typeface="Tahoma" panose="020B0604030504040204" pitchFamily="34" charset="0"/>
                <a:cs typeface="Calibri" panose="020F0502020204030204" pitchFamily="34" charset="0"/>
              </a:rPr>
              <a:t>PowerShell for Microsoft 365 lets you manage your Microsoft 365 settings from the command line. Connecting to PowerShell is a simple process where you install the required software and then connect to your Microsoft 365 organization.</a:t>
            </a:r>
          </a:p>
          <a:p>
            <a:pPr marL="0" indent="0" algn="just">
              <a:buNone/>
            </a:pPr>
            <a:endParaRPr lang="en-US" sz="2400" dirty="0">
              <a:latin typeface="Calibri" panose="020F0502020204030204" pitchFamily="34" charset="0"/>
              <a:ea typeface="Tahoma" panose="020B0604030504040204" pitchFamily="34" charset="0"/>
              <a:cs typeface="Calibri" panose="020F0502020204030204" pitchFamily="34" charset="0"/>
            </a:endParaRPr>
          </a:p>
          <a:p>
            <a:pPr marL="0" indent="0" algn="just">
              <a:buNone/>
            </a:pPr>
            <a:r>
              <a:rPr lang="en-US" sz="2400" dirty="0">
                <a:latin typeface="Calibri" panose="020F0502020204030204" pitchFamily="34" charset="0"/>
                <a:ea typeface="Tahoma" panose="020B0604030504040204" pitchFamily="34" charset="0"/>
                <a:cs typeface="Calibri" panose="020F0502020204030204" pitchFamily="34" charset="0"/>
              </a:rPr>
              <a:t>There are two versions of the PowerShell module that you use to connect to Microsoft 365 and administer user accounts, groups, and licenses:</a:t>
            </a:r>
          </a:p>
          <a:p>
            <a:pPr marL="0" indent="0" algn="just">
              <a:buNone/>
            </a:pPr>
            <a:endParaRPr lang="en-US" sz="1600" dirty="0">
              <a:latin typeface="Calibri" panose="020F0502020204030204" pitchFamily="34" charset="0"/>
              <a:ea typeface="Tahoma" panose="020B0604030504040204" pitchFamily="34" charset="0"/>
              <a:cs typeface="Calibri" panose="020F0502020204030204" pitchFamily="34" charset="0"/>
            </a:endParaRPr>
          </a:p>
          <a:p>
            <a:pPr lvl="1" algn="just">
              <a:buFont typeface="Wingdings" panose="05000000000000000000" pitchFamily="2" charset="2"/>
              <a:buChar char="§"/>
            </a:pPr>
            <a:r>
              <a:rPr lang="en-US" sz="1600" dirty="0">
                <a:latin typeface="Calibri" panose="020F0502020204030204" pitchFamily="34" charset="0"/>
                <a:ea typeface="Tahoma" panose="020B0604030504040204" pitchFamily="34" charset="0"/>
                <a:cs typeface="Calibri" panose="020F0502020204030204" pitchFamily="34" charset="0"/>
              </a:rPr>
              <a:t>Azure Active Directory PowerShell for Graph (cmdlets include </a:t>
            </a:r>
            <a:r>
              <a:rPr lang="en-US" sz="1600" b="1" dirty="0" err="1">
                <a:latin typeface="Calibri" panose="020F0502020204030204" pitchFamily="34" charset="0"/>
                <a:ea typeface="Tahoma" panose="020B0604030504040204" pitchFamily="34" charset="0"/>
                <a:cs typeface="Calibri" panose="020F0502020204030204" pitchFamily="34" charset="0"/>
              </a:rPr>
              <a:t>AzureAD</a:t>
            </a:r>
            <a:r>
              <a:rPr lang="en-US" sz="1600" dirty="0">
                <a:latin typeface="Calibri" panose="020F0502020204030204" pitchFamily="34" charset="0"/>
                <a:ea typeface="Tahoma" panose="020B0604030504040204" pitchFamily="34" charset="0"/>
                <a:cs typeface="Calibri" panose="020F0502020204030204" pitchFamily="34" charset="0"/>
              </a:rPr>
              <a:t> in their name)</a:t>
            </a:r>
          </a:p>
          <a:p>
            <a:pPr lvl="1" algn="just">
              <a:buFont typeface="Wingdings" panose="05000000000000000000" pitchFamily="2" charset="2"/>
              <a:buChar char="§"/>
            </a:pPr>
            <a:r>
              <a:rPr lang="en-US" sz="1600" dirty="0">
                <a:latin typeface="Calibri" panose="020F0502020204030204" pitchFamily="34" charset="0"/>
                <a:ea typeface="Tahoma" panose="020B0604030504040204" pitchFamily="34" charset="0"/>
                <a:cs typeface="Calibri" panose="020F0502020204030204" pitchFamily="34" charset="0"/>
              </a:rPr>
              <a:t>Microsoft Azure Active Directory Module for Windows PowerShell (cmdlets include </a:t>
            </a:r>
            <a:r>
              <a:rPr lang="en-US" sz="1600" b="1" dirty="0" err="1">
                <a:latin typeface="Calibri" panose="020F0502020204030204" pitchFamily="34" charset="0"/>
                <a:ea typeface="Tahoma" panose="020B0604030504040204" pitchFamily="34" charset="0"/>
                <a:cs typeface="Calibri" panose="020F0502020204030204" pitchFamily="34" charset="0"/>
              </a:rPr>
              <a:t>MSol</a:t>
            </a:r>
            <a:r>
              <a:rPr lang="en-US" sz="1600" dirty="0">
                <a:latin typeface="Calibri" panose="020F0502020204030204" pitchFamily="34" charset="0"/>
                <a:ea typeface="Tahoma" panose="020B0604030504040204" pitchFamily="34" charset="0"/>
                <a:cs typeface="Calibri" panose="020F0502020204030204" pitchFamily="34" charset="0"/>
              </a:rPr>
              <a:t> in their name)</a:t>
            </a:r>
          </a:p>
          <a:p>
            <a:pPr marL="228600" lvl="1" indent="0" algn="just">
              <a:buNone/>
            </a:pPr>
            <a:endParaRPr lang="en-US" sz="1600" dirty="0">
              <a:latin typeface="Calibri" panose="020F0502020204030204" pitchFamily="34" charset="0"/>
              <a:ea typeface="Tahoma" panose="020B0604030504040204" pitchFamily="34" charset="0"/>
              <a:cs typeface="Calibri" panose="020F0502020204030204" pitchFamily="34" charset="0"/>
            </a:endParaRPr>
          </a:p>
          <a:p>
            <a:pPr marL="0" indent="0" algn="just">
              <a:buNone/>
            </a:pPr>
            <a:r>
              <a:rPr lang="en-US" sz="2400" dirty="0">
                <a:latin typeface="Calibri" panose="020F0502020204030204" pitchFamily="34" charset="0"/>
                <a:ea typeface="Tahoma" panose="020B0604030504040204" pitchFamily="34" charset="0"/>
                <a:cs typeface="Calibri" panose="020F0502020204030204" pitchFamily="34" charset="0"/>
              </a:rPr>
              <a:t>You can use the following versions of Windows:</a:t>
            </a:r>
          </a:p>
          <a:p>
            <a:pPr lvl="1" algn="just">
              <a:buFont typeface="Wingdings" panose="05000000000000000000" pitchFamily="2" charset="2"/>
              <a:buChar char="§"/>
            </a:pPr>
            <a:r>
              <a:rPr lang="en-US" sz="1600" dirty="0">
                <a:latin typeface="Calibri" panose="020F0502020204030204" pitchFamily="34" charset="0"/>
                <a:ea typeface="Tahoma" panose="020B0604030504040204" pitchFamily="34" charset="0"/>
                <a:cs typeface="Calibri" panose="020F0502020204030204" pitchFamily="34" charset="0"/>
              </a:rPr>
              <a:t>Windows 10, Windows 8.1, Windows 8, or Windows 7 Service Pack 1 (SP1)</a:t>
            </a:r>
          </a:p>
          <a:p>
            <a:pPr lvl="1" algn="just">
              <a:buFont typeface="Wingdings" panose="05000000000000000000" pitchFamily="2" charset="2"/>
              <a:buChar char="§"/>
            </a:pPr>
            <a:r>
              <a:rPr lang="en-US" sz="1600" dirty="0">
                <a:latin typeface="Calibri" panose="020F0502020204030204" pitchFamily="34" charset="0"/>
                <a:ea typeface="Tahoma" panose="020B0604030504040204" pitchFamily="34" charset="0"/>
                <a:cs typeface="Calibri" panose="020F0502020204030204" pitchFamily="34" charset="0"/>
              </a:rPr>
              <a:t>Windows Server 2019, Windows Server 2016, Windows Server 2012 R2, Windows Server 2012, or Windows Server 2008 R2 SP1</a:t>
            </a:r>
          </a:p>
        </p:txBody>
      </p:sp>
    </p:spTree>
    <p:extLst>
      <p:ext uri="{BB962C8B-B14F-4D97-AF65-F5344CB8AC3E}">
        <p14:creationId xmlns:p14="http://schemas.microsoft.com/office/powerpoint/2010/main" val="186669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F7172073BA7E54EAAA667A5349509A2" ma:contentTypeVersion="2" ma:contentTypeDescription="Create a new document." ma:contentTypeScope="" ma:versionID="cb688cedb9a5131eb37376e5d067ca7a">
  <xsd:schema xmlns:xsd="http://www.w3.org/2001/XMLSchema" xmlns:xs="http://www.w3.org/2001/XMLSchema" xmlns:p="http://schemas.microsoft.com/office/2006/metadata/properties" xmlns:ns2="12416225-1957-458a-9a8a-9e86497ceaa0" targetNamespace="http://schemas.microsoft.com/office/2006/metadata/properties" ma:root="true" ma:fieldsID="efedb88ba1c3b100664bc0c99e3c2e14" ns2:_="">
    <xsd:import namespace="12416225-1957-458a-9a8a-9e86497ceaa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416225-1957-458a-9a8a-9e86497cea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B1E8771-DA0D-43D6-AFBE-0A5DE32AF7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416225-1957-458a-9a8a-9e86497cea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4489</TotalTime>
  <Words>579</Words>
  <Application>Microsoft Office PowerPoint</Application>
  <PresentationFormat>Widescreen</PresentationFormat>
  <Paragraphs>43</Paragraphs>
  <Slides>6</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vt:i4>
      </vt:variant>
    </vt:vector>
  </HeadingPairs>
  <TitlesOfParts>
    <vt:vector size="16" baseType="lpstr">
      <vt:lpstr>Arial</vt:lpstr>
      <vt:lpstr>Calibri</vt:lpstr>
      <vt:lpstr>Consolas</vt:lpstr>
      <vt:lpstr>Segoe UI</vt:lpstr>
      <vt:lpstr>Segoe UI Light</vt:lpstr>
      <vt:lpstr>Segoe UI Semibold</vt:lpstr>
      <vt:lpstr>Segoe UI Semilight</vt:lpstr>
      <vt:lpstr>Wingdings</vt:lpstr>
      <vt:lpstr>WHITE TEMPLATE</vt:lpstr>
      <vt:lpstr>SOFT BLACK TEMPLATE</vt:lpstr>
      <vt:lpstr>Module 5 : Manage Microsoft 365 with PowerShell</vt:lpstr>
      <vt:lpstr>Lesson Introduction</vt:lpstr>
      <vt:lpstr>Getting started with PowerShell</vt:lpstr>
      <vt:lpstr>Why you need to use PowerShell for Microsoft 365</vt:lpstr>
      <vt:lpstr>Connect to Microsoft 365 with PowerShell</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Jenkins</cp:lastModifiedBy>
  <cp:revision>131</cp:revision>
  <dcterms:created xsi:type="dcterms:W3CDTF">2018-07-31T14:16:34Z</dcterms:created>
  <dcterms:modified xsi:type="dcterms:W3CDTF">2020-08-31T18:17:53Z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0x0101004F7172073BA7E54EAAA667A5349509A2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