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media/image15.jpg" ContentType="image/png"/>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7"/>
  </p:notesMasterIdLst>
  <p:handoutMasterIdLst>
    <p:handoutMasterId r:id="rId48"/>
  </p:handoutMasterIdLst>
  <p:sldIdLst>
    <p:sldId id="1721" r:id="rId6"/>
    <p:sldId id="1670" r:id="rId7"/>
    <p:sldId id="1723" r:id="rId8"/>
    <p:sldId id="1724" r:id="rId9"/>
    <p:sldId id="1735" r:id="rId10"/>
    <p:sldId id="1736" r:id="rId11"/>
    <p:sldId id="1737" r:id="rId12"/>
    <p:sldId id="1738" r:id="rId13"/>
    <p:sldId id="1765" r:id="rId14"/>
    <p:sldId id="1766" r:id="rId15"/>
    <p:sldId id="1747" r:id="rId16"/>
    <p:sldId id="1748" r:id="rId17"/>
    <p:sldId id="1749" r:id="rId18"/>
    <p:sldId id="1750" r:id="rId19"/>
    <p:sldId id="1751" r:id="rId20"/>
    <p:sldId id="1752" r:id="rId21"/>
    <p:sldId id="1753" r:id="rId22"/>
    <p:sldId id="1754" r:id="rId23"/>
    <p:sldId id="1755" r:id="rId24"/>
    <p:sldId id="1757" r:id="rId25"/>
    <p:sldId id="1758" r:id="rId26"/>
    <p:sldId id="1759" r:id="rId27"/>
    <p:sldId id="1767" r:id="rId28"/>
    <p:sldId id="1768" r:id="rId29"/>
    <p:sldId id="1727" r:id="rId30"/>
    <p:sldId id="1740" r:id="rId31"/>
    <p:sldId id="1728" r:id="rId32"/>
    <p:sldId id="1743" r:id="rId33"/>
    <p:sldId id="1744" r:id="rId34"/>
    <p:sldId id="1745" r:id="rId35"/>
    <p:sldId id="1760" r:id="rId36"/>
    <p:sldId id="1769" r:id="rId37"/>
    <p:sldId id="1770" r:id="rId38"/>
    <p:sldId id="1725" r:id="rId39"/>
    <p:sldId id="1739" r:id="rId40"/>
    <p:sldId id="1726" r:id="rId41"/>
    <p:sldId id="1741" r:id="rId42"/>
    <p:sldId id="1742" r:id="rId43"/>
    <p:sldId id="1761" r:id="rId44"/>
    <p:sldId id="1771" r:id="rId45"/>
    <p:sldId id="1532"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1"/>
            <p14:sldId id="1670"/>
            <p14:sldId id="1723"/>
            <p14:sldId id="1724"/>
            <p14:sldId id="1735"/>
            <p14:sldId id="1736"/>
            <p14:sldId id="1737"/>
            <p14:sldId id="1738"/>
            <p14:sldId id="1765"/>
            <p14:sldId id="1766"/>
            <p14:sldId id="1747"/>
            <p14:sldId id="1748"/>
            <p14:sldId id="1749"/>
            <p14:sldId id="1750"/>
            <p14:sldId id="1751"/>
            <p14:sldId id="1752"/>
            <p14:sldId id="1753"/>
            <p14:sldId id="1754"/>
            <p14:sldId id="1755"/>
            <p14:sldId id="1757"/>
            <p14:sldId id="1758"/>
            <p14:sldId id="1759"/>
            <p14:sldId id="1767"/>
            <p14:sldId id="1768"/>
            <p14:sldId id="1727"/>
            <p14:sldId id="1740"/>
            <p14:sldId id="1728"/>
            <p14:sldId id="1743"/>
            <p14:sldId id="1744"/>
            <p14:sldId id="1745"/>
            <p14:sldId id="1760"/>
            <p14:sldId id="1769"/>
            <p14:sldId id="1770"/>
            <p14:sldId id="1725"/>
            <p14:sldId id="1739"/>
            <p14:sldId id="1726"/>
            <p14:sldId id="1741"/>
            <p14:sldId id="1742"/>
            <p14:sldId id="1761"/>
            <p14:sldId id="177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7" autoAdjust="0"/>
    <p:restoredTop sz="92065" autoAdjust="0"/>
  </p:normalViewPr>
  <p:slideViewPr>
    <p:cSldViewPr snapToGrid="0">
      <p:cViewPr varScale="1">
        <p:scale>
          <a:sx n="75" d="100"/>
          <a:sy n="75" d="100"/>
        </p:scale>
        <p:origin x="638" y="6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953D03E1-A74F-456D-A4DC-A484D443C39E}"/>
    <pc:docChg chg="addSld delSld modSld modSection">
      <pc:chgData name="Damir Dizdarevic" userId="974b99a72053636c" providerId="LiveId" clId="{953D03E1-A74F-456D-A4DC-A484D443C39E}" dt="2018-08-25T14:54:14.315" v="899" actId="2696"/>
      <pc:docMkLst>
        <pc:docMk/>
      </pc:docMkLst>
      <pc:sldChg chg="modSp">
        <pc:chgData name="Damir Dizdarevic" userId="974b99a72053636c" providerId="LiveId" clId="{953D03E1-A74F-456D-A4DC-A484D443C39E}" dt="2018-08-25T14:48:12.521" v="193" actId="20577"/>
        <pc:sldMkLst>
          <pc:docMk/>
          <pc:sldMk cId="1793706927" sldId="1670"/>
        </pc:sldMkLst>
        <pc:spChg chg="mod">
          <ac:chgData name="Damir Dizdarevic" userId="974b99a72053636c" providerId="LiveId" clId="{953D03E1-A74F-456D-A4DC-A484D443C39E}" dt="2018-08-25T14:48:12.521" v="193" actId="20577"/>
          <ac:spMkLst>
            <pc:docMk/>
            <pc:sldMk cId="1793706927" sldId="1670"/>
            <ac:spMk id="6" creationId="{00000000-0000-0000-0000-000000000000}"/>
          </ac:spMkLst>
        </pc:spChg>
      </pc:sldChg>
      <pc:sldChg chg="modSp">
        <pc:chgData name="Damir Dizdarevic" userId="974b99a72053636c" providerId="LiveId" clId="{953D03E1-A74F-456D-A4DC-A484D443C39E}" dt="2018-08-25T14:48:43.601" v="229" actId="20577"/>
        <pc:sldMkLst>
          <pc:docMk/>
          <pc:sldMk cId="224013511" sldId="1720"/>
        </pc:sldMkLst>
        <pc:spChg chg="mod">
          <ac:chgData name="Damir Dizdarevic" userId="974b99a72053636c" providerId="LiveId" clId="{953D03E1-A74F-456D-A4DC-A484D443C39E}" dt="2018-08-25T14:48:43.601" v="229" actId="20577"/>
          <ac:spMkLst>
            <pc:docMk/>
            <pc:sldMk cId="224013511" sldId="1720"/>
            <ac:spMk id="17" creationId="{00000000-0000-0000-0000-000000000000}"/>
          </ac:spMkLst>
        </pc:spChg>
      </pc:sldChg>
      <pc:sldChg chg="modSp">
        <pc:chgData name="Damir Dizdarevic" userId="974b99a72053636c" providerId="LiveId" clId="{953D03E1-A74F-456D-A4DC-A484D443C39E}" dt="2018-08-25T14:47:27.755" v="65" actId="20577"/>
        <pc:sldMkLst>
          <pc:docMk/>
          <pc:sldMk cId="2754656475" sldId="1721"/>
        </pc:sldMkLst>
        <pc:spChg chg="mod">
          <ac:chgData name="Damir Dizdarevic" userId="974b99a72053636c" providerId="LiveId" clId="{953D03E1-A74F-456D-A4DC-A484D443C39E}" dt="2018-08-25T14:47:27.755" v="65" actId="20577"/>
          <ac:spMkLst>
            <pc:docMk/>
            <pc:sldMk cId="2754656475" sldId="1721"/>
            <ac:spMk id="2" creationId="{00000000-0000-0000-0000-000000000000}"/>
          </ac:spMkLst>
        </pc:spChg>
      </pc:sldChg>
      <pc:sldChg chg="modSp">
        <pc:chgData name="Damir Dizdarevic" userId="974b99a72053636c" providerId="LiveId" clId="{953D03E1-A74F-456D-A4DC-A484D443C39E}" dt="2018-08-25T14:48:24.973" v="196" actId="20577"/>
        <pc:sldMkLst>
          <pc:docMk/>
          <pc:sldMk cId="2164016885" sldId="1722"/>
        </pc:sldMkLst>
        <pc:spChg chg="mod">
          <ac:chgData name="Damir Dizdarevic" userId="974b99a72053636c" providerId="LiveId" clId="{953D03E1-A74F-456D-A4DC-A484D443C39E}" dt="2018-08-25T14:48:24.973" v="196" actId="20577"/>
          <ac:spMkLst>
            <pc:docMk/>
            <pc:sldMk cId="2164016885" sldId="1722"/>
            <ac:spMk id="2" creationId="{00000000-0000-0000-0000-000000000000}"/>
          </ac:spMkLst>
        </pc:spChg>
      </pc:sldChg>
      <pc:sldChg chg="modSp">
        <pc:chgData name="Damir Dizdarevic" userId="974b99a72053636c" providerId="LiveId" clId="{953D03E1-A74F-456D-A4DC-A484D443C39E}" dt="2018-08-25T14:49:57.676" v="403" actId="20577"/>
        <pc:sldMkLst>
          <pc:docMk/>
          <pc:sldMk cId="973494851" sldId="1723"/>
        </pc:sldMkLst>
        <pc:spChg chg="mod">
          <ac:chgData name="Damir Dizdarevic" userId="974b99a72053636c" providerId="LiveId" clId="{953D03E1-A74F-456D-A4DC-A484D443C39E}" dt="2018-08-25T14:49:57.676" v="403" actId="20577"/>
          <ac:spMkLst>
            <pc:docMk/>
            <pc:sldMk cId="973494851" sldId="1723"/>
            <ac:spMk id="2" creationId="{00000000-0000-0000-0000-000000000000}"/>
          </ac:spMkLst>
        </pc:spChg>
      </pc:sldChg>
      <pc:sldChg chg="modSp">
        <pc:chgData name="Damir Dizdarevic" userId="974b99a72053636c" providerId="LiveId" clId="{953D03E1-A74F-456D-A4DC-A484D443C39E}" dt="2018-08-25T14:50:25.850" v="426" actId="20577"/>
        <pc:sldMkLst>
          <pc:docMk/>
          <pc:sldMk cId="1748985861" sldId="1724"/>
        </pc:sldMkLst>
        <pc:spChg chg="mod">
          <ac:chgData name="Damir Dizdarevic" userId="974b99a72053636c" providerId="LiveId" clId="{953D03E1-A74F-456D-A4DC-A484D443C39E}" dt="2018-08-25T14:50:25.850" v="426" actId="20577"/>
          <ac:spMkLst>
            <pc:docMk/>
            <pc:sldMk cId="1748985861" sldId="1724"/>
            <ac:spMk id="17" creationId="{00000000-0000-0000-0000-000000000000}"/>
          </ac:spMkLst>
        </pc:spChg>
      </pc:sldChg>
      <pc:sldChg chg="modSp">
        <pc:chgData name="Damir Dizdarevic" userId="974b99a72053636c" providerId="LiveId" clId="{953D03E1-A74F-456D-A4DC-A484D443C39E}" dt="2018-08-25T14:51:52.949" v="589" actId="20577"/>
        <pc:sldMkLst>
          <pc:docMk/>
          <pc:sldMk cId="1633891919" sldId="1725"/>
        </pc:sldMkLst>
        <pc:spChg chg="mod">
          <ac:chgData name="Damir Dizdarevic" userId="974b99a72053636c" providerId="LiveId" clId="{953D03E1-A74F-456D-A4DC-A484D443C39E}" dt="2018-08-25T14:51:52.949" v="589" actId="20577"/>
          <ac:spMkLst>
            <pc:docMk/>
            <pc:sldMk cId="1633891919" sldId="1725"/>
            <ac:spMk id="2" creationId="{00000000-0000-0000-0000-000000000000}"/>
          </ac:spMkLst>
        </pc:spChg>
      </pc:sldChg>
      <pc:sldChg chg="modSp">
        <pc:chgData name="Damir Dizdarevic" userId="974b99a72053636c" providerId="LiveId" clId="{953D03E1-A74F-456D-A4DC-A484D443C39E}" dt="2018-08-25T14:52:06.992" v="618" actId="20577"/>
        <pc:sldMkLst>
          <pc:docMk/>
          <pc:sldMk cId="3221091382" sldId="1726"/>
        </pc:sldMkLst>
        <pc:spChg chg="mod">
          <ac:chgData name="Damir Dizdarevic" userId="974b99a72053636c" providerId="LiveId" clId="{953D03E1-A74F-456D-A4DC-A484D443C39E}" dt="2018-08-25T14:52:06.992" v="618" actId="20577"/>
          <ac:spMkLst>
            <pc:docMk/>
            <pc:sldMk cId="3221091382" sldId="1726"/>
            <ac:spMk id="17" creationId="{00000000-0000-0000-0000-000000000000}"/>
          </ac:spMkLst>
        </pc:spChg>
      </pc:sldChg>
      <pc:sldChg chg="modSp">
        <pc:chgData name="Damir Dizdarevic" userId="974b99a72053636c" providerId="LiveId" clId="{953D03E1-A74F-456D-A4DC-A484D443C39E}" dt="2018-08-25T14:52:43.820" v="700" actId="14100"/>
        <pc:sldMkLst>
          <pc:docMk/>
          <pc:sldMk cId="3272564355" sldId="1727"/>
        </pc:sldMkLst>
        <pc:spChg chg="mod">
          <ac:chgData name="Damir Dizdarevic" userId="974b99a72053636c" providerId="LiveId" clId="{953D03E1-A74F-456D-A4DC-A484D443C39E}" dt="2018-08-25T14:52:43.820" v="700" actId="14100"/>
          <ac:spMkLst>
            <pc:docMk/>
            <pc:sldMk cId="3272564355" sldId="1727"/>
            <ac:spMk id="2" creationId="{00000000-0000-0000-0000-000000000000}"/>
          </ac:spMkLst>
        </pc:spChg>
      </pc:sldChg>
      <pc:sldChg chg="modSp">
        <pc:chgData name="Damir Dizdarevic" userId="974b99a72053636c" providerId="LiveId" clId="{953D03E1-A74F-456D-A4DC-A484D443C39E}" dt="2018-08-25T14:53:02.304" v="737" actId="20577"/>
        <pc:sldMkLst>
          <pc:docMk/>
          <pc:sldMk cId="948761037" sldId="1728"/>
        </pc:sldMkLst>
        <pc:spChg chg="mod">
          <ac:chgData name="Damir Dizdarevic" userId="974b99a72053636c" providerId="LiveId" clId="{953D03E1-A74F-456D-A4DC-A484D443C39E}" dt="2018-08-25T14:53:02.304" v="737" actId="20577"/>
          <ac:spMkLst>
            <pc:docMk/>
            <pc:sldMk cId="948761037" sldId="1728"/>
            <ac:spMk id="17" creationId="{00000000-0000-0000-0000-000000000000}"/>
          </ac:spMkLst>
        </pc:spChg>
      </pc:sldChg>
      <pc:sldChg chg="del">
        <pc:chgData name="Damir Dizdarevic" userId="974b99a72053636c" providerId="LiveId" clId="{953D03E1-A74F-456D-A4DC-A484D443C39E}" dt="2018-08-25T14:54:13.147" v="898" actId="2696"/>
        <pc:sldMkLst>
          <pc:docMk/>
          <pc:sldMk cId="2770652065" sldId="1729"/>
        </pc:sldMkLst>
      </pc:sldChg>
      <pc:sldChg chg="del">
        <pc:chgData name="Damir Dizdarevic" userId="974b99a72053636c" providerId="LiveId" clId="{953D03E1-A74F-456D-A4DC-A484D443C39E}" dt="2018-08-25T14:54:14.315" v="899" actId="2696"/>
        <pc:sldMkLst>
          <pc:docMk/>
          <pc:sldMk cId="3262485396" sldId="1730"/>
        </pc:sldMkLst>
      </pc:sldChg>
      <pc:sldChg chg="modSp add">
        <pc:chgData name="Damir Dizdarevic" userId="974b99a72053636c" providerId="LiveId" clId="{953D03E1-A74F-456D-A4DC-A484D443C39E}" dt="2018-08-25T14:48:53.470" v="263" actId="20577"/>
        <pc:sldMkLst>
          <pc:docMk/>
          <pc:sldMk cId="2809390586" sldId="1731"/>
        </pc:sldMkLst>
        <pc:spChg chg="mod">
          <ac:chgData name="Damir Dizdarevic" userId="974b99a72053636c" providerId="LiveId" clId="{953D03E1-A74F-456D-A4DC-A484D443C39E}" dt="2018-08-25T14:48:53.470" v="263" actId="20577"/>
          <ac:spMkLst>
            <pc:docMk/>
            <pc:sldMk cId="2809390586" sldId="1731"/>
            <ac:spMk id="17" creationId="{00000000-0000-0000-0000-000000000000}"/>
          </ac:spMkLst>
        </pc:spChg>
      </pc:sldChg>
      <pc:sldChg chg="modSp add">
        <pc:chgData name="Damir Dizdarevic" userId="974b99a72053636c" providerId="LiveId" clId="{953D03E1-A74F-456D-A4DC-A484D443C39E}" dt="2018-08-25T14:49:07.264" v="303" actId="20577"/>
        <pc:sldMkLst>
          <pc:docMk/>
          <pc:sldMk cId="2879959306" sldId="1732"/>
        </pc:sldMkLst>
        <pc:spChg chg="mod">
          <ac:chgData name="Damir Dizdarevic" userId="974b99a72053636c" providerId="LiveId" clId="{953D03E1-A74F-456D-A4DC-A484D443C39E}" dt="2018-08-25T14:49:07.264" v="303" actId="20577"/>
          <ac:spMkLst>
            <pc:docMk/>
            <pc:sldMk cId="2879959306" sldId="1732"/>
            <ac:spMk id="17" creationId="{00000000-0000-0000-0000-000000000000}"/>
          </ac:spMkLst>
        </pc:spChg>
      </pc:sldChg>
      <pc:sldChg chg="modSp add">
        <pc:chgData name="Damir Dizdarevic" userId="974b99a72053636c" providerId="LiveId" clId="{953D03E1-A74F-456D-A4DC-A484D443C39E}" dt="2018-08-25T14:49:20.181" v="343" actId="20577"/>
        <pc:sldMkLst>
          <pc:docMk/>
          <pc:sldMk cId="3686518049" sldId="1733"/>
        </pc:sldMkLst>
        <pc:spChg chg="mod">
          <ac:chgData name="Damir Dizdarevic" userId="974b99a72053636c" providerId="LiveId" clId="{953D03E1-A74F-456D-A4DC-A484D443C39E}" dt="2018-08-25T14:49:20.181" v="343" actId="20577"/>
          <ac:spMkLst>
            <pc:docMk/>
            <pc:sldMk cId="3686518049" sldId="1733"/>
            <ac:spMk id="17" creationId="{00000000-0000-0000-0000-000000000000}"/>
          </ac:spMkLst>
        </pc:spChg>
      </pc:sldChg>
      <pc:sldChg chg="modSp add">
        <pc:chgData name="Damir Dizdarevic" userId="974b99a72053636c" providerId="LiveId" clId="{953D03E1-A74F-456D-A4DC-A484D443C39E}" dt="2018-08-25T14:49:35.805" v="400" actId="20577"/>
        <pc:sldMkLst>
          <pc:docMk/>
          <pc:sldMk cId="1703537720" sldId="1734"/>
        </pc:sldMkLst>
        <pc:spChg chg="mod">
          <ac:chgData name="Damir Dizdarevic" userId="974b99a72053636c" providerId="LiveId" clId="{953D03E1-A74F-456D-A4DC-A484D443C39E}" dt="2018-08-25T14:49:35.805" v="400" actId="20577"/>
          <ac:spMkLst>
            <pc:docMk/>
            <pc:sldMk cId="1703537720" sldId="1734"/>
            <ac:spMk id="17" creationId="{00000000-0000-0000-0000-000000000000}"/>
          </ac:spMkLst>
        </pc:spChg>
      </pc:sldChg>
      <pc:sldChg chg="modSp add">
        <pc:chgData name="Damir Dizdarevic" userId="974b99a72053636c" providerId="LiveId" clId="{953D03E1-A74F-456D-A4DC-A484D443C39E}" dt="2018-08-25T14:50:38.674" v="468" actId="20577"/>
        <pc:sldMkLst>
          <pc:docMk/>
          <pc:sldMk cId="2019930591" sldId="1735"/>
        </pc:sldMkLst>
        <pc:spChg chg="mod">
          <ac:chgData name="Damir Dizdarevic" userId="974b99a72053636c" providerId="LiveId" clId="{953D03E1-A74F-456D-A4DC-A484D443C39E}" dt="2018-08-25T14:50:38.674" v="468" actId="20577"/>
          <ac:spMkLst>
            <pc:docMk/>
            <pc:sldMk cId="2019930591" sldId="1735"/>
            <ac:spMk id="17" creationId="{00000000-0000-0000-0000-000000000000}"/>
          </ac:spMkLst>
        </pc:spChg>
      </pc:sldChg>
      <pc:sldChg chg="modSp add">
        <pc:chgData name="Damir Dizdarevic" userId="974b99a72053636c" providerId="LiveId" clId="{953D03E1-A74F-456D-A4DC-A484D443C39E}" dt="2018-08-25T14:50:56.404" v="520" actId="20577"/>
        <pc:sldMkLst>
          <pc:docMk/>
          <pc:sldMk cId="3686084774" sldId="1736"/>
        </pc:sldMkLst>
        <pc:spChg chg="mod">
          <ac:chgData name="Damir Dizdarevic" userId="974b99a72053636c" providerId="LiveId" clId="{953D03E1-A74F-456D-A4DC-A484D443C39E}" dt="2018-08-25T14:50:56.404" v="520" actId="20577"/>
          <ac:spMkLst>
            <pc:docMk/>
            <pc:sldMk cId="3686084774" sldId="1736"/>
            <ac:spMk id="17" creationId="{00000000-0000-0000-0000-000000000000}"/>
          </ac:spMkLst>
        </pc:spChg>
      </pc:sldChg>
      <pc:sldChg chg="modSp add">
        <pc:chgData name="Damir Dizdarevic" userId="974b99a72053636c" providerId="LiveId" clId="{953D03E1-A74F-456D-A4DC-A484D443C39E}" dt="2018-08-25T14:51:08.418" v="562" actId="20577"/>
        <pc:sldMkLst>
          <pc:docMk/>
          <pc:sldMk cId="2499377159" sldId="1737"/>
        </pc:sldMkLst>
        <pc:spChg chg="mod">
          <ac:chgData name="Damir Dizdarevic" userId="974b99a72053636c" providerId="LiveId" clId="{953D03E1-A74F-456D-A4DC-A484D443C39E}" dt="2018-08-25T14:51:08.418" v="562" actId="20577"/>
          <ac:spMkLst>
            <pc:docMk/>
            <pc:sldMk cId="2499377159" sldId="1737"/>
            <ac:spMk id="17" creationId="{00000000-0000-0000-0000-000000000000}"/>
          </ac:spMkLst>
        </pc:spChg>
      </pc:sldChg>
      <pc:sldChg chg="modSp add">
        <pc:chgData name="Damir Dizdarevic" userId="974b99a72053636c" providerId="LiveId" clId="{953D03E1-A74F-456D-A4DC-A484D443C39E}" dt="2018-08-25T14:51:17.942" v="584" actId="20577"/>
        <pc:sldMkLst>
          <pc:docMk/>
          <pc:sldMk cId="2187777894" sldId="1738"/>
        </pc:sldMkLst>
        <pc:spChg chg="mod">
          <ac:chgData name="Damir Dizdarevic" userId="974b99a72053636c" providerId="LiveId" clId="{953D03E1-A74F-456D-A4DC-A484D443C39E}" dt="2018-08-25T14:51:17.942" v="584" actId="20577"/>
          <ac:spMkLst>
            <pc:docMk/>
            <pc:sldMk cId="2187777894" sldId="1738"/>
            <ac:spMk id="17" creationId="{00000000-0000-0000-0000-000000000000}"/>
          </ac:spMkLst>
        </pc:spChg>
      </pc:sldChg>
      <pc:sldChg chg="add">
        <pc:chgData name="Damir Dizdarevic" userId="974b99a72053636c" providerId="LiveId" clId="{953D03E1-A74F-456D-A4DC-A484D443C39E}" dt="2018-08-25T14:51:26.232" v="585" actId="2696"/>
        <pc:sldMkLst>
          <pc:docMk/>
          <pc:sldMk cId="3995151116" sldId="1739"/>
        </pc:sldMkLst>
      </pc:sldChg>
      <pc:sldChg chg="add">
        <pc:chgData name="Damir Dizdarevic" userId="974b99a72053636c" providerId="LiveId" clId="{953D03E1-A74F-456D-A4DC-A484D443C39E}" dt="2018-08-25T14:51:28.764" v="586" actId="2696"/>
        <pc:sldMkLst>
          <pc:docMk/>
          <pc:sldMk cId="3919052490" sldId="1740"/>
        </pc:sldMkLst>
      </pc:sldChg>
      <pc:sldChg chg="modSp add">
        <pc:chgData name="Damir Dizdarevic" userId="974b99a72053636c" providerId="LiveId" clId="{953D03E1-A74F-456D-A4DC-A484D443C39E}" dt="2018-08-25T14:52:15.327" v="644" actId="20577"/>
        <pc:sldMkLst>
          <pc:docMk/>
          <pc:sldMk cId="2990263814" sldId="1741"/>
        </pc:sldMkLst>
        <pc:spChg chg="mod">
          <ac:chgData name="Damir Dizdarevic" userId="974b99a72053636c" providerId="LiveId" clId="{953D03E1-A74F-456D-A4DC-A484D443C39E}" dt="2018-08-25T14:52:15.327" v="644" actId="20577"/>
          <ac:spMkLst>
            <pc:docMk/>
            <pc:sldMk cId="2990263814" sldId="1741"/>
            <ac:spMk id="17" creationId="{00000000-0000-0000-0000-000000000000}"/>
          </ac:spMkLst>
        </pc:spChg>
      </pc:sldChg>
      <pc:sldChg chg="modSp add">
        <pc:chgData name="Damir Dizdarevic" userId="974b99a72053636c" providerId="LiveId" clId="{953D03E1-A74F-456D-A4DC-A484D443C39E}" dt="2018-08-25T14:52:23.374" v="664" actId="20577"/>
        <pc:sldMkLst>
          <pc:docMk/>
          <pc:sldMk cId="1536178713" sldId="1742"/>
        </pc:sldMkLst>
        <pc:spChg chg="mod">
          <ac:chgData name="Damir Dizdarevic" userId="974b99a72053636c" providerId="LiveId" clId="{953D03E1-A74F-456D-A4DC-A484D443C39E}" dt="2018-08-25T14:52:23.374" v="664" actId="20577"/>
          <ac:spMkLst>
            <pc:docMk/>
            <pc:sldMk cId="1536178713" sldId="1742"/>
            <ac:spMk id="17" creationId="{00000000-0000-0000-0000-000000000000}"/>
          </ac:spMkLst>
        </pc:spChg>
      </pc:sldChg>
      <pc:sldChg chg="modSp add">
        <pc:chgData name="Damir Dizdarevic" userId="974b99a72053636c" providerId="LiveId" clId="{953D03E1-A74F-456D-A4DC-A484D443C39E}" dt="2018-08-25T14:53:15.775" v="788" actId="20577"/>
        <pc:sldMkLst>
          <pc:docMk/>
          <pc:sldMk cId="37591776" sldId="1743"/>
        </pc:sldMkLst>
        <pc:spChg chg="mod">
          <ac:chgData name="Damir Dizdarevic" userId="974b99a72053636c" providerId="LiveId" clId="{953D03E1-A74F-456D-A4DC-A484D443C39E}" dt="2018-08-25T14:53:15.775" v="788" actId="20577"/>
          <ac:spMkLst>
            <pc:docMk/>
            <pc:sldMk cId="37591776" sldId="1743"/>
            <ac:spMk id="17" creationId="{00000000-0000-0000-0000-000000000000}"/>
          </ac:spMkLst>
        </pc:spChg>
      </pc:sldChg>
      <pc:sldChg chg="modSp add">
        <pc:chgData name="Damir Dizdarevic" userId="974b99a72053636c" providerId="LiveId" clId="{953D03E1-A74F-456D-A4DC-A484D443C39E}" dt="2018-08-25T14:53:47.265" v="840" actId="20577"/>
        <pc:sldMkLst>
          <pc:docMk/>
          <pc:sldMk cId="515941818" sldId="1744"/>
        </pc:sldMkLst>
        <pc:spChg chg="mod">
          <ac:chgData name="Damir Dizdarevic" userId="974b99a72053636c" providerId="LiveId" clId="{953D03E1-A74F-456D-A4DC-A484D443C39E}" dt="2018-08-25T14:53:47.265" v="840" actId="20577"/>
          <ac:spMkLst>
            <pc:docMk/>
            <pc:sldMk cId="515941818" sldId="1744"/>
            <ac:spMk id="17" creationId="{00000000-0000-0000-0000-000000000000}"/>
          </ac:spMkLst>
        </pc:spChg>
      </pc:sldChg>
      <pc:sldChg chg="modSp add">
        <pc:chgData name="Damir Dizdarevic" userId="974b99a72053636c" providerId="LiveId" clId="{953D03E1-A74F-456D-A4DC-A484D443C39E}" dt="2018-08-25T14:53:58.394" v="867" actId="20577"/>
        <pc:sldMkLst>
          <pc:docMk/>
          <pc:sldMk cId="3783316549" sldId="1745"/>
        </pc:sldMkLst>
        <pc:spChg chg="mod">
          <ac:chgData name="Damir Dizdarevic" userId="974b99a72053636c" providerId="LiveId" clId="{953D03E1-A74F-456D-A4DC-A484D443C39E}" dt="2018-08-25T14:53:58.394" v="867" actId="20577"/>
          <ac:spMkLst>
            <pc:docMk/>
            <pc:sldMk cId="3783316549" sldId="1745"/>
            <ac:spMk id="17" creationId="{00000000-0000-0000-0000-000000000000}"/>
          </ac:spMkLst>
        </pc:spChg>
      </pc:sldChg>
      <pc:sldChg chg="modSp add">
        <pc:chgData name="Damir Dizdarevic" userId="974b99a72053636c" providerId="LiveId" clId="{953D03E1-A74F-456D-A4DC-A484D443C39E}" dt="2018-08-25T14:54:07.304" v="897" actId="20577"/>
        <pc:sldMkLst>
          <pc:docMk/>
          <pc:sldMk cId="2331605768" sldId="1746"/>
        </pc:sldMkLst>
        <pc:spChg chg="mod">
          <ac:chgData name="Damir Dizdarevic" userId="974b99a72053636c" providerId="LiveId" clId="{953D03E1-A74F-456D-A4DC-A484D443C39E}" dt="2018-08-25T14:54:07.304" v="897" actId="20577"/>
          <ac:spMkLst>
            <pc:docMk/>
            <pc:sldMk cId="2331605768" sldId="1746"/>
            <ac:spMk id="17" creationId="{00000000-0000-0000-0000-000000000000}"/>
          </ac:spMkLst>
        </pc:spChg>
      </pc:sldChg>
    </pc:docChg>
  </pc:docChgLst>
  <pc:docChgLst>
    <pc:chgData name="Damir Dizdarevic" userId="974b99a72053636c" providerId="LiveId" clId="{F5270428-BD86-4FD5-8B78-440CF1577C2C}"/>
    <pc:docChg chg="modSld">
      <pc:chgData name="Damir Dizdarevic" userId="974b99a72053636c" providerId="LiveId" clId="{F5270428-BD86-4FD5-8B78-440CF1577C2C}" dt="2018-08-25T19:34:27.705" v="1172" actId="1076"/>
      <pc:docMkLst>
        <pc:docMk/>
      </pc:docMkLst>
      <pc:sldChg chg="modSp">
        <pc:chgData name="Damir Dizdarevic" userId="974b99a72053636c" providerId="LiveId" clId="{F5270428-BD86-4FD5-8B78-440CF1577C2C}" dt="2018-08-25T19:02:32.143" v="110" actId="5793"/>
        <pc:sldMkLst>
          <pc:docMk/>
          <pc:sldMk cId="224013511" sldId="1720"/>
        </pc:sldMkLst>
        <pc:spChg chg="mod">
          <ac:chgData name="Damir Dizdarevic" userId="974b99a72053636c" providerId="LiveId" clId="{F5270428-BD86-4FD5-8B78-440CF1577C2C}" dt="2018-08-25T19:02:32.143" v="110" actId="5793"/>
          <ac:spMkLst>
            <pc:docMk/>
            <pc:sldMk cId="224013511" sldId="1720"/>
            <ac:spMk id="6" creationId="{00000000-0000-0000-0000-000000000000}"/>
          </ac:spMkLst>
        </pc:spChg>
      </pc:sldChg>
      <pc:sldChg chg="modSp">
        <pc:chgData name="Damir Dizdarevic" userId="974b99a72053636c" providerId="LiveId" clId="{F5270428-BD86-4FD5-8B78-440CF1577C2C}" dt="2018-08-25T19:11:45.642" v="524" actId="20577"/>
        <pc:sldMkLst>
          <pc:docMk/>
          <pc:sldMk cId="1748985861" sldId="1724"/>
        </pc:sldMkLst>
        <pc:spChg chg="mod">
          <ac:chgData name="Damir Dizdarevic" userId="974b99a72053636c" providerId="LiveId" clId="{F5270428-BD86-4FD5-8B78-440CF1577C2C}" dt="2018-08-25T19:11:45.642" v="524" actId="20577"/>
          <ac:spMkLst>
            <pc:docMk/>
            <pc:sldMk cId="1748985861" sldId="1724"/>
            <ac:spMk id="6" creationId="{00000000-0000-0000-0000-000000000000}"/>
          </ac:spMkLst>
        </pc:spChg>
      </pc:sldChg>
      <pc:sldChg chg="addSp modSp">
        <pc:chgData name="Damir Dizdarevic" userId="974b99a72053636c" providerId="LiveId" clId="{F5270428-BD86-4FD5-8B78-440CF1577C2C}" dt="2018-08-25T19:18:51.646" v="874" actId="1076"/>
        <pc:sldMkLst>
          <pc:docMk/>
          <pc:sldMk cId="3221091382" sldId="1726"/>
        </pc:sldMkLst>
        <pc:spChg chg="mod">
          <ac:chgData name="Damir Dizdarevic" userId="974b99a72053636c" providerId="LiveId" clId="{F5270428-BD86-4FD5-8B78-440CF1577C2C}" dt="2018-08-25T19:18:47.948" v="872" actId="14100"/>
          <ac:spMkLst>
            <pc:docMk/>
            <pc:sldMk cId="3221091382" sldId="1726"/>
            <ac:spMk id="6" creationId="{00000000-0000-0000-0000-000000000000}"/>
          </ac:spMkLst>
        </pc:spChg>
        <pc:picChg chg="add mod">
          <ac:chgData name="Damir Dizdarevic" userId="974b99a72053636c" providerId="LiveId" clId="{F5270428-BD86-4FD5-8B78-440CF1577C2C}" dt="2018-08-25T19:18:51.646" v="874" actId="1076"/>
          <ac:picMkLst>
            <pc:docMk/>
            <pc:sldMk cId="3221091382" sldId="1726"/>
            <ac:picMk id="4" creationId="{4C60EA62-0662-4072-A025-4F020D268EA6}"/>
          </ac:picMkLst>
        </pc:picChg>
      </pc:sldChg>
      <pc:sldChg chg="modSp">
        <pc:chgData name="Damir Dizdarevic" userId="974b99a72053636c" providerId="LiveId" clId="{F5270428-BD86-4FD5-8B78-440CF1577C2C}" dt="2018-08-25T19:26:43.377" v="1036" actId="1076"/>
        <pc:sldMkLst>
          <pc:docMk/>
          <pc:sldMk cId="948761037" sldId="1728"/>
        </pc:sldMkLst>
        <pc:spChg chg="mod">
          <ac:chgData name="Damir Dizdarevic" userId="974b99a72053636c" providerId="LiveId" clId="{F5270428-BD86-4FD5-8B78-440CF1577C2C}" dt="2018-08-25T19:26:43.377" v="1036" actId="1076"/>
          <ac:spMkLst>
            <pc:docMk/>
            <pc:sldMk cId="948761037" sldId="1728"/>
            <ac:spMk id="6" creationId="{00000000-0000-0000-0000-000000000000}"/>
          </ac:spMkLst>
        </pc:spChg>
      </pc:sldChg>
      <pc:sldChg chg="modSp">
        <pc:chgData name="Damir Dizdarevic" userId="974b99a72053636c" providerId="LiveId" clId="{F5270428-BD86-4FD5-8B78-440CF1577C2C}" dt="2018-08-25T19:04:24.325" v="166" actId="20577"/>
        <pc:sldMkLst>
          <pc:docMk/>
          <pc:sldMk cId="2809390586" sldId="1731"/>
        </pc:sldMkLst>
        <pc:spChg chg="mod">
          <ac:chgData name="Damir Dizdarevic" userId="974b99a72053636c" providerId="LiveId" clId="{F5270428-BD86-4FD5-8B78-440CF1577C2C}" dt="2018-08-25T19:04:24.325" v="166" actId="20577"/>
          <ac:spMkLst>
            <pc:docMk/>
            <pc:sldMk cId="2809390586" sldId="1731"/>
            <ac:spMk id="6" creationId="{00000000-0000-0000-0000-000000000000}"/>
          </ac:spMkLst>
        </pc:spChg>
      </pc:sldChg>
      <pc:sldChg chg="modSp">
        <pc:chgData name="Damir Dizdarevic" userId="974b99a72053636c" providerId="LiveId" clId="{F5270428-BD86-4FD5-8B78-440CF1577C2C}" dt="2018-08-25T19:05:53.975" v="322" actId="5793"/>
        <pc:sldMkLst>
          <pc:docMk/>
          <pc:sldMk cId="2879959306" sldId="1732"/>
        </pc:sldMkLst>
        <pc:spChg chg="mod">
          <ac:chgData name="Damir Dizdarevic" userId="974b99a72053636c" providerId="LiveId" clId="{F5270428-BD86-4FD5-8B78-440CF1577C2C}" dt="2018-08-25T19:05:53.975" v="322" actId="5793"/>
          <ac:spMkLst>
            <pc:docMk/>
            <pc:sldMk cId="2879959306" sldId="1732"/>
            <ac:spMk id="6" creationId="{00000000-0000-0000-0000-000000000000}"/>
          </ac:spMkLst>
        </pc:spChg>
      </pc:sldChg>
      <pc:sldChg chg="modSp">
        <pc:chgData name="Damir Dizdarevic" userId="974b99a72053636c" providerId="LiveId" clId="{F5270428-BD86-4FD5-8B78-440CF1577C2C}" dt="2018-08-25T19:06:35.502" v="325" actId="20577"/>
        <pc:sldMkLst>
          <pc:docMk/>
          <pc:sldMk cId="3686518049" sldId="1733"/>
        </pc:sldMkLst>
        <pc:spChg chg="mod">
          <ac:chgData name="Damir Dizdarevic" userId="974b99a72053636c" providerId="LiveId" clId="{F5270428-BD86-4FD5-8B78-440CF1577C2C}" dt="2018-08-25T19:06:35.502" v="325" actId="20577"/>
          <ac:spMkLst>
            <pc:docMk/>
            <pc:sldMk cId="3686518049" sldId="1733"/>
            <ac:spMk id="6" creationId="{00000000-0000-0000-0000-000000000000}"/>
          </ac:spMkLst>
        </pc:spChg>
      </pc:sldChg>
      <pc:sldChg chg="modSp">
        <pc:chgData name="Damir Dizdarevic" userId="974b99a72053636c" providerId="LiveId" clId="{F5270428-BD86-4FD5-8B78-440CF1577C2C}" dt="2018-08-25T19:10:16.292" v="421" actId="20577"/>
        <pc:sldMkLst>
          <pc:docMk/>
          <pc:sldMk cId="1703537720" sldId="1734"/>
        </pc:sldMkLst>
        <pc:spChg chg="mod">
          <ac:chgData name="Damir Dizdarevic" userId="974b99a72053636c" providerId="LiveId" clId="{F5270428-BD86-4FD5-8B78-440CF1577C2C}" dt="2018-08-25T19:10:16.292" v="421" actId="20577"/>
          <ac:spMkLst>
            <pc:docMk/>
            <pc:sldMk cId="1703537720" sldId="1734"/>
            <ac:spMk id="6" creationId="{00000000-0000-0000-0000-000000000000}"/>
          </ac:spMkLst>
        </pc:spChg>
      </pc:sldChg>
      <pc:sldChg chg="addSp modSp">
        <pc:chgData name="Damir Dizdarevic" userId="974b99a72053636c" providerId="LiveId" clId="{F5270428-BD86-4FD5-8B78-440CF1577C2C}" dt="2018-08-25T19:12:40.543" v="611" actId="1076"/>
        <pc:sldMkLst>
          <pc:docMk/>
          <pc:sldMk cId="2019930591" sldId="1735"/>
        </pc:sldMkLst>
        <pc:spChg chg="mod">
          <ac:chgData name="Damir Dizdarevic" userId="974b99a72053636c" providerId="LiveId" clId="{F5270428-BD86-4FD5-8B78-440CF1577C2C}" dt="2018-08-25T19:12:36.735" v="609" actId="20577"/>
          <ac:spMkLst>
            <pc:docMk/>
            <pc:sldMk cId="2019930591" sldId="1735"/>
            <ac:spMk id="6" creationId="{00000000-0000-0000-0000-000000000000}"/>
          </ac:spMkLst>
        </pc:spChg>
        <pc:picChg chg="add mod">
          <ac:chgData name="Damir Dizdarevic" userId="974b99a72053636c" providerId="LiveId" clId="{F5270428-BD86-4FD5-8B78-440CF1577C2C}" dt="2018-08-25T19:12:40.543" v="611" actId="1076"/>
          <ac:picMkLst>
            <pc:docMk/>
            <pc:sldMk cId="2019930591" sldId="1735"/>
            <ac:picMk id="4" creationId="{E4E3A81E-015E-469E-A146-7A838F03FD76}"/>
          </ac:picMkLst>
        </pc:picChg>
      </pc:sldChg>
      <pc:sldChg chg="modSp">
        <pc:chgData name="Damir Dizdarevic" userId="974b99a72053636c" providerId="LiveId" clId="{F5270428-BD86-4FD5-8B78-440CF1577C2C}" dt="2018-08-25T19:13:50.493" v="630" actId="15"/>
        <pc:sldMkLst>
          <pc:docMk/>
          <pc:sldMk cId="3686084774" sldId="1736"/>
        </pc:sldMkLst>
        <pc:spChg chg="mod">
          <ac:chgData name="Damir Dizdarevic" userId="974b99a72053636c" providerId="LiveId" clId="{F5270428-BD86-4FD5-8B78-440CF1577C2C}" dt="2018-08-25T19:13:50.493" v="630" actId="15"/>
          <ac:spMkLst>
            <pc:docMk/>
            <pc:sldMk cId="3686084774" sldId="1736"/>
            <ac:spMk id="6" creationId="{00000000-0000-0000-0000-000000000000}"/>
          </ac:spMkLst>
        </pc:spChg>
      </pc:sldChg>
      <pc:sldChg chg="modSp">
        <pc:chgData name="Damir Dizdarevic" userId="974b99a72053636c" providerId="LiveId" clId="{F5270428-BD86-4FD5-8B78-440CF1577C2C}" dt="2018-08-25T19:15:05.391" v="638" actId="20577"/>
        <pc:sldMkLst>
          <pc:docMk/>
          <pc:sldMk cId="2499377159" sldId="1737"/>
        </pc:sldMkLst>
        <pc:spChg chg="mod">
          <ac:chgData name="Damir Dizdarevic" userId="974b99a72053636c" providerId="LiveId" clId="{F5270428-BD86-4FD5-8B78-440CF1577C2C}" dt="2018-08-25T19:15:05.391" v="638" actId="20577"/>
          <ac:spMkLst>
            <pc:docMk/>
            <pc:sldMk cId="2499377159" sldId="1737"/>
            <ac:spMk id="6" creationId="{00000000-0000-0000-0000-000000000000}"/>
          </ac:spMkLst>
        </pc:spChg>
      </pc:sldChg>
      <pc:sldChg chg="modSp">
        <pc:chgData name="Damir Dizdarevic" userId="974b99a72053636c" providerId="LiveId" clId="{F5270428-BD86-4FD5-8B78-440CF1577C2C}" dt="2018-08-25T19:16:11.399" v="776" actId="1076"/>
        <pc:sldMkLst>
          <pc:docMk/>
          <pc:sldMk cId="2187777894" sldId="1738"/>
        </pc:sldMkLst>
        <pc:spChg chg="mod">
          <ac:chgData name="Damir Dizdarevic" userId="974b99a72053636c" providerId="LiveId" clId="{F5270428-BD86-4FD5-8B78-440CF1577C2C}" dt="2018-08-25T19:16:11.399" v="776" actId="1076"/>
          <ac:spMkLst>
            <pc:docMk/>
            <pc:sldMk cId="2187777894" sldId="1738"/>
            <ac:spMk id="6" creationId="{00000000-0000-0000-0000-000000000000}"/>
          </ac:spMkLst>
        </pc:spChg>
      </pc:sldChg>
      <pc:sldChg chg="modSp">
        <pc:chgData name="Damir Dizdarevic" userId="974b99a72053636c" providerId="LiveId" clId="{F5270428-BD86-4FD5-8B78-440CF1577C2C}" dt="2018-08-25T19:17:44.859" v="858"/>
        <pc:sldMkLst>
          <pc:docMk/>
          <pc:sldMk cId="3995151116" sldId="1739"/>
        </pc:sldMkLst>
        <pc:spChg chg="mod">
          <ac:chgData name="Damir Dizdarevic" userId="974b99a72053636c" providerId="LiveId" clId="{F5270428-BD86-4FD5-8B78-440CF1577C2C}" dt="2018-08-25T19:17:44.859" v="858"/>
          <ac:spMkLst>
            <pc:docMk/>
            <pc:sldMk cId="3995151116" sldId="1739"/>
            <ac:spMk id="6" creationId="{00000000-0000-0000-0000-000000000000}"/>
          </ac:spMkLst>
        </pc:spChg>
      </pc:sldChg>
      <pc:sldChg chg="modSp">
        <pc:chgData name="Damir Dizdarevic" userId="974b99a72053636c" providerId="LiveId" clId="{F5270428-BD86-4FD5-8B78-440CF1577C2C}" dt="2018-08-25T19:25:44.757" v="1032" actId="20577"/>
        <pc:sldMkLst>
          <pc:docMk/>
          <pc:sldMk cId="3919052490" sldId="1740"/>
        </pc:sldMkLst>
        <pc:spChg chg="mod">
          <ac:chgData name="Damir Dizdarevic" userId="974b99a72053636c" providerId="LiveId" clId="{F5270428-BD86-4FD5-8B78-440CF1577C2C}" dt="2018-08-25T19:25:44.757" v="1032" actId="20577"/>
          <ac:spMkLst>
            <pc:docMk/>
            <pc:sldMk cId="3919052490" sldId="1740"/>
            <ac:spMk id="6" creationId="{00000000-0000-0000-0000-000000000000}"/>
          </ac:spMkLst>
        </pc:spChg>
      </pc:sldChg>
      <pc:sldChg chg="modSp">
        <pc:chgData name="Damir Dizdarevic" userId="974b99a72053636c" providerId="LiveId" clId="{F5270428-BD86-4FD5-8B78-440CF1577C2C}" dt="2018-08-25T19:21:27.064" v="968" actId="20577"/>
        <pc:sldMkLst>
          <pc:docMk/>
          <pc:sldMk cId="2990263814" sldId="1741"/>
        </pc:sldMkLst>
        <pc:spChg chg="mod">
          <ac:chgData name="Damir Dizdarevic" userId="974b99a72053636c" providerId="LiveId" clId="{F5270428-BD86-4FD5-8B78-440CF1577C2C}" dt="2018-08-25T19:21:27.064" v="968" actId="20577"/>
          <ac:spMkLst>
            <pc:docMk/>
            <pc:sldMk cId="2990263814" sldId="1741"/>
            <ac:spMk id="6" creationId="{00000000-0000-0000-0000-000000000000}"/>
          </ac:spMkLst>
        </pc:spChg>
      </pc:sldChg>
      <pc:sldChg chg="modSp">
        <pc:chgData name="Damir Dizdarevic" userId="974b99a72053636c" providerId="LiveId" clId="{F5270428-BD86-4FD5-8B78-440CF1577C2C}" dt="2018-08-25T19:23:04.989" v="975" actId="113"/>
        <pc:sldMkLst>
          <pc:docMk/>
          <pc:sldMk cId="1536178713" sldId="1742"/>
        </pc:sldMkLst>
        <pc:spChg chg="mod">
          <ac:chgData name="Damir Dizdarevic" userId="974b99a72053636c" providerId="LiveId" clId="{F5270428-BD86-4FD5-8B78-440CF1577C2C}" dt="2018-08-25T19:23:04.989" v="975" actId="113"/>
          <ac:spMkLst>
            <pc:docMk/>
            <pc:sldMk cId="1536178713" sldId="1742"/>
            <ac:spMk id="6" creationId="{00000000-0000-0000-0000-000000000000}"/>
          </ac:spMkLst>
        </pc:spChg>
      </pc:sldChg>
      <pc:sldChg chg="modSp">
        <pc:chgData name="Damir Dizdarevic" userId="974b99a72053636c" providerId="LiveId" clId="{F5270428-BD86-4FD5-8B78-440CF1577C2C}" dt="2018-08-25T19:27:39.131" v="1039" actId="12"/>
        <pc:sldMkLst>
          <pc:docMk/>
          <pc:sldMk cId="37591776" sldId="1743"/>
        </pc:sldMkLst>
        <pc:spChg chg="mod">
          <ac:chgData name="Damir Dizdarevic" userId="974b99a72053636c" providerId="LiveId" clId="{F5270428-BD86-4FD5-8B78-440CF1577C2C}" dt="2018-08-25T19:27:39.131" v="1039" actId="12"/>
          <ac:spMkLst>
            <pc:docMk/>
            <pc:sldMk cId="37591776" sldId="1743"/>
            <ac:spMk id="6" creationId="{00000000-0000-0000-0000-000000000000}"/>
          </ac:spMkLst>
        </pc:spChg>
      </pc:sldChg>
      <pc:sldChg chg="modSp">
        <pc:chgData name="Damir Dizdarevic" userId="974b99a72053636c" providerId="LiveId" clId="{F5270428-BD86-4FD5-8B78-440CF1577C2C}" dt="2018-08-25T19:28:54.480" v="1044" actId="15"/>
        <pc:sldMkLst>
          <pc:docMk/>
          <pc:sldMk cId="515941818" sldId="1744"/>
        </pc:sldMkLst>
        <pc:spChg chg="mod">
          <ac:chgData name="Damir Dizdarevic" userId="974b99a72053636c" providerId="LiveId" clId="{F5270428-BD86-4FD5-8B78-440CF1577C2C}" dt="2018-08-25T19:28:54.480" v="1044" actId="15"/>
          <ac:spMkLst>
            <pc:docMk/>
            <pc:sldMk cId="515941818" sldId="1744"/>
            <ac:spMk id="6" creationId="{00000000-0000-0000-0000-000000000000}"/>
          </ac:spMkLst>
        </pc:spChg>
      </pc:sldChg>
      <pc:sldChg chg="addSp modSp">
        <pc:chgData name="Damir Dizdarevic" userId="974b99a72053636c" providerId="LiveId" clId="{F5270428-BD86-4FD5-8B78-440CF1577C2C}" dt="2018-08-25T19:32:07.506" v="1057" actId="1076"/>
        <pc:sldMkLst>
          <pc:docMk/>
          <pc:sldMk cId="3783316549" sldId="1745"/>
        </pc:sldMkLst>
        <pc:spChg chg="mod">
          <ac:chgData name="Damir Dizdarevic" userId="974b99a72053636c" providerId="LiveId" clId="{F5270428-BD86-4FD5-8B78-440CF1577C2C}" dt="2018-08-25T19:32:05.144" v="1056" actId="14100"/>
          <ac:spMkLst>
            <pc:docMk/>
            <pc:sldMk cId="3783316549" sldId="1745"/>
            <ac:spMk id="6" creationId="{00000000-0000-0000-0000-000000000000}"/>
          </ac:spMkLst>
        </pc:spChg>
        <pc:picChg chg="add mod">
          <ac:chgData name="Damir Dizdarevic" userId="974b99a72053636c" providerId="LiveId" clId="{F5270428-BD86-4FD5-8B78-440CF1577C2C}" dt="2018-08-25T19:32:07.506" v="1057" actId="1076"/>
          <ac:picMkLst>
            <pc:docMk/>
            <pc:sldMk cId="3783316549" sldId="1745"/>
            <ac:picMk id="4" creationId="{5A86B2FA-7702-457C-A6DD-FD12C7F67859}"/>
          </ac:picMkLst>
        </pc:picChg>
      </pc:sldChg>
      <pc:sldChg chg="addSp modSp">
        <pc:chgData name="Damir Dizdarevic" userId="974b99a72053636c" providerId="LiveId" clId="{F5270428-BD86-4FD5-8B78-440CF1577C2C}" dt="2018-08-25T19:34:27.705" v="1172" actId="1076"/>
        <pc:sldMkLst>
          <pc:docMk/>
          <pc:sldMk cId="2331605768" sldId="1746"/>
        </pc:sldMkLst>
        <pc:spChg chg="mod">
          <ac:chgData name="Damir Dizdarevic" userId="974b99a72053636c" providerId="LiveId" clId="{F5270428-BD86-4FD5-8B78-440CF1577C2C}" dt="2018-08-25T19:33:28.110" v="1162" actId="20577"/>
          <ac:spMkLst>
            <pc:docMk/>
            <pc:sldMk cId="2331605768" sldId="1746"/>
            <ac:spMk id="6" creationId="{00000000-0000-0000-0000-000000000000}"/>
          </ac:spMkLst>
        </pc:spChg>
        <pc:picChg chg="add mod">
          <ac:chgData name="Damir Dizdarevic" userId="974b99a72053636c" providerId="LiveId" clId="{F5270428-BD86-4FD5-8B78-440CF1577C2C}" dt="2018-08-25T19:33:36.953" v="1164" actId="1076"/>
          <ac:picMkLst>
            <pc:docMk/>
            <pc:sldMk cId="2331605768" sldId="1746"/>
            <ac:picMk id="4" creationId="{08E8D3BF-B357-44AD-874D-BDBDBBEBF8CE}"/>
          </ac:picMkLst>
        </pc:picChg>
        <pc:picChg chg="add mod">
          <ac:chgData name="Damir Dizdarevic" userId="974b99a72053636c" providerId="LiveId" clId="{F5270428-BD86-4FD5-8B78-440CF1577C2C}" dt="2018-08-25T19:33:49.238" v="1166" actId="1076"/>
          <ac:picMkLst>
            <pc:docMk/>
            <pc:sldMk cId="2331605768" sldId="1746"/>
            <ac:picMk id="5" creationId="{936096A1-EDA5-4BF4-89F9-E6471D60B290}"/>
          </ac:picMkLst>
        </pc:picChg>
        <pc:picChg chg="add mod">
          <ac:chgData name="Damir Dizdarevic" userId="974b99a72053636c" providerId="LiveId" clId="{F5270428-BD86-4FD5-8B78-440CF1577C2C}" dt="2018-08-25T19:34:23.560" v="1171" actId="1076"/>
          <ac:picMkLst>
            <pc:docMk/>
            <pc:sldMk cId="2331605768" sldId="1746"/>
            <ac:picMk id="7" creationId="{126F7231-856E-4894-851C-2052DCE35BD0}"/>
          </ac:picMkLst>
        </pc:picChg>
        <pc:picChg chg="add mod">
          <ac:chgData name="Damir Dizdarevic" userId="974b99a72053636c" providerId="LiveId" clId="{F5270428-BD86-4FD5-8B78-440CF1577C2C}" dt="2018-08-25T19:34:27.705" v="1172" actId="1076"/>
          <ac:picMkLst>
            <pc:docMk/>
            <pc:sldMk cId="2331605768" sldId="1746"/>
            <ac:picMk id="8" creationId="{B23DED0E-98E1-4F99-8573-E773B199D9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5/19/2020 11:59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5/19/2020 11:58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microsoft-365/admin/create-groups/create-groups?view=o365-worldwid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9384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05364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2679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932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62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6397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355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amp;quot"/>
              </a:rPr>
              <a:t>Let's take a look at some frequently asked questions related to security groups: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How is a security group different from security groups I create in SharePoint?</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Security groups can be used with SharePoint, Exchange, MDM, Windows, and more. A security group you create in SharePoint is only recognized by that SharePoint site collection.</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Do I have to use security groups for my organization to be secure??</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No. This is just one more way you can manage security for your organization. You can always grant user permissions and access to sites individually. But with security groups, you can easily manage larger groups of users.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Can I send email to a security group?</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Yes. But if you want to use groups for email and collaboration, it is recommended that you </a:t>
            </a:r>
            <a:r>
              <a:rPr lang="en-US" b="0" i="0" u="none" strike="noStrike" dirty="0">
                <a:effectLst/>
                <a:latin typeface="&amp;quot"/>
                <a:hlinkClick r:id="rId3"/>
              </a:rPr>
              <a:t>create an Office 365 group</a:t>
            </a:r>
            <a:r>
              <a:rPr lang="en-US" b="0" i="0" u="none" strike="noStrike" dirty="0">
                <a:effectLst/>
                <a:latin typeface="&amp;quot"/>
              </a:rPr>
              <a:t> instead.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12594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4677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798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1474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95755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66169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8296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76690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99348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85915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78201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918440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82711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9626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11032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81643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5/19/2020 11:58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5890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1860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2894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2459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5/19/2020 11:58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24788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a:t>Module 2</a:t>
            </a:r>
            <a:r>
              <a:rPr lang="bs-Latn-BA" dirty="0"/>
              <a:t>: Configuring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lstStyle/>
          <a:p>
            <a:r>
              <a:rPr lang="en-US" dirty="0"/>
              <a:t>Lab Exercises</a:t>
            </a:r>
          </a:p>
        </p:txBody>
      </p:sp>
      <p:sp>
        <p:nvSpPr>
          <p:cNvPr id="6" name="Text Placeholder 5"/>
          <p:cNvSpPr>
            <a:spLocks noGrp="1"/>
          </p:cNvSpPr>
          <p:nvPr>
            <p:ph type="body" sz="quarter" idx="10"/>
          </p:nvPr>
        </p:nvSpPr>
        <p:spPr>
          <a:xfrm>
            <a:off x="2859110" y="1195720"/>
            <a:ext cx="8752402" cy="4444294"/>
          </a:xfrm>
        </p:spPr>
        <p:txBody>
          <a:bodyPr/>
          <a:lstStyle/>
          <a:p>
            <a:pPr lvl="0" fontAlgn="base"/>
            <a:r>
              <a:rPr lang="en-US" dirty="0"/>
              <a:t>Lab Introduction</a:t>
            </a:r>
          </a:p>
          <a:p>
            <a:pPr lvl="1" fontAlgn="base"/>
            <a:r>
              <a:rPr lang="en-US" b="1" dirty="0">
                <a:solidFill>
                  <a:srgbClr val="FF0000"/>
                </a:solidFill>
              </a:rPr>
              <a:t>IMPORTANT: </a:t>
            </a:r>
            <a:r>
              <a:rPr lang="en-US" dirty="0">
                <a:solidFill>
                  <a:srgbClr val="FF0000"/>
                </a:solidFill>
              </a:rPr>
              <a:t>Read through the lab introduction that appears in the student manual before you start the labs.</a:t>
            </a:r>
            <a:r>
              <a:rPr lang="en-US" dirty="0"/>
              <a:t>	</a:t>
            </a:r>
            <a:br>
              <a:rPr lang="en-US" dirty="0"/>
            </a:br>
            <a:endParaRPr lang="en-US" dirty="0"/>
          </a:p>
          <a:p>
            <a:pPr lvl="0" fontAlgn="base"/>
            <a:r>
              <a:rPr lang="en-US" dirty="0"/>
              <a:t>Exercise 1: Initialize your Lab Environment</a:t>
            </a:r>
          </a:p>
          <a:p>
            <a:pPr lvl="0" fontAlgn="base"/>
            <a:endParaRPr lang="en-US" sz="800" dirty="0"/>
          </a:p>
          <a:p>
            <a:pPr lvl="1" fontAlgn="base"/>
            <a:r>
              <a:rPr lang="en-US" dirty="0"/>
              <a:t>Task 1 - Obtain Your Office 365 Credentials</a:t>
            </a:r>
          </a:p>
          <a:p>
            <a:pPr lvl="1" fontAlgn="base"/>
            <a:r>
              <a:rPr lang="en-US" dirty="0"/>
              <a:t>Task 2 - Set up the Organization Profile</a:t>
            </a:r>
          </a:p>
          <a:p>
            <a:pPr lvl="1" fontAlgn="base"/>
            <a:r>
              <a:rPr lang="en-US" dirty="0"/>
              <a:t>Task 3 – Prepare for Microsoft Azure Active Directory</a:t>
            </a:r>
          </a:p>
          <a:p>
            <a:pPr lvl="1" fontAlgn="base"/>
            <a:r>
              <a:rPr lang="en-US" dirty="0"/>
              <a:t>Task 4 – Prepare for External Access using Microsoft Teams</a:t>
            </a:r>
          </a:p>
          <a:p>
            <a:pPr lvl="1" fontAlgn="base"/>
            <a:endParaRPr lang="en-US" dirty="0"/>
          </a:p>
          <a:p>
            <a:pPr marL="0" lvl="0" indent="0" fontAlgn="base">
              <a:buNone/>
            </a:pPr>
            <a:endParaRPr lang="en-US" dirty="0"/>
          </a:p>
        </p:txBody>
      </p:sp>
      <p:pic>
        <p:nvPicPr>
          <p:cNvPr id="3" name="Picture 2" descr="A picture containing drawing&#10;&#10;Description automatically generated">
            <a:extLst>
              <a:ext uri="{FF2B5EF4-FFF2-40B4-BE49-F238E27FC236}">
                <a16:creationId xmlns:a16="http://schemas.microsoft.com/office/drawing/2014/main" id="{0366FFA9-1F87-4872-B751-2BD44BCF284C}"/>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10649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3</a:t>
            </a:r>
            <a:r>
              <a:rPr lang="bs-Latn-BA" dirty="0"/>
              <a:t>: </a:t>
            </a:r>
            <a:r>
              <a:rPr lang="en-US" dirty="0"/>
              <a:t>Managing User Accounts and Licenses in Microsoft 365</a:t>
            </a:r>
          </a:p>
        </p:txBody>
      </p:sp>
    </p:spTree>
    <p:extLst>
      <p:ext uri="{BB962C8B-B14F-4D97-AF65-F5344CB8AC3E}">
        <p14:creationId xmlns:p14="http://schemas.microsoft.com/office/powerpoint/2010/main" val="77790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5349157"/>
          </a:xfrm>
        </p:spPr>
        <p:txBody>
          <a:bodyPr/>
          <a:lstStyle/>
          <a:p>
            <a:pPr marL="0" indent="0">
              <a:buNone/>
            </a:pPr>
            <a:r>
              <a:rPr lang="en-US" dirty="0"/>
              <a:t>As the Administrator of your organization’s Microsoft 365 environment, you will be responsible for creating and managing user accounts for all your users.</a:t>
            </a:r>
            <a:br>
              <a:rPr lang="en-US" dirty="0"/>
            </a:br>
            <a:endParaRPr lang="bs-Latn-BA" dirty="0"/>
          </a:p>
          <a:p>
            <a:pPr marL="0" indent="0">
              <a:buNone/>
            </a:pPr>
            <a:r>
              <a:rPr lang="bs-Latn-BA" dirty="0"/>
              <a:t>This includes:</a:t>
            </a:r>
            <a:br>
              <a:rPr lang="en-US" dirty="0"/>
            </a:br>
            <a:endParaRPr lang="bs-Latn-BA" sz="1000" dirty="0"/>
          </a:p>
          <a:p>
            <a:r>
              <a:rPr lang="bs-Latn-BA" sz="2400" dirty="0"/>
              <a:t>Understanding user identities</a:t>
            </a:r>
          </a:p>
          <a:p>
            <a:r>
              <a:rPr lang="bs-Latn-BA" sz="2400" dirty="0"/>
              <a:t>Creating user accounts</a:t>
            </a:r>
          </a:p>
          <a:p>
            <a:r>
              <a:rPr lang="bs-Latn-BA" sz="2400" dirty="0"/>
              <a:t>Managing user accounts</a:t>
            </a:r>
          </a:p>
          <a:p>
            <a:r>
              <a:rPr lang="bs-Latn-BA" sz="2400" dirty="0"/>
              <a:t>Managing user licenses</a:t>
            </a:r>
          </a:p>
          <a:p>
            <a:r>
              <a:rPr lang="bs-Latn-BA" sz="2400" dirty="0"/>
              <a:t>Recovering deleted user accounts</a:t>
            </a:r>
          </a:p>
          <a:p>
            <a:pPr lvl="1"/>
            <a:endParaRPr lang="bs-Latn-BA" dirty="0"/>
          </a:p>
          <a:p>
            <a:pPr lvl="1"/>
            <a:endParaRPr lang="en-US"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Overview of User Identities</a:t>
            </a:r>
            <a:endParaRPr lang="en-US" dirty="0"/>
          </a:p>
        </p:txBody>
      </p:sp>
      <p:sp>
        <p:nvSpPr>
          <p:cNvPr id="6" name="Text Placeholder 5"/>
          <p:cNvSpPr>
            <a:spLocks noGrp="1"/>
          </p:cNvSpPr>
          <p:nvPr>
            <p:ph type="body" sz="quarter" idx="10"/>
          </p:nvPr>
        </p:nvSpPr>
        <p:spPr>
          <a:xfrm>
            <a:off x="328475" y="1672882"/>
            <a:ext cx="3400146" cy="4499693"/>
          </a:xfrm>
        </p:spPr>
        <p:txBody>
          <a:bodyPr/>
          <a:lstStyle/>
          <a:p>
            <a:pPr marL="0" indent="0">
              <a:buNone/>
            </a:pPr>
            <a:r>
              <a:rPr lang="en-US" dirty="0"/>
              <a:t>To plan user identities, you must first understand the different user identities in the Microsoft 365 Identity Model:</a:t>
            </a:r>
            <a:br>
              <a:rPr lang="en-US" dirty="0"/>
            </a:br>
            <a:endParaRPr lang="en-US" sz="1000" dirty="0"/>
          </a:p>
          <a:p>
            <a:r>
              <a:rPr lang="en-US" sz="2400" dirty="0"/>
              <a:t>Cloud identities</a:t>
            </a:r>
          </a:p>
          <a:p>
            <a:r>
              <a:rPr lang="en-US" sz="2400" dirty="0"/>
              <a:t>Synchronized identities</a:t>
            </a:r>
          </a:p>
          <a:p>
            <a:r>
              <a:rPr lang="en-US" sz="2400" dirty="0"/>
              <a:t>Federated identities</a:t>
            </a:r>
          </a:p>
        </p:txBody>
      </p:sp>
      <p:pic>
        <p:nvPicPr>
          <p:cNvPr id="3" name="Picture 2" descr="A screenshot of a cell phone&#10;&#10;Description automatically generated">
            <a:extLst>
              <a:ext uri="{FF2B5EF4-FFF2-40B4-BE49-F238E27FC236}">
                <a16:creationId xmlns:a16="http://schemas.microsoft.com/office/drawing/2014/main" id="{4F4D26A4-7F73-471B-B1E8-E1639CD2E2D1}"/>
              </a:ext>
            </a:extLst>
          </p:cNvPr>
          <p:cNvPicPr>
            <a:picLocks noChangeAspect="1"/>
          </p:cNvPicPr>
          <p:nvPr/>
        </p:nvPicPr>
        <p:blipFill>
          <a:blip r:embed="rId3"/>
          <a:stretch>
            <a:fillRect/>
          </a:stretch>
        </p:blipFill>
        <p:spPr>
          <a:xfrm>
            <a:off x="3790871" y="1397941"/>
            <a:ext cx="8356821" cy="4899827"/>
          </a:xfrm>
          <a:prstGeom prst="rect">
            <a:avLst/>
          </a:prstGeom>
        </p:spPr>
      </p:pic>
    </p:spTree>
    <p:extLst>
      <p:ext uri="{BB962C8B-B14F-4D97-AF65-F5344CB8AC3E}">
        <p14:creationId xmlns:p14="http://schemas.microsoft.com/office/powerpoint/2010/main" val="25763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User Accounts</a:t>
            </a:r>
            <a:endParaRPr lang="en-US" dirty="0"/>
          </a:p>
        </p:txBody>
      </p:sp>
      <p:sp>
        <p:nvSpPr>
          <p:cNvPr id="6" name="Text Placeholder 5"/>
          <p:cNvSpPr>
            <a:spLocks noGrp="1"/>
          </p:cNvSpPr>
          <p:nvPr>
            <p:ph type="body" sz="quarter" idx="10"/>
          </p:nvPr>
        </p:nvSpPr>
        <p:spPr>
          <a:xfrm>
            <a:off x="592992" y="1444289"/>
            <a:ext cx="11018520" cy="2788456"/>
          </a:xfrm>
        </p:spPr>
        <p:txBody>
          <a:bodyPr/>
          <a:lstStyle/>
          <a:p>
            <a:pPr marL="0" indent="0">
              <a:buNone/>
            </a:pPr>
            <a:r>
              <a:rPr lang="en-US" dirty="0"/>
              <a:t>Depending on your needs, you can use the following methods to provision user accounts:</a:t>
            </a:r>
            <a:br>
              <a:rPr lang="en-US" dirty="0"/>
            </a:br>
            <a:endParaRPr lang="en-US" sz="1000" dirty="0"/>
          </a:p>
          <a:p>
            <a:r>
              <a:rPr lang="en-US" sz="2400" dirty="0"/>
              <a:t>Microsoft 365 admin center</a:t>
            </a:r>
          </a:p>
          <a:p>
            <a:r>
              <a:rPr lang="en-US" sz="2400" dirty="0"/>
              <a:t>Import multiple users</a:t>
            </a:r>
          </a:p>
          <a:p>
            <a:r>
              <a:rPr lang="en-US" sz="2400" dirty="0"/>
              <a:t>Windows PowerShell</a:t>
            </a:r>
          </a:p>
          <a:p>
            <a:r>
              <a:rPr lang="en-US" sz="2400" dirty="0"/>
              <a:t>Directory synchronization</a:t>
            </a:r>
          </a:p>
        </p:txBody>
      </p:sp>
    </p:spTree>
    <p:extLst>
      <p:ext uri="{BB962C8B-B14F-4D97-AF65-F5344CB8AC3E}">
        <p14:creationId xmlns:p14="http://schemas.microsoft.com/office/powerpoint/2010/main" val="172783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Accounts</a:t>
            </a:r>
            <a:endParaRPr lang="en-US" dirty="0"/>
          </a:p>
        </p:txBody>
      </p:sp>
      <p:sp>
        <p:nvSpPr>
          <p:cNvPr id="6" name="Text Placeholder 5"/>
          <p:cNvSpPr>
            <a:spLocks noGrp="1"/>
          </p:cNvSpPr>
          <p:nvPr>
            <p:ph type="body" sz="quarter" idx="10"/>
          </p:nvPr>
        </p:nvSpPr>
        <p:spPr>
          <a:xfrm>
            <a:off x="592992" y="1444289"/>
            <a:ext cx="11018520" cy="3748719"/>
          </a:xfrm>
        </p:spPr>
        <p:txBody>
          <a:bodyPr/>
          <a:lstStyle/>
          <a:p>
            <a:r>
              <a:rPr lang="en-US" dirty="0"/>
              <a:t>Managing user accounts involves managing several account settings, such as</a:t>
            </a:r>
            <a:r>
              <a:rPr lang="bs-Latn-BA" dirty="0"/>
              <a:t>:</a:t>
            </a:r>
            <a:br>
              <a:rPr lang="en-US" dirty="0"/>
            </a:br>
            <a:endParaRPr lang="bs-Latn-BA" sz="1000" dirty="0"/>
          </a:p>
          <a:p>
            <a:pPr lvl="1"/>
            <a:r>
              <a:rPr lang="en-US" dirty="0"/>
              <a:t>Assigning administrator roles</a:t>
            </a:r>
            <a:endParaRPr lang="bs-Latn-BA" dirty="0"/>
          </a:p>
          <a:p>
            <a:pPr lvl="1"/>
            <a:r>
              <a:rPr lang="en-US" dirty="0"/>
              <a:t>Setting users’ sign-in status</a:t>
            </a:r>
            <a:endParaRPr lang="bs-Latn-BA" dirty="0"/>
          </a:p>
          <a:p>
            <a:pPr lvl="1"/>
            <a:r>
              <a:rPr lang="en-US" dirty="0"/>
              <a:t>Specifying user location settings</a:t>
            </a:r>
            <a:endParaRPr lang="bs-Latn-BA" dirty="0"/>
          </a:p>
          <a:p>
            <a:pPr lvl="1"/>
            <a:r>
              <a:rPr lang="en-US" dirty="0"/>
              <a:t>Assigning licenses</a:t>
            </a:r>
            <a:br>
              <a:rPr lang="en-US" dirty="0"/>
            </a:br>
            <a:endParaRPr lang="en-US" dirty="0"/>
          </a:p>
          <a:p>
            <a:r>
              <a:rPr lang="en-US" dirty="0"/>
              <a:t>You can use the Microsoft 365 admin center to edit single or multiple users</a:t>
            </a:r>
          </a:p>
        </p:txBody>
      </p:sp>
    </p:spTree>
    <p:extLst>
      <p:ext uri="{BB962C8B-B14F-4D97-AF65-F5344CB8AC3E}">
        <p14:creationId xmlns:p14="http://schemas.microsoft.com/office/powerpoint/2010/main" val="41548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Licenses</a:t>
            </a:r>
            <a:endParaRPr lang="en-US" dirty="0"/>
          </a:p>
        </p:txBody>
      </p:sp>
      <p:sp>
        <p:nvSpPr>
          <p:cNvPr id="6" name="Text Placeholder 5"/>
          <p:cNvSpPr>
            <a:spLocks noGrp="1"/>
          </p:cNvSpPr>
          <p:nvPr>
            <p:ph type="body" sz="quarter" idx="10"/>
          </p:nvPr>
        </p:nvSpPr>
        <p:spPr>
          <a:xfrm>
            <a:off x="592992" y="1444289"/>
            <a:ext cx="11338596" cy="5269135"/>
          </a:xfrm>
        </p:spPr>
        <p:txBody>
          <a:bodyPr/>
          <a:lstStyle/>
          <a:p>
            <a:r>
              <a:rPr lang="en-US" dirty="0"/>
              <a:t>One of the most basic tasks for Microsoft 365 Administrators is to manage users </a:t>
            </a:r>
            <a:r>
              <a:rPr lang="bs-Latn-BA" dirty="0"/>
              <a:t>and </a:t>
            </a:r>
            <a:r>
              <a:rPr lang="en-US" dirty="0"/>
              <a:t>manage their licenses</a:t>
            </a:r>
            <a:br>
              <a:rPr lang="en-US" dirty="0"/>
            </a:br>
            <a:endParaRPr lang="en-US" sz="1000" dirty="0"/>
          </a:p>
          <a:p>
            <a:r>
              <a:rPr lang="en-US" dirty="0"/>
              <a:t>Your organization’s users need licenses to use Microsoft 365 services such as Outlook, SharePoint Online, and Skype for Business Online</a:t>
            </a:r>
            <a:br>
              <a:rPr lang="en-US" dirty="0"/>
            </a:br>
            <a:endParaRPr lang="bs-Latn-BA" sz="1000" dirty="0"/>
          </a:p>
          <a:p>
            <a:r>
              <a:rPr lang="en-US" dirty="0"/>
              <a:t>When you assign a license to a user, the service is automatically set up for that user</a:t>
            </a:r>
            <a:br>
              <a:rPr lang="en-US" dirty="0"/>
            </a:br>
            <a:endParaRPr lang="en-US" sz="1000" dirty="0"/>
          </a:p>
          <a:p>
            <a:r>
              <a:rPr lang="en-US" dirty="0"/>
              <a:t>Only members of the Microsoft 365 Global admin and User Management admin roles can assign or remove licenses</a:t>
            </a:r>
            <a:br>
              <a:rPr lang="en-US" dirty="0"/>
            </a:br>
            <a:endParaRPr lang="en-US" sz="1000" dirty="0"/>
          </a:p>
          <a:p>
            <a:r>
              <a:rPr lang="en-US" dirty="0"/>
              <a:t>To assign a license, you can use the Microsoft 365 admin center or Windows PowerShell</a:t>
            </a:r>
          </a:p>
        </p:txBody>
      </p:sp>
    </p:spTree>
    <p:extLst>
      <p:ext uri="{BB962C8B-B14F-4D97-AF65-F5344CB8AC3E}">
        <p14:creationId xmlns:p14="http://schemas.microsoft.com/office/powerpoint/2010/main" val="86500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Recovering Deleted User Accounts</a:t>
            </a:r>
            <a:endParaRPr lang="en-US" dirty="0"/>
          </a:p>
        </p:txBody>
      </p:sp>
      <p:sp>
        <p:nvSpPr>
          <p:cNvPr id="6" name="Text Placeholder 5"/>
          <p:cNvSpPr>
            <a:spLocks noGrp="1"/>
          </p:cNvSpPr>
          <p:nvPr>
            <p:ph type="body" sz="quarter" idx="10"/>
          </p:nvPr>
        </p:nvSpPr>
        <p:spPr>
          <a:xfrm>
            <a:off x="443696" y="1419527"/>
            <a:ext cx="11107596" cy="1163395"/>
          </a:xfrm>
        </p:spPr>
        <p:txBody>
          <a:bodyPr/>
          <a:lstStyle/>
          <a:p>
            <a:pPr>
              <a:buFont typeface="Arial" panose="020B0604020202020204" pitchFamily="34" charset="0"/>
              <a:buChar char="•"/>
            </a:pPr>
            <a:r>
              <a:rPr lang="en-US" sz="1800" dirty="0"/>
              <a:t>When users leave your organization, they</a:t>
            </a:r>
            <a:r>
              <a:rPr lang="bs-Latn-BA" sz="1800" dirty="0"/>
              <a:t> usually </a:t>
            </a:r>
            <a:r>
              <a:rPr lang="en-US" sz="1800" dirty="0"/>
              <a:t>no longer require a user account in Microsoft 365</a:t>
            </a:r>
            <a:br>
              <a:rPr lang="en-US" sz="1800" dirty="0"/>
            </a:br>
            <a:endParaRPr lang="en-US" sz="1800" dirty="0"/>
          </a:p>
          <a:p>
            <a:pPr>
              <a:buFont typeface="Arial" panose="020B0604020202020204" pitchFamily="34" charset="0"/>
              <a:buChar char="•"/>
            </a:pPr>
            <a:r>
              <a:rPr lang="en-US" sz="1800" dirty="0"/>
              <a:t>When you delete a user account, the assigned Microsoft 365 license for that user becomes available, which you can assign to another user</a:t>
            </a:r>
          </a:p>
        </p:txBody>
      </p:sp>
      <p:pic>
        <p:nvPicPr>
          <p:cNvPr id="3" name="Picture 2">
            <a:extLst>
              <a:ext uri="{FF2B5EF4-FFF2-40B4-BE49-F238E27FC236}">
                <a16:creationId xmlns:a16="http://schemas.microsoft.com/office/drawing/2014/main" id="{4F0F396D-18D2-44A2-A91D-20266A802692}"/>
              </a:ext>
            </a:extLst>
          </p:cNvPr>
          <p:cNvPicPr>
            <a:picLocks noChangeAspect="1"/>
          </p:cNvPicPr>
          <p:nvPr/>
        </p:nvPicPr>
        <p:blipFill>
          <a:blip r:embed="rId3"/>
          <a:stretch>
            <a:fillRect/>
          </a:stretch>
        </p:blipFill>
        <p:spPr>
          <a:xfrm>
            <a:off x="5494389" y="2360643"/>
            <a:ext cx="6603000" cy="4134525"/>
          </a:xfrm>
          <a:prstGeom prst="rect">
            <a:avLst/>
          </a:prstGeom>
        </p:spPr>
      </p:pic>
      <p:sp>
        <p:nvSpPr>
          <p:cNvPr id="5" name="TextBox 4">
            <a:extLst>
              <a:ext uri="{FF2B5EF4-FFF2-40B4-BE49-F238E27FC236}">
                <a16:creationId xmlns:a16="http://schemas.microsoft.com/office/drawing/2014/main" id="{0A46F6C5-2427-4ED2-BA5D-8A2C2B3CB346}"/>
              </a:ext>
            </a:extLst>
          </p:cNvPr>
          <p:cNvSpPr txBox="1"/>
          <p:nvPr/>
        </p:nvSpPr>
        <p:spPr>
          <a:xfrm>
            <a:off x="444757" y="2897946"/>
            <a:ext cx="5228253" cy="39087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When you delete a user account, the account becomes inactive and the user cannot sign in to access Microsoft 365 services</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Microsoft 365 retains the account as a “soft deleted” inactive account for 30 days after deletion; this enables you to restore the account if necessary</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You can restore deleted user accounts using the </a:t>
            </a:r>
            <a:r>
              <a:rPr lang="bs-Latn-BA" sz="1800" dirty="0">
                <a:latin typeface="Segoe UI Semilight" panose="020B0402040204020203" pitchFamily="34" charset="0"/>
                <a:cs typeface="Segoe UI Semilight" panose="020B0402040204020203" pitchFamily="34" charset="0"/>
              </a:rPr>
              <a:t>Microsoft 365 admin center or </a:t>
            </a:r>
            <a:r>
              <a:rPr lang="en-US" sz="1800" dirty="0">
                <a:latin typeface="Segoe UI Semilight" panose="020B0402040204020203" pitchFamily="34" charset="0"/>
                <a:cs typeface="Segoe UI Semilight" panose="020B0402040204020203" pitchFamily="34" charset="0"/>
              </a:rPr>
              <a:t>Windows PowerShell (by using the </a:t>
            </a:r>
            <a:r>
              <a:rPr lang="en-US" sz="1800" b="1" dirty="0">
                <a:latin typeface="Segoe UI Semilight" panose="020B0402040204020203" pitchFamily="34" charset="0"/>
                <a:cs typeface="Segoe UI Semilight" panose="020B0402040204020203" pitchFamily="34" charset="0"/>
              </a:rPr>
              <a:t>Restore-</a:t>
            </a:r>
            <a:r>
              <a:rPr lang="en-US" sz="1800" b="1" dirty="0" err="1">
                <a:latin typeface="Segoe UI Semilight" panose="020B0402040204020203" pitchFamily="34" charset="0"/>
                <a:cs typeface="Segoe UI Semilight" panose="020B0402040204020203" pitchFamily="34" charset="0"/>
              </a:rPr>
              <a:t>MsolUser</a:t>
            </a:r>
            <a:r>
              <a:rPr lang="en-US" sz="1800" dirty="0">
                <a:latin typeface="Segoe UI Semilight" panose="020B0402040204020203" pitchFamily="34" charset="0"/>
                <a:cs typeface="Segoe UI Semilight" panose="020B0402040204020203" pitchFamily="34" charset="0"/>
              </a:rPr>
              <a:t> cmdlet)</a:t>
            </a:r>
          </a:p>
          <a:p>
            <a:pPr algn="l"/>
            <a:endParaRPr lang="en-US" sz="20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FBC05598-E44E-446F-AC1C-3AD551FD87C1}"/>
              </a:ext>
            </a:extLst>
          </p:cNvPr>
          <p:cNvSpPr txBox="1"/>
          <p:nvPr/>
        </p:nvSpPr>
        <p:spPr>
          <a:xfrm flipH="1">
            <a:off x="5766381" y="6260844"/>
            <a:ext cx="6167470" cy="492443"/>
          </a:xfrm>
          <a:prstGeom prst="rect">
            <a:avLst/>
          </a:prstGeom>
          <a:noFill/>
        </p:spPr>
        <p:txBody>
          <a:bodyPr wrap="square" lIns="0" tIns="0" rIns="0" bIns="0" rtlCol="0">
            <a:spAutoFit/>
          </a:bodyPr>
          <a:lstStyle/>
          <a:p>
            <a:pPr algn="ctr"/>
            <a:r>
              <a:rPr lang="en-US" sz="1600" dirty="0">
                <a:latin typeface="Segoe UI Semilight" panose="020B0402040204020203" pitchFamily="34" charset="0"/>
                <a:cs typeface="Segoe UI Semilight" panose="020B0402040204020203" pitchFamily="34" charset="0"/>
              </a:rPr>
              <a:t>D</a:t>
            </a:r>
            <a:r>
              <a:rPr lang="en-US" sz="1600" b="0" i="0" u="none" strike="noStrike" dirty="0">
                <a:effectLst/>
                <a:latin typeface="Segoe UI Semilight" panose="020B0402040204020203" pitchFamily="34" charset="0"/>
                <a:cs typeface="Segoe UI Semilight" panose="020B0402040204020203" pitchFamily="34" charset="0"/>
              </a:rPr>
              <a:t>eleted users are still a part of their managed tenant. </a:t>
            </a:r>
          </a:p>
          <a:p>
            <a:pPr algn="ctr"/>
            <a:r>
              <a:rPr lang="en-US" sz="1600" b="0" i="0" u="none" strike="noStrike" dirty="0">
                <a:effectLst/>
                <a:latin typeface="Segoe UI Semilight" panose="020B0402040204020203" pitchFamily="34" charset="0"/>
                <a:cs typeface="Segoe UI Semilight" panose="020B0402040204020203" pitchFamily="34" charset="0"/>
              </a:rPr>
              <a:t>A recovery operation simply re-activates the Azure AD user.</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580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4</a:t>
            </a:r>
            <a:r>
              <a:rPr lang="bs-Latn-BA" dirty="0"/>
              <a:t>: </a:t>
            </a:r>
            <a:r>
              <a:rPr lang="en-US" dirty="0"/>
              <a:t>Managing Security Groups in Microsoft 365</a:t>
            </a:r>
          </a:p>
        </p:txBody>
      </p:sp>
    </p:spTree>
    <p:extLst>
      <p:ext uri="{BB962C8B-B14F-4D97-AF65-F5344CB8AC3E}">
        <p14:creationId xmlns:p14="http://schemas.microsoft.com/office/powerpoint/2010/main" val="658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84200" y="1435497"/>
            <a:ext cx="11018520" cy="3871829"/>
          </a:xfrm>
        </p:spPr>
        <p:txBody>
          <a:bodyPr/>
          <a:lstStyle/>
          <a:p>
            <a:r>
              <a:rPr lang="en-US" dirty="0"/>
              <a:t>After you create your users for the Microsoft 365 tenant, you can optionally create groups for distributing email to multiple users with Exchange Online. </a:t>
            </a:r>
            <a:br>
              <a:rPr lang="en-US" dirty="0"/>
            </a:br>
            <a:endParaRPr lang="bs-Latn-BA" dirty="0"/>
          </a:p>
          <a:p>
            <a:r>
              <a:rPr lang="bs-Latn-BA" dirty="0"/>
              <a:t>To do this you need to:</a:t>
            </a:r>
            <a:br>
              <a:rPr lang="en-US" dirty="0"/>
            </a:br>
            <a:endParaRPr lang="bs-Latn-BA" sz="1000" dirty="0"/>
          </a:p>
          <a:p>
            <a:pPr lvl="1"/>
            <a:r>
              <a:rPr lang="bs-Latn-BA" dirty="0"/>
              <a:t>Understand groups in Microsoft 365</a:t>
            </a:r>
          </a:p>
          <a:p>
            <a:pPr lvl="1"/>
            <a:r>
              <a:rPr lang="bs-Latn-BA" dirty="0"/>
              <a:t>Understand how to create and manage groups</a:t>
            </a:r>
          </a:p>
          <a:p>
            <a:pPr lvl="1"/>
            <a:r>
              <a:rPr lang="bs-Latn-BA" dirty="0"/>
              <a:t>Understand how to use Azure AD Privileged Identity Management</a:t>
            </a:r>
          </a:p>
          <a:p>
            <a:pPr lvl="1"/>
            <a:endParaRPr lang="en-US" dirty="0"/>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198072"/>
          </a:xfrm>
        </p:spPr>
        <p:txBody>
          <a:bodyPr/>
          <a:lstStyle/>
          <a:p>
            <a:r>
              <a:rPr lang="bs-Latn-BA" dirty="0"/>
              <a:t>Configuring Your Microsoft 365 Experience</a:t>
            </a:r>
          </a:p>
          <a:p>
            <a:r>
              <a:rPr lang="en-US" dirty="0">
                <a:solidFill>
                  <a:schemeClr val="tx1"/>
                </a:solidFill>
                <a:cs typeface="Segoe UI" panose="020B0502040204020203" pitchFamily="34" charset="0"/>
              </a:rPr>
              <a:t>Lab 1-Exercise 1 – Initialize your Microsoft 365 Tenant</a:t>
            </a:r>
          </a:p>
          <a:p>
            <a:r>
              <a:rPr lang="en-US" dirty="0"/>
              <a:t>Managing User Accounts and Licenses in Microsoft 365</a:t>
            </a:r>
          </a:p>
          <a:p>
            <a:r>
              <a:rPr lang="en-US" dirty="0"/>
              <a:t>Managing Security Groups in Microsoft 365</a:t>
            </a:r>
          </a:p>
          <a:p>
            <a:r>
              <a:rPr lang="en-US" dirty="0">
                <a:solidFill>
                  <a:schemeClr val="tx1"/>
                </a:solidFill>
                <a:cs typeface="Segoe UI" panose="020B0502040204020203" pitchFamily="34" charset="0"/>
              </a:rPr>
              <a:t>Lab 1-Exercise 2 – Manage Users and Groups</a:t>
            </a:r>
          </a:p>
          <a:p>
            <a:r>
              <a:rPr lang="bs-Latn-BA" dirty="0"/>
              <a:t>Implementing Your Domain Services</a:t>
            </a:r>
          </a:p>
          <a:p>
            <a:r>
              <a:rPr lang="en-US" dirty="0">
                <a:solidFill>
                  <a:schemeClr val="tx1"/>
                </a:solidFill>
                <a:cs typeface="Segoe UI" panose="020B0502040204020203" pitchFamily="34" charset="0"/>
              </a:rPr>
              <a:t>Lab 1-Exercise 3 – Add a Custom Domain</a:t>
            </a:r>
          </a:p>
          <a:p>
            <a:r>
              <a:rPr lang="bs-Latn-BA" dirty="0"/>
              <a:t>Leveraging FastTrack and Partner Services </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Groups in Microsoft 365</a:t>
            </a:r>
          </a:p>
        </p:txBody>
      </p:sp>
      <p:pic>
        <p:nvPicPr>
          <p:cNvPr id="2" name="Picture 1" descr="A close up of a map&#10;&#10;Description automatically generated">
            <a:extLst>
              <a:ext uri="{FF2B5EF4-FFF2-40B4-BE49-F238E27FC236}">
                <a16:creationId xmlns:a16="http://schemas.microsoft.com/office/drawing/2014/main" id="{5898CF99-7DFE-4CDE-9BA5-C418D553D45A}"/>
              </a:ext>
            </a:extLst>
          </p:cNvPr>
          <p:cNvPicPr>
            <a:picLocks noChangeAspect="1"/>
          </p:cNvPicPr>
          <p:nvPr/>
        </p:nvPicPr>
        <p:blipFill>
          <a:blip r:embed="rId3"/>
          <a:stretch>
            <a:fillRect/>
          </a:stretch>
        </p:blipFill>
        <p:spPr>
          <a:xfrm>
            <a:off x="6782126" y="1894115"/>
            <a:ext cx="5084572" cy="4963886"/>
          </a:xfrm>
          <a:prstGeom prst="rect">
            <a:avLst/>
          </a:prstGeom>
        </p:spPr>
      </p:pic>
      <p:sp>
        <p:nvSpPr>
          <p:cNvPr id="6" name="Text Placeholder 5"/>
          <p:cNvSpPr>
            <a:spLocks noGrp="1"/>
          </p:cNvSpPr>
          <p:nvPr>
            <p:ph type="body" sz="quarter" idx="10"/>
          </p:nvPr>
        </p:nvSpPr>
        <p:spPr>
          <a:xfrm>
            <a:off x="584200" y="1435497"/>
            <a:ext cx="11018520" cy="3010055"/>
          </a:xfrm>
        </p:spPr>
        <p:txBody>
          <a:bodyPr/>
          <a:lstStyle/>
          <a:p>
            <a:r>
              <a:rPr lang="en-US" sz="2400" dirty="0"/>
              <a:t>You can use groups to manage sets of users at the same time</a:t>
            </a:r>
            <a:r>
              <a:rPr lang="bs-Latn-BA" sz="2400" dirty="0"/>
              <a:t> in Microsoft 365</a:t>
            </a:r>
            <a:br>
              <a:rPr lang="en-US" sz="2400" dirty="0"/>
            </a:br>
            <a:endParaRPr lang="bs-Latn-BA" sz="700" dirty="0"/>
          </a:p>
          <a:p>
            <a:r>
              <a:rPr lang="bs-Latn-BA" sz="2400" dirty="0"/>
              <a:t>Supported types of groups in Microsoft 365 </a:t>
            </a:r>
            <a:r>
              <a:rPr lang="en-US" sz="2400" dirty="0"/>
              <a:t>include</a:t>
            </a:r>
            <a:r>
              <a:rPr lang="bs-Latn-BA" sz="2400" dirty="0"/>
              <a:t>:</a:t>
            </a:r>
            <a:br>
              <a:rPr lang="en-US" dirty="0"/>
            </a:br>
            <a:endParaRPr lang="en-US" sz="1000" dirty="0"/>
          </a:p>
          <a:p>
            <a:pPr lvl="1"/>
            <a:r>
              <a:rPr lang="en-US" dirty="0">
                <a:latin typeface="Segoe UI Semilight" panose="020B0402040204020203" pitchFamily="34" charset="0"/>
                <a:cs typeface="Segoe UI Semilight" panose="020B0402040204020203" pitchFamily="34" charset="0"/>
              </a:rPr>
              <a:t>Office 365 group</a:t>
            </a:r>
          </a:p>
          <a:p>
            <a:pPr lvl="1"/>
            <a:r>
              <a:rPr lang="en-US" dirty="0">
                <a:latin typeface="Segoe UI Semilight" panose="020B0402040204020203" pitchFamily="34" charset="0"/>
                <a:cs typeface="Segoe UI Semilight" panose="020B0402040204020203" pitchFamily="34" charset="0"/>
              </a:rPr>
              <a:t>Distribution list</a:t>
            </a:r>
          </a:p>
          <a:p>
            <a:pPr lvl="1"/>
            <a:r>
              <a:rPr lang="en-US" dirty="0">
                <a:latin typeface="Segoe UI Semilight" panose="020B0402040204020203" pitchFamily="34" charset="0"/>
                <a:cs typeface="Segoe UI Semilight" panose="020B0402040204020203" pitchFamily="34" charset="0"/>
              </a:rPr>
              <a:t>Mail-enabled security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r>
              <a:rPr lang="bs-Latn-BA"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(Exchange only)</a:t>
            </a:r>
          </a:p>
        </p:txBody>
      </p:sp>
    </p:spTree>
    <p:extLst>
      <p:ext uri="{BB962C8B-B14F-4D97-AF65-F5344CB8AC3E}">
        <p14:creationId xmlns:p14="http://schemas.microsoft.com/office/powerpoint/2010/main" val="196828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and Managing Groups</a:t>
            </a:r>
            <a:endParaRPr lang="en-US" dirty="0"/>
          </a:p>
        </p:txBody>
      </p:sp>
      <p:sp>
        <p:nvSpPr>
          <p:cNvPr id="6" name="Text Placeholder 5"/>
          <p:cNvSpPr>
            <a:spLocks noGrp="1"/>
          </p:cNvSpPr>
          <p:nvPr>
            <p:ph type="body" sz="quarter" idx="10"/>
          </p:nvPr>
        </p:nvSpPr>
        <p:spPr>
          <a:xfrm>
            <a:off x="584200" y="1435497"/>
            <a:ext cx="11018520" cy="4844403"/>
          </a:xfrm>
        </p:spPr>
        <p:txBody>
          <a:bodyPr/>
          <a:lstStyle/>
          <a:p>
            <a:r>
              <a:rPr lang="en-US" sz="2400" dirty="0"/>
              <a:t>Y</a:t>
            </a:r>
            <a:r>
              <a:rPr lang="bs-Latn-BA" sz="2400" dirty="0"/>
              <a:t>ou can use </a:t>
            </a:r>
            <a:r>
              <a:rPr lang="en-US" sz="2400" dirty="0"/>
              <a:t>the Microsoft 365 admin center</a:t>
            </a:r>
            <a:r>
              <a:rPr lang="bs-Latn-BA" sz="2400" dirty="0"/>
              <a:t> or Windows PowerShell </a:t>
            </a:r>
            <a:r>
              <a:rPr lang="en-US" sz="2400" dirty="0"/>
              <a:t>to create a security group in the Microsoft 365 </a:t>
            </a:r>
            <a:br>
              <a:rPr lang="en-US" sz="2400" dirty="0"/>
            </a:br>
            <a:endParaRPr lang="bs-Latn-BA" sz="2400" dirty="0"/>
          </a:p>
          <a:p>
            <a:r>
              <a:rPr lang="en-US" sz="2400" dirty="0"/>
              <a:t>To ensure that you create and manage your groups correctly, you should consider the following best practices:</a:t>
            </a:r>
            <a:br>
              <a:rPr lang="en-US" sz="2400" dirty="0"/>
            </a:br>
            <a:endParaRPr lang="en-US" sz="900" dirty="0"/>
          </a:p>
          <a:p>
            <a:pPr lvl="1"/>
            <a:r>
              <a:rPr lang="en-US" dirty="0"/>
              <a:t>Keep your group naming convention simple but clear</a:t>
            </a:r>
            <a:br>
              <a:rPr lang="en-US" dirty="0"/>
            </a:br>
            <a:endParaRPr lang="en-US" dirty="0"/>
          </a:p>
          <a:p>
            <a:pPr lvl="1"/>
            <a:r>
              <a:rPr lang="en-US" dirty="0"/>
              <a:t>Create policies and procedures for ongoing group maintenance</a:t>
            </a:r>
            <a:br>
              <a:rPr lang="en-US" dirty="0"/>
            </a:br>
            <a:endParaRPr lang="en-US" dirty="0"/>
          </a:p>
          <a:p>
            <a:pPr lvl="1"/>
            <a:r>
              <a:rPr lang="en-US" dirty="0"/>
              <a:t>Add users to security groups and then add those security groups to the default groups rather than adding individual users to the default groups</a:t>
            </a:r>
            <a:br>
              <a:rPr lang="en-US" dirty="0"/>
            </a:br>
            <a:endParaRPr lang="en-US" dirty="0"/>
          </a:p>
          <a:p>
            <a:pPr lvl="1"/>
            <a:r>
              <a:rPr lang="en-US" dirty="0"/>
              <a:t>Maintain a consistent and well-defined account provisioning process</a:t>
            </a:r>
          </a:p>
        </p:txBody>
      </p:sp>
    </p:spTree>
    <p:extLst>
      <p:ext uri="{BB962C8B-B14F-4D97-AF65-F5344CB8AC3E}">
        <p14:creationId xmlns:p14="http://schemas.microsoft.com/office/powerpoint/2010/main" val="6376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Groups in Exchange Online and SharePoint Online</a:t>
            </a:r>
          </a:p>
        </p:txBody>
      </p:sp>
      <p:sp>
        <p:nvSpPr>
          <p:cNvPr id="6" name="Text Placeholder 5"/>
          <p:cNvSpPr>
            <a:spLocks noGrp="1"/>
          </p:cNvSpPr>
          <p:nvPr>
            <p:ph type="body" sz="quarter" idx="10"/>
          </p:nvPr>
        </p:nvSpPr>
        <p:spPr>
          <a:xfrm>
            <a:off x="584200" y="1435497"/>
            <a:ext cx="11018520" cy="5059847"/>
          </a:xfrm>
        </p:spPr>
        <p:txBody>
          <a:bodyPr/>
          <a:lstStyle/>
          <a:p>
            <a:r>
              <a:rPr lang="en-US" sz="2000" b="0" i="0" u="none" strike="noStrike" dirty="0">
                <a:effectLst/>
              </a:rPr>
              <a:t>If you want to create groups of users so you can send email to them all at the same time, you can do that in the Exchange admin center:</a:t>
            </a:r>
          </a:p>
          <a:p>
            <a:endParaRPr lang="en-US" dirty="0">
              <a:latin typeface="Segoe UI VSS (Regular)"/>
            </a:endParaRPr>
          </a:p>
          <a:p>
            <a:pPr lvl="1"/>
            <a:r>
              <a:rPr lang="en-US" dirty="0">
                <a:latin typeface="Segoe UI Semilight" panose="020B0402040204020203" pitchFamily="34" charset="0"/>
                <a:cs typeface="Segoe UI Semilight" panose="020B0402040204020203" pitchFamily="34" charset="0"/>
              </a:rPr>
              <a:t>Distribution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p>
          <a:p>
            <a:pPr lvl="1"/>
            <a:endParaRPr lang="en-US" dirty="0">
              <a:latin typeface="Segoe UI VSS (Regular)"/>
            </a:endParaRPr>
          </a:p>
          <a:p>
            <a:r>
              <a:rPr lang="en-US" sz="2000" b="0" i="0" u="none" strike="noStrike" dirty="0">
                <a:effectLst/>
              </a:rPr>
              <a:t>SharePoint groups are created automatically when you make a site collection. A security group you create in SharePoint is only recognized by that SharePoint site collection.</a:t>
            </a:r>
          </a:p>
          <a:p>
            <a:endParaRPr lang="en-US" sz="2000" dirty="0"/>
          </a:p>
          <a:p>
            <a:r>
              <a:rPr lang="en-US" sz="2000" dirty="0"/>
              <a:t>You do not need security groups to be secure. </a:t>
            </a:r>
          </a:p>
          <a:p>
            <a:endParaRPr lang="en-US" sz="800" b="0" i="0" u="none" strike="noStrike" dirty="0">
              <a:effectLst/>
            </a:endParaRPr>
          </a:p>
          <a:p>
            <a:pPr lvl="1"/>
            <a:r>
              <a:rPr lang="en-US" b="0" i="0" u="none" strike="noStrike" dirty="0">
                <a:effectLst/>
                <a:latin typeface="Segoe UI Semilight" panose="020B0402040204020203" pitchFamily="34" charset="0"/>
                <a:cs typeface="Segoe UI Semilight" panose="020B0402040204020203" pitchFamily="34" charset="0"/>
              </a:rPr>
              <a:t>You can always grant user permissions and access to sites individually. </a:t>
            </a:r>
          </a:p>
          <a:p>
            <a:pPr lvl="1"/>
            <a:endParaRPr lang="en-US" sz="800" dirty="0">
              <a:latin typeface="Segoe UI Semilight" panose="020B0402040204020203" pitchFamily="34" charset="0"/>
              <a:cs typeface="Segoe UI Semilight" panose="020B0402040204020203" pitchFamily="34" charset="0"/>
            </a:endParaRPr>
          </a:p>
          <a:p>
            <a:pPr lvl="1"/>
            <a:r>
              <a:rPr lang="en-US" b="0" i="0" u="none" strike="noStrike" dirty="0">
                <a:effectLst/>
                <a:latin typeface="Segoe UI Semilight" panose="020B0402040204020203" pitchFamily="34" charset="0"/>
                <a:cs typeface="Segoe UI Semilight" panose="020B0402040204020203" pitchFamily="34" charset="0"/>
              </a:rPr>
              <a:t>But with security groups, you can easily manage larger groups of users.</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5</a:t>
            </a:r>
            <a:r>
              <a:rPr lang="bs-Latn-BA" dirty="0"/>
              <a:t>: </a:t>
            </a:r>
            <a:r>
              <a:rPr lang="en-US" dirty="0">
                <a:solidFill>
                  <a:schemeClr val="tx1"/>
                </a:solidFill>
              </a:rPr>
              <a:t>Lab 1 - Exercise 2</a:t>
            </a:r>
            <a:br>
              <a:rPr lang="en-US" dirty="0">
                <a:solidFill>
                  <a:schemeClr val="tx1"/>
                </a:solidFill>
              </a:rPr>
            </a:br>
            <a:endParaRPr lang="en-US" dirty="0"/>
          </a:p>
        </p:txBody>
      </p:sp>
    </p:spTree>
    <p:extLst>
      <p:ext uri="{BB962C8B-B14F-4D97-AF65-F5344CB8AC3E}">
        <p14:creationId xmlns:p14="http://schemas.microsoft.com/office/powerpoint/2010/main" val="283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lstStyle/>
          <a:p>
            <a:r>
              <a:rPr lang="en-US" dirty="0"/>
              <a:t>Lab Exercises (continued)</a:t>
            </a:r>
          </a:p>
        </p:txBody>
      </p:sp>
      <p:sp>
        <p:nvSpPr>
          <p:cNvPr id="6" name="Text Placeholder 5"/>
          <p:cNvSpPr>
            <a:spLocks noGrp="1"/>
          </p:cNvSpPr>
          <p:nvPr>
            <p:ph type="body" sz="quarter" idx="10"/>
          </p:nvPr>
        </p:nvSpPr>
        <p:spPr>
          <a:xfrm>
            <a:off x="2897746" y="1195720"/>
            <a:ext cx="8713766" cy="2573012"/>
          </a:xfrm>
        </p:spPr>
        <p:txBody>
          <a:bodyPr/>
          <a:lstStyle/>
          <a:p>
            <a:pPr lvl="0" fontAlgn="base"/>
            <a:r>
              <a:rPr lang="en-US" dirty="0"/>
              <a:t>Exercise 2: Manage Users and Groups</a:t>
            </a:r>
          </a:p>
          <a:p>
            <a:pPr lvl="0" fontAlgn="base"/>
            <a:endParaRPr lang="en-US" sz="800" dirty="0"/>
          </a:p>
          <a:p>
            <a:pPr lvl="1" fontAlgn="base"/>
            <a:r>
              <a:rPr lang="en-US" dirty="0"/>
              <a:t>Task 1 - Create a User Account for </a:t>
            </a:r>
            <a:r>
              <a:rPr lang="en-US" dirty="0" err="1"/>
              <a:t>Adatum’s</a:t>
            </a:r>
            <a:r>
              <a:rPr lang="en-US" dirty="0"/>
              <a:t> Enterprise Administrator</a:t>
            </a:r>
          </a:p>
          <a:p>
            <a:pPr lvl="1" fontAlgn="base"/>
            <a:r>
              <a:rPr lang="en-US" dirty="0"/>
              <a:t>Task 2 - Create and Manage Groups </a:t>
            </a:r>
          </a:p>
          <a:p>
            <a:pPr lvl="1" fontAlgn="base"/>
            <a:r>
              <a:rPr lang="en-US" dirty="0"/>
              <a:t>Task 3 - Recover Groups using PowerShell </a:t>
            </a:r>
          </a:p>
          <a:p>
            <a:pPr lvl="1" fontAlgn="base"/>
            <a:endParaRPr lang="en-US" dirty="0"/>
          </a:p>
          <a:p>
            <a:pPr marL="0" lvl="0" indent="0" fontAlgn="base">
              <a:buNone/>
            </a:pPr>
            <a:endParaRPr lang="en-US" dirty="0"/>
          </a:p>
        </p:txBody>
      </p:sp>
      <p:pic>
        <p:nvPicPr>
          <p:cNvPr id="4" name="Picture 3" descr="A picture containing drawing&#10;&#10;Description automatically generated">
            <a:extLst>
              <a:ext uri="{FF2B5EF4-FFF2-40B4-BE49-F238E27FC236}">
                <a16:creationId xmlns:a16="http://schemas.microsoft.com/office/drawing/2014/main" id="{571AF563-20CC-4D78-8DA2-79B770C110DA}"/>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28004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9420805" cy="498598"/>
          </a:xfrm>
        </p:spPr>
        <p:txBody>
          <a:bodyPr/>
          <a:lstStyle/>
          <a:p>
            <a:r>
              <a:rPr lang="bs-Latn-BA" dirty="0"/>
              <a:t>Lesson </a:t>
            </a:r>
            <a:r>
              <a:rPr lang="en-US" dirty="0"/>
              <a:t>6</a:t>
            </a:r>
            <a:r>
              <a:rPr lang="bs-Latn-BA" dirty="0"/>
              <a:t>: Implementing Your Domain Services</a:t>
            </a:r>
            <a:endParaRPr lang="en-US" dirty="0"/>
          </a:p>
        </p:txBody>
      </p:sp>
    </p:spTree>
    <p:extLst>
      <p:ext uri="{BB962C8B-B14F-4D97-AF65-F5344CB8AC3E}">
        <p14:creationId xmlns:p14="http://schemas.microsoft.com/office/powerpoint/2010/main" val="327256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862322"/>
          </a:xfrm>
        </p:spPr>
        <p:txBody>
          <a:bodyPr/>
          <a:lstStyle/>
          <a:p>
            <a:r>
              <a:rPr lang="bs-Latn-BA" dirty="0"/>
              <a:t>This lesson will provide you </a:t>
            </a:r>
            <a:r>
              <a:rPr lang="en-US" dirty="0"/>
              <a:t>with insight into how to implement your domain services</a:t>
            </a:r>
            <a:r>
              <a:rPr lang="bs-Latn-BA" dirty="0"/>
              <a:t> by covering</a:t>
            </a:r>
            <a:r>
              <a:rPr lang="en-US" dirty="0"/>
              <a:t> the following topics</a:t>
            </a:r>
            <a:r>
              <a:rPr lang="bs-Latn-BA" dirty="0"/>
              <a:t>:</a:t>
            </a:r>
            <a:br>
              <a:rPr lang="en-US" dirty="0"/>
            </a:br>
            <a:endParaRPr lang="bs-Latn-BA" sz="1000" dirty="0"/>
          </a:p>
          <a:p>
            <a:pPr lvl="1"/>
            <a:r>
              <a:rPr lang="en-US" dirty="0"/>
              <a:t>Implementing Your Domain Services</a:t>
            </a:r>
          </a:p>
          <a:p>
            <a:pPr lvl="1"/>
            <a:r>
              <a:rPr lang="en-US" dirty="0"/>
              <a:t>Adding a Custom Domain to Microsoft 365</a:t>
            </a:r>
          </a:p>
          <a:p>
            <a:pPr lvl="1"/>
            <a:r>
              <a:rPr lang="en-US" dirty="0"/>
              <a:t>Planning DNS for Custom Domains</a:t>
            </a:r>
          </a:p>
          <a:p>
            <a:pPr lvl="1"/>
            <a:r>
              <a:rPr lang="en-US" dirty="0"/>
              <a:t>DNS Record Requirements</a:t>
            </a:r>
          </a:p>
          <a:p>
            <a:pPr lvl="1"/>
            <a:r>
              <a:rPr lang="en-US" dirty="0"/>
              <a:t>Setting up a Custom Domain</a:t>
            </a:r>
          </a:p>
        </p:txBody>
      </p:sp>
    </p:spTree>
    <p:extLst>
      <p:ext uri="{BB962C8B-B14F-4D97-AF65-F5344CB8AC3E}">
        <p14:creationId xmlns:p14="http://schemas.microsoft.com/office/powerpoint/2010/main" val="391905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for Custom Domains</a:t>
            </a:r>
            <a:endParaRPr lang="en-US" dirty="0"/>
          </a:p>
        </p:txBody>
      </p:sp>
      <p:sp>
        <p:nvSpPr>
          <p:cNvPr id="6" name="Text Placeholder 5"/>
          <p:cNvSpPr>
            <a:spLocks noGrp="1"/>
          </p:cNvSpPr>
          <p:nvPr>
            <p:ph type="body" sz="quarter" idx="10"/>
          </p:nvPr>
        </p:nvSpPr>
        <p:spPr>
          <a:xfrm>
            <a:off x="588263" y="1391728"/>
            <a:ext cx="11018520" cy="5004447"/>
          </a:xfrm>
        </p:spPr>
        <p:txBody>
          <a:bodyPr/>
          <a:lstStyle/>
          <a:p>
            <a:pPr marL="0" indent="0">
              <a:buNone/>
            </a:pPr>
            <a:r>
              <a:rPr lang="en-US" dirty="0"/>
              <a:t>You should consider the following factors before adding custom domains to Microsoft 365</a:t>
            </a:r>
            <a:r>
              <a:rPr lang="bs-Latn-BA" dirty="0"/>
              <a:t>:</a:t>
            </a:r>
            <a:br>
              <a:rPr lang="en-US" dirty="0"/>
            </a:br>
            <a:endParaRPr lang="en-US" sz="1000" dirty="0"/>
          </a:p>
          <a:p>
            <a:r>
              <a:rPr lang="en-US" sz="2400" dirty="0"/>
              <a:t>Multiple Domains</a:t>
            </a:r>
          </a:p>
          <a:p>
            <a:r>
              <a:rPr lang="en-US" sz="2400" dirty="0"/>
              <a:t>Subdomains</a:t>
            </a:r>
          </a:p>
          <a:p>
            <a:r>
              <a:rPr lang="en-US" sz="2400" dirty="0"/>
              <a:t>Domain numbers</a:t>
            </a:r>
          </a:p>
          <a:p>
            <a:r>
              <a:rPr lang="en-US" sz="2400" dirty="0"/>
              <a:t>Domain adding order</a:t>
            </a:r>
          </a:p>
          <a:p>
            <a:r>
              <a:rPr lang="en-US" sz="2400" dirty="0"/>
              <a:t>DNS record hosting</a:t>
            </a:r>
          </a:p>
          <a:p>
            <a:r>
              <a:rPr lang="en-US" sz="2400" dirty="0"/>
              <a:t>Access to the DNS console</a:t>
            </a:r>
          </a:p>
          <a:p>
            <a:r>
              <a:rPr lang="en-US" sz="2400" dirty="0"/>
              <a:t>Not registering DNS</a:t>
            </a:r>
          </a:p>
          <a:p>
            <a:r>
              <a:rPr lang="en-US" sz="2400" dirty="0"/>
              <a:t>Not changing all records</a:t>
            </a:r>
          </a:p>
          <a:p>
            <a:r>
              <a:rPr lang="en-US" sz="2400" dirty="0"/>
              <a:t>DNS record propagation timings</a:t>
            </a:r>
          </a:p>
        </p:txBody>
      </p:sp>
    </p:spTree>
    <p:extLst>
      <p:ext uri="{BB962C8B-B14F-4D97-AF65-F5344CB8AC3E}">
        <p14:creationId xmlns:p14="http://schemas.microsoft.com/office/powerpoint/2010/main" val="9487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3"/>
            <a:ext cx="11018520" cy="553998"/>
          </a:xfrm>
        </p:spPr>
        <p:txBody>
          <a:bodyPr/>
          <a:lstStyle/>
          <a:p>
            <a:r>
              <a:rPr lang="bs-Latn-BA" dirty="0"/>
              <a:t>Adding a Custom Domain to Microsoft 365</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78131660-A760-4FA9-931F-80B7375215E8}"/>
              </a:ext>
            </a:extLst>
          </p:cNvPr>
          <p:cNvPicPr>
            <a:picLocks noChangeAspect="1"/>
          </p:cNvPicPr>
          <p:nvPr/>
        </p:nvPicPr>
        <p:blipFill>
          <a:blip r:embed="rId3"/>
          <a:stretch>
            <a:fillRect/>
          </a:stretch>
        </p:blipFill>
        <p:spPr>
          <a:xfrm>
            <a:off x="5606226" y="1894114"/>
            <a:ext cx="6585774" cy="3701205"/>
          </a:xfrm>
          <a:prstGeom prst="rect">
            <a:avLst/>
          </a:prstGeom>
        </p:spPr>
      </p:pic>
      <p:sp>
        <p:nvSpPr>
          <p:cNvPr id="6" name="Text Placeholder 5"/>
          <p:cNvSpPr>
            <a:spLocks noGrp="1"/>
          </p:cNvSpPr>
          <p:nvPr>
            <p:ph type="body" sz="quarter" idx="10"/>
          </p:nvPr>
        </p:nvSpPr>
        <p:spPr>
          <a:xfrm>
            <a:off x="238430" y="1444289"/>
            <a:ext cx="5677178" cy="5029069"/>
          </a:xfrm>
        </p:spPr>
        <p:txBody>
          <a:bodyPr/>
          <a:lstStyle/>
          <a:p>
            <a:pPr marL="0" indent="0">
              <a:buNone/>
            </a:pPr>
            <a:r>
              <a:rPr lang="en-US" sz="2000" dirty="0"/>
              <a:t>If an organization has a domain name that it wants to add to Microsoft 365, it must perform the following steps to add a custom domain to Microsoft 365:</a:t>
            </a:r>
            <a:br>
              <a:rPr lang="en-US" sz="2000" dirty="0"/>
            </a:br>
            <a:endParaRPr lang="en-US" sz="2000" dirty="0"/>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have ownership of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have administrative access to manage DNS for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can make changes to the DNS records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Sign into the Microsoft 365 admin center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Confirm domain ownership for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Change the default domain to the new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Add users and assign licenses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Set the domain purpose and finish configuring DNS</a:t>
            </a:r>
          </a:p>
        </p:txBody>
      </p:sp>
      <p:sp>
        <p:nvSpPr>
          <p:cNvPr id="4" name="TextBox 3">
            <a:extLst>
              <a:ext uri="{FF2B5EF4-FFF2-40B4-BE49-F238E27FC236}">
                <a16:creationId xmlns:a16="http://schemas.microsoft.com/office/drawing/2014/main" id="{943EC606-E1F2-49E1-BDD8-36ECF12F1D33}"/>
              </a:ext>
            </a:extLst>
          </p:cNvPr>
          <p:cNvSpPr txBox="1"/>
          <p:nvPr/>
        </p:nvSpPr>
        <p:spPr>
          <a:xfrm>
            <a:off x="6774024" y="5380707"/>
            <a:ext cx="5179545" cy="553998"/>
          </a:xfrm>
          <a:prstGeom prst="rect">
            <a:avLst/>
          </a:prstGeom>
          <a:noFill/>
        </p:spPr>
        <p:txBody>
          <a:bodyPr wrap="square" lIns="0" tIns="0" rIns="0" bIns="0" rtlCol="0">
            <a:spAutoFit/>
          </a:bodyPr>
          <a:lstStyle/>
          <a:p>
            <a:pPr algn="l"/>
            <a:r>
              <a:rPr lang="en-US" sz="1800" dirty="0">
                <a:latin typeface="Segoe UI Semilight" panose="020B0402040204020203" pitchFamily="34" charset="0"/>
                <a:cs typeface="Segoe UI Semilight" panose="020B0402040204020203" pitchFamily="34" charset="0"/>
              </a:rPr>
              <a:t>P</a:t>
            </a:r>
            <a:r>
              <a:rPr lang="en-US" sz="1800" b="0" i="0" u="none" strike="noStrike" dirty="0">
                <a:effectLst/>
                <a:latin typeface="Segoe UI Semilight" panose="020B0402040204020203" pitchFamily="34" charset="0"/>
                <a:cs typeface="Segoe UI Semilight" panose="020B0402040204020203" pitchFamily="34" charset="0"/>
              </a:rPr>
              <a:t>ublic domains must point to Office 365 to receive emails and use them in Office 365.</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59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DNS for Custom Domain</a:t>
            </a:r>
            <a:r>
              <a:rPr lang="en-US" dirty="0"/>
              <a:t>s</a:t>
            </a:r>
          </a:p>
        </p:txBody>
      </p:sp>
      <p:sp>
        <p:nvSpPr>
          <p:cNvPr id="6" name="Text Placeholder 5"/>
          <p:cNvSpPr>
            <a:spLocks noGrp="1"/>
          </p:cNvSpPr>
          <p:nvPr>
            <p:ph type="body" sz="quarter" idx="10"/>
          </p:nvPr>
        </p:nvSpPr>
        <p:spPr>
          <a:xfrm>
            <a:off x="592991" y="1338785"/>
            <a:ext cx="11258697" cy="4678204"/>
          </a:xfrm>
        </p:spPr>
        <p:txBody>
          <a:bodyPr/>
          <a:lstStyle/>
          <a:p>
            <a:r>
              <a:rPr lang="en-US" sz="2000" dirty="0"/>
              <a:t>A publicly available DNS zone setup is very important during the Microsoft 365 deployment for organizations that want to use custom domains</a:t>
            </a:r>
            <a:br>
              <a:rPr lang="en-US" sz="2000" dirty="0"/>
            </a:br>
            <a:endParaRPr lang="en-US" sz="2000" dirty="0"/>
          </a:p>
          <a:p>
            <a:r>
              <a:rPr lang="en-US" sz="2000" dirty="0"/>
              <a:t>The following options are available for hosting the DNS zone for a custom domain</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Have a third-party provider, such as GoDaddy, host the DNS zone for the custom domain</a:t>
            </a:r>
          </a:p>
          <a:p>
            <a:pPr lvl="1"/>
            <a:r>
              <a:rPr lang="en-US" dirty="0">
                <a:latin typeface="Segoe UI Semilight" panose="020B0402040204020203" pitchFamily="34" charset="0"/>
                <a:cs typeface="Segoe UI Semilight" panose="020B0402040204020203" pitchFamily="34" charset="0"/>
              </a:rPr>
              <a:t>Host the DNS zone on-premises by using or deploying DNS servers</a:t>
            </a:r>
            <a:br>
              <a:rPr lang="en-US" dirty="0">
                <a:latin typeface="Segoe UI Semilight" panose="020B0402040204020203" pitchFamily="34" charset="0"/>
                <a:cs typeface="Segoe UI Semilight" panose="020B0402040204020203" pitchFamily="34" charset="0"/>
              </a:rPr>
            </a:br>
            <a:endParaRPr lang="en-US" dirty="0">
              <a:latin typeface="Segoe UI Semilight" panose="020B0402040204020203" pitchFamily="34" charset="0"/>
              <a:cs typeface="Segoe UI Semilight" panose="020B0402040204020203" pitchFamily="34" charset="0"/>
            </a:endParaRPr>
          </a:p>
          <a:p>
            <a:r>
              <a:rPr lang="en-US" sz="2000" dirty="0"/>
              <a:t>When planning DNS zones for custom domains, organizations can choose between the following two scenarios</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Internal DNS zones and external DNS zones have different names</a:t>
            </a:r>
          </a:p>
          <a:p>
            <a:pPr lvl="1"/>
            <a:r>
              <a:rPr lang="en-US" dirty="0">
                <a:latin typeface="Segoe UI Semilight" panose="020B0402040204020203" pitchFamily="34" charset="0"/>
                <a:cs typeface="Segoe UI Semilight" panose="020B0402040204020203" pitchFamily="34" charset="0"/>
              </a:rPr>
              <a:t>Internal DNS zones and external DNS zones have the same name (referred to as Split-brain DNS or “split DNS” for short)</a:t>
            </a:r>
          </a:p>
        </p:txBody>
      </p:sp>
    </p:spTree>
    <p:extLst>
      <p:ext uri="{BB962C8B-B14F-4D97-AF65-F5344CB8AC3E}">
        <p14:creationId xmlns:p14="http://schemas.microsoft.com/office/powerpoint/2010/main" val="5159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1</a:t>
            </a:r>
            <a:r>
              <a:rPr lang="bs-Latn-BA" dirty="0"/>
              <a:t>: </a:t>
            </a:r>
            <a:r>
              <a:rPr lang="en-US" dirty="0"/>
              <a:t>Configuring Your Microsoft 365 Experience</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DNS Record Requirements</a:t>
            </a:r>
            <a:endParaRPr lang="en-US" dirty="0"/>
          </a:p>
        </p:txBody>
      </p:sp>
      <p:sp>
        <p:nvSpPr>
          <p:cNvPr id="6" name="Text Placeholder 5"/>
          <p:cNvSpPr>
            <a:spLocks noGrp="1"/>
          </p:cNvSpPr>
          <p:nvPr>
            <p:ph type="body" sz="quarter" idx="10"/>
          </p:nvPr>
        </p:nvSpPr>
        <p:spPr>
          <a:xfrm>
            <a:off x="592992" y="1391537"/>
            <a:ext cx="10942515" cy="861774"/>
          </a:xfrm>
        </p:spPr>
        <p:txBody>
          <a:bodyPr/>
          <a:lstStyle/>
          <a:p>
            <a:pPr marL="0" indent="0">
              <a:buNone/>
            </a:pPr>
            <a:r>
              <a:rPr lang="en-US" dirty="0"/>
              <a:t>Microsoft 365 uses the following subset of DNS records:</a:t>
            </a:r>
            <a:br>
              <a:rPr lang="en-US" dirty="0"/>
            </a:br>
            <a:endParaRPr lang="en-US" dirty="0"/>
          </a:p>
        </p:txBody>
      </p:sp>
      <p:pic>
        <p:nvPicPr>
          <p:cNvPr id="4" name="picture">
            <a:extLst>
              <a:ext uri="{FF2B5EF4-FFF2-40B4-BE49-F238E27FC236}">
                <a16:creationId xmlns:a16="http://schemas.microsoft.com/office/drawing/2014/main" id="{5A86B2FA-7702-457C-A6DD-FD12C7F67859}"/>
              </a:ext>
            </a:extLst>
          </p:cNvPr>
          <p:cNvPicPr/>
          <p:nvPr/>
        </p:nvPicPr>
        <p:blipFill>
          <a:blip r:embed="rId3">
            <a:extLst>
              <a:ext uri="{28A0092B-C50C-407E-A947-70E740481C1C}">
                <a14:useLocalDpi xmlns:a14="http://schemas.microsoft.com/office/drawing/2010/main" val="0"/>
              </a:ext>
            </a:extLst>
          </a:blip>
          <a:stretch>
            <a:fillRect/>
          </a:stretch>
        </p:blipFill>
        <p:spPr>
          <a:xfrm>
            <a:off x="4298284" y="1893178"/>
            <a:ext cx="7819735" cy="4844973"/>
          </a:xfrm>
          <a:prstGeom prst="rect">
            <a:avLst/>
          </a:prstGeom>
        </p:spPr>
      </p:pic>
      <p:sp>
        <p:nvSpPr>
          <p:cNvPr id="5" name="Text Placeholder 5">
            <a:extLst>
              <a:ext uri="{FF2B5EF4-FFF2-40B4-BE49-F238E27FC236}">
                <a16:creationId xmlns:a16="http://schemas.microsoft.com/office/drawing/2014/main" id="{A37168F2-2CF3-412A-8F43-8730FD4225DA}"/>
              </a:ext>
            </a:extLst>
          </p:cNvPr>
          <p:cNvSpPr txBox="1">
            <a:spLocks/>
          </p:cNvSpPr>
          <p:nvPr/>
        </p:nvSpPr>
        <p:spPr>
          <a:xfrm>
            <a:off x="622641" y="2002594"/>
            <a:ext cx="3255107" cy="289310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DNS records for Exchange Online</a:t>
            </a:r>
            <a:br>
              <a:rPr lang="en-US" dirty="0"/>
            </a:br>
            <a:endParaRPr lang="en-US" dirty="0"/>
          </a:p>
          <a:p>
            <a:pPr lvl="1"/>
            <a:r>
              <a:rPr lang="en-US" dirty="0"/>
              <a:t>DNS records for Skype for Business Online</a:t>
            </a:r>
            <a:br>
              <a:rPr lang="en-US" dirty="0"/>
            </a:br>
            <a:endParaRPr lang="en-US" dirty="0"/>
          </a:p>
          <a:p>
            <a:pPr lvl="1"/>
            <a:r>
              <a:rPr lang="en-US" dirty="0"/>
              <a:t>DNS records for Mobile Device Management for Microsoft 365</a:t>
            </a:r>
          </a:p>
        </p:txBody>
      </p:sp>
    </p:spTree>
    <p:extLst>
      <p:ext uri="{BB962C8B-B14F-4D97-AF65-F5344CB8AC3E}">
        <p14:creationId xmlns:p14="http://schemas.microsoft.com/office/powerpoint/2010/main" val="378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Setting up a Custom Domain</a:t>
            </a:r>
            <a:endParaRPr lang="en-US" dirty="0"/>
          </a:p>
        </p:txBody>
      </p:sp>
      <p:sp>
        <p:nvSpPr>
          <p:cNvPr id="6" name="Text Placeholder 5"/>
          <p:cNvSpPr>
            <a:spLocks noGrp="1"/>
          </p:cNvSpPr>
          <p:nvPr>
            <p:ph type="body" sz="quarter" idx="10"/>
          </p:nvPr>
        </p:nvSpPr>
        <p:spPr>
          <a:xfrm>
            <a:off x="592992" y="1346631"/>
            <a:ext cx="10916138" cy="5539978"/>
          </a:xfrm>
        </p:spPr>
        <p:txBody>
          <a:bodyPr/>
          <a:lstStyle/>
          <a:p>
            <a:pPr>
              <a:buFont typeface="Arial" panose="020B0604020202020204" pitchFamily="34" charset="0"/>
              <a:buChar char="•"/>
            </a:pPr>
            <a:r>
              <a:rPr lang="en-US" sz="2400" dirty="0"/>
              <a:t>When adding a custom domain, you must choose how you want to verify that you own the domain. </a:t>
            </a:r>
          </a:p>
          <a:p>
            <a:pPr lvl="1">
              <a:buFont typeface="Arial" panose="020B0604020202020204" pitchFamily="34" charset="0"/>
              <a:buChar char="•"/>
            </a:pPr>
            <a:r>
              <a:rPr lang="en-US" dirty="0"/>
              <a:t>If your domain is registered at GoDaddy or 1&amp;1, Microsoft 365 will set up your records automatically.</a:t>
            </a:r>
            <a:endParaRPr lang="en-US" sz="1800" dirty="0"/>
          </a:p>
          <a:p>
            <a:pPr lvl="1">
              <a:buFont typeface="Arial" panose="020B0604020202020204" pitchFamily="34" charset="0"/>
              <a:buChar char="•"/>
            </a:pPr>
            <a:r>
              <a:rPr lang="en-US" dirty="0"/>
              <a:t>You can have an email sent to the registered contact for the domain with a verification code. If you don't recognize or have access to the email on record, you can use the next option to use a TXT record to verify your domain.</a:t>
            </a:r>
          </a:p>
          <a:p>
            <a:pPr lvl="1">
              <a:buFont typeface="Arial" panose="020B0604020202020204" pitchFamily="34" charset="0"/>
              <a:buChar char="•"/>
            </a:pPr>
            <a:r>
              <a:rPr lang="en-US" dirty="0"/>
              <a:t>You can use a TXT record to verify your domain. </a:t>
            </a:r>
          </a:p>
          <a:p>
            <a:pPr lvl="1"/>
            <a:endParaRPr lang="en-US" dirty="0"/>
          </a:p>
          <a:p>
            <a:pPr>
              <a:buFont typeface="Arial" panose="020B0604020202020204" pitchFamily="34" charset="0"/>
              <a:buChar char="•"/>
            </a:pPr>
            <a:r>
              <a:rPr lang="en-US" sz="2400" dirty="0"/>
              <a:t>You can choose how you want to make the DNS changes required for Office to use your domain.</a:t>
            </a:r>
          </a:p>
          <a:p>
            <a:pPr lvl="1">
              <a:buFont typeface="Arial" panose="020B0604020202020204" pitchFamily="34" charset="0"/>
              <a:buChar char="•"/>
            </a:pPr>
            <a:r>
              <a:rPr lang="en-US" dirty="0"/>
              <a:t>You can have Microsoft 365 add the DNS records for you (recommended)</a:t>
            </a:r>
          </a:p>
          <a:p>
            <a:pPr lvl="1">
              <a:buFont typeface="Arial" panose="020B0604020202020204" pitchFamily="34" charset="0"/>
              <a:buChar char="•"/>
            </a:pPr>
            <a:r>
              <a:rPr lang="en-US" dirty="0"/>
              <a:t>You can add the DNS records yourself</a:t>
            </a:r>
          </a:p>
          <a:p>
            <a:pPr lvl="1"/>
            <a:endParaRPr lang="en-US" sz="4600" dirty="0"/>
          </a:p>
        </p:txBody>
      </p:sp>
    </p:spTree>
    <p:extLst>
      <p:ext uri="{BB962C8B-B14F-4D97-AF65-F5344CB8AC3E}">
        <p14:creationId xmlns:p14="http://schemas.microsoft.com/office/powerpoint/2010/main" val="33798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7</a:t>
            </a:r>
            <a:r>
              <a:rPr lang="bs-Latn-BA" dirty="0"/>
              <a:t>: </a:t>
            </a:r>
            <a:r>
              <a:rPr lang="en-US" dirty="0">
                <a:solidFill>
                  <a:schemeClr val="tx1"/>
                </a:solidFill>
              </a:rPr>
              <a:t>Lab 1 - Exercise 3</a:t>
            </a:r>
            <a:br>
              <a:rPr lang="en-US" dirty="0">
                <a:solidFill>
                  <a:schemeClr val="tx1"/>
                </a:solidFill>
              </a:rPr>
            </a:br>
            <a:endParaRPr lang="en-US" dirty="0"/>
          </a:p>
        </p:txBody>
      </p:sp>
    </p:spTree>
    <p:extLst>
      <p:ext uri="{BB962C8B-B14F-4D97-AF65-F5344CB8AC3E}">
        <p14:creationId xmlns:p14="http://schemas.microsoft.com/office/powerpoint/2010/main" val="60591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lstStyle/>
          <a:p>
            <a:r>
              <a:rPr lang="en-US" dirty="0"/>
              <a:t>Lab Exercises (continued)</a:t>
            </a:r>
          </a:p>
        </p:txBody>
      </p:sp>
      <p:sp>
        <p:nvSpPr>
          <p:cNvPr id="6" name="Text Placeholder 5"/>
          <p:cNvSpPr>
            <a:spLocks noGrp="1"/>
          </p:cNvSpPr>
          <p:nvPr>
            <p:ph type="body" sz="quarter" idx="10"/>
          </p:nvPr>
        </p:nvSpPr>
        <p:spPr>
          <a:xfrm>
            <a:off x="2897746" y="1401783"/>
            <a:ext cx="8713766" cy="1686616"/>
          </a:xfrm>
        </p:spPr>
        <p:txBody>
          <a:bodyPr/>
          <a:lstStyle/>
          <a:p>
            <a:pPr lvl="0" fontAlgn="base"/>
            <a:r>
              <a:rPr lang="en-US" dirty="0"/>
              <a:t>Exercise 3: Add a Custom Domain</a:t>
            </a:r>
            <a:endParaRPr lang="en-US" sz="800" dirty="0"/>
          </a:p>
          <a:p>
            <a:pPr lvl="1" fontAlgn="base"/>
            <a:r>
              <a:rPr lang="en-US" dirty="0"/>
              <a:t>Task 1 – Add a Custom Domain</a:t>
            </a:r>
          </a:p>
          <a:p>
            <a:pPr lvl="1" fontAlgn="base"/>
            <a:endParaRPr lang="en-US" dirty="0"/>
          </a:p>
          <a:p>
            <a:pPr marL="0" lvl="0" indent="0" fontAlgn="base">
              <a:buNone/>
            </a:pPr>
            <a:endParaRPr lang="en-US" dirty="0"/>
          </a:p>
        </p:txBody>
      </p:sp>
      <p:pic>
        <p:nvPicPr>
          <p:cNvPr id="4" name="Picture 3" descr="A picture containing drawing&#10;&#10;Description automatically generated">
            <a:extLst>
              <a:ext uri="{FF2B5EF4-FFF2-40B4-BE49-F238E27FC236}">
                <a16:creationId xmlns:a16="http://schemas.microsoft.com/office/drawing/2014/main" id="{3017E559-B8F1-4D58-853B-0A0760220902}"/>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244580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8</a:t>
            </a:r>
            <a:r>
              <a:rPr lang="bs-Latn-BA" dirty="0"/>
              <a:t>: </a:t>
            </a:r>
            <a:r>
              <a:rPr lang="en-US" dirty="0"/>
              <a:t>Leveraging FastTrack and Partner Services</a:t>
            </a:r>
          </a:p>
        </p:txBody>
      </p:sp>
    </p:spTree>
    <p:extLst>
      <p:ext uri="{BB962C8B-B14F-4D97-AF65-F5344CB8AC3E}">
        <p14:creationId xmlns:p14="http://schemas.microsoft.com/office/powerpoint/2010/main" val="380918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933723" cy="861774"/>
          </a:xfrm>
        </p:spPr>
        <p:txBody>
          <a:bodyPr/>
          <a:lstStyle/>
          <a:p>
            <a:r>
              <a:rPr lang="bs-Latn-BA" dirty="0"/>
              <a:t>Before using FastTrack, you should have </a:t>
            </a:r>
            <a:r>
              <a:rPr lang="en-US" dirty="0"/>
              <a:t>a good</a:t>
            </a:r>
            <a:r>
              <a:rPr lang="bs-Latn-BA" dirty="0"/>
              <a:t> understanding of </a:t>
            </a:r>
            <a:r>
              <a:rPr lang="en-US" dirty="0"/>
              <a:t>what is required for leveraging FastTrack and partner services</a:t>
            </a:r>
          </a:p>
        </p:txBody>
      </p:sp>
    </p:spTree>
    <p:extLst>
      <p:ext uri="{BB962C8B-B14F-4D97-AF65-F5344CB8AC3E}">
        <p14:creationId xmlns:p14="http://schemas.microsoft.com/office/powerpoint/2010/main" val="387672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FastTrack</a:t>
            </a:r>
            <a:endParaRPr lang="en-US" dirty="0"/>
          </a:p>
        </p:txBody>
      </p:sp>
      <p:sp>
        <p:nvSpPr>
          <p:cNvPr id="6" name="Text Placeholder 5"/>
          <p:cNvSpPr>
            <a:spLocks noGrp="1"/>
          </p:cNvSpPr>
          <p:nvPr>
            <p:ph type="body" sz="quarter" idx="10"/>
          </p:nvPr>
        </p:nvSpPr>
        <p:spPr>
          <a:xfrm>
            <a:off x="592991" y="1444288"/>
            <a:ext cx="6599117" cy="4425827"/>
          </a:xfrm>
        </p:spPr>
        <p:txBody>
          <a:bodyPr/>
          <a:lstStyle/>
          <a:p>
            <a:r>
              <a:rPr lang="en-US" dirty="0"/>
              <a:t>FastTrack provides an organization with personalized assistance at any time, as long as its subscription is active</a:t>
            </a:r>
            <a:br>
              <a:rPr lang="en-US" dirty="0"/>
            </a:br>
            <a:endParaRPr lang="en-US" dirty="0"/>
          </a:p>
          <a:p>
            <a:r>
              <a:rPr lang="en-US" dirty="0"/>
              <a:t>FastTrack for Microsoft 365 offers:</a:t>
            </a:r>
            <a:br>
              <a:rPr lang="en-US" dirty="0"/>
            </a:br>
            <a:endParaRPr lang="en-US" sz="1000" dirty="0"/>
          </a:p>
          <a:p>
            <a:pPr lvl="1"/>
            <a:r>
              <a:rPr lang="en-US" dirty="0"/>
              <a:t>An ongoing, repeatable benefit included in an organization’s subscription</a:t>
            </a:r>
          </a:p>
          <a:p>
            <a:pPr lvl="1"/>
            <a:r>
              <a:rPr lang="en-US" dirty="0"/>
              <a:t>End-to-end guidance from Microsoft engineering or approved partners</a:t>
            </a:r>
          </a:p>
          <a:p>
            <a:pPr lvl="1"/>
            <a:r>
              <a:rPr lang="en-US" dirty="0"/>
              <a:t>Online resources and tools for all customers using Microsoft 365, Azure, or Dynamics 365</a:t>
            </a:r>
          </a:p>
        </p:txBody>
      </p:sp>
      <p:pic>
        <p:nvPicPr>
          <p:cNvPr id="4" name="Picture 3">
            <a:extLst>
              <a:ext uri="{FF2B5EF4-FFF2-40B4-BE49-F238E27FC236}">
                <a16:creationId xmlns:a16="http://schemas.microsoft.com/office/drawing/2014/main" id="{4C60EA62-0662-4072-A025-4F020D268EA6}"/>
              </a:ext>
            </a:extLst>
          </p:cNvPr>
          <p:cNvPicPr/>
          <p:nvPr/>
        </p:nvPicPr>
        <p:blipFill>
          <a:blip r:embed="rId3">
            <a:extLst>
              <a:ext uri="{28A0092B-C50C-407E-A947-70E740481C1C}">
                <a14:useLocalDpi xmlns:a14="http://schemas.microsoft.com/office/drawing/2010/main" val="0"/>
              </a:ext>
            </a:extLst>
          </a:blip>
          <a:stretch>
            <a:fillRect/>
          </a:stretch>
        </p:blipFill>
        <p:spPr>
          <a:xfrm>
            <a:off x="7377343" y="653143"/>
            <a:ext cx="4743121" cy="5738865"/>
          </a:xfrm>
          <a:prstGeom prst="rect">
            <a:avLst/>
          </a:prstGeom>
        </p:spPr>
      </p:pic>
    </p:spTree>
    <p:extLst>
      <p:ext uri="{BB962C8B-B14F-4D97-AF65-F5344CB8AC3E}">
        <p14:creationId xmlns:p14="http://schemas.microsoft.com/office/powerpoint/2010/main" val="16427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FastTrack Requirements</a:t>
            </a:r>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B677DA2B-905D-4E09-8101-11CA92EEE724}"/>
              </a:ext>
            </a:extLst>
          </p:cNvPr>
          <p:cNvPicPr>
            <a:picLocks noChangeAspect="1"/>
          </p:cNvPicPr>
          <p:nvPr/>
        </p:nvPicPr>
        <p:blipFill>
          <a:blip r:embed="rId3"/>
          <a:stretch>
            <a:fillRect/>
          </a:stretch>
        </p:blipFill>
        <p:spPr>
          <a:xfrm>
            <a:off x="3366337" y="1306282"/>
            <a:ext cx="9264206" cy="5206484"/>
          </a:xfrm>
          <a:prstGeom prst="rect">
            <a:avLst/>
          </a:prstGeom>
        </p:spPr>
      </p:pic>
      <p:sp>
        <p:nvSpPr>
          <p:cNvPr id="6" name="Text Placeholder 5"/>
          <p:cNvSpPr>
            <a:spLocks noGrp="1"/>
          </p:cNvSpPr>
          <p:nvPr>
            <p:ph type="body" sz="quarter" idx="10"/>
          </p:nvPr>
        </p:nvSpPr>
        <p:spPr>
          <a:xfrm>
            <a:off x="592993" y="1294822"/>
            <a:ext cx="3251219" cy="5447645"/>
          </a:xfrm>
        </p:spPr>
        <p:txBody>
          <a:bodyPr/>
          <a:lstStyle/>
          <a:p>
            <a:r>
              <a:rPr lang="en-US" sz="2000" dirty="0"/>
              <a:t>The FastTrack Center provides assistance for the following Microsoft 365 services:</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Exchange Online</a:t>
            </a:r>
          </a:p>
          <a:p>
            <a:pPr lvl="1"/>
            <a:r>
              <a:rPr lang="en-US" sz="1800" dirty="0">
                <a:latin typeface="Segoe UI Semilight" panose="020B0402040204020203" pitchFamily="34" charset="0"/>
                <a:cs typeface="Segoe UI Semilight" panose="020B0402040204020203" pitchFamily="34" charset="0"/>
              </a:rPr>
              <a:t>SharePoint Online</a:t>
            </a:r>
          </a:p>
          <a:p>
            <a:pPr lvl="1"/>
            <a:r>
              <a:rPr lang="en-US" sz="1800" dirty="0">
                <a:latin typeface="Segoe UI Semilight" panose="020B0402040204020203" pitchFamily="34" charset="0"/>
                <a:cs typeface="Segoe UI Semilight" panose="020B0402040204020203" pitchFamily="34" charset="0"/>
              </a:rPr>
              <a:t>OneDrive for Business</a:t>
            </a:r>
          </a:p>
          <a:p>
            <a:pPr lvl="1"/>
            <a:r>
              <a:rPr lang="en-US" sz="1800" dirty="0">
                <a:latin typeface="Segoe UI Semilight" panose="020B0402040204020203" pitchFamily="34" charset="0"/>
                <a:cs typeface="Segoe UI Semilight" panose="020B0402040204020203" pitchFamily="34" charset="0"/>
              </a:rPr>
              <a:t>Skype for Business Online</a:t>
            </a:r>
          </a:p>
          <a:p>
            <a:pPr lvl="1"/>
            <a:r>
              <a:rPr lang="en-US" sz="1800" dirty="0">
                <a:latin typeface="Segoe UI Semilight" panose="020B0402040204020203" pitchFamily="34" charset="0"/>
                <a:cs typeface="Segoe UI Semilight" panose="020B0402040204020203" pitchFamily="34" charset="0"/>
              </a:rPr>
              <a:t>Microsoft Teams</a:t>
            </a:r>
          </a:p>
          <a:p>
            <a:pPr lvl="1"/>
            <a:r>
              <a:rPr lang="en-US" sz="1800" dirty="0">
                <a:latin typeface="Segoe UI Semilight" panose="020B0402040204020203" pitchFamily="34" charset="0"/>
                <a:cs typeface="Segoe UI Semilight" panose="020B0402040204020203" pitchFamily="34" charset="0"/>
              </a:rPr>
              <a:t>Power BI</a:t>
            </a:r>
          </a:p>
          <a:p>
            <a:pPr lvl="1"/>
            <a:r>
              <a:rPr lang="en-US" sz="1800" dirty="0">
                <a:latin typeface="Segoe UI Semilight" panose="020B0402040204020203" pitchFamily="34" charset="0"/>
                <a:cs typeface="Segoe UI Semilight" panose="020B0402040204020203" pitchFamily="34" charset="0"/>
              </a:rPr>
              <a:t>Project Online</a:t>
            </a:r>
          </a:p>
          <a:p>
            <a:pPr lvl="1"/>
            <a:r>
              <a:rPr lang="en-US" sz="1800" dirty="0">
                <a:latin typeface="Segoe UI Semilight" panose="020B0402040204020203" pitchFamily="34" charset="0"/>
                <a:cs typeface="Segoe UI Semilight" panose="020B0402040204020203" pitchFamily="34" charset="0"/>
              </a:rPr>
              <a:t>Yammer Enterprise </a:t>
            </a:r>
          </a:p>
          <a:p>
            <a:pPr lvl="1"/>
            <a:r>
              <a:rPr lang="en-US" sz="1800" dirty="0">
                <a:latin typeface="Segoe UI Semilight" panose="020B0402040204020203" pitchFamily="34" charset="0"/>
                <a:cs typeface="Segoe UI Semilight" panose="020B0402040204020203" pitchFamily="34" charset="0"/>
              </a:rPr>
              <a:t>Microsoft 365 Apps for enterprise</a:t>
            </a:r>
          </a:p>
          <a:p>
            <a:pPr lvl="1"/>
            <a:r>
              <a:rPr lang="en-US" sz="1800" dirty="0">
                <a:latin typeface="Segoe UI Semilight" panose="020B0402040204020203" pitchFamily="34" charset="0"/>
                <a:cs typeface="Segoe UI Semilight" panose="020B0402040204020203" pitchFamily="34" charset="0"/>
              </a:rPr>
              <a:t>Microsoft StaffHub</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170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Requesting a Partner</a:t>
            </a:r>
            <a:endParaRPr lang="en-US" dirty="0"/>
          </a:p>
        </p:txBody>
      </p:sp>
      <p:sp>
        <p:nvSpPr>
          <p:cNvPr id="6" name="Text Placeholder 5"/>
          <p:cNvSpPr>
            <a:spLocks noGrp="1"/>
          </p:cNvSpPr>
          <p:nvPr>
            <p:ph type="body" sz="quarter" idx="10"/>
          </p:nvPr>
        </p:nvSpPr>
        <p:spPr>
          <a:xfrm>
            <a:off x="592992" y="1444289"/>
            <a:ext cx="11013791" cy="4050340"/>
          </a:xfrm>
        </p:spPr>
        <p:txBody>
          <a:bodyPr/>
          <a:lstStyle/>
          <a:p>
            <a:r>
              <a:rPr lang="en-US" dirty="0"/>
              <a:t>When looking for a partner to assist you with the FastTrack process, you should begin by accessing the </a:t>
            </a:r>
            <a:r>
              <a:rPr lang="en-US" i="1" dirty="0"/>
              <a:t>I’m looking for a solution provider </a:t>
            </a:r>
            <a:r>
              <a:rPr lang="en-US" dirty="0"/>
              <a:t>website</a:t>
            </a:r>
            <a:br>
              <a:rPr lang="en-US" dirty="0"/>
            </a:br>
            <a:endParaRPr lang="en-US" dirty="0"/>
          </a:p>
          <a:p>
            <a:r>
              <a:rPr lang="en-US" dirty="0"/>
              <a:t>The website displays a list of partner candidates that you can choose from</a:t>
            </a:r>
            <a:br>
              <a:rPr lang="en-US" dirty="0"/>
            </a:br>
            <a:endParaRPr lang="en-US" dirty="0"/>
          </a:p>
          <a:p>
            <a:r>
              <a:rPr lang="en-US" dirty="0"/>
              <a:t>Once the onboarding process is complete, you can see your partner’s information in the </a:t>
            </a:r>
            <a:r>
              <a:rPr lang="en-US" b="1" dirty="0"/>
              <a:t>Partner Services </a:t>
            </a:r>
            <a:r>
              <a:rPr lang="bs-Latn-BA" dirty="0"/>
              <a:t>tab</a:t>
            </a:r>
            <a:endParaRPr lang="en-US" dirty="0"/>
          </a:p>
        </p:txBody>
      </p:sp>
    </p:spTree>
    <p:extLst>
      <p:ext uri="{BB962C8B-B14F-4D97-AF65-F5344CB8AC3E}">
        <p14:creationId xmlns:p14="http://schemas.microsoft.com/office/powerpoint/2010/main" val="353613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a:t>Lesson 9: </a:t>
            </a:r>
            <a:r>
              <a:rPr lang="en-US" dirty="0"/>
              <a:t>Module Review</a:t>
            </a:r>
          </a:p>
        </p:txBody>
      </p:sp>
    </p:spTree>
    <p:extLst>
      <p:ext uri="{BB962C8B-B14F-4D97-AF65-F5344CB8AC3E}">
        <p14:creationId xmlns:p14="http://schemas.microsoft.com/office/powerpoint/2010/main" val="30880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1" y="1444289"/>
            <a:ext cx="10435793" cy="2462213"/>
          </a:xfrm>
        </p:spPr>
        <p:txBody>
          <a:bodyPr/>
          <a:lstStyle/>
          <a:p>
            <a:r>
              <a:rPr lang="en-US" dirty="0"/>
              <a:t>When </a:t>
            </a:r>
            <a:r>
              <a:rPr lang="bs-Latn-BA" dirty="0"/>
              <a:t>configur</a:t>
            </a:r>
            <a:r>
              <a:rPr lang="en-US" dirty="0" err="1"/>
              <a:t>ing</a:t>
            </a:r>
            <a:r>
              <a:rPr lang="bs-Latn-BA" dirty="0"/>
              <a:t> your Microsoft 365 tenant</a:t>
            </a:r>
            <a:r>
              <a:rPr lang="en-US" dirty="0"/>
              <a:t>,</a:t>
            </a:r>
            <a:r>
              <a:rPr lang="bs-Latn-BA" dirty="0"/>
              <a:t> you should </a:t>
            </a:r>
            <a:r>
              <a:rPr lang="en-US" dirty="0"/>
              <a:t>know </a:t>
            </a:r>
            <a:r>
              <a:rPr lang="bs-Latn-BA" dirty="0"/>
              <a:t>how to:</a:t>
            </a:r>
            <a:endParaRPr lang="en-US" dirty="0"/>
          </a:p>
          <a:p>
            <a:endParaRPr lang="bs-Latn-BA" sz="1000" dirty="0"/>
          </a:p>
          <a:p>
            <a:pPr lvl="1"/>
            <a:r>
              <a:rPr lang="en-US" dirty="0"/>
              <a:t>Set up your organizational profile</a:t>
            </a:r>
          </a:p>
          <a:p>
            <a:pPr lvl="1"/>
            <a:r>
              <a:rPr lang="en-US" dirty="0"/>
              <a:t>Manag</a:t>
            </a:r>
            <a:r>
              <a:rPr lang="bs-Latn-BA" dirty="0"/>
              <a:t>e</a:t>
            </a:r>
            <a:r>
              <a:rPr lang="en-US" dirty="0"/>
              <a:t> your tenant’s subscriptions</a:t>
            </a:r>
          </a:p>
          <a:p>
            <a:pPr lvl="1"/>
            <a:r>
              <a:rPr lang="en-US" dirty="0"/>
              <a:t>Manag</a:t>
            </a:r>
            <a:r>
              <a:rPr lang="bs-Latn-BA" dirty="0"/>
              <a:t>e</a:t>
            </a:r>
            <a:r>
              <a:rPr lang="en-US" dirty="0"/>
              <a:t> your services and add-ins</a:t>
            </a:r>
          </a:p>
          <a:p>
            <a:pPr lvl="1"/>
            <a:r>
              <a:rPr lang="en-US" dirty="0"/>
              <a:t>Finaliz</a:t>
            </a:r>
            <a:r>
              <a:rPr lang="bs-Latn-BA" dirty="0"/>
              <a:t>e</a:t>
            </a:r>
            <a:r>
              <a:rPr lang="en-US" dirty="0"/>
              <a:t> your tenant</a:t>
            </a:r>
          </a:p>
          <a:p>
            <a:pPr lvl="1"/>
            <a:endParaRPr lang="en-US"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Setting up Your Organization Profile</a:t>
            </a:r>
            <a:endParaRPr lang="en-US" dirty="0"/>
          </a:p>
        </p:txBody>
      </p:sp>
      <p:sp>
        <p:nvSpPr>
          <p:cNvPr id="6" name="Text Placeholder 5"/>
          <p:cNvSpPr>
            <a:spLocks noGrp="1"/>
          </p:cNvSpPr>
          <p:nvPr>
            <p:ph type="body" sz="quarter" idx="10"/>
          </p:nvPr>
        </p:nvSpPr>
        <p:spPr>
          <a:xfrm>
            <a:off x="592992" y="1444289"/>
            <a:ext cx="11018520" cy="4782848"/>
          </a:xfrm>
        </p:spPr>
        <p:txBody>
          <a:bodyPr/>
          <a:lstStyle/>
          <a:p>
            <a:r>
              <a:rPr lang="en-US" sz="2400" dirty="0"/>
              <a:t>Completing your company’s Organization profile is essential for setting up your company’s tenant</a:t>
            </a:r>
            <a:br>
              <a:rPr lang="en-US" sz="2400" dirty="0"/>
            </a:br>
            <a:endParaRPr lang="bs-Latn-BA" sz="900" dirty="0"/>
          </a:p>
          <a:p>
            <a:r>
              <a:rPr lang="bs-Latn-BA" sz="2400" dirty="0"/>
              <a:t>You should use </a:t>
            </a:r>
            <a:r>
              <a:rPr lang="en-US" sz="2400" dirty="0"/>
              <a:t>the </a:t>
            </a:r>
            <a:r>
              <a:rPr lang="bs-Latn-BA" sz="2400" dirty="0"/>
              <a:t>Microsoft 365 Admin Center to edit your organization profile</a:t>
            </a:r>
            <a:br>
              <a:rPr lang="en-US" sz="2400" dirty="0"/>
            </a:br>
            <a:endParaRPr lang="en-US" sz="900" dirty="0"/>
          </a:p>
          <a:p>
            <a:r>
              <a:rPr lang="en-US" sz="2400" dirty="0"/>
              <a:t>You must be a Global Admin to edit the Organization profile</a:t>
            </a:r>
          </a:p>
          <a:p>
            <a:endParaRPr lang="en-US" sz="900" dirty="0"/>
          </a:p>
          <a:p>
            <a:r>
              <a:rPr lang="en-US" sz="2400" dirty="0"/>
              <a:t>You can't change the country or region for </a:t>
            </a:r>
            <a:r>
              <a:rPr lang="en-US" sz="2400"/>
              <a:t>your subscription</a:t>
            </a:r>
            <a:br>
              <a:rPr lang="en-US" sz="2400" dirty="0"/>
            </a:br>
            <a:endParaRPr lang="en-US" sz="1000" dirty="0"/>
          </a:p>
          <a:p>
            <a:pPr lvl="1"/>
            <a:r>
              <a:rPr lang="en-US" dirty="0"/>
              <a:t>The country or region where your organization is headquartered determines which services are available to you, the taxes and billing currency, and the location of the data center. </a:t>
            </a:r>
            <a:br>
              <a:rPr lang="en-US" sz="1600" dirty="0"/>
            </a:br>
            <a:endParaRPr lang="en-US" sz="1600" dirty="0"/>
          </a:p>
          <a:p>
            <a:pPr lvl="1"/>
            <a:r>
              <a:rPr lang="en-US" dirty="0"/>
              <a:t>To change your organization's country or region, sign up for a new account, choose the desired country or region, and purchase a new subscription.</a:t>
            </a:r>
          </a:p>
          <a:p>
            <a:endParaRPr lang="en-US" dirty="0"/>
          </a:p>
        </p:txBody>
      </p:sp>
    </p:spTree>
    <p:extLst>
      <p:ext uri="{BB962C8B-B14F-4D97-AF65-F5344CB8AC3E}">
        <p14:creationId xmlns:p14="http://schemas.microsoft.com/office/powerpoint/2010/main" val="201993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Your Tenant Subscriptions</a:t>
            </a:r>
            <a:endParaRPr lang="en-US" dirty="0"/>
          </a:p>
        </p:txBody>
      </p:sp>
      <p:sp>
        <p:nvSpPr>
          <p:cNvPr id="6" name="Text Placeholder 5"/>
          <p:cNvSpPr>
            <a:spLocks noGrp="1"/>
          </p:cNvSpPr>
          <p:nvPr>
            <p:ph type="body" sz="quarter" idx="10"/>
          </p:nvPr>
        </p:nvSpPr>
        <p:spPr>
          <a:xfrm>
            <a:off x="592992" y="1444289"/>
            <a:ext cx="11256886" cy="5029069"/>
          </a:xfrm>
        </p:spPr>
        <p:txBody>
          <a:bodyPr/>
          <a:lstStyle/>
          <a:p>
            <a:r>
              <a:rPr lang="en-US" sz="2000" dirty="0"/>
              <a:t>Maintaining minimum subscription requirements for your company is essential to remaining functional</a:t>
            </a:r>
            <a:br>
              <a:rPr lang="en-US" sz="2000" dirty="0"/>
            </a:br>
            <a:endParaRPr lang="en-US" sz="2000" dirty="0"/>
          </a:p>
          <a:p>
            <a:r>
              <a:rPr lang="bs-Latn-BA" sz="2000" dirty="0"/>
              <a:t>You </a:t>
            </a:r>
            <a:r>
              <a:rPr lang="en-US" sz="2000" dirty="0"/>
              <a:t>can review all active and deprovisioned licenses from the </a:t>
            </a:r>
            <a:r>
              <a:rPr lang="en-US" sz="2000" b="1" dirty="0"/>
              <a:t>Subscriptions</a:t>
            </a:r>
            <a:r>
              <a:rPr lang="en-US" sz="2000" dirty="0"/>
              <a:t> page located under the </a:t>
            </a:r>
            <a:r>
              <a:rPr lang="en-US" sz="2000" b="1" dirty="0"/>
              <a:t>Billing</a:t>
            </a:r>
            <a:r>
              <a:rPr lang="en-US" sz="2000" dirty="0"/>
              <a:t> tab in the </a:t>
            </a:r>
            <a:r>
              <a:rPr lang="bs-Latn-BA" sz="2000" dirty="0"/>
              <a:t>Admin</a:t>
            </a:r>
            <a:r>
              <a:rPr lang="en-US" sz="2000" dirty="0"/>
              <a:t> Center</a:t>
            </a:r>
            <a:br>
              <a:rPr lang="en-US" sz="2000" dirty="0"/>
            </a:br>
            <a:endParaRPr lang="en-US" sz="2000" dirty="0"/>
          </a:p>
          <a:p>
            <a:r>
              <a:rPr lang="en-US" sz="2000" dirty="0"/>
              <a:t>Purchasing additional licenses changes the monthly billing date</a:t>
            </a:r>
            <a:br>
              <a:rPr lang="en-US" sz="2000" dirty="0"/>
            </a:br>
            <a:endParaRPr lang="en-US" sz="2000" dirty="0"/>
          </a:p>
          <a:p>
            <a:r>
              <a:rPr lang="en-US" sz="2000" dirty="0"/>
              <a:t>Additional actions that </a:t>
            </a:r>
            <a:br>
              <a:rPr lang="en-US" sz="2000" dirty="0"/>
            </a:br>
            <a:r>
              <a:rPr lang="en-US" sz="2000" dirty="0"/>
              <a:t>can be performed from </a:t>
            </a:r>
            <a:br>
              <a:rPr lang="en-US" sz="2000" dirty="0"/>
            </a:br>
            <a:r>
              <a:rPr lang="en-US" sz="2000" dirty="0"/>
              <a:t>the Subscriptions page </a:t>
            </a:r>
            <a:br>
              <a:rPr lang="en-US" sz="2000" dirty="0"/>
            </a:br>
            <a:r>
              <a:rPr lang="en-US" sz="2000" dirty="0"/>
              <a:t>include:</a:t>
            </a:r>
            <a:br>
              <a:rPr lang="en-US" dirty="0"/>
            </a:br>
            <a:endParaRPr lang="en-US" sz="1000" dirty="0"/>
          </a:p>
          <a:p>
            <a:pPr lvl="1"/>
            <a:r>
              <a:rPr lang="en-US" sz="1800" dirty="0">
                <a:latin typeface="Segoe UI Semilight" panose="020B0402040204020203" pitchFamily="34" charset="0"/>
                <a:cs typeface="Segoe UI Semilight" panose="020B0402040204020203" pitchFamily="34" charset="0"/>
              </a:rPr>
              <a:t>Add a partner of record</a:t>
            </a:r>
          </a:p>
          <a:p>
            <a:pPr lvl="1"/>
            <a:r>
              <a:rPr lang="en-US" sz="1800" dirty="0">
                <a:latin typeface="Segoe UI Semilight" panose="020B0402040204020203" pitchFamily="34" charset="0"/>
                <a:cs typeface="Segoe UI Semilight" panose="020B0402040204020203" pitchFamily="34" charset="0"/>
              </a:rPr>
              <a:t>Add a subscription</a:t>
            </a:r>
          </a:p>
          <a:p>
            <a:pPr lvl="1"/>
            <a:r>
              <a:rPr lang="en-US" sz="1800" dirty="0">
                <a:latin typeface="Segoe UI Semilight" panose="020B0402040204020203" pitchFamily="34" charset="0"/>
                <a:cs typeface="Segoe UI Semilight" panose="020B0402040204020203" pitchFamily="34" charset="0"/>
              </a:rPr>
              <a:t>Convert a subscription </a:t>
            </a:r>
          </a:p>
        </p:txBody>
      </p:sp>
      <p:pic>
        <p:nvPicPr>
          <p:cNvPr id="3" name="Picture 2" descr="A screenshot of a cell phone screen with text&#10;&#10;Description automatically generated">
            <a:extLst>
              <a:ext uri="{FF2B5EF4-FFF2-40B4-BE49-F238E27FC236}">
                <a16:creationId xmlns:a16="http://schemas.microsoft.com/office/drawing/2014/main" id="{BCD7221E-14AC-44AC-B87D-BD612869D5D5}"/>
              </a:ext>
            </a:extLst>
          </p:cNvPr>
          <p:cNvPicPr>
            <a:picLocks noChangeAspect="1"/>
          </p:cNvPicPr>
          <p:nvPr/>
        </p:nvPicPr>
        <p:blipFill>
          <a:blip r:embed="rId3"/>
          <a:stretch>
            <a:fillRect/>
          </a:stretch>
        </p:blipFill>
        <p:spPr>
          <a:xfrm>
            <a:off x="3908069" y="3834342"/>
            <a:ext cx="8220075" cy="2566988"/>
          </a:xfrm>
          <a:prstGeom prst="rect">
            <a:avLst/>
          </a:prstGeom>
        </p:spPr>
      </p:pic>
      <p:sp>
        <p:nvSpPr>
          <p:cNvPr id="4" name="TextBox 3">
            <a:extLst>
              <a:ext uri="{FF2B5EF4-FFF2-40B4-BE49-F238E27FC236}">
                <a16:creationId xmlns:a16="http://schemas.microsoft.com/office/drawing/2014/main" id="{A28C997C-EA46-44BC-AAF2-676543DC379F}"/>
              </a:ext>
            </a:extLst>
          </p:cNvPr>
          <p:cNvSpPr txBox="1"/>
          <p:nvPr/>
        </p:nvSpPr>
        <p:spPr>
          <a:xfrm>
            <a:off x="3984171" y="6531424"/>
            <a:ext cx="8033658" cy="276999"/>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Purchasing an insufficient number of licenses can result in implementation delays</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8608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Your Services and Add-ins</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bs-Latn-BA" dirty="0"/>
              <a:t>You </a:t>
            </a:r>
            <a:r>
              <a:rPr lang="en-US" dirty="0"/>
              <a:t>may need to assign additional licenses, such as Project Online, Visio, or SharePoint Design</a:t>
            </a:r>
            <a:br>
              <a:rPr lang="en-US" dirty="0"/>
            </a:br>
            <a:endParaRPr lang="en-US" dirty="0"/>
          </a:p>
          <a:p>
            <a:r>
              <a:rPr lang="en-US" dirty="0"/>
              <a:t>These add-on services can be found in the </a:t>
            </a:r>
            <a:r>
              <a:rPr lang="en-US" b="1" dirty="0"/>
              <a:t>Purchase Services </a:t>
            </a:r>
            <a:r>
              <a:rPr lang="en-US" dirty="0"/>
              <a:t>tab, which is located under the </a:t>
            </a:r>
            <a:r>
              <a:rPr lang="en-US" b="1" dirty="0"/>
              <a:t>Billing</a:t>
            </a:r>
            <a:r>
              <a:rPr lang="en-US" dirty="0"/>
              <a:t> section of the Microsoft 365 Admin </a:t>
            </a:r>
            <a:r>
              <a:rPr lang="en-US" dirty="0" err="1"/>
              <a:t>Cente</a:t>
            </a:r>
            <a:r>
              <a:rPr lang="bs-Latn-BA" dirty="0"/>
              <a:t>r</a:t>
            </a:r>
            <a:br>
              <a:rPr lang="en-US" dirty="0"/>
            </a:br>
            <a:endParaRPr lang="en-US" dirty="0"/>
          </a:p>
          <a:p>
            <a:r>
              <a:rPr lang="en-US" dirty="0"/>
              <a:t>Some of the subscriptions provide a standard 30-day trial before the service add-on becomes degraded and must be paid for</a:t>
            </a:r>
          </a:p>
        </p:txBody>
      </p:sp>
    </p:spTree>
    <p:extLst>
      <p:ext uri="{BB962C8B-B14F-4D97-AF65-F5344CB8AC3E}">
        <p14:creationId xmlns:p14="http://schemas.microsoft.com/office/powerpoint/2010/main" val="249937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0"/>
            <a:ext cx="11018520" cy="553998"/>
          </a:xfrm>
        </p:spPr>
        <p:txBody>
          <a:bodyPr/>
          <a:lstStyle/>
          <a:p>
            <a:r>
              <a:rPr lang="bs-Latn-BA" dirty="0"/>
              <a:t>Finalizing Your Tenant</a:t>
            </a:r>
            <a:r>
              <a:rPr lang="en-US" dirty="0"/>
              <a:t> Configuration</a:t>
            </a:r>
          </a:p>
        </p:txBody>
      </p:sp>
      <p:sp>
        <p:nvSpPr>
          <p:cNvPr id="6" name="Text Placeholder 5"/>
          <p:cNvSpPr>
            <a:spLocks noGrp="1"/>
          </p:cNvSpPr>
          <p:nvPr>
            <p:ph type="body" sz="quarter" idx="10"/>
          </p:nvPr>
        </p:nvSpPr>
        <p:spPr>
          <a:xfrm>
            <a:off x="588262" y="1445307"/>
            <a:ext cx="11352203" cy="5567678"/>
          </a:xfrm>
        </p:spPr>
        <p:txBody>
          <a:bodyPr/>
          <a:lstStyle/>
          <a:p>
            <a:r>
              <a:rPr lang="bs-Latn-BA" sz="2400" dirty="0"/>
              <a:t>You should use </a:t>
            </a:r>
            <a:r>
              <a:rPr lang="en-US" sz="2400" dirty="0"/>
              <a:t>the </a:t>
            </a:r>
            <a:r>
              <a:rPr lang="bs-Latn-BA" sz="2400" dirty="0"/>
              <a:t>following checklist when finalizing </a:t>
            </a:r>
            <a:r>
              <a:rPr lang="en-US" sz="2400" dirty="0"/>
              <a:t>the </a:t>
            </a:r>
            <a:r>
              <a:rPr lang="bs-Latn-BA" sz="2400" dirty="0"/>
              <a:t>configuration of your Microsoft 365 tenant:</a:t>
            </a:r>
            <a:br>
              <a:rPr lang="en-US" sz="2400" dirty="0"/>
            </a:br>
            <a:endParaRPr lang="bs-Latn-BA" sz="900" dirty="0"/>
          </a:p>
          <a:p>
            <a:pPr lvl="1"/>
            <a:r>
              <a:rPr lang="en-US" sz="1800" dirty="0"/>
              <a:t>Have all the users been moved over to Microsoft 365? </a:t>
            </a:r>
          </a:p>
          <a:p>
            <a:pPr lvl="1"/>
            <a:r>
              <a:rPr lang="en-US" sz="1800" dirty="0"/>
              <a:t>Do the users have a functional mailbox and has their data been migrated to their account?</a:t>
            </a:r>
          </a:p>
          <a:p>
            <a:pPr lvl="1"/>
            <a:r>
              <a:rPr lang="en-US" sz="1800" dirty="0"/>
              <a:t>Have all the resources been created?</a:t>
            </a:r>
          </a:p>
          <a:p>
            <a:pPr lvl="1"/>
            <a:r>
              <a:rPr lang="en-US" sz="1800" dirty="0"/>
              <a:t>Have all permissions been established?</a:t>
            </a:r>
          </a:p>
          <a:p>
            <a:pPr lvl="1"/>
            <a:r>
              <a:rPr lang="en-US" sz="1800" dirty="0"/>
              <a:t>Has the vanity domain(s) been moved successfully?</a:t>
            </a:r>
          </a:p>
          <a:p>
            <a:pPr lvl="1"/>
            <a:r>
              <a:rPr lang="en-US" sz="1800" dirty="0"/>
              <a:t>Have all Windows 10 devices been enrolled to Intune?</a:t>
            </a:r>
          </a:p>
          <a:p>
            <a:pPr lvl="1"/>
            <a:r>
              <a:rPr lang="en-US" sz="1800" dirty="0"/>
              <a:t>If the company has SCCM, has co-management been established with Intune?</a:t>
            </a:r>
          </a:p>
          <a:p>
            <a:pPr lvl="1"/>
            <a:r>
              <a:rPr lang="en-US" sz="1800" dirty="0"/>
              <a:t>Has your company established proper governance policies for mobile devices?</a:t>
            </a:r>
          </a:p>
          <a:p>
            <a:pPr lvl="1"/>
            <a:r>
              <a:rPr lang="en-US" sz="1800" dirty="0"/>
              <a:t>Have the DNS records been updated and published globally?</a:t>
            </a:r>
          </a:p>
          <a:p>
            <a:pPr lvl="1"/>
            <a:r>
              <a:rPr lang="en-US" sz="1800" dirty="0"/>
              <a:t>If Azure Active Directory Connect is in place, is the connector properly configured?</a:t>
            </a:r>
          </a:p>
          <a:p>
            <a:pPr lvl="1"/>
            <a:r>
              <a:rPr lang="en-US" sz="1800" dirty="0"/>
              <a:t>If Multi-Factor Authentication is employed, has it been properly configured?</a:t>
            </a:r>
          </a:p>
          <a:p>
            <a:pPr lvl="1"/>
            <a:r>
              <a:rPr lang="en-US" sz="1800" dirty="0"/>
              <a:t>Are the mailing policies in place to protect inbound and outbound mail flow?</a:t>
            </a:r>
          </a:p>
          <a:p>
            <a:pPr lvl="1"/>
            <a:r>
              <a:rPr lang="en-US" sz="1800" dirty="0"/>
              <a:t>Is the Organizational profile set up with the correct information?</a:t>
            </a:r>
          </a:p>
          <a:p>
            <a:pPr lvl="1"/>
            <a:endParaRPr lang="en-US" dirty="0"/>
          </a:p>
        </p:txBody>
      </p:sp>
    </p:spTree>
    <p:extLst>
      <p:ext uri="{BB962C8B-B14F-4D97-AF65-F5344CB8AC3E}">
        <p14:creationId xmlns:p14="http://schemas.microsoft.com/office/powerpoint/2010/main" val="218777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a:t>
            </a:r>
            <a:r>
              <a:rPr lang="en-US" dirty="0">
                <a:solidFill>
                  <a:schemeClr val="tx1"/>
                </a:solidFill>
              </a:rPr>
              <a:t>Lab 1 - Exercise 1</a:t>
            </a:r>
            <a:br>
              <a:rPr lang="en-US" dirty="0">
                <a:solidFill>
                  <a:schemeClr val="tx1"/>
                </a:solidFill>
              </a:rPr>
            </a:br>
            <a:endParaRPr lang="en-US" dirty="0"/>
          </a:p>
        </p:txBody>
      </p:sp>
    </p:spTree>
    <p:extLst>
      <p:ext uri="{BB962C8B-B14F-4D97-AF65-F5344CB8AC3E}">
        <p14:creationId xmlns:p14="http://schemas.microsoft.com/office/powerpoint/2010/main" val="9608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1066</TotalTime>
  <Words>3542</Words>
  <Application>Microsoft Office PowerPoint</Application>
  <PresentationFormat>Widescreen</PresentationFormat>
  <Paragraphs>364</Paragraphs>
  <Slides>41</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&amp;quot</vt:lpstr>
      <vt:lpstr>Arial</vt:lpstr>
      <vt:lpstr>Consolas</vt:lpstr>
      <vt:lpstr>Segoe UI</vt:lpstr>
      <vt:lpstr>Segoe UI Light</vt:lpstr>
      <vt:lpstr>Segoe UI Semibold</vt:lpstr>
      <vt:lpstr>Segoe UI Semilight</vt:lpstr>
      <vt:lpstr>Segoe UI VSS (Regular)</vt:lpstr>
      <vt:lpstr>Wingdings</vt:lpstr>
      <vt:lpstr>WHITE TEMPLATE</vt:lpstr>
      <vt:lpstr>SOFT BLACK TEMPLATE</vt:lpstr>
      <vt:lpstr>Module 2: Configuring Your Microsoft 365 Tenant</vt:lpstr>
      <vt:lpstr>Module Agenda</vt:lpstr>
      <vt:lpstr>Lesson 1: Configuring Your Microsoft 365 Experience</vt:lpstr>
      <vt:lpstr>Lesson Introduction</vt:lpstr>
      <vt:lpstr>Setting up Your Organization Profile</vt:lpstr>
      <vt:lpstr>Managing Your Tenant Subscriptions</vt:lpstr>
      <vt:lpstr>Managing Your Services and Add-ins</vt:lpstr>
      <vt:lpstr>Finalizing Your Tenant Configuration</vt:lpstr>
      <vt:lpstr>Lesson 2: Lab 1 - Exercise 1 </vt:lpstr>
      <vt:lpstr>Lab Exercises</vt:lpstr>
      <vt:lpstr>Lesson 3: Managing User Accounts and Licenses in Microsoft 365</vt:lpstr>
      <vt:lpstr>Lesson Introduction</vt:lpstr>
      <vt:lpstr>Overview of User Identities</vt:lpstr>
      <vt:lpstr>Creating User Accounts</vt:lpstr>
      <vt:lpstr>Managing User Accounts</vt:lpstr>
      <vt:lpstr>Managing User Licenses</vt:lpstr>
      <vt:lpstr>Recovering Deleted User Accounts</vt:lpstr>
      <vt:lpstr>Lesson 4: Managing Security Groups in Microsoft 365</vt:lpstr>
      <vt:lpstr>Lesson Introduction</vt:lpstr>
      <vt:lpstr>Overview of Groups in Microsoft 365</vt:lpstr>
      <vt:lpstr>Creating and Managing Groups</vt:lpstr>
      <vt:lpstr>Groups in Exchange Online and SharePoint Online</vt:lpstr>
      <vt:lpstr>Lesson 5: Lab 1 - Exercise 2 </vt:lpstr>
      <vt:lpstr>Lab Exercises (continued)</vt:lpstr>
      <vt:lpstr>Lesson 6: Implementing Your Domain Services</vt:lpstr>
      <vt:lpstr>Lesson Introduction</vt:lpstr>
      <vt:lpstr>Planning for Custom Domains</vt:lpstr>
      <vt:lpstr>Adding a Custom Domain to Microsoft 365</vt:lpstr>
      <vt:lpstr>Planning DNS for Custom Domains</vt:lpstr>
      <vt:lpstr>DNS Record Requirements</vt:lpstr>
      <vt:lpstr>Setting up a Custom Domain</vt:lpstr>
      <vt:lpstr>Lesson 7: Lab 1 - Exercise 3 </vt:lpstr>
      <vt:lpstr>Lab Exercises (continued)</vt:lpstr>
      <vt:lpstr>Lesson 8: Leveraging FastTrack and Partner Services</vt:lpstr>
      <vt:lpstr>Lesson Introduction</vt:lpstr>
      <vt:lpstr>Introduction to FastTrack</vt:lpstr>
      <vt:lpstr>FastTrack Requirements</vt:lpstr>
      <vt:lpstr>Requesting a Partner</vt:lpstr>
      <vt:lpstr>Lesson 9: Module Review</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Tony Frink</cp:lastModifiedBy>
  <cp:revision>60</cp:revision>
  <dcterms:created xsi:type="dcterms:W3CDTF">2018-07-31T14:16:34Z</dcterms:created>
  <dcterms:modified xsi:type="dcterms:W3CDTF">2020-05-20T04:59:55Z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