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272" r:id="rId4"/>
    <p:sldId id="2076137762" r:id="rId5"/>
    <p:sldId id="2076137779" r:id="rId6"/>
    <p:sldId id="2076136817" r:id="rId7"/>
    <p:sldId id="2076137531" r:id="rId8"/>
    <p:sldId id="264" r:id="rId9"/>
    <p:sldId id="263" r:id="rId10"/>
    <p:sldId id="20761377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E297-09DF-4D8D-8050-12EDAE474E07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4C833-0F5E-4C1D-BB9E-8B62AF16A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49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4A407-23FD-4204-83F7-7C93442C73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A407-23FD-4204-83F7-7C93442C735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4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27843-218F-4FCD-A8AB-4A6D090F80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1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E490-DBD5-4184-929A-3677F43B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DB4A-6AD3-44D0-AFCA-A199A8284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5E97-7371-433D-8B47-31C11165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A7C8-D6F0-4C6E-BBAE-3CAA5DED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4EF4-67EE-4A95-B413-1C4E08CC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2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26AD-113E-4CB6-B27A-A50E5AF2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F4532-DEB9-4D51-A5F0-640656C2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E8F0-69BD-49C4-8BE5-53D21DA7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B78E-1CF1-4A3A-81DC-FC886EF2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2382-80D8-4C40-B0B9-95BE25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9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6BE93-3E0A-4908-A8C8-F8A39F1DA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EF8B-86BA-446D-B24E-C16918A2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40BA-9005-4F1B-99B0-1A7A287B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FAD7-A4C7-4968-B4D8-CDB7E8F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31AA4-CDDD-45D3-B40C-D1E4B3BE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0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9" y="6450193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222782286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724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06867B-BFC8-43B9-8092-2080745A5F70}"/>
              </a:ext>
            </a:extLst>
          </p:cNvPr>
          <p:cNvSpPr/>
          <p:nvPr userDrawn="1"/>
        </p:nvSpPr>
        <p:spPr>
          <a:xfrm>
            <a:off x="303005" y="3429000"/>
            <a:ext cx="8574451" cy="118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sz="6600" b="1" dirty="0">
                <a:solidFill>
                  <a:srgbClr val="3C4252"/>
                </a:solidFill>
                <a:latin typeface="Proxima Nova Semibold" panose="02000506030000020004" pitchFamily="50" charset="0"/>
                <a:ea typeface="Proxima Nova" charset="0"/>
                <a:cs typeface="Proxima Nova" charset="0"/>
              </a:rPr>
              <a:t>Thank You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5CCC642-EC10-438F-957C-A763C0CA6E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70" y="296838"/>
            <a:ext cx="3722259" cy="3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05438DE-68BC-4837-B9AF-134C2B0301F1}"/>
              </a:ext>
            </a:extLst>
          </p:cNvPr>
          <p:cNvGrpSpPr/>
          <p:nvPr userDrawn="1"/>
        </p:nvGrpSpPr>
        <p:grpSpPr>
          <a:xfrm>
            <a:off x="0" y="4104000"/>
            <a:ext cx="12192000" cy="1991636"/>
            <a:chOff x="0" y="3429000"/>
            <a:chExt cx="12192000" cy="3429000"/>
          </a:xfrm>
          <a:solidFill>
            <a:srgbClr val="732674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222313-E9FB-4A21-AC86-AD4C912175E0}"/>
                </a:ext>
              </a:extLst>
            </p:cNvPr>
            <p:cNvSpPr/>
            <p:nvPr userDrawn="1"/>
          </p:nvSpPr>
          <p:spPr>
            <a:xfrm>
              <a:off x="0" y="3429000"/>
              <a:ext cx="12192000" cy="3429000"/>
            </a:xfrm>
            <a:prstGeom prst="rect">
              <a:avLst/>
            </a:prstGeom>
            <a:solidFill>
              <a:srgbClr val="114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0CC45D-7252-410D-AFE8-42D87D75A1E4}"/>
                </a:ext>
              </a:extLst>
            </p:cNvPr>
            <p:cNvGrpSpPr/>
            <p:nvPr userDrawn="1"/>
          </p:nvGrpSpPr>
          <p:grpSpPr>
            <a:xfrm>
              <a:off x="11631000" y="6264000"/>
              <a:ext cx="225000" cy="225000"/>
              <a:chOff x="1776000" y="1269000"/>
              <a:chExt cx="1530000" cy="15300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C46402-9103-4CBC-B621-5FA8F872B92A}"/>
                  </a:ext>
                </a:extLst>
              </p:cNvPr>
              <p:cNvSpPr/>
              <p:nvPr userDrawn="1"/>
            </p:nvSpPr>
            <p:spPr>
              <a:xfrm>
                <a:off x="177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FFD2A1-329C-478E-B333-EA975DA96FDD}"/>
                  </a:ext>
                </a:extLst>
              </p:cNvPr>
              <p:cNvSpPr/>
              <p:nvPr userDrawn="1"/>
            </p:nvSpPr>
            <p:spPr>
              <a:xfrm>
                <a:off x="2586000" y="126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F0DBB4-C9E5-4832-B3C3-A83B8FA08934}"/>
                  </a:ext>
                </a:extLst>
              </p:cNvPr>
              <p:cNvSpPr/>
              <p:nvPr userDrawn="1"/>
            </p:nvSpPr>
            <p:spPr>
              <a:xfrm>
                <a:off x="2586000" y="2079000"/>
                <a:ext cx="720000" cy="72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00B99161-FEF9-4320-9145-BA413BBD23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6000" y="4149000"/>
            <a:ext cx="11520000" cy="1305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[Next session name]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6E4AFAD-9EA5-4993-BE92-E334D136F881}"/>
              </a:ext>
            </a:extLst>
          </p:cNvPr>
          <p:cNvSpPr txBox="1">
            <a:spLocks/>
          </p:cNvSpPr>
          <p:nvPr userDrawn="1"/>
        </p:nvSpPr>
        <p:spPr>
          <a:xfrm>
            <a:off x="256101" y="3140706"/>
            <a:ext cx="3401499" cy="3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800" kern="1200" spc="-50" baseline="0" dirty="0">
                <a:solidFill>
                  <a:srgbClr val="F2F2F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-50" baseline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Next up…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75A8B72-EC12-421B-9B88-E43DA18846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96" y="103154"/>
            <a:ext cx="4236007" cy="42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97A382-A969-4CE6-B689-81394F67A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75" y="6562725"/>
            <a:ext cx="1733550" cy="266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5BF983-284E-4380-B6DD-BA4226A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A4B12-15C3-448C-863B-9E0F956E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35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22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4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6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094C-9D87-46E0-A855-DF1F6BF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AAFB-687A-495D-BABE-3BD3B331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E996-2297-4378-867B-88AADC1E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BF15-D6E0-4046-8578-7F3A94B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F0FD-545E-4ADF-ADD3-26509BC6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92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97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97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19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320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38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97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5D606A-F4E6-45CB-8266-4A9C4CAE0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F1DAD4-F9A3-44AE-8205-B5C9E90E8279}"/>
              </a:ext>
            </a:extLst>
          </p:cNvPr>
          <p:cNvSpPr/>
          <p:nvPr userDrawn="1"/>
        </p:nvSpPr>
        <p:spPr bwMode="auto">
          <a:xfrm flipH="1">
            <a:off x="2656572" y="-1"/>
            <a:ext cx="9535425" cy="693018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5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 descr="A group of people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9CC42919-8D21-4780-9F8C-C146256FB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D9AE3D-3A60-40E9-B6B5-917B25C28020}"/>
              </a:ext>
            </a:extLst>
          </p:cNvPr>
          <p:cNvSpPr/>
          <p:nvPr userDrawn="1"/>
        </p:nvSpPr>
        <p:spPr bwMode="auto">
          <a:xfrm>
            <a:off x="0" y="0"/>
            <a:ext cx="9277997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F4F060-0BAF-433D-817D-1D505BC4FA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2714560"/>
            <a:ext cx="5331792" cy="1793104"/>
          </a:xfrm>
          <a:noFill/>
        </p:spPr>
        <p:txBody>
          <a:bodyPr lIns="0" tIns="91440" rIns="146304" bIns="91440" anchor="b" anchorCtr="0"/>
          <a:lstStyle>
            <a:lvl1pPr marL="0" algn="l" defTabSz="8962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921" b="0" kern="1200" cap="none" spc="-147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287F4E7-FA17-4EE9-95E9-086B8BAD16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2753" y="4736474"/>
            <a:ext cx="8359808" cy="715931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622AF-F1F6-481F-B30C-296F144EA3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716" y="6530139"/>
            <a:ext cx="1733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03B62-1A1E-4D35-BDB3-B4329D7726D7}"/>
              </a:ext>
            </a:extLst>
          </p:cNvPr>
          <p:cNvSpPr txBox="1"/>
          <p:nvPr userDrawn="1"/>
        </p:nvSpPr>
        <p:spPr>
          <a:xfrm>
            <a:off x="0" y="104140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314EC-56EE-49F7-9492-06A674B62E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3295649"/>
            <a:ext cx="5334000" cy="78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1105322" y="6415893"/>
            <a:ext cx="1086678" cy="44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2464"/>
            <a:ext cx="11704902" cy="51093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2549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63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3AA3-BB62-4852-99DB-6BE8722D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5BE5-94B4-492E-B78F-3C481047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9B0B-17D9-4657-AB2A-DA46F810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25012-1568-4DE3-BC5E-8F24FF38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7AE3-5A0C-4E58-9F27-D731A70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1036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1430156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F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892807" y="1441702"/>
            <a:ext cx="10299191" cy="5416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2244" y="1797761"/>
            <a:ext cx="10827511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7141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6197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3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166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7591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93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5510784" cy="4985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509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79" y="228603"/>
            <a:ext cx="11296416" cy="66479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6782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21860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2667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2036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5643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EC0D-A412-44CE-A81D-C3509F3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15A4-4529-437F-9C14-AF9D52A48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E058E-07E4-4AB9-942D-1E233BD4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ED8B1-F7A6-4EAE-AF09-C5F8A5D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E151-03CD-4CA0-9C6E-7AFE37FD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C5D26-6333-4683-B42F-274E7C4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89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17" y="1891029"/>
            <a:ext cx="1024889" cy="16927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1" y="1435100"/>
            <a:ext cx="11018839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5671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44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3427661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266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172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41122"/>
            <a:ext cx="11582400" cy="10956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pc="-93" baseline="0">
                <a:solidFill>
                  <a:schemeClr val="tx1"/>
                </a:solidFill>
              </a:defRPr>
            </a:lvl3pPr>
            <a:lvl4pPr>
              <a:defRPr spc="-93" baseline="0">
                <a:solidFill>
                  <a:schemeClr val="tx2"/>
                </a:solidFill>
              </a:defRPr>
            </a:lvl4pPr>
            <a:lvl5pPr>
              <a:defRPr spc="-9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0" cy="97536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9029700" y="6492240"/>
            <a:ext cx="2844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9498-6F32-4518-B050-2445236CF51F}" type="slidenum">
              <a:rPr lang="en-US" smtClean="0">
                <a:solidFill>
                  <a:srgbClr val="292929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92929">
                  <a:tint val="75000"/>
                </a:srgbClr>
              </a:solidFill>
            </a:endParaRP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92240"/>
            <a:ext cx="38608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0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292929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64808"/>
            <a:ext cx="2844800" cy="25603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lang="en-US" sz="1067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69CA-BC42-4EEE-A9C1-09712B6765A2}" type="datetimeFigureOut">
              <a:rPr lang="en-US">
                <a:solidFill>
                  <a:srgbClr val="292929">
                    <a:tint val="75000"/>
                  </a:srgbClr>
                </a:solidFill>
              </a:rPr>
              <a:pPr/>
              <a:t>5/24/2020</a:t>
            </a:fld>
            <a:endParaRPr>
              <a:solidFill>
                <a:srgbClr val="29292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3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1" y="1434371"/>
            <a:ext cx="11018520" cy="2266583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594" indent="0">
              <a:buNone/>
              <a:defRPr/>
            </a:lvl2pPr>
            <a:lvl3pPr marL="457189" indent="0">
              <a:buNone/>
              <a:defRPr/>
            </a:lvl3pPr>
            <a:lvl4pPr marL="685783" indent="0">
              <a:buNone/>
              <a:defRPr/>
            </a:lvl4pPr>
            <a:lvl5pPr marL="91437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291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BF71-0FD5-47F5-94AB-044F27D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24BB-E586-4AC5-B8DB-E375D5A6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C6049-3845-4513-97E4-222FA80B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04E49-E2EC-4732-BC81-30A128CE1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AFE7C-DBBF-4FC9-8252-E8088392C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8FBF-AD0F-4F94-95BE-8741EAF2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D321-5E3F-4102-A34B-79D8988B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92A-865B-41B9-A10F-77576CA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66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877-3058-4B56-A2F8-542878C1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B3F12-8BC6-4206-9748-F3FDE65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F44A2-69D3-4F4C-91C2-15345E59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5C65-BB12-4291-9029-45CF766D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96D74-C4B7-4C68-AF5E-A7798F0C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EB5-71A1-4811-AC6A-3B039D4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4A95-2988-4539-A442-57F91FEF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5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B10E-CADD-48B3-B569-D4B092BC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B336-F7B1-4E8B-9DDF-30ED2299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37523-BEF8-4BE8-8B6E-C9DBE61E8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B627-CC88-4DDE-A3B0-593C77AD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B93B-5D9D-4040-96CE-2CD7F421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1AC8-E907-4800-A82E-0FDF64E8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7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3A8-EB6A-4C4A-8F3C-4686DEA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DF30D-1226-4F66-8AD5-B346DD11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0BF56-7AA6-4E76-B0C3-680ECA648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5BA7-147C-4A69-BF21-58770A8B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E65E-1EC8-4B50-AC7B-ED9F204A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FAD2-511C-4844-81D9-1CCB483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7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CF003-C810-469D-9D61-4F7251239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AFEA-F671-4DF8-B050-E9099E20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1B4E-4C23-45EB-93C1-E82D8C6C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3FF3-2FA5-4DCA-A18C-795FC08000F9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5A7-78B1-4643-A39D-52FBC441D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2D9D7-A035-4F10-8871-EF9870F2F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6284-7409-4E58-B78A-F1B9B3F30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3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hyperlink" Target="https://github.com/jenkinsns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www.linkedin.com/in/jenkinsns/" TargetMode="External"/><Relationship Id="rId17" Type="http://schemas.openxmlformats.org/officeDocument/2006/relationships/image" Target="../media/image19.png"/><Relationship Id="rId2" Type="http://schemas.openxmlformats.org/officeDocument/2006/relationships/image" Target="../media/image8.jpg"/><Relationship Id="rId16" Type="http://schemas.openxmlformats.org/officeDocument/2006/relationships/hyperlink" Target="http://www.jenkinsblog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19" Type="http://schemas.openxmlformats.org/officeDocument/2006/relationships/hyperlink" Target="https://www.facebook.com/spfxinfo/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www.facebook.com/msteamsinfo" TargetMode="External"/><Relationship Id="rId14" Type="http://schemas.openxmlformats.org/officeDocument/2006/relationships/hyperlink" Target="mailto:jenkinsn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18BEC758-C63F-4A86-8510-25B6A8D23EB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2454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80375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15+ Years of experience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2"/>
              </a:rPr>
              <a:t>in/jenkinsns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C4252"/>
              </a:solidFill>
              <a:effectLst/>
              <a:uLnTx/>
              <a:uFillTx/>
              <a:latin typeface="Proxima Nova" panose="02000506030000020004"/>
              <a:ea typeface="+mn-ea"/>
              <a:cs typeface="+mn-cs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  <a:hlinkClick r:id="rId14"/>
              </a:rPr>
              <a:t>jenkinsns@gmail.com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C4252"/>
                </a:solidFill>
                <a:effectLst/>
                <a:uLnTx/>
                <a:uFillTx/>
                <a:latin typeface="Proxima Nova" panose="02000506030000020004"/>
                <a:ea typeface="+mn-ea"/>
                <a:cs typeface="+mn-cs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8"/>
              </a:rPr>
              <a:t>jenkinsns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99AF57-5964-437D-90A9-EE3F8D8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15" y="406400"/>
            <a:ext cx="11333080" cy="719740"/>
          </a:xfrm>
        </p:spPr>
        <p:txBody>
          <a:bodyPr/>
          <a:lstStyle/>
          <a:p>
            <a:r>
              <a:rPr lang="en-AU" sz="3600" spc="-50" dirty="0">
                <a:ln w="3175">
                  <a:noFill/>
                </a:ln>
                <a:solidFill>
                  <a:srgbClr val="1A1A1A"/>
                </a:solidFill>
                <a:latin typeface="Segoe UI Semibold"/>
                <a:ea typeface="+mn-ea"/>
                <a:cs typeface="Segoe UI" pitchFamily="34" charset="0"/>
              </a:rPr>
              <a:t>Course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A2A01-0787-4D76-B84C-EA43BFC25C35}"/>
              </a:ext>
            </a:extLst>
          </p:cNvPr>
          <p:cNvSpPr/>
          <p:nvPr/>
        </p:nvSpPr>
        <p:spPr>
          <a:xfrm>
            <a:off x="539215" y="1404257"/>
            <a:ext cx="11180034" cy="4686300"/>
          </a:xfrm>
          <a:prstGeom prst="rect">
            <a:avLst/>
          </a:prstGeom>
          <a:noFill/>
        </p:spPr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2411E0-DC29-4FA0-8ACD-1B60D80D43D1}"/>
              </a:ext>
            </a:extLst>
          </p:cNvPr>
          <p:cNvSpPr/>
          <p:nvPr/>
        </p:nvSpPr>
        <p:spPr>
          <a:xfrm>
            <a:off x="544820" y="1544912"/>
            <a:ext cx="337076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6600F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100" kern="1200" dirty="0"/>
              <a:t>Microsoft Teams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1F5BC4-47D8-455E-B695-733E59B57ACD}"/>
              </a:ext>
            </a:extLst>
          </p:cNvPr>
          <p:cNvSpPr/>
          <p:nvPr/>
        </p:nvSpPr>
        <p:spPr>
          <a:xfrm>
            <a:off x="4387490" y="1544912"/>
            <a:ext cx="337076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1100" kern="1200" dirty="0"/>
              <a:t>Microsoft Teams Administration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1A38CE-111F-495F-ABDD-FF8CCF7BF01E}"/>
              </a:ext>
            </a:extLst>
          </p:cNvPr>
          <p:cNvSpPr/>
          <p:nvPr/>
        </p:nvSpPr>
        <p:spPr>
          <a:xfrm>
            <a:off x="4387490" y="2559826"/>
            <a:ext cx="337076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GB" sz="11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  <a:ea typeface="+mn-ea"/>
                <a:cs typeface="+mn-cs"/>
              </a:rPr>
              <a:t>Microsoft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A4881-40ED-49F6-AC1C-A175DA674129}"/>
              </a:ext>
            </a:extLst>
          </p:cNvPr>
          <p:cNvSpPr/>
          <p:nvPr/>
        </p:nvSpPr>
        <p:spPr>
          <a:xfrm>
            <a:off x="8230161" y="1544912"/>
            <a:ext cx="3370763" cy="1014914"/>
          </a:xfrm>
          <a:custGeom>
            <a:avLst/>
            <a:gdLst>
              <a:gd name="connsiteX0" fmla="*/ 0 w 2537287"/>
              <a:gd name="connsiteY0" fmla="*/ 0 h 1014914"/>
              <a:gd name="connsiteX1" fmla="*/ 2537287 w 2537287"/>
              <a:gd name="connsiteY1" fmla="*/ 0 h 1014914"/>
              <a:gd name="connsiteX2" fmla="*/ 2537287 w 2537287"/>
              <a:gd name="connsiteY2" fmla="*/ 1014914 h 1014914"/>
              <a:gd name="connsiteX3" fmla="*/ 0 w 2537287"/>
              <a:gd name="connsiteY3" fmla="*/ 1014914 h 1014914"/>
              <a:gd name="connsiteX4" fmla="*/ 0 w 2537287"/>
              <a:gd name="connsiteY4" fmla="*/ 0 h 10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1014914">
                <a:moveTo>
                  <a:pt x="0" y="0"/>
                </a:moveTo>
                <a:lnTo>
                  <a:pt x="2537287" y="0"/>
                </a:lnTo>
                <a:lnTo>
                  <a:pt x="2537287" y="1014914"/>
                </a:lnTo>
                <a:lnTo>
                  <a:pt x="0" y="10149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232" tIns="44704" rIns="78232" bIns="44704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kern="1200" dirty="0"/>
              <a:t>Teamwork Solutions Development Workshop</a:t>
            </a:r>
            <a:endParaRPr lang="en-AU" sz="11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9489BF-F011-40BC-BF1E-F7CD9129C83F}"/>
              </a:ext>
            </a:extLst>
          </p:cNvPr>
          <p:cNvSpPr/>
          <p:nvPr/>
        </p:nvSpPr>
        <p:spPr>
          <a:xfrm>
            <a:off x="8230161" y="2559826"/>
            <a:ext cx="3370763" cy="3671386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lvl="1" indent="-57150" algn="l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GB" sz="1100" kern="1200" dirty="0"/>
              <a:t>Approve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3658465-BEE2-4D48-9C60-F7FCB340D975}"/>
              </a:ext>
            </a:extLst>
          </p:cNvPr>
          <p:cNvSpPr/>
          <p:nvPr/>
        </p:nvSpPr>
        <p:spPr>
          <a:xfrm>
            <a:off x="544819" y="2556844"/>
            <a:ext cx="3370763" cy="3674368"/>
          </a:xfrm>
          <a:custGeom>
            <a:avLst/>
            <a:gdLst>
              <a:gd name="connsiteX0" fmla="*/ 0 w 2537287"/>
              <a:gd name="connsiteY0" fmla="*/ 0 h 3390074"/>
              <a:gd name="connsiteX1" fmla="*/ 2537287 w 2537287"/>
              <a:gd name="connsiteY1" fmla="*/ 0 h 3390074"/>
              <a:gd name="connsiteX2" fmla="*/ 2537287 w 2537287"/>
              <a:gd name="connsiteY2" fmla="*/ 3390074 h 3390074"/>
              <a:gd name="connsiteX3" fmla="*/ 0 w 2537287"/>
              <a:gd name="connsiteY3" fmla="*/ 3390074 h 3390074"/>
              <a:gd name="connsiteX4" fmla="*/ 0 w 2537287"/>
              <a:gd name="connsiteY4" fmla="*/ 0 h 339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287" h="3390074">
                <a:moveTo>
                  <a:pt x="0" y="0"/>
                </a:moveTo>
                <a:lnTo>
                  <a:pt x="2537287" y="0"/>
                </a:lnTo>
                <a:lnTo>
                  <a:pt x="2537287" y="3390074"/>
                </a:lnTo>
                <a:lnTo>
                  <a:pt x="0" y="339007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674" tIns="58674" rIns="78232" bIns="88011" numCol="1" spcCol="1270" anchor="t" anchorCtr="0">
            <a:noAutofit/>
          </a:bodyPr>
          <a:lstStyle/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Setting up Environment Subscribe to Office 365 Free account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Introduction to MS Teams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Overview of Microsoft Teams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Setting up Teams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Teams and Channels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Post &amp; Messages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Chats, calls &amp; meetings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Apps &amp; tools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Activity Feed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Mobile App &amp; Windows Desktop Client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Search, Settings and Customization</a:t>
            </a:r>
          </a:p>
          <a:p>
            <a:pPr marL="57150" lvl="1" indent="-57150" defTabSz="4889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1100" dirty="0"/>
              <a:t>Microsoft Teams adoption</a:t>
            </a:r>
            <a:endParaRPr lang="en-GB" sz="1100" kern="1200" dirty="0"/>
          </a:p>
        </p:txBody>
      </p:sp>
    </p:spTree>
    <p:extLst>
      <p:ext uri="{BB962C8B-B14F-4D97-AF65-F5344CB8AC3E}">
        <p14:creationId xmlns:p14="http://schemas.microsoft.com/office/powerpoint/2010/main" val="409693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9F745-1835-44C8-9CD5-3A803F42363D}"/>
              </a:ext>
            </a:extLst>
          </p:cNvPr>
          <p:cNvSpPr/>
          <p:nvPr/>
        </p:nvSpPr>
        <p:spPr>
          <a:xfrm>
            <a:off x="0" y="2474893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Day1: Empowering everyone with Power Platform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756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2152" y="552478"/>
            <a:ext cx="4060141" cy="397545"/>
          </a:xfrm>
        </p:spPr>
        <p:txBody>
          <a:bodyPr/>
          <a:lstStyle/>
          <a:p>
            <a:r>
              <a:rPr lang="en-US" sz="3200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42E03D-8429-4041-ADF2-C50B8C8F24A4}"/>
              </a:ext>
            </a:extLst>
          </p:cNvPr>
          <p:cNvSpPr/>
          <p:nvPr/>
        </p:nvSpPr>
        <p:spPr>
          <a:xfrm>
            <a:off x="873457" y="1395990"/>
            <a:ext cx="5222543" cy="3844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Introduction to Power Platform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Microsoft Power Platform momentum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Why Power Platform?</a:t>
            </a:r>
          </a:p>
          <a:p>
            <a:pPr marL="34290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Power Platform Components Demo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Customer Stories</a:t>
            </a:r>
          </a:p>
          <a:p>
            <a:pPr marL="342900" lvl="0" indent="-342900" defTabSz="1955800"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rgbClr val="2F2F2F"/>
                </a:solidFill>
              </a:rPr>
              <a:t>Power Platform Account Setup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3D5185-07B2-4EAF-859B-B2F50BB94B7A}"/>
              </a:ext>
            </a:extLst>
          </p:cNvPr>
          <p:cNvSpPr/>
          <p:nvPr/>
        </p:nvSpPr>
        <p:spPr>
          <a:xfrm>
            <a:off x="1876425" y="2962180"/>
            <a:ext cx="4060141" cy="472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195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1835-8FF7-4A9C-82B8-CE56A443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2916" y="318024"/>
            <a:ext cx="834670" cy="834668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list_4" title="Icon of a checklist">
            <a:extLst>
              <a:ext uri="{FF2B5EF4-FFF2-40B4-BE49-F238E27FC236}">
                <a16:creationId xmlns:a16="http://schemas.microsoft.com/office/drawing/2014/main" id="{989B91EC-A5DE-48E2-AD79-8E8E857264F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9675" y="552478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9050" cap="flat">
            <a:solidFill>
              <a:srgbClr val="4C53B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0" name="Picture 1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17E7ACF8-9755-4938-935F-40DDF6D8BA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8511" y="0"/>
            <a:ext cx="56434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A16A1-BC88-4847-A8CA-38EA9D4BF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4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27FB160-CAA3-4BF7-9527-C3AED2212278}"/>
              </a:ext>
            </a:extLst>
          </p:cNvPr>
          <p:cNvSpPr/>
          <p:nvPr/>
        </p:nvSpPr>
        <p:spPr>
          <a:xfrm>
            <a:off x="0" y="2802359"/>
            <a:ext cx="6096000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Questions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91ECA-2011-4927-A531-45CBF5D00640}"/>
              </a:ext>
            </a:extLst>
          </p:cNvPr>
          <p:cNvSpPr txBox="1">
            <a:spLocks/>
          </p:cNvSpPr>
          <p:nvPr/>
        </p:nvSpPr>
        <p:spPr>
          <a:xfrm>
            <a:off x="0" y="1640114"/>
            <a:ext cx="6968359" cy="39333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Customer Stories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070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3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3279-F365-4019-BB82-D173E472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4722470"/>
            <a:ext cx="11520000" cy="731529"/>
          </a:xfrm>
        </p:spPr>
        <p:txBody>
          <a:bodyPr>
            <a:normAutofit/>
          </a:bodyPr>
          <a:lstStyle/>
          <a:p>
            <a:pPr lvl="0"/>
            <a:r>
              <a:rPr lang="en-GB" sz="4000" dirty="0"/>
              <a:t>Day 2 - Power Automate Introduction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46800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320040"/>
            <a:ext cx="7791061" cy="914400"/>
          </a:xfrm>
          <a:custGeom>
            <a:avLst/>
            <a:gdLst/>
            <a:ahLst/>
            <a:cxnLst/>
            <a:rect l="l" t="t" r="r" b="b"/>
            <a:pathLst>
              <a:path w="9482455" h="914400">
                <a:moveTo>
                  <a:pt x="9025128" y="0"/>
                </a:moveTo>
                <a:lnTo>
                  <a:pt x="0" y="0"/>
                </a:lnTo>
                <a:lnTo>
                  <a:pt x="0" y="914399"/>
                </a:lnTo>
                <a:lnTo>
                  <a:pt x="9025128" y="914399"/>
                </a:lnTo>
                <a:lnTo>
                  <a:pt x="9482328" y="457199"/>
                </a:lnTo>
                <a:lnTo>
                  <a:pt x="9025128" y="0"/>
                </a:lnTo>
                <a:close/>
              </a:path>
            </a:pathLst>
          </a:custGeom>
          <a:solidFill>
            <a:srgbClr val="1350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8322" y="449439"/>
            <a:ext cx="472186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bg1"/>
                </a:solidFill>
              </a:rPr>
              <a:t>Jenkins NS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8A304-7709-4DF1-9EF7-C9035CA9EB9A}"/>
              </a:ext>
            </a:extLst>
          </p:cNvPr>
          <p:cNvSpPr/>
          <p:nvPr/>
        </p:nvSpPr>
        <p:spPr>
          <a:xfrm>
            <a:off x="395960" y="1364053"/>
            <a:ext cx="6690640" cy="45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sz="2133" dirty="0">
                <a:solidFill>
                  <a:srgbClr val="3C4252"/>
                </a:solidFill>
                <a:latin typeface="Proxima Nova" panose="02000506030000020004" pitchFamily="50" charset="0"/>
                <a:ea typeface="Roboto Light" panose="02000000000000000000" pitchFamily="2" charset="0"/>
                <a:cs typeface="Roboto Light"/>
              </a:rPr>
              <a:t>Modern Workplace Solution Architect | Consultant </a:t>
            </a:r>
            <a:endParaRPr lang="en-US" sz="2133" dirty="0">
              <a:solidFill>
                <a:schemeClr val="bg2">
                  <a:lumMod val="50000"/>
                </a:schemeClr>
              </a:solidFill>
              <a:latin typeface="Proxima Nova" panose="02000506030000020004" pitchFamily="50" charset="0"/>
              <a:ea typeface="Roboto Light" panose="02000000000000000000" pitchFamily="2" charset="0"/>
              <a:cs typeface="Roboto Light"/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F8C5CAF-8290-42F7-809B-9DA6D4E7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" y="3102292"/>
            <a:ext cx="6543953" cy="2055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Microsoft Teams, Power Platform and SPFx Specialist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International Speaker | Blogger | Trainer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SPS Bangalore Organizer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aOS Ambassador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73830D-EA47-48A7-9F6F-6A2325E3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1140631"/>
            <a:ext cx="1758320" cy="1758320"/>
          </a:xfrm>
          <a:prstGeom prst="ellipse">
            <a:avLst/>
          </a:prstGeom>
          <a:noFill/>
          <a:ln>
            <a:solidFill>
              <a:srgbClr val="135051"/>
            </a:solidFill>
          </a:ln>
          <a:effectLst>
            <a:softEdge rad="0"/>
          </a:effectLst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3E02A582-7680-4C82-B07C-340E98F13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820332"/>
            <a:ext cx="2556135" cy="10417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9F252A-8B70-4E64-9230-F41C6ED8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29" y="5200158"/>
            <a:ext cx="1651905" cy="16551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06A81616-D8F9-4273-A181-E7FFD06B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193" y="5190794"/>
            <a:ext cx="1628995" cy="1624889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40918B-16A5-4EFA-A382-B349F17F1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431" y="5181339"/>
            <a:ext cx="1704689" cy="1651539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A4C727-AFCF-46B0-98CA-4283F593F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145" y="5157999"/>
            <a:ext cx="1735571" cy="1674880"/>
          </a:xfrm>
          <a:prstGeom prst="rect">
            <a:avLst/>
          </a:prstGeom>
          <a:ln>
            <a:noFill/>
          </a:ln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08A72C3A-827B-42EB-85F4-E5D466CAE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85" y="5208726"/>
            <a:ext cx="1603844" cy="1606957"/>
          </a:xfrm>
          <a:prstGeom prst="rect">
            <a:avLst/>
          </a:prstGeom>
          <a:ln>
            <a:noFill/>
          </a:ln>
        </p:spPr>
      </p:pic>
      <p:sp>
        <p:nvSpPr>
          <p:cNvPr id="43" name="Oval 46">
            <a:extLst>
              <a:ext uri="{FF2B5EF4-FFF2-40B4-BE49-F238E27FC236}">
                <a16:creationId xmlns:a16="http://schemas.microsoft.com/office/drawing/2014/main" id="{45D9AF34-909F-400C-A9E0-9951D41C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32" y="4104031"/>
            <a:ext cx="310026" cy="294507"/>
          </a:xfrm>
          <a:prstGeom prst="ellipse">
            <a:avLst/>
          </a:prstGeom>
          <a:solidFill>
            <a:srgbClr val="1AB2E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4" name="Freeform 47">
            <a:extLst>
              <a:ext uri="{FF2B5EF4-FFF2-40B4-BE49-F238E27FC236}">
                <a16:creationId xmlns:a16="http://schemas.microsoft.com/office/drawing/2014/main" id="{5592B8D0-C73D-4EE0-9B9D-3E3A59F84A45}"/>
              </a:ext>
            </a:extLst>
          </p:cNvPr>
          <p:cNvSpPr>
            <a:spLocks/>
          </p:cNvSpPr>
          <p:nvPr/>
        </p:nvSpPr>
        <p:spPr bwMode="auto">
          <a:xfrm>
            <a:off x="7910237" y="4171168"/>
            <a:ext cx="177486" cy="175599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6CFBD0-4140-432B-968E-A3CC7B262F9C}"/>
              </a:ext>
            </a:extLst>
          </p:cNvPr>
          <p:cNvSpPr/>
          <p:nvPr/>
        </p:nvSpPr>
        <p:spPr>
          <a:xfrm>
            <a:off x="8191981" y="4039706"/>
            <a:ext cx="3442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@</a:t>
            </a:r>
            <a:r>
              <a:rPr lang="en-US" sz="1400" dirty="0" err="1">
                <a:solidFill>
                  <a:srgbClr val="3C4252"/>
                </a:solidFill>
                <a:latin typeface="Proxima Nova" panose="02000506030000020004"/>
                <a:ea typeface="Roboto Light" panose="02000000000000000000" pitchFamily="2" charset="0"/>
                <a:cs typeface="Roboto Light"/>
              </a:rPr>
              <a:t>jenkinsns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684DE6-5AFC-45AB-86B1-4E63AFB00B55}"/>
              </a:ext>
            </a:extLst>
          </p:cNvPr>
          <p:cNvSpPr/>
          <p:nvPr/>
        </p:nvSpPr>
        <p:spPr>
          <a:xfrm>
            <a:off x="8176380" y="5685674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https://www.facebook.com/msteamsinfo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26EA451-8933-481A-B6B3-A1FA8818C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2" y="5740120"/>
            <a:ext cx="452956" cy="284858"/>
          </a:xfrm>
          <a:prstGeom prst="rect">
            <a:avLst/>
          </a:prstGeom>
        </p:spPr>
      </p:pic>
      <p:pic>
        <p:nvPicPr>
          <p:cNvPr id="37" name="Picture 3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3E2DDD86-8FFD-4999-96A3-FA09C2B185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420" y="3605149"/>
            <a:ext cx="310026" cy="31723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EEFA68-EFD6-466C-8867-147738EF1570}"/>
              </a:ext>
            </a:extLst>
          </p:cNvPr>
          <p:cNvSpPr/>
          <p:nvPr/>
        </p:nvSpPr>
        <p:spPr>
          <a:xfrm>
            <a:off x="8191981" y="3622091"/>
            <a:ext cx="40148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12"/>
              </a:rPr>
              <a:t>in/jenkinsns </a:t>
            </a:r>
            <a:endParaRPr lang="en-US" sz="1400" dirty="0">
              <a:solidFill>
                <a:srgbClr val="3C4252"/>
              </a:solidFill>
              <a:latin typeface="Proxima Nova" panose="02000506030000020004"/>
            </a:endParaRPr>
          </a:p>
        </p:txBody>
      </p:sp>
      <p:pic>
        <p:nvPicPr>
          <p:cNvPr id="33" name="Picture 3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862B582-DBA1-4EE9-B8A4-6C696E2292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3538" y="3224955"/>
            <a:ext cx="314677" cy="23328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01F5469-EEFF-4EBA-A4A7-01E18EAFBBE8}"/>
              </a:ext>
            </a:extLst>
          </p:cNvPr>
          <p:cNvSpPr/>
          <p:nvPr/>
        </p:nvSpPr>
        <p:spPr>
          <a:xfrm>
            <a:off x="8197530" y="3204476"/>
            <a:ext cx="39082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C4252"/>
                </a:solidFill>
                <a:latin typeface="Proxima Nova" panose="02000506030000020004"/>
                <a:hlinkClick r:id="rId14"/>
              </a:rPr>
              <a:t>jenkinsns@gmail.com</a:t>
            </a:r>
            <a:r>
              <a:rPr lang="en-US" sz="1400" dirty="0">
                <a:solidFill>
                  <a:srgbClr val="3C4252"/>
                </a:solidFill>
                <a:latin typeface="Proxima Nova" panose="02000506030000020004"/>
              </a:rPr>
              <a:t> </a:t>
            </a:r>
          </a:p>
        </p:txBody>
      </p:sp>
      <p:pic>
        <p:nvPicPr>
          <p:cNvPr id="1028" name="Picture 4" descr="Blog, blogger, blogging, google icon">
            <a:extLst>
              <a:ext uri="{FF2B5EF4-FFF2-40B4-BE49-F238E27FC236}">
                <a16:creationId xmlns:a16="http://schemas.microsoft.com/office/drawing/2014/main" id="{FDC298B5-043A-4683-A4BC-3380353B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30" y="4543564"/>
            <a:ext cx="300673" cy="2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FAB4C7-432F-4CE4-9C51-5A13B1163F16}"/>
              </a:ext>
            </a:extLst>
          </p:cNvPr>
          <p:cNvSpPr/>
          <p:nvPr/>
        </p:nvSpPr>
        <p:spPr>
          <a:xfrm>
            <a:off x="8191530" y="4491524"/>
            <a:ext cx="2475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1400" dirty="0">
                <a:solidFill>
                  <a:srgbClr val="737373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http://www.jenkinsblogs.com</a:t>
            </a:r>
            <a:r>
              <a:rPr lang="en-GB" sz="1400" dirty="0">
                <a:solidFill>
                  <a:srgbClr val="737373"/>
                </a:solidFill>
              </a:rPr>
              <a:t>  </a:t>
            </a:r>
          </a:p>
        </p:txBody>
      </p:sp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D4D53041-3C63-48C3-9A13-5132BD95E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538" y="4860858"/>
            <a:ext cx="387297" cy="38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6A9CA5-F546-4091-BF44-E0CCB1890400}"/>
              </a:ext>
            </a:extLst>
          </p:cNvPr>
          <p:cNvSpPr/>
          <p:nvPr/>
        </p:nvSpPr>
        <p:spPr>
          <a:xfrm>
            <a:off x="8176380" y="4869840"/>
            <a:ext cx="946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18"/>
              </a:rPr>
              <a:t>jenkinsns</a:t>
            </a:r>
            <a:r>
              <a:rPr lang="en-GB" sz="1400" dirty="0"/>
              <a:t>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03F5FB9-FF6A-4FCB-8B91-C7254D178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92" y="5303447"/>
            <a:ext cx="452956" cy="2848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BB3E1B-560B-4374-A689-78C4BFE8770A}"/>
              </a:ext>
            </a:extLst>
          </p:cNvPr>
          <p:cNvSpPr/>
          <p:nvPr/>
        </p:nvSpPr>
        <p:spPr>
          <a:xfrm>
            <a:off x="8207738" y="5277757"/>
            <a:ext cx="29388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737373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https://www.facebook.com/spfxinfo/</a:t>
            </a:r>
            <a:r>
              <a:rPr lang="en-GB" sz="1400" dirty="0">
                <a:solidFill>
                  <a:srgbClr val="737373"/>
                </a:solidFill>
              </a:rPr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775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4C5A67"/>
      </a:dk1>
      <a:lt1>
        <a:sysClr val="window" lastClr="FFFFFF"/>
      </a:lt1>
      <a:dk2>
        <a:srgbClr val="4C5A67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243</Words>
  <Application>Microsoft Office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Proxima Nova</vt:lpstr>
      <vt:lpstr>Proxima Nova Semibold</vt:lpstr>
      <vt:lpstr>Segoe UI</vt:lpstr>
      <vt:lpstr>Segoe UI Semibold</vt:lpstr>
      <vt:lpstr>Times New Roman</vt:lpstr>
      <vt:lpstr>Wingdings</vt:lpstr>
      <vt:lpstr>Office Theme</vt:lpstr>
      <vt:lpstr>1_Office Theme</vt:lpstr>
      <vt:lpstr>PowerPoint Presentation</vt:lpstr>
      <vt:lpstr>Jenkins NS</vt:lpstr>
      <vt:lpstr>Course Overview</vt:lpstr>
      <vt:lpstr>PowerPoint Presentation</vt:lpstr>
      <vt:lpstr>Agenda</vt:lpstr>
      <vt:lpstr>PowerPoint Presentation</vt:lpstr>
      <vt:lpstr>PowerPoint Presentation</vt:lpstr>
      <vt:lpstr>Day 2 - Power Automate Introduction</vt:lpstr>
      <vt:lpstr>Jenkins 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Jenkins</dc:creator>
  <cp:lastModifiedBy>Jenkins</cp:lastModifiedBy>
  <cp:revision>6</cp:revision>
  <dcterms:created xsi:type="dcterms:W3CDTF">2020-05-23T21:15:56Z</dcterms:created>
  <dcterms:modified xsi:type="dcterms:W3CDTF">2020-05-23T23:16:57Z</dcterms:modified>
</cp:coreProperties>
</file>