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3" r:id="rId3"/>
  </p:sldMasterIdLst>
  <p:notesMasterIdLst>
    <p:notesMasterId r:id="rId11"/>
  </p:notesMasterIdLst>
  <p:sldIdLst>
    <p:sldId id="259" r:id="rId4"/>
    <p:sldId id="272" r:id="rId5"/>
    <p:sldId id="2076137762" r:id="rId6"/>
    <p:sldId id="2076136817" r:id="rId7"/>
    <p:sldId id="2076137531" r:id="rId8"/>
    <p:sldId id="264" r:id="rId9"/>
    <p:sldId id="20761377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E297-09DF-4D8D-8050-12EDAE474E07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C833-0F5E-4C1D-BB9E-8B62AF16A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27843-218F-4FCD-A8AB-4A6D090F80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2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97A382-A969-4CE6-B689-81394F67A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6562725"/>
            <a:ext cx="1733550" cy="266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BF983-284E-4380-B6DD-BA4226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A4B12-15C3-448C-863B-9E0F956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3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97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2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97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38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97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D606A-F4E6-45CB-8266-4A9C4CAE0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F1DAD4-F9A3-44AE-8205-B5C9E90E8279}"/>
              </a:ext>
            </a:extLst>
          </p:cNvPr>
          <p:cNvSpPr/>
          <p:nvPr userDrawn="1"/>
        </p:nvSpPr>
        <p:spPr bwMode="auto">
          <a:xfrm flipH="1">
            <a:off x="2656572" y="-1"/>
            <a:ext cx="9535425" cy="69301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C42919-8D21-4780-9F8C-C146256FB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9AE3D-3A60-40E9-B6B5-917B25C28020}"/>
              </a:ext>
            </a:extLst>
          </p:cNvPr>
          <p:cNvSpPr/>
          <p:nvPr userDrawn="1"/>
        </p:nvSpPr>
        <p:spPr bwMode="auto">
          <a:xfrm>
            <a:off x="0" y="0"/>
            <a:ext cx="9277997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F4F060-0BAF-433D-817D-1D505BC4FA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2714560"/>
            <a:ext cx="5331792" cy="1793104"/>
          </a:xfrm>
          <a:noFill/>
        </p:spPr>
        <p:txBody>
          <a:bodyPr lIns="0" tIns="91440" rIns="146304" bIns="91440" anchor="b" anchorCtr="0"/>
          <a:lstStyle>
            <a:lvl1pPr marL="0" algn="l" defTabSz="8962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2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7F4E7-FA17-4EE9-95E9-086B8BAD1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4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622AF-F1F6-481F-B30C-296F144EA3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6" y="6530139"/>
            <a:ext cx="1733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3B62-1A1E-4D35-BDB3-B4329D7726D7}"/>
              </a:ext>
            </a:extLst>
          </p:cNvPr>
          <p:cNvSpPr txBox="1"/>
          <p:nvPr userDrawn="1"/>
        </p:nvSpPr>
        <p:spPr>
          <a:xfrm>
            <a:off x="0" y="1041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14EC-56EE-49F7-9492-06A674B6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295649"/>
            <a:ext cx="5334000" cy="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1105322" y="6415893"/>
            <a:ext cx="1086678" cy="44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64"/>
            <a:ext cx="11704902" cy="51093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2549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14301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2807" y="1441702"/>
            <a:ext cx="10299191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244" y="1797761"/>
            <a:ext cx="10827511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7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61979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3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66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759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0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6479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6782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186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2667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203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64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567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44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42766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17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0956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029700" y="6492240"/>
            <a:ext cx="2844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498-6F32-4518-B050-2445236CF51F}" type="slidenum">
              <a:rPr lang="en-US" smtClean="0">
                <a:solidFill>
                  <a:srgbClr val="292929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29">
                  <a:tint val="75000"/>
                </a:srgb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92240"/>
            <a:ext cx="3860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92929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64808"/>
            <a:ext cx="28448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9CA-BC42-4EEE-A9C1-09712B6765A2}" type="datetimeFigureOut">
              <a:rPr lang="en-US">
                <a:solidFill>
                  <a:srgbClr val="292929">
                    <a:tint val="75000"/>
                  </a:srgbClr>
                </a:solidFill>
              </a:rPr>
              <a:pPr/>
              <a:t>5/26/2020</a:t>
            </a:fld>
            <a:endParaRPr>
              <a:solidFill>
                <a:srgbClr val="29292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2266583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91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5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67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81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6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61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189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93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378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629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028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17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3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38433406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8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3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5A8B72-EC12-421B-9B88-E43DA18846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96" y="103154"/>
            <a:ext cx="4236007" cy="42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18BEC758-C63F-4A86-8510-25B6A8D23E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2454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lang="en-US" sz="3600" b="1" dirty="0">
                <a:solidFill>
                  <a:srgbClr val="124548"/>
                </a:solidFill>
                <a:latin typeface="Calibri" panose="020F0502020204030204"/>
              </a:rPr>
              <a:t>Teamwork Solutions Development</a:t>
            </a:r>
            <a:endParaRPr lang="en-AU" sz="3600" b="1" dirty="0">
              <a:solidFill>
                <a:srgbClr val="124548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37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15+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in/jenkinsns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  <a:hlinkClick r:id="rId14"/>
              </a:rPr>
              <a:t>jenkinsns@gmail.com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8"/>
              </a:rPr>
              <a:t>jenkinsns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99AF57-5964-437D-90A9-EE3F8D8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406400"/>
            <a:ext cx="11333080" cy="719740"/>
          </a:xfrm>
        </p:spPr>
        <p:txBody>
          <a:bodyPr/>
          <a:lstStyle/>
          <a:p>
            <a:r>
              <a:rPr lang="en-AU" sz="3600" spc="-50" dirty="0">
                <a:ln w="3175">
                  <a:noFill/>
                </a:ln>
                <a:solidFill>
                  <a:srgbClr val="1A1A1A"/>
                </a:solidFill>
                <a:latin typeface="Segoe UI Semibold"/>
                <a:ea typeface="+mn-ea"/>
                <a:cs typeface="Segoe UI" pitchFamily="34" charset="0"/>
              </a:rPr>
              <a:t>Course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2A01-0787-4D76-B84C-EA43BFC25C35}"/>
              </a:ext>
            </a:extLst>
          </p:cNvPr>
          <p:cNvSpPr/>
          <p:nvPr/>
        </p:nvSpPr>
        <p:spPr>
          <a:xfrm>
            <a:off x="539214" y="1404257"/>
            <a:ext cx="11198695" cy="4686300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2411E0-DC29-4FA0-8ACD-1B60D80D43D1}"/>
              </a:ext>
            </a:extLst>
          </p:cNvPr>
          <p:cNvSpPr/>
          <p:nvPr/>
        </p:nvSpPr>
        <p:spPr>
          <a:xfrm>
            <a:off x="543520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1F5BC4-47D8-455E-B695-733E59B57ACD}"/>
              </a:ext>
            </a:extLst>
          </p:cNvPr>
          <p:cNvSpPr/>
          <p:nvPr/>
        </p:nvSpPr>
        <p:spPr>
          <a:xfrm>
            <a:off x="3494641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Administration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1A38CE-111F-495F-ABDD-FF8CCF7BF01E}"/>
              </a:ext>
            </a:extLst>
          </p:cNvPr>
          <p:cNvSpPr/>
          <p:nvPr/>
        </p:nvSpPr>
        <p:spPr>
          <a:xfrm>
            <a:off x="3494641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Admin center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Governance, management and Lifecycle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&amp; Compliance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Meetings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Messaging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apps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Quality Overview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emergency calling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Events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System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Routing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using PowerShell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A4881-40ED-49F6-AC1C-A175DA674129}"/>
              </a:ext>
            </a:extLst>
          </p:cNvPr>
          <p:cNvSpPr/>
          <p:nvPr/>
        </p:nvSpPr>
        <p:spPr>
          <a:xfrm>
            <a:off x="6445764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Teamwork Solutions Development Workshop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9489BF-F011-40BC-BF1E-F7CD9129C83F}"/>
              </a:ext>
            </a:extLst>
          </p:cNvPr>
          <p:cNvSpPr/>
          <p:nvPr/>
        </p:nvSpPr>
        <p:spPr>
          <a:xfrm>
            <a:off x="6445764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Developer Platform – Overview and Opportunity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Apps and Solutions with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 your solution with Microsoft Graph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Teams Apps using Solution Accelerators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 Lifecycle management and Design Guideline for Apps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658465-BEE2-4D48-9C60-F7FCB340D975}"/>
              </a:ext>
            </a:extLst>
          </p:cNvPr>
          <p:cNvSpPr/>
          <p:nvPr/>
        </p:nvSpPr>
        <p:spPr>
          <a:xfrm>
            <a:off x="543519" y="2556844"/>
            <a:ext cx="2588703" cy="3674368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 of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Environment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Chat, teams, channels, &amp; apps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 &amp; connectors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Communicate with users from other organizations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Guest access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Meetings and live events in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Limits and specifications for Microsoft Teams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01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Teams adoption</a:t>
            </a:r>
            <a:endParaRPr kumimoji="0" lang="en-GB" sz="10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123F9-8096-44AB-B45B-D8E73309E893}"/>
              </a:ext>
            </a:extLst>
          </p:cNvPr>
          <p:cNvSpPr/>
          <p:nvPr/>
        </p:nvSpPr>
        <p:spPr>
          <a:xfrm>
            <a:off x="9330415" y="1544912"/>
            <a:ext cx="258870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Upgrading from Skype for Business to Microsoft Teams 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10112E-1EA5-47B6-819D-736A94744574}"/>
              </a:ext>
            </a:extLst>
          </p:cNvPr>
          <p:cNvSpPr/>
          <p:nvPr/>
        </p:nvSpPr>
        <p:spPr>
          <a:xfrm>
            <a:off x="9330415" y="2559826"/>
            <a:ext cx="258870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your upgrade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Coexistence and Interoperability</a:t>
            </a:r>
          </a:p>
          <a:p>
            <a:pPr marL="57150" marR="0" lvl="1" indent="-57150" algn="l" defTabSz="4889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 experience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52" y="552478"/>
            <a:ext cx="4060141" cy="39754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2E03D-8429-4041-ADF2-C50B8C8F24A4}"/>
              </a:ext>
            </a:extLst>
          </p:cNvPr>
          <p:cNvSpPr/>
          <p:nvPr/>
        </p:nvSpPr>
        <p:spPr>
          <a:xfrm>
            <a:off x="920950" y="1184477"/>
            <a:ext cx="5222543" cy="370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Teams Developer Platform – Overview and Opportunity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Building Apps and Solutions with Microsoft Teams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Extend your solution with Microsoft Graph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Building Teams Apps using Solution Accelerators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2F2F2F"/>
                </a:solidFill>
              </a:rPr>
              <a:t>Teams Lifecycle management and Design Guideline for Apps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D5185-07B2-4EAF-859B-B2F50BB94B7A}"/>
              </a:ext>
            </a:extLst>
          </p:cNvPr>
          <p:cNvSpPr/>
          <p:nvPr/>
        </p:nvSpPr>
        <p:spPr>
          <a:xfrm>
            <a:off x="1876425" y="2962180"/>
            <a:ext cx="4060141" cy="472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95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1835-8FF7-4A9C-82B8-CE56A443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2916" y="318024"/>
            <a:ext cx="834670" cy="83466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list_4" title="Icon of a checklist">
            <a:extLst>
              <a:ext uri="{FF2B5EF4-FFF2-40B4-BE49-F238E27FC236}">
                <a16:creationId xmlns:a16="http://schemas.microsoft.com/office/drawing/2014/main" id="{989B91EC-A5DE-48E2-AD79-8E8E857264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675" y="552478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9050" cap="flat">
            <a:solidFill>
              <a:srgbClr val="4C53B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Picture 1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7E7ACF8-9755-4938-935F-40DDF6D8BA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8511" y="0"/>
            <a:ext cx="56434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A16A1-BC88-4847-A8CA-38EA9D4B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27FB160-CAA3-4BF7-9527-C3AED2212278}"/>
              </a:ext>
            </a:extLst>
          </p:cNvPr>
          <p:cNvSpPr/>
          <p:nvPr/>
        </p:nvSpPr>
        <p:spPr>
          <a:xfrm>
            <a:off x="0" y="2802359"/>
            <a:ext cx="6096000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Questions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91ECA-2011-4927-A531-45CBF5D00640}"/>
              </a:ext>
            </a:extLst>
          </p:cNvPr>
          <p:cNvSpPr txBox="1">
            <a:spLocks/>
          </p:cNvSpPr>
          <p:nvPr/>
        </p:nvSpPr>
        <p:spPr>
          <a:xfrm>
            <a:off x="0" y="1640114"/>
            <a:ext cx="6968359" cy="39333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Customer Stories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70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lang="en-US" sz="1400" dirty="0" err="1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12"/>
              </a:rPr>
              <a:t>in/jenkinsns 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hlinkClick r:id="rId14"/>
              </a:rPr>
              <a:t>jenkinsns@gmail.com</a:t>
            </a:r>
            <a:r>
              <a:rPr lang="en-US" sz="1400" dirty="0">
                <a:solidFill>
                  <a:srgbClr val="3C4252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737373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400" dirty="0">
                <a:solidFill>
                  <a:srgbClr val="737373"/>
                </a:solidFill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8"/>
              </a:rPr>
              <a:t>jenkinsns</a:t>
            </a:r>
            <a:r>
              <a:rPr lang="en-GB" sz="1400" dirty="0"/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lang="en-GB" sz="1400" dirty="0">
                <a:solidFill>
                  <a:srgbClr val="737373"/>
                </a:solidFill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77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4C5A67"/>
      </a:dk1>
      <a:lt1>
        <a:sysClr val="window" lastClr="FFFFFF"/>
      </a:lt1>
      <a:dk2>
        <a:srgbClr val="4C5A67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337</Words>
  <Application>Microsoft Office PowerPoint</Application>
  <PresentationFormat>Widescreen</PresentationFormat>
  <Paragraphs>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Proxima Nova Semibold</vt:lpstr>
      <vt:lpstr>Segoe UI</vt:lpstr>
      <vt:lpstr>Segoe UI Semibold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Jenkins NS</vt:lpstr>
      <vt:lpstr>Course Overview</vt:lpstr>
      <vt:lpstr>Agenda</vt:lpstr>
      <vt:lpstr>PowerPoint Presentation</vt:lpstr>
      <vt:lpstr>PowerPoint Presentation</vt:lpstr>
      <vt:lpstr>Jenkins 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</dc:creator>
  <cp:lastModifiedBy>Jenkins</cp:lastModifiedBy>
  <cp:revision>4</cp:revision>
  <dcterms:created xsi:type="dcterms:W3CDTF">2020-05-23T21:15:56Z</dcterms:created>
  <dcterms:modified xsi:type="dcterms:W3CDTF">2020-05-25T18:51:01Z</dcterms:modified>
</cp:coreProperties>
</file>