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9" r:id="rId3"/>
    <p:sldId id="272" r:id="rId4"/>
    <p:sldId id="2076137762" r:id="rId5"/>
    <p:sldId id="2076137779" r:id="rId6"/>
    <p:sldId id="2076136817" r:id="rId7"/>
    <p:sldId id="2076137531" r:id="rId8"/>
    <p:sldId id="264" r:id="rId9"/>
    <p:sldId id="263" r:id="rId10"/>
    <p:sldId id="20761377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1CA59-F486-473C-AE1A-BD3E159BD4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3F8F7C63-6D9D-4496-99F3-13DF66B8EAD6}">
      <dgm:prSet custT="1"/>
      <dgm:spPr>
        <a:solidFill>
          <a:srgbClr val="7030A0"/>
        </a:solidFill>
        <a:ln>
          <a:solidFill>
            <a:srgbClr val="6600FF"/>
          </a:solidFill>
        </a:ln>
      </dgm:spPr>
      <dgm:t>
        <a:bodyPr/>
        <a:lstStyle/>
        <a:p>
          <a:r>
            <a:rPr lang="en-AU" sz="1100" dirty="0"/>
            <a:t>Day 1 </a:t>
          </a:r>
        </a:p>
        <a:p>
          <a:r>
            <a:rPr lang="en-US" sz="1100" dirty="0"/>
            <a:t>Empowering everyone with Power Platform</a:t>
          </a:r>
          <a:endParaRPr lang="en-AU" sz="1100" dirty="0"/>
        </a:p>
      </dgm:t>
    </dgm:pt>
    <dgm:pt modelId="{CB554395-990A-4765-A8BF-03117E7BEA30}" type="parTrans" cxnId="{792082BB-298F-413A-A79A-5FC4B6C8DCDC}">
      <dgm:prSet/>
      <dgm:spPr/>
      <dgm:t>
        <a:bodyPr/>
        <a:lstStyle/>
        <a:p>
          <a:endParaRPr lang="en-AU" sz="2400"/>
        </a:p>
      </dgm:t>
    </dgm:pt>
    <dgm:pt modelId="{DF74605E-4936-443D-9D28-163DDAEF2472}" type="sibTrans" cxnId="{792082BB-298F-413A-A79A-5FC4B6C8DCDC}">
      <dgm:prSet/>
      <dgm:spPr/>
      <dgm:t>
        <a:bodyPr/>
        <a:lstStyle/>
        <a:p>
          <a:endParaRPr lang="en-AU" sz="2400"/>
        </a:p>
      </dgm:t>
    </dgm:pt>
    <dgm:pt modelId="{630C8C32-A979-40C7-BDD7-71A76577670D}">
      <dgm:prSet custT="1"/>
      <dgm:spPr>
        <a:noFill/>
      </dgm:spPr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dirty="0"/>
            <a:t>Introduction to Power Platform</a:t>
          </a:r>
          <a:endParaRPr lang="en-AU" sz="1100" dirty="0"/>
        </a:p>
      </dgm:t>
    </dgm:pt>
    <dgm:pt modelId="{A072B589-234B-4E81-93D6-F23076B69245}" type="parTrans" cxnId="{8C63B698-8A4E-457D-994E-67C74BAEA65D}">
      <dgm:prSet/>
      <dgm:spPr/>
      <dgm:t>
        <a:bodyPr/>
        <a:lstStyle/>
        <a:p>
          <a:endParaRPr lang="en-AU" sz="2400"/>
        </a:p>
      </dgm:t>
    </dgm:pt>
    <dgm:pt modelId="{BC580252-AC53-48E5-98C9-B7684010D558}" type="sibTrans" cxnId="{8C63B698-8A4E-457D-994E-67C74BAEA65D}">
      <dgm:prSet/>
      <dgm:spPr/>
      <dgm:t>
        <a:bodyPr/>
        <a:lstStyle/>
        <a:p>
          <a:endParaRPr lang="en-AU" sz="2400"/>
        </a:p>
      </dgm:t>
    </dgm:pt>
    <dgm:pt modelId="{5D730ECF-5E56-4BCC-9295-01AA7310EDA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AU" sz="1100" dirty="0"/>
            <a:t>Day 2</a:t>
          </a:r>
        </a:p>
        <a:p>
          <a:r>
            <a:rPr lang="en-GB" sz="1100" dirty="0"/>
            <a:t>Power Automate Introduction</a:t>
          </a:r>
          <a:endParaRPr lang="en-AU" sz="1100" dirty="0"/>
        </a:p>
      </dgm:t>
    </dgm:pt>
    <dgm:pt modelId="{B49ADB08-7DAD-4DCA-9B2B-46818BC4CFDF}" type="parTrans" cxnId="{1D679673-5FD6-4446-B5C4-EA13252864E0}">
      <dgm:prSet/>
      <dgm:spPr/>
      <dgm:t>
        <a:bodyPr/>
        <a:lstStyle/>
        <a:p>
          <a:endParaRPr lang="en-AU" sz="2400"/>
        </a:p>
      </dgm:t>
    </dgm:pt>
    <dgm:pt modelId="{9491BB27-9D09-4225-BBD1-073A5C5F0A21}" type="sibTrans" cxnId="{1D679673-5FD6-4446-B5C4-EA13252864E0}">
      <dgm:prSet/>
      <dgm:spPr/>
      <dgm:t>
        <a:bodyPr/>
        <a:lstStyle/>
        <a:p>
          <a:endParaRPr lang="en-AU" sz="2400"/>
        </a:p>
      </dgm:t>
    </dgm:pt>
    <dgm:pt modelId="{F44527D1-3623-4718-A5C7-590A95354660}">
      <dgm:prSet custT="1"/>
      <dgm:spPr>
        <a:noFill/>
      </dgm:spPr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Microsoft Flow Basics</a:t>
          </a:r>
          <a:endParaRPr lang="en-AU" sz="1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5E7514FD-99DE-4412-9C1C-3D96F9C74494}" type="parTrans" cxnId="{FBE15CA0-3717-497A-8E9A-018989822677}">
      <dgm:prSet/>
      <dgm:spPr/>
      <dgm:t>
        <a:bodyPr/>
        <a:lstStyle/>
        <a:p>
          <a:endParaRPr lang="en-AU" sz="2400"/>
        </a:p>
      </dgm:t>
    </dgm:pt>
    <dgm:pt modelId="{07EC650E-232F-42AC-A156-321F455F5A3F}" type="sibTrans" cxnId="{FBE15CA0-3717-497A-8E9A-018989822677}">
      <dgm:prSet/>
      <dgm:spPr/>
      <dgm:t>
        <a:bodyPr/>
        <a:lstStyle/>
        <a:p>
          <a:endParaRPr lang="en-AU" sz="2400"/>
        </a:p>
      </dgm:t>
    </dgm:pt>
    <dgm:pt modelId="{AA0CC1A4-89B3-4AA2-AE39-4C1399639CA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AU" sz="1100" dirty="0"/>
            <a:t>Day 3</a:t>
          </a:r>
        </a:p>
        <a:p>
          <a:r>
            <a:rPr lang="en-GB" sz="1100" dirty="0"/>
            <a:t>Power Automate Project Scenarios</a:t>
          </a:r>
          <a:endParaRPr lang="en-AU" sz="1100" dirty="0"/>
        </a:p>
      </dgm:t>
    </dgm:pt>
    <dgm:pt modelId="{C0AF6D3B-B26B-43D4-8370-C068EA004DB7}" type="parTrans" cxnId="{F856FA7B-3279-4151-88C6-FC89EF00CA04}">
      <dgm:prSet/>
      <dgm:spPr/>
      <dgm:t>
        <a:bodyPr/>
        <a:lstStyle/>
        <a:p>
          <a:endParaRPr lang="en-AU" sz="2400"/>
        </a:p>
      </dgm:t>
    </dgm:pt>
    <dgm:pt modelId="{6CDD5F2F-DC14-46D9-87E7-871C2297CCE1}" type="sibTrans" cxnId="{F856FA7B-3279-4151-88C6-FC89EF00CA04}">
      <dgm:prSet/>
      <dgm:spPr/>
      <dgm:t>
        <a:bodyPr/>
        <a:lstStyle/>
        <a:p>
          <a:endParaRPr lang="en-AU" sz="2400"/>
        </a:p>
      </dgm:t>
    </dgm:pt>
    <dgm:pt modelId="{C6F6A35E-EF9D-42DB-9F6B-51AFF90BC98C}">
      <dgm:prSet custT="1"/>
      <dgm:spPr>
        <a:noFill/>
      </dgm:spPr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dirty="0"/>
            <a:t>Approve / Reject Workflow  Scenario</a:t>
          </a:r>
          <a:endParaRPr lang="en-AU" sz="1100" dirty="0"/>
        </a:p>
      </dgm:t>
    </dgm:pt>
    <dgm:pt modelId="{4BE4706B-ADBA-4294-8DC4-FD7F07C201E2}" type="parTrans" cxnId="{33F1A608-4DA9-4826-AF52-36D4C55E4E04}">
      <dgm:prSet/>
      <dgm:spPr/>
      <dgm:t>
        <a:bodyPr/>
        <a:lstStyle/>
        <a:p>
          <a:endParaRPr lang="en-AU" sz="2400"/>
        </a:p>
      </dgm:t>
    </dgm:pt>
    <dgm:pt modelId="{5C687E63-B55E-4016-81AC-60C7B4AB88A6}" type="sibTrans" cxnId="{33F1A608-4DA9-4826-AF52-36D4C55E4E04}">
      <dgm:prSet/>
      <dgm:spPr/>
      <dgm:t>
        <a:bodyPr/>
        <a:lstStyle/>
        <a:p>
          <a:endParaRPr lang="en-AU" sz="2400"/>
        </a:p>
      </dgm:t>
    </dgm:pt>
    <dgm:pt modelId="{639BF8EA-4D33-4B30-911B-6776BADCAC46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AU" sz="1100" dirty="0"/>
            <a:t>Day 4</a:t>
          </a:r>
        </a:p>
        <a:p>
          <a:r>
            <a:rPr lang="en-US" sz="1100" dirty="0"/>
            <a:t>Monitoring &amp; Administration of Power Automate</a:t>
          </a:r>
          <a:endParaRPr lang="en-AU" sz="1100" dirty="0"/>
        </a:p>
      </dgm:t>
    </dgm:pt>
    <dgm:pt modelId="{73779F8B-B701-4BB6-9E77-1298E5928771}" type="parTrans" cxnId="{533B33B0-F780-445E-9B62-7F84DB009051}">
      <dgm:prSet/>
      <dgm:spPr/>
      <dgm:t>
        <a:bodyPr/>
        <a:lstStyle/>
        <a:p>
          <a:endParaRPr lang="en-AU" sz="2400"/>
        </a:p>
      </dgm:t>
    </dgm:pt>
    <dgm:pt modelId="{02641D1F-193F-4370-8212-3D28CA0839D7}" type="sibTrans" cxnId="{533B33B0-F780-445E-9B62-7F84DB009051}">
      <dgm:prSet/>
      <dgm:spPr/>
      <dgm:t>
        <a:bodyPr/>
        <a:lstStyle/>
        <a:p>
          <a:endParaRPr lang="en-AU" sz="2400"/>
        </a:p>
      </dgm:t>
    </dgm:pt>
    <dgm:pt modelId="{8A005F68-872E-4565-97CF-5F934A8F7106}">
      <dgm:prSet custT="1"/>
      <dgm:spPr>
        <a:noFill/>
      </dgm:spPr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dirty="0"/>
            <a:t>Import, Export Flows</a:t>
          </a:r>
          <a:endParaRPr lang="en-AU" sz="1100" dirty="0"/>
        </a:p>
      </dgm:t>
    </dgm:pt>
    <dgm:pt modelId="{6458AC6F-FC93-49FE-B39E-B3BD37FC1330}" type="parTrans" cxnId="{D4F09DD2-D7DC-4C0A-B107-20DDDF7554E9}">
      <dgm:prSet/>
      <dgm:spPr/>
      <dgm:t>
        <a:bodyPr/>
        <a:lstStyle/>
        <a:p>
          <a:endParaRPr lang="en-AU" sz="2400"/>
        </a:p>
      </dgm:t>
    </dgm:pt>
    <dgm:pt modelId="{88809219-9B02-4029-97B7-029D87354175}" type="sibTrans" cxnId="{D4F09DD2-D7DC-4C0A-B107-20DDDF7554E9}">
      <dgm:prSet/>
      <dgm:spPr/>
      <dgm:t>
        <a:bodyPr/>
        <a:lstStyle/>
        <a:p>
          <a:endParaRPr lang="en-AU" sz="2400"/>
        </a:p>
      </dgm:t>
    </dgm:pt>
    <dgm:pt modelId="{4A547C1D-B2B4-4DC0-9186-F06ADA29D96C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dirty="0"/>
            <a:t>Microsoft Power Platform momentum</a:t>
          </a:r>
        </a:p>
      </dgm:t>
    </dgm:pt>
    <dgm:pt modelId="{F4FB9ED1-E83E-49C1-92FA-6655211CE690}" type="parTrans" cxnId="{28191EE6-95A7-4034-9576-375608FEE2BA}">
      <dgm:prSet/>
      <dgm:spPr/>
      <dgm:t>
        <a:bodyPr/>
        <a:lstStyle/>
        <a:p>
          <a:endParaRPr lang="en-GB"/>
        </a:p>
      </dgm:t>
    </dgm:pt>
    <dgm:pt modelId="{5B58EB33-10F0-4DE7-8164-D3499FE473A2}" type="sibTrans" cxnId="{28191EE6-95A7-4034-9576-375608FEE2BA}">
      <dgm:prSet/>
      <dgm:spPr/>
      <dgm:t>
        <a:bodyPr/>
        <a:lstStyle/>
        <a:p>
          <a:endParaRPr lang="en-GB"/>
        </a:p>
      </dgm:t>
    </dgm:pt>
    <dgm:pt modelId="{98420ADA-3284-4782-9084-DBF7EC77014B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dirty="0"/>
            <a:t>Why Power Platform?</a:t>
          </a:r>
        </a:p>
      </dgm:t>
    </dgm:pt>
    <dgm:pt modelId="{89B80783-5988-4921-94F1-75DDC6E54496}" type="parTrans" cxnId="{AE63756E-C35D-4442-A6EA-011C399286C8}">
      <dgm:prSet/>
      <dgm:spPr/>
      <dgm:t>
        <a:bodyPr/>
        <a:lstStyle/>
        <a:p>
          <a:endParaRPr lang="en-GB"/>
        </a:p>
      </dgm:t>
    </dgm:pt>
    <dgm:pt modelId="{5786085F-3BE1-4E70-A5A6-F1EBB3D8528F}" type="sibTrans" cxnId="{AE63756E-C35D-4442-A6EA-011C399286C8}">
      <dgm:prSet/>
      <dgm:spPr/>
      <dgm:t>
        <a:bodyPr/>
        <a:lstStyle/>
        <a:p>
          <a:endParaRPr lang="en-GB"/>
        </a:p>
      </dgm:t>
    </dgm:pt>
    <dgm:pt modelId="{9910124C-CD53-4A9F-B500-6A452AAC9432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dirty="0"/>
            <a:t>Customer Stories</a:t>
          </a:r>
        </a:p>
      </dgm:t>
    </dgm:pt>
    <dgm:pt modelId="{ECDD36CF-1B96-4E0B-9554-F2878A2DC6F7}" type="parTrans" cxnId="{AC32DA07-188E-46CF-B9B2-312CAF1701EA}">
      <dgm:prSet/>
      <dgm:spPr/>
      <dgm:t>
        <a:bodyPr/>
        <a:lstStyle/>
        <a:p>
          <a:endParaRPr lang="en-GB"/>
        </a:p>
      </dgm:t>
    </dgm:pt>
    <dgm:pt modelId="{08D79C43-12CD-4B87-A9B1-16CF29738924}" type="sibTrans" cxnId="{AC32DA07-188E-46CF-B9B2-312CAF1701EA}">
      <dgm:prSet/>
      <dgm:spPr/>
      <dgm:t>
        <a:bodyPr/>
        <a:lstStyle/>
        <a:p>
          <a:endParaRPr lang="en-GB"/>
        </a:p>
      </dgm:t>
    </dgm:pt>
    <dgm:pt modelId="{777AE668-A3FF-421B-AA60-91430B833B72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dirty="0"/>
            <a:t>Power Platform Components Demo</a:t>
          </a:r>
        </a:p>
      </dgm:t>
    </dgm:pt>
    <dgm:pt modelId="{C5035A71-CE2A-4132-8D22-291133620881}" type="parTrans" cxnId="{20A37F8A-3D18-468D-9A8D-BB5DD6F8EB68}">
      <dgm:prSet/>
      <dgm:spPr/>
      <dgm:t>
        <a:bodyPr/>
        <a:lstStyle/>
        <a:p>
          <a:endParaRPr lang="en-GB"/>
        </a:p>
      </dgm:t>
    </dgm:pt>
    <dgm:pt modelId="{80E45B46-58A5-4AA8-A811-35666F3DB650}" type="sibTrans" cxnId="{20A37F8A-3D18-468D-9A8D-BB5DD6F8EB68}">
      <dgm:prSet/>
      <dgm:spPr/>
      <dgm:t>
        <a:bodyPr/>
        <a:lstStyle/>
        <a:p>
          <a:endParaRPr lang="en-GB"/>
        </a:p>
      </dgm:t>
    </dgm:pt>
    <dgm:pt modelId="{4E3D64BF-2AD9-45C1-AC04-097E5D037127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dirty="0"/>
            <a:t>Power Platform Account Setup</a:t>
          </a:r>
        </a:p>
      </dgm:t>
    </dgm:pt>
    <dgm:pt modelId="{9F13A664-2CE7-4547-BE24-B47D59CE4E84}" type="parTrans" cxnId="{0EE837FC-2AC7-483C-BBEB-085A76A0BAAA}">
      <dgm:prSet/>
      <dgm:spPr/>
      <dgm:t>
        <a:bodyPr/>
        <a:lstStyle/>
        <a:p>
          <a:endParaRPr lang="en-GB"/>
        </a:p>
      </dgm:t>
    </dgm:pt>
    <dgm:pt modelId="{CDFA3C01-8856-462D-A67B-92FDA903ED41}" type="sibTrans" cxnId="{0EE837FC-2AC7-483C-BBEB-085A76A0BAAA}">
      <dgm:prSet/>
      <dgm:spPr/>
      <dgm:t>
        <a:bodyPr/>
        <a:lstStyle/>
        <a:p>
          <a:endParaRPr lang="en-GB"/>
        </a:p>
      </dgm:t>
    </dgm:pt>
    <dgm:pt modelId="{7F57E202-16DB-48EF-AA61-5EE4E0F12D18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endParaRPr lang="en-GB" sz="1100" dirty="0"/>
        </a:p>
      </dgm:t>
    </dgm:pt>
    <dgm:pt modelId="{16CBFB77-215D-4C4C-9B4F-B3F4F6CE158D}" type="parTrans" cxnId="{A4F2B443-5389-4899-B10B-CF7D03420B88}">
      <dgm:prSet/>
      <dgm:spPr/>
      <dgm:t>
        <a:bodyPr/>
        <a:lstStyle/>
        <a:p>
          <a:endParaRPr lang="en-GB"/>
        </a:p>
      </dgm:t>
    </dgm:pt>
    <dgm:pt modelId="{273D1426-0995-4464-8A6E-C445AD18582F}" type="sibTrans" cxnId="{A4F2B443-5389-4899-B10B-CF7D03420B88}">
      <dgm:prSet/>
      <dgm:spPr/>
      <dgm:t>
        <a:bodyPr/>
        <a:lstStyle/>
        <a:p>
          <a:endParaRPr lang="en-GB"/>
        </a:p>
      </dgm:t>
    </dgm:pt>
    <dgm:pt modelId="{B76E5240-9127-4202-B4B6-880EBDC0BE5D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Microsoft Flow Templates</a:t>
          </a:r>
        </a:p>
      </dgm:t>
    </dgm:pt>
    <dgm:pt modelId="{3C3C3E7C-DC0A-4334-8A57-924BAA5C8111}" type="parTrans" cxnId="{8087E398-DA5C-498C-8A5B-B2713AD266BE}">
      <dgm:prSet/>
      <dgm:spPr/>
      <dgm:t>
        <a:bodyPr/>
        <a:lstStyle/>
        <a:p>
          <a:endParaRPr lang="en-GB"/>
        </a:p>
      </dgm:t>
    </dgm:pt>
    <dgm:pt modelId="{9A2BF3C6-C764-40A8-8F22-EE9345CDA652}" type="sibTrans" cxnId="{8087E398-DA5C-498C-8A5B-B2713AD266BE}">
      <dgm:prSet/>
      <dgm:spPr/>
      <dgm:t>
        <a:bodyPr/>
        <a:lstStyle/>
        <a:p>
          <a:endParaRPr lang="en-GB"/>
        </a:p>
      </dgm:t>
    </dgm:pt>
    <dgm:pt modelId="{4062502E-73E8-4324-A7AC-1A9773108A8C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 Making with Flow</a:t>
          </a:r>
        </a:p>
      </dgm:t>
    </dgm:pt>
    <dgm:pt modelId="{816C2CA6-B6D7-4C48-887A-EEF7BBA74E45}" type="parTrans" cxnId="{BA785D16-BA51-4786-B044-CF9D9B2B6FC9}">
      <dgm:prSet/>
      <dgm:spPr/>
      <dgm:t>
        <a:bodyPr/>
        <a:lstStyle/>
        <a:p>
          <a:endParaRPr lang="en-GB"/>
        </a:p>
      </dgm:t>
    </dgm:pt>
    <dgm:pt modelId="{D41C9D69-8D47-43D6-B4CF-06DAA7360DA8}" type="sibTrans" cxnId="{BA785D16-BA51-4786-B044-CF9D9B2B6FC9}">
      <dgm:prSet/>
      <dgm:spPr/>
      <dgm:t>
        <a:bodyPr/>
        <a:lstStyle/>
        <a:p>
          <a:endParaRPr lang="en-GB"/>
        </a:p>
      </dgm:t>
    </dgm:pt>
    <dgm:pt modelId="{F17BEB75-8B5D-4DF3-BAD2-7858046F08F9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Building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Workflows with Power Automate</a:t>
          </a:r>
          <a:endParaRPr lang="en-GB" sz="1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D7B33D9-E84F-4694-BCB9-CC9B02BA603C}" type="parTrans" cxnId="{9D81BF66-3661-47D0-96ED-DF8D298B5A8F}">
      <dgm:prSet/>
      <dgm:spPr/>
      <dgm:t>
        <a:bodyPr/>
        <a:lstStyle/>
        <a:p>
          <a:endParaRPr lang="en-GB"/>
        </a:p>
      </dgm:t>
    </dgm:pt>
    <dgm:pt modelId="{00EFD0E1-9201-4CB3-A5CF-B939FCA68856}" type="sibTrans" cxnId="{9D81BF66-3661-47D0-96ED-DF8D298B5A8F}">
      <dgm:prSet/>
      <dgm:spPr/>
      <dgm:t>
        <a:bodyPr/>
        <a:lstStyle/>
        <a:p>
          <a:endParaRPr lang="en-GB"/>
        </a:p>
      </dgm:t>
    </dgm:pt>
    <dgm:pt modelId="{C08907B6-F4F6-4E9F-A114-87BF3EF73DB3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Hands on Lab - Microsoft Flow</a:t>
          </a:r>
          <a:endParaRPr lang="en-GB" sz="1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5DF358E1-6826-4640-B338-EEAE82712288}" type="parTrans" cxnId="{C2F7A3ED-EE26-432F-900A-ACCDE9BCB9FF}">
      <dgm:prSet/>
      <dgm:spPr/>
      <dgm:t>
        <a:bodyPr/>
        <a:lstStyle/>
        <a:p>
          <a:endParaRPr lang="en-GB"/>
        </a:p>
      </dgm:t>
    </dgm:pt>
    <dgm:pt modelId="{0BB32A38-3545-4719-B85C-E151C3E1FE0F}" type="sibTrans" cxnId="{C2F7A3ED-EE26-432F-900A-ACCDE9BCB9FF}">
      <dgm:prSet/>
      <dgm:spPr/>
      <dgm:t>
        <a:bodyPr/>
        <a:lstStyle/>
        <a:p>
          <a:endParaRPr lang="en-GB"/>
        </a:p>
      </dgm:t>
    </dgm:pt>
    <dgm:pt modelId="{465BEE15-71A8-424E-B5D8-1D9D9FC35CD0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		Conditions, Switches, Scope &amp; 	Context of Decision-Making 	Control Elements</a:t>
          </a:r>
          <a:endParaRPr lang="en-GB" sz="1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9FC7E24-1202-44C7-9E5E-2BE18D247AB4}" type="parTrans" cxnId="{308FD3B2-16DE-4C7D-866D-F8B8AF954809}">
      <dgm:prSet/>
      <dgm:spPr/>
      <dgm:t>
        <a:bodyPr/>
        <a:lstStyle/>
        <a:p>
          <a:endParaRPr lang="en-GB"/>
        </a:p>
      </dgm:t>
    </dgm:pt>
    <dgm:pt modelId="{31C99780-C33E-4A30-81DB-BC359D4E2788}" type="sibTrans" cxnId="{308FD3B2-16DE-4C7D-866D-F8B8AF954809}">
      <dgm:prSet/>
      <dgm:spPr/>
      <dgm:t>
        <a:bodyPr/>
        <a:lstStyle/>
        <a:p>
          <a:endParaRPr lang="en-GB"/>
        </a:p>
      </dgm:t>
    </dgm:pt>
    <dgm:pt modelId="{5DA3169F-0ED9-4D3F-A9A4-A28F74F508BA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dirty="0"/>
            <a:t>Recurrence Workflow Scenario</a:t>
          </a:r>
        </a:p>
      </dgm:t>
    </dgm:pt>
    <dgm:pt modelId="{EC5A99B9-164C-48A3-B089-5384823D72AD}" type="parTrans" cxnId="{16E846A7-E950-45B9-BAAC-0FDE572734BB}">
      <dgm:prSet/>
      <dgm:spPr/>
      <dgm:t>
        <a:bodyPr/>
        <a:lstStyle/>
        <a:p>
          <a:endParaRPr lang="en-GB"/>
        </a:p>
      </dgm:t>
    </dgm:pt>
    <dgm:pt modelId="{1040AC97-3D85-42FF-877E-CF1F54C3AD71}" type="sibTrans" cxnId="{16E846A7-E950-45B9-BAAC-0FDE572734BB}">
      <dgm:prSet/>
      <dgm:spPr/>
      <dgm:t>
        <a:bodyPr/>
        <a:lstStyle/>
        <a:p>
          <a:endParaRPr lang="en-GB"/>
        </a:p>
      </dgm:t>
    </dgm:pt>
    <dgm:pt modelId="{FF7479FA-D3DE-42F8-A37E-4C7A90DEED1E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dirty="0"/>
            <a:t>Azure Cognitive Services AI Integration Workflow Scenario</a:t>
          </a:r>
        </a:p>
      </dgm:t>
    </dgm:pt>
    <dgm:pt modelId="{2024654F-E7D8-4A6D-929C-24A8AEE6E968}" type="parTrans" cxnId="{5579CBB5-8891-4FBE-92D3-9C17178C4EBA}">
      <dgm:prSet/>
      <dgm:spPr/>
      <dgm:t>
        <a:bodyPr/>
        <a:lstStyle/>
        <a:p>
          <a:endParaRPr lang="en-GB"/>
        </a:p>
      </dgm:t>
    </dgm:pt>
    <dgm:pt modelId="{F3288068-09C5-4DDA-ACD4-9AEC46940091}" type="sibTrans" cxnId="{5579CBB5-8891-4FBE-92D3-9C17178C4EBA}">
      <dgm:prSet/>
      <dgm:spPr/>
      <dgm:t>
        <a:bodyPr/>
        <a:lstStyle/>
        <a:p>
          <a:endParaRPr lang="en-GB"/>
        </a:p>
      </dgm:t>
    </dgm:pt>
    <dgm:pt modelId="{1F091809-64B7-4EDB-B64B-E91ABBD1972E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US" sz="1100" dirty="0"/>
            <a:t>Power App Integration Workflow Scenario</a:t>
          </a:r>
          <a:endParaRPr lang="en-GB" sz="1100" dirty="0"/>
        </a:p>
      </dgm:t>
    </dgm:pt>
    <dgm:pt modelId="{E84E1695-1DEE-4DBE-9AFA-52C976851076}" type="parTrans" cxnId="{091251E4-AD66-439E-BEC0-A0C18B3C9505}">
      <dgm:prSet/>
      <dgm:spPr/>
      <dgm:t>
        <a:bodyPr/>
        <a:lstStyle/>
        <a:p>
          <a:endParaRPr lang="en-GB"/>
        </a:p>
      </dgm:t>
    </dgm:pt>
    <dgm:pt modelId="{183D1BFC-BE5A-451A-BB57-735983241704}" type="sibTrans" cxnId="{091251E4-AD66-439E-BEC0-A0C18B3C9505}">
      <dgm:prSet/>
      <dgm:spPr/>
      <dgm:t>
        <a:bodyPr/>
        <a:lstStyle/>
        <a:p>
          <a:endParaRPr lang="en-GB"/>
        </a:p>
      </dgm:t>
    </dgm:pt>
    <dgm:pt modelId="{3FF34A44-49F2-4761-8B3C-706C18349373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US" sz="1100" dirty="0"/>
            <a:t>SQL Server Integration Workflow Scenario</a:t>
          </a:r>
          <a:endParaRPr lang="en-GB" sz="1100" dirty="0"/>
        </a:p>
      </dgm:t>
    </dgm:pt>
    <dgm:pt modelId="{5E6D0FDF-D479-483B-A503-28B735817019}" type="parTrans" cxnId="{E8DF9DF6-FF12-48DC-93F7-62A9460C794D}">
      <dgm:prSet/>
      <dgm:spPr/>
      <dgm:t>
        <a:bodyPr/>
        <a:lstStyle/>
        <a:p>
          <a:endParaRPr lang="en-GB"/>
        </a:p>
      </dgm:t>
    </dgm:pt>
    <dgm:pt modelId="{6E531A41-70C0-40F8-8CD1-20C376A35278}" type="sibTrans" cxnId="{E8DF9DF6-FF12-48DC-93F7-62A9460C794D}">
      <dgm:prSet/>
      <dgm:spPr/>
      <dgm:t>
        <a:bodyPr/>
        <a:lstStyle/>
        <a:p>
          <a:endParaRPr lang="en-GB"/>
        </a:p>
      </dgm:t>
    </dgm:pt>
    <dgm:pt modelId="{56FF165D-4EE6-47F7-B585-BA258EE1956E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US" sz="1100" dirty="0"/>
            <a:t>HoL - End to End Business Flow with all Scenarios</a:t>
          </a:r>
          <a:endParaRPr lang="en-GB" sz="1100" dirty="0"/>
        </a:p>
      </dgm:t>
    </dgm:pt>
    <dgm:pt modelId="{E7FA3762-1EEE-421B-AF2E-E8FC468373E8}" type="parTrans" cxnId="{E9047D9B-EAAD-461E-A038-34D231E1EA94}">
      <dgm:prSet/>
      <dgm:spPr/>
      <dgm:t>
        <a:bodyPr/>
        <a:lstStyle/>
        <a:p>
          <a:endParaRPr lang="en-GB"/>
        </a:p>
      </dgm:t>
    </dgm:pt>
    <dgm:pt modelId="{1DBDFFA1-635A-4BD0-AD79-4ACCD2108BB5}" type="sibTrans" cxnId="{E9047D9B-EAAD-461E-A038-34D231E1EA94}">
      <dgm:prSet/>
      <dgm:spPr/>
      <dgm:t>
        <a:bodyPr/>
        <a:lstStyle/>
        <a:p>
          <a:endParaRPr lang="en-GB"/>
        </a:p>
      </dgm:t>
    </dgm:pt>
    <dgm:pt modelId="{302D37E3-A5D4-40CB-BAA5-13200B6B9D4C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dirty="0"/>
            <a:t>Distribute Flows</a:t>
          </a:r>
        </a:p>
      </dgm:t>
    </dgm:pt>
    <dgm:pt modelId="{68A20770-5B82-4864-BA08-523E3B3FCFE0}" type="parTrans" cxnId="{85894D8B-0C47-4ACF-B7B5-AD7E0F237546}">
      <dgm:prSet/>
      <dgm:spPr/>
      <dgm:t>
        <a:bodyPr/>
        <a:lstStyle/>
        <a:p>
          <a:endParaRPr lang="en-GB"/>
        </a:p>
      </dgm:t>
    </dgm:pt>
    <dgm:pt modelId="{435BA6CF-AB6F-4DB8-AAE1-9960E24ACAEE}" type="sibTrans" cxnId="{85894D8B-0C47-4ACF-B7B5-AD7E0F237546}">
      <dgm:prSet/>
      <dgm:spPr/>
      <dgm:t>
        <a:bodyPr/>
        <a:lstStyle/>
        <a:p>
          <a:endParaRPr lang="en-GB"/>
        </a:p>
      </dgm:t>
    </dgm:pt>
    <dgm:pt modelId="{B3C8BECF-B8AB-490A-A92F-3EDD86B284EA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US" sz="1100" dirty="0"/>
            <a:t>Sharing of Flows across workspaces</a:t>
          </a:r>
          <a:endParaRPr lang="en-GB" sz="1100" dirty="0"/>
        </a:p>
      </dgm:t>
    </dgm:pt>
    <dgm:pt modelId="{8BA0BCA8-8254-4313-AC80-D429F9536B2E}" type="parTrans" cxnId="{5BBD34A7-279B-474C-B3D4-8A6EC7E2E77C}">
      <dgm:prSet/>
      <dgm:spPr/>
      <dgm:t>
        <a:bodyPr/>
        <a:lstStyle/>
        <a:p>
          <a:endParaRPr lang="en-GB"/>
        </a:p>
      </dgm:t>
    </dgm:pt>
    <dgm:pt modelId="{9F84ECDD-E797-4866-A905-9121135ACE49}" type="sibTrans" cxnId="{5BBD34A7-279B-474C-B3D4-8A6EC7E2E77C}">
      <dgm:prSet/>
      <dgm:spPr/>
      <dgm:t>
        <a:bodyPr/>
        <a:lstStyle/>
        <a:p>
          <a:endParaRPr lang="en-GB"/>
        </a:p>
      </dgm:t>
    </dgm:pt>
    <dgm:pt modelId="{3FACC810-504C-4984-865C-1306BCF49691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US" sz="1100" dirty="0"/>
            <a:t>Different Flow Environments and Code Promotion</a:t>
          </a:r>
          <a:endParaRPr lang="en-GB" sz="1100" dirty="0"/>
        </a:p>
      </dgm:t>
    </dgm:pt>
    <dgm:pt modelId="{DE0DC09F-3045-4FE7-97C4-7FB14D1B8E8C}" type="parTrans" cxnId="{9A6DA869-1412-4943-B4A2-AB5DCED672F7}">
      <dgm:prSet/>
      <dgm:spPr/>
      <dgm:t>
        <a:bodyPr/>
        <a:lstStyle/>
        <a:p>
          <a:endParaRPr lang="en-GB"/>
        </a:p>
      </dgm:t>
    </dgm:pt>
    <dgm:pt modelId="{D795B2B7-8A5C-42DD-95A2-72B8F801F1C9}" type="sibTrans" cxnId="{9A6DA869-1412-4943-B4A2-AB5DCED672F7}">
      <dgm:prSet/>
      <dgm:spPr/>
      <dgm:t>
        <a:bodyPr/>
        <a:lstStyle/>
        <a:p>
          <a:endParaRPr lang="en-GB"/>
        </a:p>
      </dgm:t>
    </dgm:pt>
    <dgm:pt modelId="{C81EB984-23B7-442F-A891-2AEE32760477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US" sz="1100" dirty="0"/>
            <a:t>Data Policies &amp; Integration Check Points</a:t>
          </a:r>
          <a:endParaRPr lang="en-GB" sz="1100" dirty="0"/>
        </a:p>
      </dgm:t>
    </dgm:pt>
    <dgm:pt modelId="{C5A2633B-610C-464A-A3C9-30CE6E9F6AE7}" type="parTrans" cxnId="{9CF1AE44-C1BE-47A9-B15D-C44E7248BBC9}">
      <dgm:prSet/>
      <dgm:spPr/>
      <dgm:t>
        <a:bodyPr/>
        <a:lstStyle/>
        <a:p>
          <a:endParaRPr lang="en-GB"/>
        </a:p>
      </dgm:t>
    </dgm:pt>
    <dgm:pt modelId="{0BCC8B92-D16C-4EBD-91EA-322878E79335}" type="sibTrans" cxnId="{9CF1AE44-C1BE-47A9-B15D-C44E7248BBC9}">
      <dgm:prSet/>
      <dgm:spPr/>
      <dgm:t>
        <a:bodyPr/>
        <a:lstStyle/>
        <a:p>
          <a:endParaRPr lang="en-GB"/>
        </a:p>
      </dgm:t>
    </dgm:pt>
    <dgm:pt modelId="{9B013DFF-1E80-4216-9B3F-611E64EEA6D2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dirty="0"/>
            <a:t>Flow History and Analytics</a:t>
          </a:r>
        </a:p>
      </dgm:t>
    </dgm:pt>
    <dgm:pt modelId="{AA9E4DCD-BD72-4813-9549-E2E0CF8E5E6F}" type="parTrans" cxnId="{603EFCD5-7FAF-448D-B90B-B0669D7A2CFD}">
      <dgm:prSet/>
      <dgm:spPr/>
      <dgm:t>
        <a:bodyPr/>
        <a:lstStyle/>
        <a:p>
          <a:endParaRPr lang="en-GB"/>
        </a:p>
      </dgm:t>
    </dgm:pt>
    <dgm:pt modelId="{634B935C-CD16-424E-8FF8-8AF1ACB26D60}" type="sibTrans" cxnId="{603EFCD5-7FAF-448D-B90B-B0669D7A2CFD}">
      <dgm:prSet/>
      <dgm:spPr/>
      <dgm:t>
        <a:bodyPr/>
        <a:lstStyle/>
        <a:p>
          <a:endParaRPr lang="en-GB"/>
        </a:p>
      </dgm:t>
    </dgm:pt>
    <dgm:pt modelId="{22D53C49-724B-4B83-90DC-79ABA8121C0C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dirty="0"/>
            <a:t>HoL - Check your Knowledge</a:t>
          </a:r>
        </a:p>
      </dgm:t>
    </dgm:pt>
    <dgm:pt modelId="{2567B733-2D9B-40E5-8CDA-F42D2E447855}" type="parTrans" cxnId="{1F997B2F-08A7-4059-93A2-F33CEC7E12D3}">
      <dgm:prSet/>
      <dgm:spPr/>
      <dgm:t>
        <a:bodyPr/>
        <a:lstStyle/>
        <a:p>
          <a:endParaRPr lang="en-GB"/>
        </a:p>
      </dgm:t>
    </dgm:pt>
    <dgm:pt modelId="{18F30784-4D71-47AA-B92A-29B6CA549629}" type="sibTrans" cxnId="{1F997B2F-08A7-4059-93A2-F33CEC7E12D3}">
      <dgm:prSet/>
      <dgm:spPr/>
      <dgm:t>
        <a:bodyPr/>
        <a:lstStyle/>
        <a:p>
          <a:endParaRPr lang="en-GB"/>
        </a:p>
      </dgm:t>
    </dgm:pt>
    <dgm:pt modelId="{6B2FFAB6-6807-495B-A4C3-431EC605ABA8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None/>
          </a:pPr>
          <a:endParaRPr lang="en-GB" sz="1100" dirty="0"/>
        </a:p>
      </dgm:t>
    </dgm:pt>
    <dgm:pt modelId="{10807C3F-FABF-41BD-B65B-8E11F28CD61B}" type="parTrans" cxnId="{50161FD8-F589-4F1C-8759-2D8635E3DD5F}">
      <dgm:prSet/>
      <dgm:spPr/>
      <dgm:t>
        <a:bodyPr/>
        <a:lstStyle/>
        <a:p>
          <a:endParaRPr lang="en-GB"/>
        </a:p>
      </dgm:t>
    </dgm:pt>
    <dgm:pt modelId="{517731D1-7408-4B9A-B478-62C681AB054F}" type="sibTrans" cxnId="{50161FD8-F589-4F1C-8759-2D8635E3DD5F}">
      <dgm:prSet/>
      <dgm:spPr/>
      <dgm:t>
        <a:bodyPr/>
        <a:lstStyle/>
        <a:p>
          <a:endParaRPr lang="en-GB"/>
        </a:p>
      </dgm:t>
    </dgm:pt>
    <dgm:pt modelId="{85B4582B-0983-43CC-8A36-C896BBF7DFFC}">
      <dgm:prSet custT="1"/>
      <dgm:spPr>
        <a:noFill/>
      </dgm:spPr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AU" sz="1100" dirty="0"/>
            <a:t>UI Flows</a:t>
          </a:r>
        </a:p>
      </dgm:t>
    </dgm:pt>
    <dgm:pt modelId="{1DDC19F3-ADC8-4A6A-9188-DA9280690109}" type="parTrans" cxnId="{1873EE45-42DD-4B25-BD8F-E7220B07729C}">
      <dgm:prSet/>
      <dgm:spPr/>
      <dgm:t>
        <a:bodyPr/>
        <a:lstStyle/>
        <a:p>
          <a:endParaRPr lang="en-GB"/>
        </a:p>
      </dgm:t>
    </dgm:pt>
    <dgm:pt modelId="{AE928213-B7B7-4FED-9A0C-FE5072E6D603}" type="sibTrans" cxnId="{1873EE45-42DD-4B25-BD8F-E7220B07729C}">
      <dgm:prSet/>
      <dgm:spPr/>
      <dgm:t>
        <a:bodyPr/>
        <a:lstStyle/>
        <a:p>
          <a:endParaRPr lang="en-GB"/>
        </a:p>
      </dgm:t>
    </dgm:pt>
    <dgm:pt modelId="{658E0A94-E4E8-4BC5-977C-55EB688A6C84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US" sz="1100" dirty="0"/>
            <a:t>Build and Implement Custom Connector</a:t>
          </a:r>
          <a:endParaRPr lang="en-GB" sz="1100" dirty="0"/>
        </a:p>
      </dgm:t>
    </dgm:pt>
    <dgm:pt modelId="{E530C8E4-BC38-4B50-B7C1-B4B2C794DA14}" type="parTrans" cxnId="{2065AC03-11FF-4FF9-ACAD-918F124EA199}">
      <dgm:prSet/>
      <dgm:spPr/>
      <dgm:t>
        <a:bodyPr/>
        <a:lstStyle/>
        <a:p>
          <a:endParaRPr lang="en-GB"/>
        </a:p>
      </dgm:t>
    </dgm:pt>
    <dgm:pt modelId="{2A3FA123-4B74-4C92-AD37-ECFF9F5D1FA9}" type="sibTrans" cxnId="{2065AC03-11FF-4FF9-ACAD-918F124EA199}">
      <dgm:prSet/>
      <dgm:spPr/>
      <dgm:t>
        <a:bodyPr/>
        <a:lstStyle/>
        <a:p>
          <a:endParaRPr lang="en-GB"/>
        </a:p>
      </dgm:t>
    </dgm:pt>
    <dgm:pt modelId="{14502906-6C28-4A1C-8DF2-DA19450696BC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ü"/>
          </a:pPr>
          <a:r>
            <a:rPr lang="en-GB" sz="1100" dirty="0"/>
            <a:t>Errorless workflows Scenario</a:t>
          </a:r>
        </a:p>
      </dgm:t>
    </dgm:pt>
    <dgm:pt modelId="{C48E28D9-610F-421B-B8DB-8B89EE32E240}" type="parTrans" cxnId="{C460FC89-7503-4895-B9B3-2F53F62728B3}">
      <dgm:prSet/>
      <dgm:spPr/>
      <dgm:t>
        <a:bodyPr/>
        <a:lstStyle/>
        <a:p>
          <a:endParaRPr lang="en-GB"/>
        </a:p>
      </dgm:t>
    </dgm:pt>
    <dgm:pt modelId="{F0BAD01E-D9ED-4A1C-81C4-8B8927A9560D}" type="sibTrans" cxnId="{C460FC89-7503-4895-B9B3-2F53F62728B3}">
      <dgm:prSet/>
      <dgm:spPr/>
      <dgm:t>
        <a:bodyPr/>
        <a:lstStyle/>
        <a:p>
          <a:endParaRPr lang="en-GB"/>
        </a:p>
      </dgm:t>
    </dgm:pt>
    <dgm:pt modelId="{E2E8F0FF-2562-411A-AEBD-32131929444C}" type="pres">
      <dgm:prSet presAssocID="{AC11CA59-F486-473C-AE1A-BD3E159BD48A}" presName="Name0" presStyleCnt="0">
        <dgm:presLayoutVars>
          <dgm:dir/>
          <dgm:animLvl val="lvl"/>
          <dgm:resizeHandles val="exact"/>
        </dgm:presLayoutVars>
      </dgm:prSet>
      <dgm:spPr/>
    </dgm:pt>
    <dgm:pt modelId="{176247BB-19BB-49E9-B85D-3D6E084ED755}" type="pres">
      <dgm:prSet presAssocID="{3F8F7C63-6D9D-4496-99F3-13DF66B8EAD6}" presName="composite" presStyleCnt="0"/>
      <dgm:spPr/>
    </dgm:pt>
    <dgm:pt modelId="{DEBF50E0-4517-471F-B18E-2795B1F5C0A8}" type="pres">
      <dgm:prSet presAssocID="{3F8F7C63-6D9D-4496-99F3-13DF66B8EAD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9540AD5-4F34-4720-A853-23023519F2F5}" type="pres">
      <dgm:prSet presAssocID="{3F8F7C63-6D9D-4496-99F3-13DF66B8EAD6}" presName="desTx" presStyleLbl="alignAccFollowNode1" presStyleIdx="0" presStyleCnt="4">
        <dgm:presLayoutVars>
          <dgm:bulletEnabled val="1"/>
        </dgm:presLayoutVars>
      </dgm:prSet>
      <dgm:spPr/>
    </dgm:pt>
    <dgm:pt modelId="{453092C0-69F2-4133-89C7-1EFC080540F9}" type="pres">
      <dgm:prSet presAssocID="{DF74605E-4936-443D-9D28-163DDAEF2472}" presName="space" presStyleCnt="0"/>
      <dgm:spPr/>
    </dgm:pt>
    <dgm:pt modelId="{B534AEEA-7710-46E1-8E7F-AEB445BB6ECE}" type="pres">
      <dgm:prSet presAssocID="{5D730ECF-5E56-4BCC-9295-01AA7310EDA9}" presName="composite" presStyleCnt="0"/>
      <dgm:spPr/>
    </dgm:pt>
    <dgm:pt modelId="{A15940E0-E524-4386-893B-E5C857ACD0DE}" type="pres">
      <dgm:prSet presAssocID="{5D730ECF-5E56-4BCC-9295-01AA7310EDA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D66AAD5-A74B-4989-8AD5-348B79FA87C7}" type="pres">
      <dgm:prSet presAssocID="{5D730ECF-5E56-4BCC-9295-01AA7310EDA9}" presName="desTx" presStyleLbl="alignAccFollowNode1" presStyleIdx="1" presStyleCnt="4">
        <dgm:presLayoutVars>
          <dgm:bulletEnabled val="1"/>
        </dgm:presLayoutVars>
      </dgm:prSet>
      <dgm:spPr/>
    </dgm:pt>
    <dgm:pt modelId="{C5BE0DCA-B96B-4057-8554-960F944CF794}" type="pres">
      <dgm:prSet presAssocID="{9491BB27-9D09-4225-BBD1-073A5C5F0A21}" presName="space" presStyleCnt="0"/>
      <dgm:spPr/>
    </dgm:pt>
    <dgm:pt modelId="{23BDFAD9-10B7-498B-8F93-50B81A884DDF}" type="pres">
      <dgm:prSet presAssocID="{AA0CC1A4-89B3-4AA2-AE39-4C1399639CA2}" presName="composite" presStyleCnt="0"/>
      <dgm:spPr/>
    </dgm:pt>
    <dgm:pt modelId="{6D51457A-C3C5-41AF-B616-CDB4705EBFBD}" type="pres">
      <dgm:prSet presAssocID="{AA0CC1A4-89B3-4AA2-AE39-4C1399639CA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E6D297C-C9E0-4A7D-A12A-BA53DEE78AEC}" type="pres">
      <dgm:prSet presAssocID="{AA0CC1A4-89B3-4AA2-AE39-4C1399639CA2}" presName="desTx" presStyleLbl="alignAccFollowNode1" presStyleIdx="2" presStyleCnt="4">
        <dgm:presLayoutVars>
          <dgm:bulletEnabled val="1"/>
        </dgm:presLayoutVars>
      </dgm:prSet>
      <dgm:spPr/>
    </dgm:pt>
    <dgm:pt modelId="{00CE47B6-B023-4B8B-9908-3FA50864829F}" type="pres">
      <dgm:prSet presAssocID="{6CDD5F2F-DC14-46D9-87E7-871C2297CCE1}" presName="space" presStyleCnt="0"/>
      <dgm:spPr/>
    </dgm:pt>
    <dgm:pt modelId="{EB537E39-DA26-4699-AF84-94C94096DDA9}" type="pres">
      <dgm:prSet presAssocID="{639BF8EA-4D33-4B30-911B-6776BADCAC46}" presName="composite" presStyleCnt="0"/>
      <dgm:spPr/>
    </dgm:pt>
    <dgm:pt modelId="{79AA2380-6C09-4C3E-A320-87D02EF11B92}" type="pres">
      <dgm:prSet presAssocID="{639BF8EA-4D33-4B30-911B-6776BADCAC4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69DA3D3-C2E5-4089-A6F0-CF7A0DE5293E}" type="pres">
      <dgm:prSet presAssocID="{639BF8EA-4D33-4B30-911B-6776BADCAC4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7FEE801-DBF0-454F-ACB8-6A9C3291DB69}" type="presOf" srcId="{F17BEB75-8B5D-4DF3-BAD2-7858046F08F9}" destId="{CD66AAD5-A74B-4989-8AD5-348B79FA87C7}" srcOrd="0" destOrd="4" presId="urn:microsoft.com/office/officeart/2005/8/layout/hList1"/>
    <dgm:cxn modelId="{2065AC03-11FF-4FF9-ACAD-918F124EA199}" srcId="{AA0CC1A4-89B3-4AA2-AE39-4C1399639CA2}" destId="{658E0A94-E4E8-4BC5-977C-55EB688A6C84}" srcOrd="3" destOrd="0" parTransId="{E530C8E4-BC38-4B50-B7C1-B4B2C794DA14}" sibTransId="{2A3FA123-4B74-4C92-AD37-ECFF9F5D1FA9}"/>
    <dgm:cxn modelId="{6927EB04-047A-4B60-B383-2EA3685506A3}" type="presOf" srcId="{98420ADA-3284-4782-9084-DBF7EC77014B}" destId="{F9540AD5-4F34-4720-A853-23023519F2F5}" srcOrd="0" destOrd="2" presId="urn:microsoft.com/office/officeart/2005/8/layout/hList1"/>
    <dgm:cxn modelId="{AC32DA07-188E-46CF-B9B2-312CAF1701EA}" srcId="{3F8F7C63-6D9D-4496-99F3-13DF66B8EAD6}" destId="{9910124C-CD53-4A9F-B500-6A452AAC9432}" srcOrd="3" destOrd="0" parTransId="{ECDD36CF-1B96-4E0B-9554-F2878A2DC6F7}" sibTransId="{08D79C43-12CD-4B87-A9B1-16CF29738924}"/>
    <dgm:cxn modelId="{33F1A608-4DA9-4826-AF52-36D4C55E4E04}" srcId="{AA0CC1A4-89B3-4AA2-AE39-4C1399639CA2}" destId="{C6F6A35E-EF9D-42DB-9F6B-51AFF90BC98C}" srcOrd="0" destOrd="0" parTransId="{4BE4706B-ADBA-4294-8DC4-FD7F07C201E2}" sibTransId="{5C687E63-B55E-4016-81AC-60C7B4AB88A6}"/>
    <dgm:cxn modelId="{A644880B-579E-4CF0-BE62-25F57269182D}" type="presOf" srcId="{777AE668-A3FF-421B-AA60-91430B833B72}" destId="{F9540AD5-4F34-4720-A853-23023519F2F5}" srcOrd="0" destOrd="4" presId="urn:microsoft.com/office/officeart/2005/8/layout/hList1"/>
    <dgm:cxn modelId="{1A200E0F-F818-47A3-B66D-FE68B8B8A7E2}" type="presOf" srcId="{6B2FFAB6-6807-495B-A4C3-431EC605ABA8}" destId="{569DA3D3-C2E5-4089-A6F0-CF7A0DE5293E}" srcOrd="0" destOrd="8" presId="urn:microsoft.com/office/officeart/2005/8/layout/hList1"/>
    <dgm:cxn modelId="{1CEA2714-283E-431F-89CA-7EC5394C4892}" type="presOf" srcId="{C08907B6-F4F6-4E9F-A114-87BF3EF73DB3}" destId="{CD66AAD5-A74B-4989-8AD5-348B79FA87C7}" srcOrd="0" destOrd="5" presId="urn:microsoft.com/office/officeart/2005/8/layout/hList1"/>
    <dgm:cxn modelId="{BA785D16-BA51-4786-B044-CF9D9B2B6FC9}" srcId="{5D730ECF-5E56-4BCC-9295-01AA7310EDA9}" destId="{4062502E-73E8-4324-A7AC-1A9773108A8C}" srcOrd="2" destOrd="0" parTransId="{816C2CA6-B6D7-4C48-887A-EEF7BBA74E45}" sibTransId="{D41C9D69-8D47-43D6-B4CF-06DAA7360DA8}"/>
    <dgm:cxn modelId="{37581F1C-5334-445E-829C-72AF65A4BDB2}" type="presOf" srcId="{AA0CC1A4-89B3-4AA2-AE39-4C1399639CA2}" destId="{6D51457A-C3C5-41AF-B616-CDB4705EBFBD}" srcOrd="0" destOrd="0" presId="urn:microsoft.com/office/officeart/2005/8/layout/hList1"/>
    <dgm:cxn modelId="{7FD1141E-CD16-43FE-B058-D8C42D33F73F}" type="presOf" srcId="{4E3D64BF-2AD9-45C1-AC04-097E5D037127}" destId="{F9540AD5-4F34-4720-A853-23023519F2F5}" srcOrd="0" destOrd="5" presId="urn:microsoft.com/office/officeart/2005/8/layout/hList1"/>
    <dgm:cxn modelId="{1F997B2F-08A7-4059-93A2-F33CEC7E12D3}" srcId="{639BF8EA-4D33-4B30-911B-6776BADCAC46}" destId="{22D53C49-724B-4B83-90DC-79ABA8121C0C}" srcOrd="7" destOrd="0" parTransId="{2567B733-2D9B-40E5-8CDA-F42D2E447855}" sibTransId="{18F30784-4D71-47AA-B92A-29B6CA549629}"/>
    <dgm:cxn modelId="{FE790C34-7399-41CF-8718-C9673CFBFD75}" type="presOf" srcId="{3FF34A44-49F2-4761-8B3C-706C18349373}" destId="{FE6D297C-C9E0-4A7D-A12A-BA53DEE78AEC}" srcOrd="0" destOrd="6" presId="urn:microsoft.com/office/officeart/2005/8/layout/hList1"/>
    <dgm:cxn modelId="{A4F2B443-5389-4899-B10B-CF7D03420B88}" srcId="{3F8F7C63-6D9D-4496-99F3-13DF66B8EAD6}" destId="{7F57E202-16DB-48EF-AA61-5EE4E0F12D18}" srcOrd="6" destOrd="0" parTransId="{16CBFB77-215D-4C4C-9B4F-B3F4F6CE158D}" sibTransId="{273D1426-0995-4464-8A6E-C445AD18582F}"/>
    <dgm:cxn modelId="{1DE5EF43-4BA1-4384-A4DF-CC234B4FECB9}" type="presOf" srcId="{14502906-6C28-4A1C-8DF2-DA19450696BC}" destId="{FE6D297C-C9E0-4A7D-A12A-BA53DEE78AEC}" srcOrd="0" destOrd="2" presId="urn:microsoft.com/office/officeart/2005/8/layout/hList1"/>
    <dgm:cxn modelId="{9CF1AE44-C1BE-47A9-B15D-C44E7248BBC9}" srcId="{639BF8EA-4D33-4B30-911B-6776BADCAC46}" destId="{C81EB984-23B7-442F-A891-2AEE32760477}" srcOrd="5" destOrd="0" parTransId="{C5A2633B-610C-464A-A3C9-30CE6E9F6AE7}" sibTransId="{0BCC8B92-D16C-4EBD-91EA-322878E79335}"/>
    <dgm:cxn modelId="{1873EE45-42DD-4B25-BD8F-E7220B07729C}" srcId="{639BF8EA-4D33-4B30-911B-6776BADCAC46}" destId="{85B4582B-0983-43CC-8A36-C896BBF7DFFC}" srcOrd="0" destOrd="0" parTransId="{1DDC19F3-ADC8-4A6A-9188-DA9280690109}" sibTransId="{AE928213-B7B7-4FED-9A0C-FE5072E6D603}"/>
    <dgm:cxn modelId="{9D81BF66-3661-47D0-96ED-DF8D298B5A8F}" srcId="{5D730ECF-5E56-4BCC-9295-01AA7310EDA9}" destId="{F17BEB75-8B5D-4DF3-BAD2-7858046F08F9}" srcOrd="3" destOrd="0" parTransId="{2D7B33D9-E84F-4694-BCB9-CC9B02BA603C}" sibTransId="{00EFD0E1-9201-4CB3-A5CF-B939FCA68856}"/>
    <dgm:cxn modelId="{F37D8A48-094D-4291-8663-3219EE933036}" type="presOf" srcId="{630C8C32-A979-40C7-BDD7-71A76577670D}" destId="{F9540AD5-4F34-4720-A853-23023519F2F5}" srcOrd="0" destOrd="0" presId="urn:microsoft.com/office/officeart/2005/8/layout/hList1"/>
    <dgm:cxn modelId="{327A9948-452C-4620-B759-E9F43942F372}" type="presOf" srcId="{302D37E3-A5D4-40CB-BAA5-13200B6B9D4C}" destId="{569DA3D3-C2E5-4089-A6F0-CF7A0DE5293E}" srcOrd="0" destOrd="2" presId="urn:microsoft.com/office/officeart/2005/8/layout/hList1"/>
    <dgm:cxn modelId="{9A6DA869-1412-4943-B4A2-AB5DCED672F7}" srcId="{639BF8EA-4D33-4B30-911B-6776BADCAC46}" destId="{3FACC810-504C-4984-865C-1306BCF49691}" srcOrd="4" destOrd="0" parTransId="{DE0DC09F-3045-4FE7-97C4-7FB14D1B8E8C}" sibTransId="{D795B2B7-8A5C-42DD-95A2-72B8F801F1C9}"/>
    <dgm:cxn modelId="{BD0CE669-535C-403F-9B41-12DCED00D983}" type="presOf" srcId="{3FACC810-504C-4984-865C-1306BCF49691}" destId="{569DA3D3-C2E5-4089-A6F0-CF7A0DE5293E}" srcOrd="0" destOrd="4" presId="urn:microsoft.com/office/officeart/2005/8/layout/hList1"/>
    <dgm:cxn modelId="{FCE3156D-4A67-4B00-ACB1-8EF1C3555039}" type="presOf" srcId="{4062502E-73E8-4324-A7AC-1A9773108A8C}" destId="{CD66AAD5-A74B-4989-8AD5-348B79FA87C7}" srcOrd="0" destOrd="2" presId="urn:microsoft.com/office/officeart/2005/8/layout/hList1"/>
    <dgm:cxn modelId="{AE63756E-C35D-4442-A6EA-011C399286C8}" srcId="{3F8F7C63-6D9D-4496-99F3-13DF66B8EAD6}" destId="{98420ADA-3284-4782-9084-DBF7EC77014B}" srcOrd="2" destOrd="0" parTransId="{89B80783-5988-4921-94F1-75DDC6E54496}" sibTransId="{5786085F-3BE1-4E70-A5A6-F1EBB3D8528F}"/>
    <dgm:cxn modelId="{46F53550-0107-4711-901A-8C35D4679E93}" type="presOf" srcId="{3F8F7C63-6D9D-4496-99F3-13DF66B8EAD6}" destId="{DEBF50E0-4517-471F-B18E-2795B1F5C0A8}" srcOrd="0" destOrd="0" presId="urn:microsoft.com/office/officeart/2005/8/layout/hList1"/>
    <dgm:cxn modelId="{A08E2572-D22C-4DD7-859F-093573558A8F}" type="presOf" srcId="{9910124C-CD53-4A9F-B500-6A452AAC9432}" destId="{F9540AD5-4F34-4720-A853-23023519F2F5}" srcOrd="0" destOrd="3" presId="urn:microsoft.com/office/officeart/2005/8/layout/hList1"/>
    <dgm:cxn modelId="{1D679673-5FD6-4446-B5C4-EA13252864E0}" srcId="{AC11CA59-F486-473C-AE1A-BD3E159BD48A}" destId="{5D730ECF-5E56-4BCC-9295-01AA7310EDA9}" srcOrd="1" destOrd="0" parTransId="{B49ADB08-7DAD-4DCA-9B2B-46818BC4CFDF}" sibTransId="{9491BB27-9D09-4225-BBD1-073A5C5F0A21}"/>
    <dgm:cxn modelId="{21295074-A0F9-420B-A47C-9A3D0F9247AC}" type="presOf" srcId="{5D730ECF-5E56-4BCC-9295-01AA7310EDA9}" destId="{A15940E0-E524-4386-893B-E5C857ACD0DE}" srcOrd="0" destOrd="0" presId="urn:microsoft.com/office/officeart/2005/8/layout/hList1"/>
    <dgm:cxn modelId="{92692B59-E205-42FA-B53E-48210FE905E6}" type="presOf" srcId="{B76E5240-9127-4202-B4B6-880EBDC0BE5D}" destId="{CD66AAD5-A74B-4989-8AD5-348B79FA87C7}" srcOrd="0" destOrd="1" presId="urn:microsoft.com/office/officeart/2005/8/layout/hList1"/>
    <dgm:cxn modelId="{F856FA7B-3279-4151-88C6-FC89EF00CA04}" srcId="{AC11CA59-F486-473C-AE1A-BD3E159BD48A}" destId="{AA0CC1A4-89B3-4AA2-AE39-4C1399639CA2}" srcOrd="2" destOrd="0" parTransId="{C0AF6D3B-B26B-43D4-8370-C068EA004DB7}" sibTransId="{6CDD5F2F-DC14-46D9-87E7-871C2297CCE1}"/>
    <dgm:cxn modelId="{03ECA186-A6AB-45FE-8441-8DA1A6548179}" type="presOf" srcId="{9B013DFF-1E80-4216-9B3F-611E64EEA6D2}" destId="{569DA3D3-C2E5-4089-A6F0-CF7A0DE5293E}" srcOrd="0" destOrd="6" presId="urn:microsoft.com/office/officeart/2005/8/layout/hList1"/>
    <dgm:cxn modelId="{3790F588-BD57-4CCE-B91D-33379F88B9D6}" type="presOf" srcId="{F44527D1-3623-4718-A5C7-590A95354660}" destId="{CD66AAD5-A74B-4989-8AD5-348B79FA87C7}" srcOrd="0" destOrd="0" presId="urn:microsoft.com/office/officeart/2005/8/layout/hList1"/>
    <dgm:cxn modelId="{C460FC89-7503-4895-B9B3-2F53F62728B3}" srcId="{AA0CC1A4-89B3-4AA2-AE39-4C1399639CA2}" destId="{14502906-6C28-4A1C-8DF2-DA19450696BC}" srcOrd="2" destOrd="0" parTransId="{C48E28D9-610F-421B-B8DB-8B89EE32E240}" sibTransId="{F0BAD01E-D9ED-4A1C-81C4-8B8927A9560D}"/>
    <dgm:cxn modelId="{20A37F8A-3D18-468D-9A8D-BB5DD6F8EB68}" srcId="{3F8F7C63-6D9D-4496-99F3-13DF66B8EAD6}" destId="{777AE668-A3FF-421B-AA60-91430B833B72}" srcOrd="4" destOrd="0" parTransId="{C5035A71-CE2A-4132-8D22-291133620881}" sibTransId="{80E45B46-58A5-4AA8-A811-35666F3DB650}"/>
    <dgm:cxn modelId="{85894D8B-0C47-4ACF-B7B5-AD7E0F237546}" srcId="{639BF8EA-4D33-4B30-911B-6776BADCAC46}" destId="{302D37E3-A5D4-40CB-BAA5-13200B6B9D4C}" srcOrd="2" destOrd="0" parTransId="{68A20770-5B82-4864-BA08-523E3B3FCFE0}" sibTransId="{435BA6CF-AB6F-4DB8-AAE1-9960E24ACAEE}"/>
    <dgm:cxn modelId="{1BA4D992-3D20-447B-9181-1A258C493AAB}" type="presOf" srcId="{7F57E202-16DB-48EF-AA61-5EE4E0F12D18}" destId="{F9540AD5-4F34-4720-A853-23023519F2F5}" srcOrd="0" destOrd="6" presId="urn:microsoft.com/office/officeart/2005/8/layout/hList1"/>
    <dgm:cxn modelId="{8C63B698-8A4E-457D-994E-67C74BAEA65D}" srcId="{3F8F7C63-6D9D-4496-99F3-13DF66B8EAD6}" destId="{630C8C32-A979-40C7-BDD7-71A76577670D}" srcOrd="0" destOrd="0" parTransId="{A072B589-234B-4E81-93D6-F23076B69245}" sibTransId="{BC580252-AC53-48E5-98C9-B7684010D558}"/>
    <dgm:cxn modelId="{8087E398-DA5C-498C-8A5B-B2713AD266BE}" srcId="{5D730ECF-5E56-4BCC-9295-01AA7310EDA9}" destId="{B76E5240-9127-4202-B4B6-880EBDC0BE5D}" srcOrd="1" destOrd="0" parTransId="{3C3C3E7C-DC0A-4334-8A57-924BAA5C8111}" sibTransId="{9A2BF3C6-C764-40A8-8F22-EE9345CDA652}"/>
    <dgm:cxn modelId="{E9047D9B-EAAD-461E-A038-34D231E1EA94}" srcId="{AA0CC1A4-89B3-4AA2-AE39-4C1399639CA2}" destId="{56FF165D-4EE6-47F7-B585-BA258EE1956E}" srcOrd="7" destOrd="0" parTransId="{E7FA3762-1EEE-421B-AF2E-E8FC468373E8}" sibTransId="{1DBDFFA1-635A-4BD0-AD79-4ACCD2108BB5}"/>
    <dgm:cxn modelId="{FBE15CA0-3717-497A-8E9A-018989822677}" srcId="{5D730ECF-5E56-4BCC-9295-01AA7310EDA9}" destId="{F44527D1-3623-4718-A5C7-590A95354660}" srcOrd="0" destOrd="0" parTransId="{5E7514FD-99DE-4412-9C1C-3D96F9C74494}" sibTransId="{07EC650E-232F-42AC-A156-321F455F5A3F}"/>
    <dgm:cxn modelId="{000B1AA1-D269-433B-A2F8-4074006666C0}" type="presOf" srcId="{4A547C1D-B2B4-4DC0-9186-F06ADA29D96C}" destId="{F9540AD5-4F34-4720-A853-23023519F2F5}" srcOrd="0" destOrd="1" presId="urn:microsoft.com/office/officeart/2005/8/layout/hList1"/>
    <dgm:cxn modelId="{D1018BA4-D551-4AF8-AE83-3A349CE9146F}" type="presOf" srcId="{639BF8EA-4D33-4B30-911B-6776BADCAC46}" destId="{79AA2380-6C09-4C3E-A320-87D02EF11B92}" srcOrd="0" destOrd="0" presId="urn:microsoft.com/office/officeart/2005/8/layout/hList1"/>
    <dgm:cxn modelId="{2D5398A5-35D5-48BB-8D38-D449AFE556E9}" type="presOf" srcId="{22D53C49-724B-4B83-90DC-79ABA8121C0C}" destId="{569DA3D3-C2E5-4089-A6F0-CF7A0DE5293E}" srcOrd="0" destOrd="7" presId="urn:microsoft.com/office/officeart/2005/8/layout/hList1"/>
    <dgm:cxn modelId="{5BBD34A7-279B-474C-B3D4-8A6EC7E2E77C}" srcId="{639BF8EA-4D33-4B30-911B-6776BADCAC46}" destId="{B3C8BECF-B8AB-490A-A92F-3EDD86B284EA}" srcOrd="3" destOrd="0" parTransId="{8BA0BCA8-8254-4313-AC80-D429F9536B2E}" sibTransId="{9F84ECDD-E797-4866-A905-9121135ACE49}"/>
    <dgm:cxn modelId="{16E846A7-E950-45B9-BAAC-0FDE572734BB}" srcId="{AA0CC1A4-89B3-4AA2-AE39-4C1399639CA2}" destId="{5DA3169F-0ED9-4D3F-A9A4-A28F74F508BA}" srcOrd="1" destOrd="0" parTransId="{EC5A99B9-164C-48A3-B089-5384823D72AD}" sibTransId="{1040AC97-3D85-42FF-877E-CF1F54C3AD71}"/>
    <dgm:cxn modelId="{188FEAA7-E230-473F-8A81-7396D4537317}" type="presOf" srcId="{C81EB984-23B7-442F-A891-2AEE32760477}" destId="{569DA3D3-C2E5-4089-A6F0-CF7A0DE5293E}" srcOrd="0" destOrd="5" presId="urn:microsoft.com/office/officeart/2005/8/layout/hList1"/>
    <dgm:cxn modelId="{01FF5FA9-0577-44D4-8CCE-D6B1C6992F90}" type="presOf" srcId="{85B4582B-0983-43CC-8A36-C896BBF7DFFC}" destId="{569DA3D3-C2E5-4089-A6F0-CF7A0DE5293E}" srcOrd="0" destOrd="0" presId="urn:microsoft.com/office/officeart/2005/8/layout/hList1"/>
    <dgm:cxn modelId="{533B33B0-F780-445E-9B62-7F84DB009051}" srcId="{AC11CA59-F486-473C-AE1A-BD3E159BD48A}" destId="{639BF8EA-4D33-4B30-911B-6776BADCAC46}" srcOrd="3" destOrd="0" parTransId="{73779F8B-B701-4BB6-9E77-1298E5928771}" sibTransId="{02641D1F-193F-4370-8212-3D28CA0839D7}"/>
    <dgm:cxn modelId="{308FD3B2-16DE-4C7D-866D-F8B8AF954809}" srcId="{4062502E-73E8-4324-A7AC-1A9773108A8C}" destId="{465BEE15-71A8-424E-B5D8-1D9D9FC35CD0}" srcOrd="0" destOrd="0" parTransId="{09FC7E24-1202-44C7-9E5E-2BE18D247AB4}" sibTransId="{31C99780-C33E-4A30-81DB-BC359D4E2788}"/>
    <dgm:cxn modelId="{5579CBB5-8891-4FBE-92D3-9C17178C4EBA}" srcId="{AA0CC1A4-89B3-4AA2-AE39-4C1399639CA2}" destId="{FF7479FA-D3DE-42F8-A37E-4C7A90DEED1E}" srcOrd="4" destOrd="0" parTransId="{2024654F-E7D8-4A6D-929C-24A8AEE6E968}" sibTransId="{F3288068-09C5-4DDA-ACD4-9AEC46940091}"/>
    <dgm:cxn modelId="{792082BB-298F-413A-A79A-5FC4B6C8DCDC}" srcId="{AC11CA59-F486-473C-AE1A-BD3E159BD48A}" destId="{3F8F7C63-6D9D-4496-99F3-13DF66B8EAD6}" srcOrd="0" destOrd="0" parTransId="{CB554395-990A-4765-A8BF-03117E7BEA30}" sibTransId="{DF74605E-4936-443D-9D28-163DDAEF2472}"/>
    <dgm:cxn modelId="{F61E9EBC-5BEE-456D-84AD-3218882A88C6}" type="presOf" srcId="{AC11CA59-F486-473C-AE1A-BD3E159BD48A}" destId="{E2E8F0FF-2562-411A-AEBD-32131929444C}" srcOrd="0" destOrd="0" presId="urn:microsoft.com/office/officeart/2005/8/layout/hList1"/>
    <dgm:cxn modelId="{9D10CDCD-FF5B-4932-91D8-0817BCEE26FA}" type="presOf" srcId="{56FF165D-4EE6-47F7-B585-BA258EE1956E}" destId="{FE6D297C-C9E0-4A7D-A12A-BA53DEE78AEC}" srcOrd="0" destOrd="7" presId="urn:microsoft.com/office/officeart/2005/8/layout/hList1"/>
    <dgm:cxn modelId="{D4F09DD2-D7DC-4C0A-B107-20DDDF7554E9}" srcId="{639BF8EA-4D33-4B30-911B-6776BADCAC46}" destId="{8A005F68-872E-4565-97CF-5F934A8F7106}" srcOrd="1" destOrd="0" parTransId="{6458AC6F-FC93-49FE-B39E-B3BD37FC1330}" sibTransId="{88809219-9B02-4029-97B7-029D87354175}"/>
    <dgm:cxn modelId="{7377AED5-B520-4DA0-9B62-F8809F299458}" type="presOf" srcId="{5DA3169F-0ED9-4D3F-A9A4-A28F74F508BA}" destId="{FE6D297C-C9E0-4A7D-A12A-BA53DEE78AEC}" srcOrd="0" destOrd="1" presId="urn:microsoft.com/office/officeart/2005/8/layout/hList1"/>
    <dgm:cxn modelId="{603EFCD5-7FAF-448D-B90B-B0669D7A2CFD}" srcId="{639BF8EA-4D33-4B30-911B-6776BADCAC46}" destId="{9B013DFF-1E80-4216-9B3F-611E64EEA6D2}" srcOrd="6" destOrd="0" parTransId="{AA9E4DCD-BD72-4813-9549-E2E0CF8E5E6F}" sibTransId="{634B935C-CD16-424E-8FF8-8AF1ACB26D60}"/>
    <dgm:cxn modelId="{F71997D7-D52B-491F-B718-CCD90022BC6D}" type="presOf" srcId="{B3C8BECF-B8AB-490A-A92F-3EDD86B284EA}" destId="{569DA3D3-C2E5-4089-A6F0-CF7A0DE5293E}" srcOrd="0" destOrd="3" presId="urn:microsoft.com/office/officeart/2005/8/layout/hList1"/>
    <dgm:cxn modelId="{50161FD8-F589-4F1C-8759-2D8635E3DD5F}" srcId="{639BF8EA-4D33-4B30-911B-6776BADCAC46}" destId="{6B2FFAB6-6807-495B-A4C3-431EC605ABA8}" srcOrd="8" destOrd="0" parTransId="{10807C3F-FABF-41BD-B65B-8E11F28CD61B}" sibTransId="{517731D1-7408-4B9A-B478-62C681AB054F}"/>
    <dgm:cxn modelId="{091251E4-AD66-439E-BEC0-A0C18B3C9505}" srcId="{AA0CC1A4-89B3-4AA2-AE39-4C1399639CA2}" destId="{1F091809-64B7-4EDB-B64B-E91ABBD1972E}" srcOrd="5" destOrd="0" parTransId="{E84E1695-1DEE-4DBE-9AFA-52C976851076}" sibTransId="{183D1BFC-BE5A-451A-BB57-735983241704}"/>
    <dgm:cxn modelId="{28191EE6-95A7-4034-9576-375608FEE2BA}" srcId="{3F8F7C63-6D9D-4496-99F3-13DF66B8EAD6}" destId="{4A547C1D-B2B4-4DC0-9186-F06ADA29D96C}" srcOrd="1" destOrd="0" parTransId="{F4FB9ED1-E83E-49C1-92FA-6655211CE690}" sibTransId="{5B58EB33-10F0-4DE7-8164-D3499FE473A2}"/>
    <dgm:cxn modelId="{516642EB-9EB9-41A4-A2F7-24F931141182}" type="presOf" srcId="{465BEE15-71A8-424E-B5D8-1D9D9FC35CD0}" destId="{CD66AAD5-A74B-4989-8AD5-348B79FA87C7}" srcOrd="0" destOrd="3" presId="urn:microsoft.com/office/officeart/2005/8/layout/hList1"/>
    <dgm:cxn modelId="{D140A2EB-3F7E-42F4-996C-1F3B53C6C159}" type="presOf" srcId="{C6F6A35E-EF9D-42DB-9F6B-51AFF90BC98C}" destId="{FE6D297C-C9E0-4A7D-A12A-BA53DEE78AEC}" srcOrd="0" destOrd="0" presId="urn:microsoft.com/office/officeart/2005/8/layout/hList1"/>
    <dgm:cxn modelId="{C2F7A3ED-EE26-432F-900A-ACCDE9BCB9FF}" srcId="{5D730ECF-5E56-4BCC-9295-01AA7310EDA9}" destId="{C08907B6-F4F6-4E9F-A114-87BF3EF73DB3}" srcOrd="4" destOrd="0" parTransId="{5DF358E1-6826-4640-B338-EEAE82712288}" sibTransId="{0BB32A38-3545-4719-B85C-E151C3E1FE0F}"/>
    <dgm:cxn modelId="{97A59AEE-2696-465D-9C7F-991A44950D53}" type="presOf" srcId="{658E0A94-E4E8-4BC5-977C-55EB688A6C84}" destId="{FE6D297C-C9E0-4A7D-A12A-BA53DEE78AEC}" srcOrd="0" destOrd="3" presId="urn:microsoft.com/office/officeart/2005/8/layout/hList1"/>
    <dgm:cxn modelId="{235AF3F2-4DC6-4ACE-9EC0-844AD822351F}" type="presOf" srcId="{8A005F68-872E-4565-97CF-5F934A8F7106}" destId="{569DA3D3-C2E5-4089-A6F0-CF7A0DE5293E}" srcOrd="0" destOrd="1" presId="urn:microsoft.com/office/officeart/2005/8/layout/hList1"/>
    <dgm:cxn modelId="{859A80F6-6C30-41DA-94B4-28EA67AB63B6}" type="presOf" srcId="{1F091809-64B7-4EDB-B64B-E91ABBD1972E}" destId="{FE6D297C-C9E0-4A7D-A12A-BA53DEE78AEC}" srcOrd="0" destOrd="5" presId="urn:microsoft.com/office/officeart/2005/8/layout/hList1"/>
    <dgm:cxn modelId="{E8DF9DF6-FF12-48DC-93F7-62A9460C794D}" srcId="{AA0CC1A4-89B3-4AA2-AE39-4C1399639CA2}" destId="{3FF34A44-49F2-4761-8B3C-706C18349373}" srcOrd="6" destOrd="0" parTransId="{5E6D0FDF-D479-483B-A503-28B735817019}" sibTransId="{6E531A41-70C0-40F8-8CD1-20C376A35278}"/>
    <dgm:cxn modelId="{970FEFFB-03A1-4920-904C-6FEDE24B2E92}" type="presOf" srcId="{FF7479FA-D3DE-42F8-A37E-4C7A90DEED1E}" destId="{FE6D297C-C9E0-4A7D-A12A-BA53DEE78AEC}" srcOrd="0" destOrd="4" presId="urn:microsoft.com/office/officeart/2005/8/layout/hList1"/>
    <dgm:cxn modelId="{0EE837FC-2AC7-483C-BBEB-085A76A0BAAA}" srcId="{3F8F7C63-6D9D-4496-99F3-13DF66B8EAD6}" destId="{4E3D64BF-2AD9-45C1-AC04-097E5D037127}" srcOrd="5" destOrd="0" parTransId="{9F13A664-2CE7-4547-BE24-B47D59CE4E84}" sibTransId="{CDFA3C01-8856-462D-A67B-92FDA903ED41}"/>
    <dgm:cxn modelId="{C27273EA-4BBE-4CDF-BA99-119922753A30}" type="presParOf" srcId="{E2E8F0FF-2562-411A-AEBD-32131929444C}" destId="{176247BB-19BB-49E9-B85D-3D6E084ED755}" srcOrd="0" destOrd="0" presId="urn:microsoft.com/office/officeart/2005/8/layout/hList1"/>
    <dgm:cxn modelId="{A7989258-082B-43FB-BBA7-9D01E89C807E}" type="presParOf" srcId="{176247BB-19BB-49E9-B85D-3D6E084ED755}" destId="{DEBF50E0-4517-471F-B18E-2795B1F5C0A8}" srcOrd="0" destOrd="0" presId="urn:microsoft.com/office/officeart/2005/8/layout/hList1"/>
    <dgm:cxn modelId="{58737E10-116E-4B14-AFD6-A05A4CFEB10A}" type="presParOf" srcId="{176247BB-19BB-49E9-B85D-3D6E084ED755}" destId="{F9540AD5-4F34-4720-A853-23023519F2F5}" srcOrd="1" destOrd="0" presId="urn:microsoft.com/office/officeart/2005/8/layout/hList1"/>
    <dgm:cxn modelId="{FB31CCC3-6086-4C77-845F-1D930EF414ED}" type="presParOf" srcId="{E2E8F0FF-2562-411A-AEBD-32131929444C}" destId="{453092C0-69F2-4133-89C7-1EFC080540F9}" srcOrd="1" destOrd="0" presId="urn:microsoft.com/office/officeart/2005/8/layout/hList1"/>
    <dgm:cxn modelId="{AAEE7370-DC35-4FC9-B85F-EF4F725DEFF4}" type="presParOf" srcId="{E2E8F0FF-2562-411A-AEBD-32131929444C}" destId="{B534AEEA-7710-46E1-8E7F-AEB445BB6ECE}" srcOrd="2" destOrd="0" presId="urn:microsoft.com/office/officeart/2005/8/layout/hList1"/>
    <dgm:cxn modelId="{BFC20E4B-75C0-4E42-90F8-EE036EAF96ED}" type="presParOf" srcId="{B534AEEA-7710-46E1-8E7F-AEB445BB6ECE}" destId="{A15940E0-E524-4386-893B-E5C857ACD0DE}" srcOrd="0" destOrd="0" presId="urn:microsoft.com/office/officeart/2005/8/layout/hList1"/>
    <dgm:cxn modelId="{B36EB1AF-7177-41E2-B1A8-F16552359F01}" type="presParOf" srcId="{B534AEEA-7710-46E1-8E7F-AEB445BB6ECE}" destId="{CD66AAD5-A74B-4989-8AD5-348B79FA87C7}" srcOrd="1" destOrd="0" presId="urn:microsoft.com/office/officeart/2005/8/layout/hList1"/>
    <dgm:cxn modelId="{0594C1EA-C561-4163-9C93-86E6A24239DF}" type="presParOf" srcId="{E2E8F0FF-2562-411A-AEBD-32131929444C}" destId="{C5BE0DCA-B96B-4057-8554-960F944CF794}" srcOrd="3" destOrd="0" presId="urn:microsoft.com/office/officeart/2005/8/layout/hList1"/>
    <dgm:cxn modelId="{E98F90F6-A432-4C3D-8AE9-74407D45FF25}" type="presParOf" srcId="{E2E8F0FF-2562-411A-AEBD-32131929444C}" destId="{23BDFAD9-10B7-498B-8F93-50B81A884DDF}" srcOrd="4" destOrd="0" presId="urn:microsoft.com/office/officeart/2005/8/layout/hList1"/>
    <dgm:cxn modelId="{7CCF56D1-7162-4DAF-B707-33278AF8187D}" type="presParOf" srcId="{23BDFAD9-10B7-498B-8F93-50B81A884DDF}" destId="{6D51457A-C3C5-41AF-B616-CDB4705EBFBD}" srcOrd="0" destOrd="0" presId="urn:microsoft.com/office/officeart/2005/8/layout/hList1"/>
    <dgm:cxn modelId="{6B9C62C7-7F3D-4CA0-A980-D1B5C74B417D}" type="presParOf" srcId="{23BDFAD9-10B7-498B-8F93-50B81A884DDF}" destId="{FE6D297C-C9E0-4A7D-A12A-BA53DEE78AEC}" srcOrd="1" destOrd="0" presId="urn:microsoft.com/office/officeart/2005/8/layout/hList1"/>
    <dgm:cxn modelId="{A37C5AC5-4CC0-4638-A65A-280974CD54D9}" type="presParOf" srcId="{E2E8F0FF-2562-411A-AEBD-32131929444C}" destId="{00CE47B6-B023-4B8B-9908-3FA50864829F}" srcOrd="5" destOrd="0" presId="urn:microsoft.com/office/officeart/2005/8/layout/hList1"/>
    <dgm:cxn modelId="{4C2129FF-52F0-46BE-A8FD-49B302A16B2E}" type="presParOf" srcId="{E2E8F0FF-2562-411A-AEBD-32131929444C}" destId="{EB537E39-DA26-4699-AF84-94C94096DDA9}" srcOrd="6" destOrd="0" presId="urn:microsoft.com/office/officeart/2005/8/layout/hList1"/>
    <dgm:cxn modelId="{9A627AA8-FCD1-458E-B73F-82DB549D7EA2}" type="presParOf" srcId="{EB537E39-DA26-4699-AF84-94C94096DDA9}" destId="{79AA2380-6C09-4C3E-A320-87D02EF11B92}" srcOrd="0" destOrd="0" presId="urn:microsoft.com/office/officeart/2005/8/layout/hList1"/>
    <dgm:cxn modelId="{FC08A935-375F-4C2C-804E-B8FBDECF6897}" type="presParOf" srcId="{EB537E39-DA26-4699-AF84-94C94096DDA9}" destId="{569DA3D3-C2E5-4089-A6F0-CF7A0DE5293E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F50E0-4517-471F-B18E-2795B1F5C0A8}">
      <dsp:nvSpPr>
        <dsp:cNvPr id="0" name=""/>
        <dsp:cNvSpPr/>
      </dsp:nvSpPr>
      <dsp:spPr>
        <a:xfrm>
          <a:off x="4219" y="140655"/>
          <a:ext cx="2537287" cy="1014914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66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Day 1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Empowering everyone with Power Platform</a:t>
          </a:r>
          <a:endParaRPr lang="en-AU" sz="1100" kern="1200" dirty="0"/>
        </a:p>
      </dsp:txBody>
      <dsp:txXfrm>
        <a:off x="4219" y="140655"/>
        <a:ext cx="2537287" cy="1014914"/>
      </dsp:txXfrm>
    </dsp:sp>
    <dsp:sp modelId="{F9540AD5-4F34-4720-A853-23023519F2F5}">
      <dsp:nvSpPr>
        <dsp:cNvPr id="0" name=""/>
        <dsp:cNvSpPr/>
      </dsp:nvSpPr>
      <dsp:spPr>
        <a:xfrm>
          <a:off x="4219" y="1155569"/>
          <a:ext cx="2537287" cy="3390074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/>
            <a:t>Introduction to Power Platform</a:t>
          </a:r>
          <a:endParaRPr lang="en-AU" sz="1100" kern="1200" dirty="0"/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/>
            <a:t>Microsoft Power Platform momentum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/>
            <a:t>Why Power Platform?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/>
            <a:t>Customer Stories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/>
            <a:t>Power Platform Components Demo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/>
            <a:t>Power Platform Account Setup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en-GB" sz="1100" kern="1200" dirty="0"/>
        </a:p>
      </dsp:txBody>
      <dsp:txXfrm>
        <a:off x="4219" y="1155569"/>
        <a:ext cx="2537287" cy="3390074"/>
      </dsp:txXfrm>
    </dsp:sp>
    <dsp:sp modelId="{A15940E0-E524-4386-893B-E5C857ACD0DE}">
      <dsp:nvSpPr>
        <dsp:cNvPr id="0" name=""/>
        <dsp:cNvSpPr/>
      </dsp:nvSpPr>
      <dsp:spPr>
        <a:xfrm>
          <a:off x="2896726" y="140655"/>
          <a:ext cx="2537287" cy="1014914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Day 2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Power Automate Introduction</a:t>
          </a:r>
          <a:endParaRPr lang="en-AU" sz="1100" kern="1200" dirty="0"/>
        </a:p>
      </dsp:txBody>
      <dsp:txXfrm>
        <a:off x="2896726" y="140655"/>
        <a:ext cx="2537287" cy="1014914"/>
      </dsp:txXfrm>
    </dsp:sp>
    <dsp:sp modelId="{CD66AAD5-A74B-4989-8AD5-348B79FA87C7}">
      <dsp:nvSpPr>
        <dsp:cNvPr id="0" name=""/>
        <dsp:cNvSpPr/>
      </dsp:nvSpPr>
      <dsp:spPr>
        <a:xfrm>
          <a:off x="2896726" y="1155569"/>
          <a:ext cx="2537287" cy="3390074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Microsoft Flow Basics</a:t>
          </a:r>
          <a:endParaRPr lang="en-AU" sz="1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Microsoft Flow Templates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 Making with Flow</a:t>
          </a:r>
        </a:p>
        <a:p>
          <a:pPr marL="114300" lvl="2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		Conditions, Switches, Scope &amp; 	Context of Decision-Making 	Control Elements</a:t>
          </a:r>
          <a:endParaRPr lang="en-GB" sz="1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Building</a:t>
          </a: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Workflows with Power Automate</a:t>
          </a:r>
          <a:endParaRPr lang="en-GB" sz="1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Hands on Lab - Microsoft Flow</a:t>
          </a:r>
          <a:endParaRPr lang="en-GB" sz="1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896726" y="1155569"/>
        <a:ext cx="2537287" cy="3390074"/>
      </dsp:txXfrm>
    </dsp:sp>
    <dsp:sp modelId="{6D51457A-C3C5-41AF-B616-CDB4705EBFBD}">
      <dsp:nvSpPr>
        <dsp:cNvPr id="0" name=""/>
        <dsp:cNvSpPr/>
      </dsp:nvSpPr>
      <dsp:spPr>
        <a:xfrm>
          <a:off x="5789234" y="140655"/>
          <a:ext cx="2537287" cy="1014914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Day 3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Power Automate Project Scenarios</a:t>
          </a:r>
          <a:endParaRPr lang="en-AU" sz="1100" kern="1200" dirty="0"/>
        </a:p>
      </dsp:txBody>
      <dsp:txXfrm>
        <a:off x="5789234" y="140655"/>
        <a:ext cx="2537287" cy="1014914"/>
      </dsp:txXfrm>
    </dsp:sp>
    <dsp:sp modelId="{FE6D297C-C9E0-4A7D-A12A-BA53DEE78AEC}">
      <dsp:nvSpPr>
        <dsp:cNvPr id="0" name=""/>
        <dsp:cNvSpPr/>
      </dsp:nvSpPr>
      <dsp:spPr>
        <a:xfrm>
          <a:off x="5789234" y="1155569"/>
          <a:ext cx="2537287" cy="3390074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/>
            <a:t>Approve / Reject Workflow  Scenario</a:t>
          </a:r>
          <a:endParaRPr lang="en-AU" sz="1100" kern="1200" dirty="0"/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/>
            <a:t>Recurrence Workflow Scenario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/>
            <a:t>Errorless workflows Scenario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kern="1200" dirty="0"/>
            <a:t>Build and Implement Custom Connector</a:t>
          </a:r>
          <a:endParaRPr lang="en-GB" sz="1100" kern="1200" dirty="0"/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/>
            <a:t>Azure Cognitive Services AI Integration Workflow Scenario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kern="1200" dirty="0"/>
            <a:t>Power App Integration Workflow Scenario</a:t>
          </a:r>
          <a:endParaRPr lang="en-GB" sz="1100" kern="1200" dirty="0"/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kern="1200" dirty="0"/>
            <a:t>SQL Server Integration Workflow Scenario</a:t>
          </a:r>
          <a:endParaRPr lang="en-GB" sz="1100" kern="1200" dirty="0"/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kern="1200" dirty="0"/>
            <a:t>HoL - End to End Business Flow with all Scenarios</a:t>
          </a:r>
          <a:endParaRPr lang="en-GB" sz="1100" kern="1200" dirty="0"/>
        </a:p>
      </dsp:txBody>
      <dsp:txXfrm>
        <a:off x="5789234" y="1155569"/>
        <a:ext cx="2537287" cy="3390074"/>
      </dsp:txXfrm>
    </dsp:sp>
    <dsp:sp modelId="{79AA2380-6C09-4C3E-A320-87D02EF11B92}">
      <dsp:nvSpPr>
        <dsp:cNvPr id="0" name=""/>
        <dsp:cNvSpPr/>
      </dsp:nvSpPr>
      <dsp:spPr>
        <a:xfrm>
          <a:off x="8681741" y="140655"/>
          <a:ext cx="2537287" cy="1014914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Day 4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Monitoring &amp; Administration of Power Automate</a:t>
          </a:r>
          <a:endParaRPr lang="en-AU" sz="1100" kern="1200" dirty="0"/>
        </a:p>
      </dsp:txBody>
      <dsp:txXfrm>
        <a:off x="8681741" y="140655"/>
        <a:ext cx="2537287" cy="1014914"/>
      </dsp:txXfrm>
    </dsp:sp>
    <dsp:sp modelId="{569DA3D3-C2E5-4089-A6F0-CF7A0DE5293E}">
      <dsp:nvSpPr>
        <dsp:cNvPr id="0" name=""/>
        <dsp:cNvSpPr/>
      </dsp:nvSpPr>
      <dsp:spPr>
        <a:xfrm>
          <a:off x="8681741" y="1155569"/>
          <a:ext cx="2537287" cy="3390074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AU" sz="1100" kern="1200" dirty="0"/>
            <a:t>UI Flows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/>
            <a:t>Import, Export Flows</a:t>
          </a:r>
          <a:endParaRPr lang="en-AU" sz="1100" kern="1200" dirty="0"/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/>
            <a:t>Distribute Flows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kern="1200" dirty="0"/>
            <a:t>Sharing of Flows across workspaces</a:t>
          </a:r>
          <a:endParaRPr lang="en-GB" sz="1100" kern="1200" dirty="0"/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kern="1200" dirty="0"/>
            <a:t>Different Flow Environments and Code Promotion</a:t>
          </a:r>
          <a:endParaRPr lang="en-GB" sz="1100" kern="1200" dirty="0"/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kern="1200" dirty="0"/>
            <a:t>Data Policies &amp; Integration Check Points</a:t>
          </a:r>
          <a:endParaRPr lang="en-GB" sz="1100" kern="1200" dirty="0"/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/>
            <a:t>Flow History and Analytics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GB" sz="1100" kern="1200" dirty="0"/>
            <a:t>HoL - Check your Knowledge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1100" kern="1200" dirty="0"/>
        </a:p>
      </dsp:txBody>
      <dsp:txXfrm>
        <a:off x="8681741" y="1155569"/>
        <a:ext cx="2537287" cy="3390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7E297-09DF-4D8D-8050-12EDAE474E07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4C833-0F5E-4C1D-BB9E-8B62AF16A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49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4A407-23FD-4204-83F7-7C93442C73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84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4A407-23FD-4204-83F7-7C93442C73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9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A407-23FD-4204-83F7-7C93442C735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84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27843-218F-4FCD-A8AB-4A6D090F80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81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E490-DBD5-4184-929A-3677F43B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DB4A-6AD3-44D0-AFCA-A199A8284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5E97-7371-433D-8B47-31C11165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A7C8-D6F0-4C6E-BBAE-3CAA5DED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4EF4-67EE-4A95-B413-1C4E08C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23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26AD-113E-4CB6-B27A-A50E5AF2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F4532-DEB9-4D51-A5F0-640656C22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E8F0-69BD-49C4-8BE5-53D21DA7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B78E-1CF1-4A3A-81DC-FC886EF2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B2382-80D8-4C40-B0B9-95BE256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93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6BE93-3E0A-4908-A8C8-F8A39F1DA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EF8B-86BA-446D-B24E-C16918A24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40BA-9005-4F1B-99B0-1A7A287B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FAD7-A4C7-4968-B4D8-CDB7E8F2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1AA4-CDDD-45D3-B40C-D1E4B3BE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0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9"/>
            <a:ext cx="11306469" cy="41036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Footer Placeholder 14">
            <a:extLst>
              <a:ext uri="{FF2B5EF4-FFF2-40B4-BE49-F238E27FC236}">
                <a16:creationId xmlns:a16="http://schemas.microsoft.com/office/drawing/2014/main" id="{1828F2BE-04D0-4952-849E-6909AD3A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3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</p:spTree>
    <p:extLst>
      <p:ext uri="{BB962C8B-B14F-4D97-AF65-F5344CB8AC3E}">
        <p14:creationId xmlns:p14="http://schemas.microsoft.com/office/powerpoint/2010/main" val="222782286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724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5CCC642-EC10-438F-957C-A763C0CA6E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70" y="296838"/>
            <a:ext cx="3722259" cy="37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75A8B72-EC12-421B-9B88-E43DA18846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96" y="103154"/>
            <a:ext cx="4236007" cy="42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9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97A382-A969-4CE6-B689-81394F67A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75" y="6562725"/>
            <a:ext cx="1733550" cy="266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65BF983-284E-4380-B6DD-BA4226AA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8A4B12-15C3-448C-863B-9E0F956E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135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22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4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16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094C-9D87-46E0-A855-DF1F6BF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AAFB-687A-495D-BABE-3BD3B331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E996-2297-4378-867B-88AADC1E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BF15-D6E0-4046-8578-7F3A94B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9F0FD-545E-4ADF-ADD3-26509BC6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922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97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7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397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519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20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538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97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5D606A-F4E6-45CB-8266-4A9C4CAE0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F1DAD4-F9A3-44AE-8205-B5C9E90E8279}"/>
              </a:ext>
            </a:extLst>
          </p:cNvPr>
          <p:cNvSpPr/>
          <p:nvPr userDrawn="1"/>
        </p:nvSpPr>
        <p:spPr bwMode="auto">
          <a:xfrm flipH="1">
            <a:off x="2656572" y="-1"/>
            <a:ext cx="9535425" cy="69301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35000">
                <a:schemeClr val="bg2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 descr="A group of people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9CC42919-8D21-4780-9F8C-C146256FB1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3D9AE3D-3A60-40E9-B6B5-917B25C28020}"/>
              </a:ext>
            </a:extLst>
          </p:cNvPr>
          <p:cNvSpPr/>
          <p:nvPr userDrawn="1"/>
        </p:nvSpPr>
        <p:spPr bwMode="auto">
          <a:xfrm>
            <a:off x="0" y="0"/>
            <a:ext cx="9277997" cy="6858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F4F060-0BAF-433D-817D-1D505BC4FA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2714560"/>
            <a:ext cx="5331792" cy="1793104"/>
          </a:xfrm>
          <a:noFill/>
        </p:spPr>
        <p:txBody>
          <a:bodyPr lIns="0" tIns="91440" rIns="146304" bIns="91440" anchor="b" anchorCtr="0"/>
          <a:lstStyle>
            <a:lvl1pPr marL="0" algn="l" defTabSz="8962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21" b="0" kern="1200" cap="none" spc="-147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287F4E7-FA17-4EE9-95E9-086B8BAD16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2753" y="4736474"/>
            <a:ext cx="8359808" cy="715931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622AF-F1F6-481F-B30C-296F144EA3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716" y="6530139"/>
            <a:ext cx="17335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3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03B62-1A1E-4D35-BDB3-B4329D7726D7}"/>
              </a:ext>
            </a:extLst>
          </p:cNvPr>
          <p:cNvSpPr txBox="1"/>
          <p:nvPr userDrawn="1"/>
        </p:nvSpPr>
        <p:spPr>
          <a:xfrm>
            <a:off x="0" y="10414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14EC-56EE-49F7-9492-06A674B62E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3295649"/>
            <a:ext cx="5334000" cy="7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93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11105322" y="6415893"/>
            <a:ext cx="1086678" cy="44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2464"/>
            <a:ext cx="11704902" cy="51093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2549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635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3AA3-BB62-4852-99DB-6BE8722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5BE5-94B4-492E-B78F-3C481047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9B0B-17D9-4657-AB2A-DA46F810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25012-1568-4DE3-BC5E-8F24FF38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7AE3-5A0C-4E58-9F27-D731A70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8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1036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1430156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F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92807" y="1441702"/>
            <a:ext cx="10299191" cy="5416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2244" y="1797761"/>
            <a:ext cx="10827511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7141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561979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3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11666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7591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93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5510784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5096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9" y="228603"/>
            <a:ext cx="11296416" cy="664797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67828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21860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9" cy="2667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52036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17" y="1891029"/>
            <a:ext cx="1024889" cy="16927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5643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EC0D-A412-44CE-A81D-C3509F35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15A4-4529-437F-9C14-AF9D52A4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058E-07E4-4AB9-942D-1E233BD4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ED8B1-F7A6-4EAE-AF09-C5F8A5D5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9E151-03CD-4CA0-9C6E-7AFE37FD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C5D26-6333-4683-B42F-274E7C4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89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17" y="1891029"/>
            <a:ext cx="1024889" cy="16927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9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5671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44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3427661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266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69172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41122"/>
            <a:ext cx="11582400" cy="1095685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pc="-93" baseline="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pc="-93" baseline="0">
                <a:solidFill>
                  <a:schemeClr val="tx1"/>
                </a:solidFill>
              </a:defRPr>
            </a:lvl3pPr>
            <a:lvl4pPr>
              <a:defRPr spc="-93" baseline="0">
                <a:solidFill>
                  <a:schemeClr val="tx2"/>
                </a:solidFill>
              </a:defRPr>
            </a:lvl4pPr>
            <a:lvl5pPr>
              <a:defRPr spc="-9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11582400" cy="9753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9029700" y="6492240"/>
            <a:ext cx="28448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9498-6F32-4518-B050-2445236CF51F}" type="slidenum">
              <a:rPr lang="en-US" smtClean="0">
                <a:solidFill>
                  <a:srgbClr val="292929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29">
                  <a:tint val="75000"/>
                </a:srgbClr>
              </a:solidFill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92240"/>
            <a:ext cx="38608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292929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64808"/>
            <a:ext cx="2844800" cy="25603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lang="en-US" sz="1067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69CA-BC42-4EEE-A9C1-09712B6765A2}" type="datetimeFigureOut">
              <a:rPr lang="en-US">
                <a:solidFill>
                  <a:srgbClr val="292929">
                    <a:tint val="75000"/>
                  </a:srgbClr>
                </a:solidFill>
              </a:rPr>
              <a:pPr/>
              <a:t>5/24/2020</a:t>
            </a:fld>
            <a:endParaRPr>
              <a:solidFill>
                <a:srgbClr val="29292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37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1" y="1434371"/>
            <a:ext cx="11018520" cy="2266583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2915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BF71-0FD5-47F5-94AB-044F27D4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624BB-E586-4AC5-B8DB-E375D5A6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C6049-3845-4513-97E4-222FA80B3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4E49-E2EC-4732-BC81-30A128CE1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AFE7C-DBBF-4FC9-8252-E8088392C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8FBF-AD0F-4F94-95BE-8741EAF2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1D321-5E3F-4102-A34B-79D8988B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92A-865B-41B9-A10F-77576CA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66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7877-3058-4B56-A2F8-542878C1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B3F12-8BC6-4206-9748-F3FDE650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F44A2-69D3-4F4C-91C2-15345E59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25C65-BB12-4291-9029-45CF766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0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96D74-C4B7-4C68-AF5E-A7798F0C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8FEB5-71A1-4811-AC6A-3B039D4D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D4A95-2988-4539-A442-57F91FEF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55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B10E-CADD-48B3-B569-D4B092BC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B336-F7B1-4E8B-9DDF-30ED2299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37523-BEF8-4BE8-8B6E-C9DBE61E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B627-CC88-4DDE-A3B0-593C77AD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B93B-5D9D-4040-96CE-2CD7F421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1AC8-E907-4800-A82E-0FDF64E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23A8-EB6A-4C4A-8F3C-4686DEA1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DF30D-1226-4F66-8AD5-B346DD11E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0BF56-7AA6-4E76-B0C3-680ECA648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5BA7-147C-4A69-BF21-58770A8B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2E65E-1EC8-4B50-AC7B-ED9F204A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5FAD2-511C-4844-81D9-1CCB4834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7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CF003-C810-469D-9D61-4F725123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AFEA-F671-4DF8-B050-E9099E20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1B4E-4C23-45EB-93C1-E82D8C6C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B5A7-78B1-4643-A39D-52FBC441D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D9D7-A035-4F10-8871-EF9870F2F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0" r:id="rId12"/>
    <p:sldLayoutId id="2147483691" r:id="rId13"/>
    <p:sldLayoutId id="2147483692" r:id="rId14"/>
    <p:sldLayoutId id="214748369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3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hyperlink" Target="https://github.com/jenkinsns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www.linkedin.com/in/jenkinsns/" TargetMode="External"/><Relationship Id="rId17" Type="http://schemas.openxmlformats.org/officeDocument/2006/relationships/image" Target="../media/image19.png"/><Relationship Id="rId2" Type="http://schemas.openxmlformats.org/officeDocument/2006/relationships/image" Target="../media/image8.jpg"/><Relationship Id="rId16" Type="http://schemas.openxmlformats.org/officeDocument/2006/relationships/hyperlink" Target="http://www.jenkinsblog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19" Type="http://schemas.openxmlformats.org/officeDocument/2006/relationships/hyperlink" Target="https://www.facebook.com/spfxinfo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www.facebook.com/msteamsinfo" TargetMode="External"/><Relationship Id="rId14" Type="http://schemas.openxmlformats.org/officeDocument/2006/relationships/hyperlink" Target="mailto:jenkinsns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hyperlink" Target="https://github.com/jenkinsns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www.linkedin.com/in/jenkinsns/" TargetMode="External"/><Relationship Id="rId17" Type="http://schemas.openxmlformats.org/officeDocument/2006/relationships/image" Target="../media/image19.png"/><Relationship Id="rId2" Type="http://schemas.openxmlformats.org/officeDocument/2006/relationships/image" Target="../media/image8.jpg"/><Relationship Id="rId16" Type="http://schemas.openxmlformats.org/officeDocument/2006/relationships/hyperlink" Target="http://www.jenkinsblog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5.png"/><Relationship Id="rId19" Type="http://schemas.openxmlformats.org/officeDocument/2006/relationships/hyperlink" Target="https://www.facebook.com/spfxinfo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www.facebook.com/msteamsinfo" TargetMode="External"/><Relationship Id="rId14" Type="http://schemas.openxmlformats.org/officeDocument/2006/relationships/hyperlink" Target="mailto:jenkinsn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18BEC758-C63F-4A86-8510-25B6A8D23EB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2454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280375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Jenkins NS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Modern Workplace Solution Architect | Consultant 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0" y="3102292"/>
            <a:ext cx="6543953" cy="2055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15+ Years of experience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Microsoft Teams, Power Platform and SPFx Specialist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International Speaker | Blogger | Trainer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SPS Bangalore Organizer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aOS Ambassador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73830D-EA47-48A7-9F6F-6A2325E3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46" y="1140631"/>
            <a:ext cx="1758320" cy="1758320"/>
          </a:xfrm>
          <a:prstGeom prst="ellipse">
            <a:avLst/>
          </a:prstGeom>
          <a:noFill/>
          <a:ln>
            <a:solidFill>
              <a:srgbClr val="135051"/>
            </a:solidFill>
          </a:ln>
          <a:effectLst>
            <a:softEdge rad="0"/>
          </a:effectLst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E02A582-7680-4C82-B07C-340E98F1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1" y="1820332"/>
            <a:ext cx="2556135" cy="10417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9F252A-8B70-4E64-9230-F41C6ED82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29" y="5200158"/>
            <a:ext cx="1651905" cy="1655112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6A81616-D8F9-4273-A181-E7FFD06B8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193" y="5190794"/>
            <a:ext cx="1628995" cy="1624889"/>
          </a:xfrm>
          <a:prstGeom prst="rect">
            <a:avLst/>
          </a:prstGeom>
          <a:ln>
            <a:noFill/>
          </a:ln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0918B-16A5-4EFA-A382-B349F17F1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431" y="5181339"/>
            <a:ext cx="1704689" cy="1651539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A4C727-AFCF-46B0-98CA-4283F593F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145" y="5157999"/>
            <a:ext cx="1735571" cy="1674880"/>
          </a:xfrm>
          <a:prstGeom prst="rect">
            <a:avLst/>
          </a:prstGeom>
          <a:ln>
            <a:noFill/>
          </a:ln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08A72C3A-827B-42EB-85F4-E5D466CA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85" y="5208726"/>
            <a:ext cx="1603844" cy="1606957"/>
          </a:xfrm>
          <a:prstGeom prst="rect">
            <a:avLst/>
          </a:prstGeom>
          <a:ln>
            <a:noFill/>
          </a:ln>
        </p:spPr>
      </p:pic>
      <p:sp>
        <p:nvSpPr>
          <p:cNvPr id="43" name="Oval 46">
            <a:extLst>
              <a:ext uri="{FF2B5EF4-FFF2-40B4-BE49-F238E27FC236}">
                <a16:creationId xmlns:a16="http://schemas.microsoft.com/office/drawing/2014/main" id="{45D9AF34-909F-400C-A9E0-9951D41C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32" y="4104031"/>
            <a:ext cx="310026" cy="294507"/>
          </a:xfrm>
          <a:prstGeom prst="ellipse">
            <a:avLst/>
          </a:prstGeom>
          <a:solidFill>
            <a:srgbClr val="1AB2E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5592B8D0-C73D-4EE0-9B9D-3E3A59F84A45}"/>
              </a:ext>
            </a:extLst>
          </p:cNvPr>
          <p:cNvSpPr>
            <a:spLocks/>
          </p:cNvSpPr>
          <p:nvPr/>
        </p:nvSpPr>
        <p:spPr bwMode="auto">
          <a:xfrm>
            <a:off x="7910237" y="4171168"/>
            <a:ext cx="177486" cy="175599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6CFBD0-4140-432B-968E-A3CC7B262F9C}"/>
              </a:ext>
            </a:extLst>
          </p:cNvPr>
          <p:cNvSpPr/>
          <p:nvPr/>
        </p:nvSpPr>
        <p:spPr>
          <a:xfrm>
            <a:off x="8191981" y="4039706"/>
            <a:ext cx="3442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Roboto Light" panose="02000000000000000000" pitchFamily="2" charset="0"/>
                <a:cs typeface="Roboto Light"/>
              </a:rPr>
              <a:t>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Roboto Light" panose="02000000000000000000" pitchFamily="2" charset="0"/>
                <a:cs typeface="Roboto Light"/>
              </a:rPr>
              <a:t>jenkinsns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4252"/>
              </a:solidFill>
              <a:effectLst/>
              <a:uLnTx/>
              <a:uFillTx/>
              <a:latin typeface="Proxima Nova" panose="020005060300000200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684DE6-5AFC-45AB-86B1-4E63AFB00B55}"/>
              </a:ext>
            </a:extLst>
          </p:cNvPr>
          <p:cNvSpPr/>
          <p:nvPr/>
        </p:nvSpPr>
        <p:spPr>
          <a:xfrm>
            <a:off x="8176380" y="5685674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https://www.facebook.com/msteamsinfo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4252"/>
              </a:solidFill>
              <a:effectLst/>
              <a:uLnTx/>
              <a:uFillTx/>
              <a:latin typeface="Proxima Nova" panose="020005060300000200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EA451-8933-481A-B6B3-A1FA8818CCF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22" y="5740120"/>
            <a:ext cx="452956" cy="284858"/>
          </a:xfrm>
          <a:prstGeom prst="rect">
            <a:avLst/>
          </a:prstGeom>
        </p:spPr>
      </p:pic>
      <p:pic>
        <p:nvPicPr>
          <p:cNvPr id="37" name="Picture 3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E2DDD86-8FFD-4999-96A3-FA09C2B185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3420" y="3605149"/>
            <a:ext cx="310026" cy="31723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BEEFA68-EFD6-466C-8867-147738EF1570}"/>
              </a:ext>
            </a:extLst>
          </p:cNvPr>
          <p:cNvSpPr/>
          <p:nvPr/>
        </p:nvSpPr>
        <p:spPr>
          <a:xfrm>
            <a:off x="8191981" y="3622091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2"/>
              </a:rPr>
              <a:t>in/jenkinsns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4252"/>
              </a:solidFill>
              <a:effectLst/>
              <a:uLnTx/>
              <a:uFillTx/>
              <a:latin typeface="Proxima Nova" panose="02000506030000020004"/>
              <a:ea typeface="+mn-ea"/>
              <a:cs typeface="+mn-cs"/>
            </a:endParaRPr>
          </a:p>
        </p:txBody>
      </p:sp>
      <p:pic>
        <p:nvPicPr>
          <p:cNvPr id="33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862B582-DBA1-4EE9-B8A4-6C696E2292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3538" y="3224955"/>
            <a:ext cx="314677" cy="23328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01F5469-EEFF-4EBA-A4A7-01E18EAFBBE8}"/>
              </a:ext>
            </a:extLst>
          </p:cNvPr>
          <p:cNvSpPr/>
          <p:nvPr/>
        </p:nvSpPr>
        <p:spPr>
          <a:xfrm>
            <a:off x="8197530" y="3204476"/>
            <a:ext cx="3908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+mn-ea"/>
                <a:cs typeface="+mn-cs"/>
                <a:hlinkClick r:id="rId14"/>
              </a:rPr>
              <a:t>jenkinsns@gmail.com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+mn-ea"/>
                <a:cs typeface="+mn-cs"/>
              </a:rPr>
              <a:t> </a:t>
            </a:r>
          </a:p>
        </p:txBody>
      </p:sp>
      <p:pic>
        <p:nvPicPr>
          <p:cNvPr id="1028" name="Picture 4" descr="Blog, blogger, blogging, google icon">
            <a:extLst>
              <a:ext uri="{FF2B5EF4-FFF2-40B4-BE49-F238E27FC236}">
                <a16:creationId xmlns:a16="http://schemas.microsoft.com/office/drawing/2014/main" id="{FDC298B5-043A-4683-A4BC-3380353B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30" y="4543564"/>
            <a:ext cx="300673" cy="2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FAB4C7-432F-4CE4-9C51-5A13B1163F16}"/>
              </a:ext>
            </a:extLst>
          </p:cNvPr>
          <p:cNvSpPr/>
          <p:nvPr/>
        </p:nvSpPr>
        <p:spPr>
          <a:xfrm>
            <a:off x="8191530" y="4491524"/>
            <a:ext cx="2475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http://www.jenkinsblogs.com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D4D53041-3C63-48C3-9A13-5132BD95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38" y="4860858"/>
            <a:ext cx="387297" cy="3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6A9CA5-F546-4091-BF44-E0CCB1890400}"/>
              </a:ext>
            </a:extLst>
          </p:cNvPr>
          <p:cNvSpPr/>
          <p:nvPr/>
        </p:nvSpPr>
        <p:spPr>
          <a:xfrm>
            <a:off x="8176380" y="4869840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8"/>
              </a:rPr>
              <a:t>jenkinsns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03F5FB9-FF6A-4FCB-8B91-C7254D1788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92" y="5303447"/>
            <a:ext cx="452956" cy="2848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BB3E1B-560B-4374-A689-78C4BFE8770A}"/>
              </a:ext>
            </a:extLst>
          </p:cNvPr>
          <p:cNvSpPr/>
          <p:nvPr/>
        </p:nvSpPr>
        <p:spPr>
          <a:xfrm>
            <a:off x="8207738" y="5277757"/>
            <a:ext cx="2938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https://www.facebook.com/spfxinfo/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99AF57-5964-437D-90A9-EE3F8D89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15" y="406400"/>
            <a:ext cx="11333080" cy="719740"/>
          </a:xfrm>
        </p:spPr>
        <p:txBody>
          <a:bodyPr/>
          <a:lstStyle/>
          <a:p>
            <a:r>
              <a:rPr lang="en-AU" sz="3600" spc="-50" dirty="0">
                <a:ln w="3175">
                  <a:noFill/>
                </a:ln>
                <a:solidFill>
                  <a:srgbClr val="1A1A1A"/>
                </a:solidFill>
                <a:latin typeface="Segoe UI Semibold"/>
                <a:ea typeface="+mn-ea"/>
                <a:cs typeface="Segoe UI" pitchFamily="34" charset="0"/>
              </a:rPr>
              <a:t>Course Overview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6C5676AD-2E8E-4C68-BD5E-C540499153DB}"/>
              </a:ext>
            </a:extLst>
          </p:cNvPr>
          <p:cNvGraphicFramePr>
            <a:graphicFrameLocks/>
          </p:cNvGraphicFramePr>
          <p:nvPr/>
        </p:nvGraphicFramePr>
        <p:xfrm>
          <a:off x="539215" y="1404257"/>
          <a:ext cx="11223248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6933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89F745-1835-44C8-9CD5-3A803F42363D}"/>
              </a:ext>
            </a:extLst>
          </p:cNvPr>
          <p:cNvSpPr/>
          <p:nvPr/>
        </p:nvSpPr>
        <p:spPr>
          <a:xfrm>
            <a:off x="0" y="247489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Day1: Empowering everyone with Power Platform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1756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2152" y="552478"/>
            <a:ext cx="4060141" cy="397545"/>
          </a:xfrm>
        </p:spPr>
        <p:txBody>
          <a:bodyPr/>
          <a:lstStyle/>
          <a:p>
            <a:r>
              <a:rPr lang="en-US" sz="3200" dirty="0">
                <a:solidFill>
                  <a:srgbClr val="7030A0"/>
                </a:solidFill>
              </a:rPr>
              <a:t>Agenda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42E03D-8429-4041-ADF2-C50B8C8F24A4}"/>
              </a:ext>
            </a:extLst>
          </p:cNvPr>
          <p:cNvSpPr/>
          <p:nvPr/>
        </p:nvSpPr>
        <p:spPr>
          <a:xfrm>
            <a:off x="873457" y="1395990"/>
            <a:ext cx="5222543" cy="3844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2F2F2F"/>
                </a:solidFill>
              </a:rPr>
              <a:t>Introduction to Power Platform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2F2F2F"/>
                </a:solidFill>
              </a:rPr>
              <a:t>Microsoft Power Platform momentum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2F2F2F"/>
                </a:solidFill>
              </a:rPr>
              <a:t>Why Power Platform?</a:t>
            </a:r>
          </a:p>
          <a:p>
            <a:pPr marL="34290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2F2F2F"/>
                </a:solidFill>
              </a:rPr>
              <a:t>Power Platform Components Demo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2F2F2F"/>
                </a:solidFill>
              </a:rPr>
              <a:t>Customer Stories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2F2F2F"/>
                </a:solidFill>
              </a:rPr>
              <a:t>Power Platform Account Setup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3D5185-07B2-4EAF-859B-B2F50BB94B7A}"/>
              </a:ext>
            </a:extLst>
          </p:cNvPr>
          <p:cNvSpPr/>
          <p:nvPr/>
        </p:nvSpPr>
        <p:spPr>
          <a:xfrm>
            <a:off x="1876425" y="2962180"/>
            <a:ext cx="4060141" cy="472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l" defTabSz="195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1835-8FF7-4A9C-82B8-CE56A443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82916" y="318024"/>
            <a:ext cx="834670" cy="834668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list_4" title="Icon of a checklist">
            <a:extLst>
              <a:ext uri="{FF2B5EF4-FFF2-40B4-BE49-F238E27FC236}">
                <a16:creationId xmlns:a16="http://schemas.microsoft.com/office/drawing/2014/main" id="{989B91EC-A5DE-48E2-AD79-8E8E857264F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675" y="552478"/>
            <a:ext cx="541153" cy="36576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9050" cap="flat">
            <a:solidFill>
              <a:srgbClr val="4C53B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0" name="Picture 19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17E7ACF8-9755-4938-935F-40DDF6D8BA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8511" y="0"/>
            <a:ext cx="564348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7A16A1-BC88-4847-A8CA-38EA9D4BF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40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027FB160-CAA3-4BF7-9527-C3AED2212278}"/>
              </a:ext>
            </a:extLst>
          </p:cNvPr>
          <p:cNvSpPr/>
          <p:nvPr/>
        </p:nvSpPr>
        <p:spPr>
          <a:xfrm>
            <a:off x="0" y="2802359"/>
            <a:ext cx="6096000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Questions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291ECA-2011-4927-A531-45CBF5D00640}"/>
              </a:ext>
            </a:extLst>
          </p:cNvPr>
          <p:cNvSpPr txBox="1">
            <a:spLocks/>
          </p:cNvSpPr>
          <p:nvPr/>
        </p:nvSpPr>
        <p:spPr>
          <a:xfrm>
            <a:off x="0" y="1640114"/>
            <a:ext cx="6968359" cy="39333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Customer Stories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070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279-F365-4019-BB82-D173E4727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00" y="4722470"/>
            <a:ext cx="11520000" cy="731529"/>
          </a:xfrm>
        </p:spPr>
        <p:txBody>
          <a:bodyPr>
            <a:normAutofit/>
          </a:bodyPr>
          <a:lstStyle/>
          <a:p>
            <a:pPr lvl="0"/>
            <a:r>
              <a:rPr lang="en-GB" sz="4000" dirty="0"/>
              <a:t>Day 2 - Power Automate Introduction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46800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Jenkins NS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Modern Workplace Solution Architect | Consultant 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0" y="3102292"/>
            <a:ext cx="6543953" cy="2055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Microsoft Teams, Power Platform and SPFx Specialist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International Speaker | Blogger | Trainer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SPS Bangalore Organizer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aOS Ambassador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73830D-EA47-48A7-9F6F-6A2325E3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46" y="1140631"/>
            <a:ext cx="1758320" cy="1758320"/>
          </a:xfrm>
          <a:prstGeom prst="ellipse">
            <a:avLst/>
          </a:prstGeom>
          <a:noFill/>
          <a:ln>
            <a:solidFill>
              <a:srgbClr val="135051"/>
            </a:solidFill>
          </a:ln>
          <a:effectLst>
            <a:softEdge rad="0"/>
          </a:effectLst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E02A582-7680-4C82-B07C-340E98F1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1" y="1820332"/>
            <a:ext cx="2556135" cy="10417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9F252A-8B70-4E64-9230-F41C6ED82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29" y="5200158"/>
            <a:ext cx="1651905" cy="1655112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6A81616-D8F9-4273-A181-E7FFD06B8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193" y="5190794"/>
            <a:ext cx="1628995" cy="1624889"/>
          </a:xfrm>
          <a:prstGeom prst="rect">
            <a:avLst/>
          </a:prstGeom>
          <a:ln>
            <a:noFill/>
          </a:ln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0918B-16A5-4EFA-A382-B349F17F1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431" y="5181339"/>
            <a:ext cx="1704689" cy="1651539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A4C727-AFCF-46B0-98CA-4283F593F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145" y="5157999"/>
            <a:ext cx="1735571" cy="1674880"/>
          </a:xfrm>
          <a:prstGeom prst="rect">
            <a:avLst/>
          </a:prstGeom>
          <a:ln>
            <a:noFill/>
          </a:ln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08A72C3A-827B-42EB-85F4-E5D466CA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85" y="5208726"/>
            <a:ext cx="1603844" cy="1606957"/>
          </a:xfrm>
          <a:prstGeom prst="rect">
            <a:avLst/>
          </a:prstGeom>
          <a:ln>
            <a:noFill/>
          </a:ln>
        </p:spPr>
      </p:pic>
      <p:sp>
        <p:nvSpPr>
          <p:cNvPr id="43" name="Oval 46">
            <a:extLst>
              <a:ext uri="{FF2B5EF4-FFF2-40B4-BE49-F238E27FC236}">
                <a16:creationId xmlns:a16="http://schemas.microsoft.com/office/drawing/2014/main" id="{45D9AF34-909F-400C-A9E0-9951D41C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32" y="4104031"/>
            <a:ext cx="310026" cy="294507"/>
          </a:xfrm>
          <a:prstGeom prst="ellipse">
            <a:avLst/>
          </a:prstGeom>
          <a:solidFill>
            <a:srgbClr val="1AB2E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5592B8D0-C73D-4EE0-9B9D-3E3A59F84A45}"/>
              </a:ext>
            </a:extLst>
          </p:cNvPr>
          <p:cNvSpPr>
            <a:spLocks/>
          </p:cNvSpPr>
          <p:nvPr/>
        </p:nvSpPr>
        <p:spPr bwMode="auto">
          <a:xfrm>
            <a:off x="7910237" y="4171168"/>
            <a:ext cx="177486" cy="175599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6CFBD0-4140-432B-968E-A3CC7B262F9C}"/>
              </a:ext>
            </a:extLst>
          </p:cNvPr>
          <p:cNvSpPr/>
          <p:nvPr/>
        </p:nvSpPr>
        <p:spPr>
          <a:xfrm>
            <a:off x="8191981" y="4039706"/>
            <a:ext cx="3442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C4252"/>
                </a:solidFill>
                <a:latin typeface="Proxima Nova" panose="02000506030000020004"/>
                <a:ea typeface="Roboto Light" panose="02000000000000000000" pitchFamily="2" charset="0"/>
                <a:cs typeface="Roboto Light"/>
              </a:rPr>
              <a:t>@</a:t>
            </a:r>
            <a:r>
              <a:rPr lang="en-US" sz="1400" dirty="0" err="1">
                <a:solidFill>
                  <a:srgbClr val="3C4252"/>
                </a:solidFill>
                <a:latin typeface="Proxima Nova" panose="02000506030000020004"/>
                <a:ea typeface="Roboto Light" panose="02000000000000000000" pitchFamily="2" charset="0"/>
                <a:cs typeface="Roboto Light"/>
              </a:rPr>
              <a:t>jenkinsns</a:t>
            </a:r>
            <a:endParaRPr lang="en-US" sz="14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684DE6-5AFC-45AB-86B1-4E63AFB00B55}"/>
              </a:ext>
            </a:extLst>
          </p:cNvPr>
          <p:cNvSpPr/>
          <p:nvPr/>
        </p:nvSpPr>
        <p:spPr>
          <a:xfrm>
            <a:off x="8176380" y="5685674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737373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https://www.facebook.com/msteamsinfo</a:t>
            </a:r>
            <a:endParaRPr lang="en-US" sz="14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EA451-8933-481A-B6B3-A1FA8818CC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22" y="5740120"/>
            <a:ext cx="452956" cy="284858"/>
          </a:xfrm>
          <a:prstGeom prst="rect">
            <a:avLst/>
          </a:prstGeom>
        </p:spPr>
      </p:pic>
      <p:pic>
        <p:nvPicPr>
          <p:cNvPr id="37" name="Picture 3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E2DDD86-8FFD-4999-96A3-FA09C2B185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3420" y="3605149"/>
            <a:ext cx="310026" cy="31723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BEEFA68-EFD6-466C-8867-147738EF1570}"/>
              </a:ext>
            </a:extLst>
          </p:cNvPr>
          <p:cNvSpPr/>
          <p:nvPr/>
        </p:nvSpPr>
        <p:spPr>
          <a:xfrm>
            <a:off x="8191981" y="3622091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12"/>
              </a:rPr>
              <a:t>in/jenkinsns </a:t>
            </a:r>
            <a:endParaRPr lang="en-US" sz="14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pic>
        <p:nvPicPr>
          <p:cNvPr id="33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862B582-DBA1-4EE9-B8A4-6C696E2292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3538" y="3224955"/>
            <a:ext cx="314677" cy="23328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01F5469-EEFF-4EBA-A4A7-01E18EAFBBE8}"/>
              </a:ext>
            </a:extLst>
          </p:cNvPr>
          <p:cNvSpPr/>
          <p:nvPr/>
        </p:nvSpPr>
        <p:spPr>
          <a:xfrm>
            <a:off x="8197530" y="3204476"/>
            <a:ext cx="3908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C4252"/>
                </a:solidFill>
                <a:latin typeface="Proxima Nova" panose="02000506030000020004"/>
                <a:hlinkClick r:id="rId14"/>
              </a:rPr>
              <a:t>jenkinsns@gmail.com</a:t>
            </a:r>
            <a:r>
              <a:rPr lang="en-US" sz="1400" dirty="0">
                <a:solidFill>
                  <a:srgbClr val="3C4252"/>
                </a:solidFill>
                <a:latin typeface="Proxima Nova" panose="02000506030000020004"/>
              </a:rPr>
              <a:t> </a:t>
            </a:r>
          </a:p>
        </p:txBody>
      </p:sp>
      <p:pic>
        <p:nvPicPr>
          <p:cNvPr id="1028" name="Picture 4" descr="Blog, blogger, blogging, google icon">
            <a:extLst>
              <a:ext uri="{FF2B5EF4-FFF2-40B4-BE49-F238E27FC236}">
                <a16:creationId xmlns:a16="http://schemas.microsoft.com/office/drawing/2014/main" id="{FDC298B5-043A-4683-A4BC-3380353B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30" y="4543564"/>
            <a:ext cx="300673" cy="2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FAB4C7-432F-4CE4-9C51-5A13B1163F16}"/>
              </a:ext>
            </a:extLst>
          </p:cNvPr>
          <p:cNvSpPr/>
          <p:nvPr/>
        </p:nvSpPr>
        <p:spPr>
          <a:xfrm>
            <a:off x="8191530" y="4491524"/>
            <a:ext cx="2475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sz="1400" dirty="0">
                <a:solidFill>
                  <a:srgbClr val="737373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http://www.jenkinsblogs.com</a:t>
            </a:r>
            <a:r>
              <a:rPr lang="en-GB" sz="1400" dirty="0">
                <a:solidFill>
                  <a:srgbClr val="737373"/>
                </a:solidFill>
              </a:rPr>
              <a:t>  </a:t>
            </a:r>
          </a:p>
        </p:txBody>
      </p:sp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D4D53041-3C63-48C3-9A13-5132BD95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38" y="4860858"/>
            <a:ext cx="387297" cy="3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6A9CA5-F546-4091-BF44-E0CCB1890400}"/>
              </a:ext>
            </a:extLst>
          </p:cNvPr>
          <p:cNvSpPr/>
          <p:nvPr/>
        </p:nvSpPr>
        <p:spPr>
          <a:xfrm>
            <a:off x="8176380" y="4869840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18"/>
              </a:rPr>
              <a:t>jenkinsns</a:t>
            </a:r>
            <a:r>
              <a:rPr lang="en-GB" sz="1400" dirty="0"/>
              <a:t> 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03F5FB9-FF6A-4FCB-8B91-C7254D178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92" y="5303447"/>
            <a:ext cx="452956" cy="2848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BB3E1B-560B-4374-A689-78C4BFE8770A}"/>
              </a:ext>
            </a:extLst>
          </p:cNvPr>
          <p:cNvSpPr/>
          <p:nvPr/>
        </p:nvSpPr>
        <p:spPr>
          <a:xfrm>
            <a:off x="8207738" y="5277757"/>
            <a:ext cx="2938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737373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https://www.facebook.com/spfxinfo/</a:t>
            </a:r>
            <a:r>
              <a:rPr lang="en-GB" sz="1400" dirty="0">
                <a:solidFill>
                  <a:srgbClr val="737373"/>
                </a:solidFill>
              </a:rPr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4775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4C5A67"/>
      </a:dk1>
      <a:lt1>
        <a:sysClr val="window" lastClr="FFFFFF"/>
      </a:lt1>
      <a:dk2>
        <a:srgbClr val="4C5A67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343</Words>
  <Application>Microsoft Office PowerPoint</Application>
  <PresentationFormat>Widescreen</PresentationFormat>
  <Paragraphs>82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Proxima Nova</vt:lpstr>
      <vt:lpstr>Proxima Nova Semibold</vt:lpstr>
      <vt:lpstr>Segoe UI</vt:lpstr>
      <vt:lpstr>Segoe UI Semibold</vt:lpstr>
      <vt:lpstr>Times New Roman</vt:lpstr>
      <vt:lpstr>Wingdings</vt:lpstr>
      <vt:lpstr>Office Theme</vt:lpstr>
      <vt:lpstr>1_Office Theme</vt:lpstr>
      <vt:lpstr>PowerPoint Presentation</vt:lpstr>
      <vt:lpstr>Jenkins NS</vt:lpstr>
      <vt:lpstr>Course Overview</vt:lpstr>
      <vt:lpstr>PowerPoint Presentation</vt:lpstr>
      <vt:lpstr>Agenda</vt:lpstr>
      <vt:lpstr>PowerPoint Presentation</vt:lpstr>
      <vt:lpstr>PowerPoint Presentation</vt:lpstr>
      <vt:lpstr>Day 2 - Power Automate Introduction</vt:lpstr>
      <vt:lpstr>Jenkins 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Jenkins</dc:creator>
  <cp:lastModifiedBy>Jenkins</cp:lastModifiedBy>
  <cp:revision>1</cp:revision>
  <dcterms:created xsi:type="dcterms:W3CDTF">2020-05-23T21:15:56Z</dcterms:created>
  <dcterms:modified xsi:type="dcterms:W3CDTF">2020-05-23T21:18:09Z</dcterms:modified>
</cp:coreProperties>
</file>