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3"/>
  </p:notesMasterIdLst>
  <p:handoutMasterIdLst>
    <p:handoutMasterId r:id="rId14"/>
  </p:handoutMasterIdLst>
  <p:sldIdLst>
    <p:sldId id="1721" r:id="rId5"/>
    <p:sldId id="1787" r:id="rId6"/>
    <p:sldId id="1798" r:id="rId7"/>
    <p:sldId id="1800" r:id="rId8"/>
    <p:sldId id="1803" r:id="rId9"/>
    <p:sldId id="1804" r:id="rId10"/>
    <p:sldId id="1805" r:id="rId11"/>
    <p:sldId id="1786"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EBB93E-219B-4D8B-AC75-8A7A760F84F2}" v="3" dt="2024-04-16T02:06:05.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FEEBB93E-219B-4D8B-AC75-8A7A760F84F2}"/>
    <pc:docChg chg="custSel addSld delSld modSld sldOrd">
      <pc:chgData name="Jenkins NS" userId="8bdba4d2-1367-40cf-ad35-f59b31261896" providerId="ADAL" clId="{FEEBB93E-219B-4D8B-AC75-8A7A760F84F2}" dt="2024-04-18T04:33:14.279" v="159" actId="20577"/>
      <pc:docMkLst>
        <pc:docMk/>
      </pc:docMkLst>
      <pc:sldChg chg="modSp mod">
        <pc:chgData name="Jenkins NS" userId="8bdba4d2-1367-40cf-ad35-f59b31261896" providerId="ADAL" clId="{FEEBB93E-219B-4D8B-AC75-8A7A760F84F2}" dt="2024-04-16T00:33:41.432" v="2" actId="20577"/>
        <pc:sldMkLst>
          <pc:docMk/>
          <pc:sldMk cId="2207846016" sldId="1721"/>
        </pc:sldMkLst>
        <pc:spChg chg="mod">
          <ac:chgData name="Jenkins NS" userId="8bdba4d2-1367-40cf-ad35-f59b31261896" providerId="ADAL" clId="{FEEBB93E-219B-4D8B-AC75-8A7A760F84F2}" dt="2024-04-16T00:33:41.432" v="2" actId="20577"/>
          <ac:spMkLst>
            <pc:docMk/>
            <pc:sldMk cId="2207846016" sldId="1721"/>
            <ac:spMk id="2" creationId="{14E9BD13-1407-45B7-B725-D41AAC05BF6D}"/>
          </ac:spMkLst>
        </pc:spChg>
      </pc:sldChg>
      <pc:sldChg chg="modSp mod">
        <pc:chgData name="Jenkins NS" userId="8bdba4d2-1367-40cf-ad35-f59b31261896" providerId="ADAL" clId="{FEEBB93E-219B-4D8B-AC75-8A7A760F84F2}" dt="2024-04-16T02:03:34.233" v="28" actId="6549"/>
        <pc:sldMkLst>
          <pc:docMk/>
          <pc:sldMk cId="1502623397" sldId="1787"/>
        </pc:sldMkLst>
        <pc:spChg chg="mod">
          <ac:chgData name="Jenkins NS" userId="8bdba4d2-1367-40cf-ad35-f59b31261896" providerId="ADAL" clId="{FEEBB93E-219B-4D8B-AC75-8A7A760F84F2}" dt="2024-04-16T00:33:47.048" v="5" actId="20577"/>
          <ac:spMkLst>
            <pc:docMk/>
            <pc:sldMk cId="1502623397" sldId="1787"/>
            <ac:spMk id="21" creationId="{F0A56F51-4A3E-CFFD-1B72-BBAEC6DBC445}"/>
          </ac:spMkLst>
        </pc:spChg>
        <pc:spChg chg="mod">
          <ac:chgData name="Jenkins NS" userId="8bdba4d2-1367-40cf-ad35-f59b31261896" providerId="ADAL" clId="{FEEBB93E-219B-4D8B-AC75-8A7A760F84F2}" dt="2024-04-16T02:03:34.233" v="28" actId="6549"/>
          <ac:spMkLst>
            <pc:docMk/>
            <pc:sldMk cId="1502623397" sldId="1787"/>
            <ac:spMk id="22" creationId="{D88E0093-70AB-B213-4139-79A142731C8D}"/>
          </ac:spMkLst>
        </pc:spChg>
        <pc:spChg chg="mod">
          <ac:chgData name="Jenkins NS" userId="8bdba4d2-1367-40cf-ad35-f59b31261896" providerId="ADAL" clId="{FEEBB93E-219B-4D8B-AC75-8A7A760F84F2}" dt="2024-04-16T00:33:44.442" v="3"/>
          <ac:spMkLst>
            <pc:docMk/>
            <pc:sldMk cId="1502623397" sldId="1787"/>
            <ac:spMk id="26" creationId="{A5B17090-EB99-7A66-535F-C01C424C78E9}"/>
          </ac:spMkLst>
        </pc:spChg>
      </pc:sldChg>
      <pc:sldChg chg="modSp mod ord">
        <pc:chgData name="Jenkins NS" userId="8bdba4d2-1367-40cf-ad35-f59b31261896" providerId="ADAL" clId="{FEEBB93E-219B-4D8B-AC75-8A7A760F84F2}" dt="2024-04-16T02:03:48.739" v="29"/>
        <pc:sldMkLst>
          <pc:docMk/>
          <pc:sldMk cId="2140756581" sldId="1798"/>
        </pc:sldMkLst>
        <pc:spChg chg="mod">
          <ac:chgData name="Jenkins NS" userId="8bdba4d2-1367-40cf-ad35-f59b31261896" providerId="ADAL" clId="{FEEBB93E-219B-4D8B-AC75-8A7A760F84F2}" dt="2024-04-16T00:35:00.002" v="14" actId="5793"/>
          <ac:spMkLst>
            <pc:docMk/>
            <pc:sldMk cId="2140756581" sldId="1798"/>
            <ac:spMk id="2" creationId="{AEDC7849-7A1D-9C20-074C-419D14118140}"/>
          </ac:spMkLst>
        </pc:spChg>
        <pc:spChg chg="mod">
          <ac:chgData name="Jenkins NS" userId="8bdba4d2-1367-40cf-ad35-f59b31261896" providerId="ADAL" clId="{FEEBB93E-219B-4D8B-AC75-8A7A760F84F2}" dt="2024-04-16T02:03:48.739" v="29"/>
          <ac:spMkLst>
            <pc:docMk/>
            <pc:sldMk cId="2140756581" sldId="1798"/>
            <ac:spMk id="3" creationId="{3828F68D-4FD1-A003-F95E-4CDB82694C0D}"/>
          </ac:spMkLst>
        </pc:spChg>
      </pc:sldChg>
      <pc:sldChg chg="modSp del mod ord">
        <pc:chgData name="Jenkins NS" userId="8bdba4d2-1367-40cf-ad35-f59b31261896" providerId="ADAL" clId="{FEEBB93E-219B-4D8B-AC75-8A7A760F84F2}" dt="2024-04-16T02:03:50.941" v="30" actId="47"/>
        <pc:sldMkLst>
          <pc:docMk/>
          <pc:sldMk cId="4279919063" sldId="1799"/>
        </pc:sldMkLst>
        <pc:spChg chg="mod">
          <ac:chgData name="Jenkins NS" userId="8bdba4d2-1367-40cf-ad35-f59b31261896" providerId="ADAL" clId="{FEEBB93E-219B-4D8B-AC75-8A7A760F84F2}" dt="2024-04-16T00:35:16.032" v="19"/>
          <ac:spMkLst>
            <pc:docMk/>
            <pc:sldMk cId="4279919063" sldId="1799"/>
            <ac:spMk id="2" creationId="{8EB6798D-C107-46A4-F690-5DC74008C2A1}"/>
          </ac:spMkLst>
        </pc:spChg>
      </pc:sldChg>
      <pc:sldChg chg="modSp add mod">
        <pc:chgData name="Jenkins NS" userId="8bdba4d2-1367-40cf-ad35-f59b31261896" providerId="ADAL" clId="{FEEBB93E-219B-4D8B-AC75-8A7A760F84F2}" dt="2024-04-16T02:05:04.474" v="72" actId="255"/>
        <pc:sldMkLst>
          <pc:docMk/>
          <pc:sldMk cId="3689252701" sldId="1800"/>
        </pc:sldMkLst>
        <pc:spChg chg="mod">
          <ac:chgData name="Jenkins NS" userId="8bdba4d2-1367-40cf-ad35-f59b31261896" providerId="ADAL" clId="{FEEBB93E-219B-4D8B-AC75-8A7A760F84F2}" dt="2024-04-16T02:04:36.276" v="59" actId="20577"/>
          <ac:spMkLst>
            <pc:docMk/>
            <pc:sldMk cId="3689252701" sldId="1800"/>
            <ac:spMk id="2" creationId="{AEDC7849-7A1D-9C20-074C-419D14118140}"/>
          </ac:spMkLst>
        </pc:spChg>
        <pc:spChg chg="mod">
          <ac:chgData name="Jenkins NS" userId="8bdba4d2-1367-40cf-ad35-f59b31261896" providerId="ADAL" clId="{FEEBB93E-219B-4D8B-AC75-8A7A760F84F2}" dt="2024-04-16T02:05:04.474" v="72" actId="255"/>
          <ac:spMkLst>
            <pc:docMk/>
            <pc:sldMk cId="3689252701" sldId="1800"/>
            <ac:spMk id="3" creationId="{3828F68D-4FD1-A003-F95E-4CDB82694C0D}"/>
          </ac:spMkLst>
        </pc:spChg>
      </pc:sldChg>
      <pc:sldChg chg="modSp add del mod">
        <pc:chgData name="Jenkins NS" userId="8bdba4d2-1367-40cf-ad35-f59b31261896" providerId="ADAL" clId="{FEEBB93E-219B-4D8B-AC75-8A7A760F84F2}" dt="2024-04-16T02:04:53.454" v="68" actId="47"/>
        <pc:sldMkLst>
          <pc:docMk/>
          <pc:sldMk cId="2627219517" sldId="1801"/>
        </pc:sldMkLst>
        <pc:spChg chg="mod">
          <ac:chgData name="Jenkins NS" userId="8bdba4d2-1367-40cf-ad35-f59b31261896" providerId="ADAL" clId="{FEEBB93E-219B-4D8B-AC75-8A7A760F84F2}" dt="2024-04-16T02:04:46.647" v="65" actId="21"/>
          <ac:spMkLst>
            <pc:docMk/>
            <pc:sldMk cId="2627219517" sldId="1801"/>
            <ac:spMk id="2" creationId="{8EB6798D-C107-46A4-F690-5DC74008C2A1}"/>
          </ac:spMkLst>
        </pc:spChg>
      </pc:sldChg>
      <pc:sldChg chg="modSp add del mod">
        <pc:chgData name="Jenkins NS" userId="8bdba4d2-1367-40cf-ad35-f59b31261896" providerId="ADAL" clId="{FEEBB93E-219B-4D8B-AC75-8A7A760F84F2}" dt="2024-04-16T02:05:06.384" v="73" actId="47"/>
        <pc:sldMkLst>
          <pc:docMk/>
          <pc:sldMk cId="1966398884" sldId="1802"/>
        </pc:sldMkLst>
        <pc:spChg chg="mod">
          <ac:chgData name="Jenkins NS" userId="8bdba4d2-1367-40cf-ad35-f59b31261896" providerId="ADAL" clId="{FEEBB93E-219B-4D8B-AC75-8A7A760F84F2}" dt="2024-04-16T02:04:56.470" v="69" actId="21"/>
          <ac:spMkLst>
            <pc:docMk/>
            <pc:sldMk cId="1966398884" sldId="1802"/>
            <ac:spMk id="2" creationId="{AEDC7849-7A1D-9C20-074C-419D14118140}"/>
          </ac:spMkLst>
        </pc:spChg>
      </pc:sldChg>
      <pc:sldChg chg="modSp add mod">
        <pc:chgData name="Jenkins NS" userId="8bdba4d2-1367-40cf-ad35-f59b31261896" providerId="ADAL" clId="{FEEBB93E-219B-4D8B-AC75-8A7A760F84F2}" dt="2024-04-16T02:05:31.105" v="91"/>
        <pc:sldMkLst>
          <pc:docMk/>
          <pc:sldMk cId="2199249463" sldId="1803"/>
        </pc:sldMkLst>
        <pc:spChg chg="mod">
          <ac:chgData name="Jenkins NS" userId="8bdba4d2-1367-40cf-ad35-f59b31261896" providerId="ADAL" clId="{FEEBB93E-219B-4D8B-AC75-8A7A760F84F2}" dt="2024-04-16T02:05:21.987" v="88" actId="20577"/>
          <ac:spMkLst>
            <pc:docMk/>
            <pc:sldMk cId="2199249463" sldId="1803"/>
            <ac:spMk id="2" creationId="{8EB6798D-C107-46A4-F690-5DC74008C2A1}"/>
          </ac:spMkLst>
        </pc:spChg>
        <pc:spChg chg="mod">
          <ac:chgData name="Jenkins NS" userId="8bdba4d2-1367-40cf-ad35-f59b31261896" providerId="ADAL" clId="{FEEBB93E-219B-4D8B-AC75-8A7A760F84F2}" dt="2024-04-16T02:05:31.105" v="91"/>
          <ac:spMkLst>
            <pc:docMk/>
            <pc:sldMk cId="2199249463" sldId="1803"/>
            <ac:spMk id="3" creationId="{01C14C1C-D8FE-F5E0-CBF7-7714DEF3102C}"/>
          </ac:spMkLst>
        </pc:spChg>
      </pc:sldChg>
      <pc:sldChg chg="modSp add del mod">
        <pc:chgData name="Jenkins NS" userId="8bdba4d2-1367-40cf-ad35-f59b31261896" providerId="ADAL" clId="{FEEBB93E-219B-4D8B-AC75-8A7A760F84F2}" dt="2024-04-16T02:05:33.259" v="92" actId="47"/>
        <pc:sldMkLst>
          <pc:docMk/>
          <pc:sldMk cId="1707246657" sldId="1804"/>
        </pc:sldMkLst>
        <pc:spChg chg="mod">
          <ac:chgData name="Jenkins NS" userId="8bdba4d2-1367-40cf-ad35-f59b31261896" providerId="ADAL" clId="{FEEBB93E-219B-4D8B-AC75-8A7A760F84F2}" dt="2024-04-16T02:05:27.582" v="89" actId="21"/>
          <ac:spMkLst>
            <pc:docMk/>
            <pc:sldMk cId="1707246657" sldId="1804"/>
            <ac:spMk id="2" creationId="{AEDC7849-7A1D-9C20-074C-419D14118140}"/>
          </ac:spMkLst>
        </pc:spChg>
      </pc:sldChg>
      <pc:sldChg chg="modSp add mod">
        <pc:chgData name="Jenkins NS" userId="8bdba4d2-1367-40cf-ad35-f59b31261896" providerId="ADAL" clId="{FEEBB93E-219B-4D8B-AC75-8A7A760F84F2}" dt="2024-04-16T02:06:31.152" v="147" actId="20577"/>
        <pc:sldMkLst>
          <pc:docMk/>
          <pc:sldMk cId="3998981147" sldId="1804"/>
        </pc:sldMkLst>
        <pc:spChg chg="mod">
          <ac:chgData name="Jenkins NS" userId="8bdba4d2-1367-40cf-ad35-f59b31261896" providerId="ADAL" clId="{FEEBB93E-219B-4D8B-AC75-8A7A760F84F2}" dt="2024-04-16T02:06:09.891" v="105" actId="20577"/>
          <ac:spMkLst>
            <pc:docMk/>
            <pc:sldMk cId="3998981147" sldId="1804"/>
            <ac:spMk id="2" creationId="{8EB6798D-C107-46A4-F690-5DC74008C2A1}"/>
          </ac:spMkLst>
        </pc:spChg>
        <pc:spChg chg="mod">
          <ac:chgData name="Jenkins NS" userId="8bdba4d2-1367-40cf-ad35-f59b31261896" providerId="ADAL" clId="{FEEBB93E-219B-4D8B-AC75-8A7A760F84F2}" dt="2024-04-16T02:06:31.152" v="147" actId="20577"/>
          <ac:spMkLst>
            <pc:docMk/>
            <pc:sldMk cId="3998981147" sldId="1804"/>
            <ac:spMk id="3" creationId="{01C14C1C-D8FE-F5E0-CBF7-7714DEF3102C}"/>
          </ac:spMkLst>
        </pc:spChg>
      </pc:sldChg>
      <pc:sldChg chg="modSp new mod">
        <pc:chgData name="Jenkins NS" userId="8bdba4d2-1367-40cf-ad35-f59b31261896" providerId="ADAL" clId="{FEEBB93E-219B-4D8B-AC75-8A7A760F84F2}" dt="2024-04-18T04:33:14.279" v="159" actId="20577"/>
        <pc:sldMkLst>
          <pc:docMk/>
          <pc:sldMk cId="2932477112" sldId="1805"/>
        </pc:sldMkLst>
        <pc:spChg chg="mod">
          <ac:chgData name="Jenkins NS" userId="8bdba4d2-1367-40cf-ad35-f59b31261896" providerId="ADAL" clId="{FEEBB93E-219B-4D8B-AC75-8A7A760F84F2}" dt="2024-04-18T04:32:39.694" v="152" actId="20577"/>
          <ac:spMkLst>
            <pc:docMk/>
            <pc:sldMk cId="2932477112" sldId="1805"/>
            <ac:spMk id="2" creationId="{EE5CE6D0-1358-0ED0-94C0-CA22B608CFD8}"/>
          </ac:spMkLst>
        </pc:spChg>
        <pc:spChg chg="mod">
          <ac:chgData name="Jenkins NS" userId="8bdba4d2-1367-40cf-ad35-f59b31261896" providerId="ADAL" clId="{FEEBB93E-219B-4D8B-AC75-8A7A760F84F2}" dt="2024-04-18T04:33:14.279" v="159" actId="20577"/>
          <ac:spMkLst>
            <pc:docMk/>
            <pc:sldMk cId="2932477112" sldId="1805"/>
            <ac:spMk id="3" creationId="{CFE71C27-AB17-96A3-C5FA-614A12327C3B}"/>
          </ac:spMkLst>
        </pc:spChg>
      </pc:sldChg>
    </pc:docChg>
  </pc:docChgLst>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4/18/2024 10:02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4/18/2024 10:02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3835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235238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5:</a:t>
            </a:r>
            <a:r>
              <a:rPr lang="en-IN" sz="3200" dirty="0"/>
              <a:t>Implementing Enterprise Features</a:t>
            </a:r>
            <a:endParaRPr lang="en-US" sz="3200" dirty="0"/>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p:txBody>
          <a:bodyPr/>
          <a:lstStyle/>
          <a:p>
            <a:r>
              <a:rPr lang="en-IN" dirty="0"/>
              <a:t>Module 5</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3724857"/>
          </a:xfrm>
        </p:spPr>
        <p:txBody>
          <a:bodyPr/>
          <a:lstStyle/>
          <a:p>
            <a:pPr marL="457200" indent="-457200">
              <a:buFont typeface="Wingdings" panose="05000000000000000000" pitchFamily="2" charset="2"/>
              <a:buChar char="§"/>
            </a:pPr>
            <a:r>
              <a:rPr lang="en-IN" sz="2400" dirty="0"/>
              <a:t>Define Document Libraries</a:t>
            </a:r>
          </a:p>
          <a:p>
            <a:pPr marL="457200" indent="-457200">
              <a:buFont typeface="Wingdings" panose="05000000000000000000" pitchFamily="2" charset="2"/>
              <a:buChar char="§"/>
            </a:pPr>
            <a:r>
              <a:rPr lang="en-IN" sz="2400" dirty="0"/>
              <a:t>Migrate content to Document Libraries</a:t>
            </a:r>
          </a:p>
          <a:p>
            <a:pPr marL="457200" indent="-457200">
              <a:buFont typeface="Wingdings" panose="05000000000000000000" pitchFamily="2" charset="2"/>
              <a:buChar char="§"/>
            </a:pPr>
            <a:r>
              <a:rPr lang="en-IN" sz="2400" dirty="0"/>
              <a:t>Leverage Metadata in Document Libraries</a:t>
            </a:r>
          </a:p>
          <a:p>
            <a:pPr marL="457200" indent="-457200">
              <a:buFont typeface="Wingdings" panose="05000000000000000000" pitchFamily="2" charset="2"/>
              <a:buChar char="§"/>
            </a:pPr>
            <a:r>
              <a:rPr lang="en-IN" sz="2400" dirty="0"/>
              <a:t>Implement metadata for best-practice content management.</a:t>
            </a:r>
          </a:p>
          <a:p>
            <a:pPr marL="457200" indent="-457200">
              <a:buFont typeface="Wingdings" panose="05000000000000000000" pitchFamily="2" charset="2"/>
              <a:buChar char="§"/>
            </a:pPr>
            <a:r>
              <a:rPr lang="en-IN" sz="2400" dirty="0"/>
              <a:t>Standardize content types in a list and library apps.</a:t>
            </a:r>
          </a:p>
          <a:p>
            <a:pPr marL="457200" indent="-457200">
              <a:buFont typeface="Wingdings" panose="05000000000000000000" pitchFamily="2" charset="2"/>
              <a:buChar char="§"/>
            </a:pPr>
            <a:r>
              <a:rPr lang="en-IN" sz="2400" dirty="0"/>
              <a:t>Establish external content types.</a:t>
            </a:r>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IN" sz="3200" dirty="0">
                <a:solidFill>
                  <a:schemeClr val="tx1"/>
                </a:solidFill>
              </a:rPr>
              <a:t>Implementing Enterprise Features</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IN" sz="3200" dirty="0"/>
              <a:t>Define Document Libraries</a:t>
            </a:r>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1107996"/>
          </a:xfrm>
        </p:spPr>
        <p:txBody>
          <a:bodyPr/>
          <a:lstStyle/>
          <a:p>
            <a:pPr algn="just"/>
            <a:r>
              <a:rPr lang="en-US" sz="2000" b="0" i="0" dirty="0">
                <a:solidFill>
                  <a:srgbClr val="1F1F1F"/>
                </a:solidFill>
                <a:effectLst/>
                <a:highlight>
                  <a:srgbClr val="FFFFFF"/>
                </a:highlight>
                <a:latin typeface="Google Sans"/>
              </a:rPr>
              <a:t>A document library </a:t>
            </a:r>
            <a:r>
              <a:rPr lang="en-US" sz="2000" b="0" i="0" dirty="0">
                <a:solidFill>
                  <a:srgbClr val="040C28"/>
                </a:solidFill>
                <a:effectLst/>
                <a:highlight>
                  <a:srgbClr val="D3E3FD"/>
                </a:highlight>
                <a:latin typeface="Google Sans"/>
              </a:rPr>
              <a:t>provides a secure place to store files where you and your co-workers can find them easily, work on them together, and access them from any device at any time</a:t>
            </a:r>
            <a:r>
              <a:rPr lang="en-US" sz="2000" b="0" i="0" dirty="0">
                <a:solidFill>
                  <a:srgbClr val="1F1F1F"/>
                </a:solidFill>
                <a:effectLst/>
                <a:highlight>
                  <a:srgbClr val="FFFFFF"/>
                </a:highlight>
                <a:latin typeface="Google Sans"/>
              </a:rPr>
              <a:t>. For example, you can use a document library on a site in SharePoint to store all files related to a specific project or a specific client.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IN" dirty="0"/>
              <a:t>Manage Document Library</a:t>
            </a:r>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1646605"/>
          </a:xfrm>
        </p:spPr>
        <p:txBody>
          <a:bodyPr/>
          <a:lstStyle/>
          <a:p>
            <a:pPr algn="just"/>
            <a:r>
              <a:rPr lang="en-IN" sz="2000" dirty="0"/>
              <a:t>Migrate content to Document Libraries</a:t>
            </a:r>
          </a:p>
          <a:p>
            <a:pPr algn="just"/>
            <a:r>
              <a:rPr lang="it-IT" sz="2000" dirty="0"/>
              <a:t>Leverage Metadata in Document Libraries</a:t>
            </a:r>
          </a:p>
          <a:p>
            <a:pPr algn="just"/>
            <a:r>
              <a:rPr lang="en-US" sz="2000" dirty="0"/>
              <a:t>Implement metadata for best-practice content management</a:t>
            </a:r>
            <a:endParaRPr lang="en-IN" sz="2000" dirty="0"/>
          </a:p>
          <a:p>
            <a:pPr algn="just"/>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92527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IN" dirty="0"/>
              <a:t>Content Types</a:t>
            </a:r>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11341100" cy="985783"/>
          </a:xfrm>
        </p:spPr>
        <p:txBody>
          <a:bodyPr/>
          <a:lstStyle/>
          <a:p>
            <a:r>
              <a:rPr lang="en-US" dirty="0"/>
              <a:t>Standardize content types in a list and library apps</a:t>
            </a:r>
          </a:p>
          <a:p>
            <a:r>
              <a:rPr lang="en-IN" dirty="0"/>
              <a:t>Establish external content types</a:t>
            </a:r>
          </a:p>
        </p:txBody>
      </p:sp>
    </p:spTree>
    <p:extLst>
      <p:ext uri="{BB962C8B-B14F-4D97-AF65-F5344CB8AC3E}">
        <p14:creationId xmlns:p14="http://schemas.microsoft.com/office/powerpoint/2010/main" val="21992494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IN" dirty="0"/>
              <a:t>Site Columns</a:t>
            </a:r>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11341100" cy="985783"/>
          </a:xfrm>
        </p:spPr>
        <p:txBody>
          <a:bodyPr/>
          <a:lstStyle/>
          <a:p>
            <a:r>
              <a:rPr lang="en-US" dirty="0"/>
              <a:t>Standardize site columns in a list and library apps</a:t>
            </a:r>
          </a:p>
          <a:p>
            <a:r>
              <a:rPr lang="en-US" dirty="0"/>
              <a:t>Benefits on site columns</a:t>
            </a:r>
          </a:p>
        </p:txBody>
      </p:sp>
    </p:spTree>
    <p:extLst>
      <p:ext uri="{BB962C8B-B14F-4D97-AF65-F5344CB8AC3E}">
        <p14:creationId xmlns:p14="http://schemas.microsoft.com/office/powerpoint/2010/main" val="39989811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E6D0-1358-0ED0-94C0-CA22B608CFD8}"/>
              </a:ext>
            </a:extLst>
          </p:cNvPr>
          <p:cNvSpPr>
            <a:spLocks noGrp="1"/>
          </p:cNvSpPr>
          <p:nvPr>
            <p:ph type="title"/>
          </p:nvPr>
        </p:nvSpPr>
        <p:spPr/>
        <p:txBody>
          <a:bodyPr/>
          <a:lstStyle/>
          <a:p>
            <a:r>
              <a:rPr lang="en-IN" dirty="0"/>
              <a:t>Demo</a:t>
            </a:r>
          </a:p>
        </p:txBody>
      </p:sp>
      <p:sp>
        <p:nvSpPr>
          <p:cNvPr id="3" name="Text Placeholder 2">
            <a:extLst>
              <a:ext uri="{FF2B5EF4-FFF2-40B4-BE49-F238E27FC236}">
                <a16:creationId xmlns:a16="http://schemas.microsoft.com/office/drawing/2014/main" id="{CFE71C27-AB17-96A3-C5FA-614A12327C3B}"/>
              </a:ext>
            </a:extLst>
          </p:cNvPr>
          <p:cNvSpPr>
            <a:spLocks noGrp="1"/>
          </p:cNvSpPr>
          <p:nvPr>
            <p:ph type="body" sz="quarter" idx="10"/>
          </p:nvPr>
        </p:nvSpPr>
        <p:spPr>
          <a:xfrm>
            <a:off x="994180" y="1457326"/>
            <a:ext cx="10766020" cy="4937057"/>
          </a:xfrm>
        </p:spPr>
        <p:txBody>
          <a:bodyPr/>
          <a:lstStyle/>
          <a:p>
            <a:pPr marL="342900" indent="-342900">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Create Document Library</a:t>
            </a:r>
          </a:p>
          <a:p>
            <a:pPr marL="342900" indent="-342900">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Upload files to a library</a:t>
            </a:r>
          </a:p>
          <a:p>
            <a:pPr marL="342900" indent="-342900">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Move or copy a folder, file, or link in a document library</a:t>
            </a:r>
          </a:p>
          <a:p>
            <a:pPr marL="342900" indent="-342900">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Enable and configure versioning for a list or library</a:t>
            </a:r>
          </a:p>
          <a:p>
            <a:pPr marL="342900" indent="-342900">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Set up a library to require check-out of files</a:t>
            </a:r>
          </a:p>
          <a:p>
            <a:pPr marL="342900" indent="-342900">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Edit permissions for a list or library</a:t>
            </a:r>
          </a:p>
          <a:p>
            <a:pPr marL="342900" indent="-342900">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Create, change, or delete a view of a list or library</a:t>
            </a:r>
          </a:p>
          <a:p>
            <a:pPr marL="342900" indent="-342900">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Create or add a column in a list or library</a:t>
            </a:r>
          </a:p>
          <a:p>
            <a:pPr marL="342900" indent="-342900">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Site Columns</a:t>
            </a:r>
          </a:p>
          <a:p>
            <a:pPr marL="342900" indent="-342900">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Content Types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24771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3319</TotalTime>
  <Words>324</Words>
  <Application>Microsoft Office PowerPoint</Application>
  <PresentationFormat>Widescreen</PresentationFormat>
  <Paragraphs>40</Paragraphs>
  <Slides>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Consolas</vt:lpstr>
      <vt:lpstr>Google Sans</vt:lpstr>
      <vt:lpstr>Segoe UI</vt:lpstr>
      <vt:lpstr>Segoe UI Light</vt:lpstr>
      <vt:lpstr>Segoe UI Semibold</vt:lpstr>
      <vt:lpstr>Wingdings</vt:lpstr>
      <vt:lpstr>Microsoft Power Platform Template</vt:lpstr>
      <vt:lpstr>Module 5:Implementing Enterprise Features</vt:lpstr>
      <vt:lpstr>Module 5</vt:lpstr>
      <vt:lpstr>Define Document Libraries</vt:lpstr>
      <vt:lpstr>Manage Document Library</vt:lpstr>
      <vt:lpstr>Content Types</vt:lpstr>
      <vt:lpstr>Site Columns</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2024-04-18T04:33:18Z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