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4"/>
  </p:notesMasterIdLst>
  <p:handoutMasterIdLst>
    <p:handoutMasterId r:id="rId15"/>
  </p:handoutMasterIdLst>
  <p:sldIdLst>
    <p:sldId id="1721" r:id="rId5"/>
    <p:sldId id="1787" r:id="rId6"/>
    <p:sldId id="395" r:id="rId7"/>
    <p:sldId id="10411" r:id="rId8"/>
    <p:sldId id="2076137803" r:id="rId9"/>
    <p:sldId id="2076137807" r:id="rId10"/>
    <p:sldId id="2076137808" r:id="rId11"/>
    <p:sldId id="2076137809" r:id="rId12"/>
    <p:sldId id="178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30697-248C-49DC-AAE5-84B890162B36}" v="14" dt="2024-04-19T08:25:24.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10430697-248C-49DC-AAE5-84B890162B36}"/>
    <pc:docChg chg="undo custSel addSld delSld modSld">
      <pc:chgData name="Jenkins NS" userId="8bdba4d2-1367-40cf-ad35-f59b31261896" providerId="ADAL" clId="{10430697-248C-49DC-AAE5-84B890162B36}" dt="2024-04-19T10:35:26.308" v="478" actId="1076"/>
      <pc:docMkLst>
        <pc:docMk/>
      </pc:docMkLst>
      <pc:sldChg chg="addSp delSp modSp add mod modClrScheme chgLayout">
        <pc:chgData name="Jenkins NS" userId="8bdba4d2-1367-40cf-ad35-f59b31261896" providerId="ADAL" clId="{10430697-248C-49DC-AAE5-84B890162B36}" dt="2024-04-19T08:20:20.537" v="164" actId="478"/>
        <pc:sldMkLst>
          <pc:docMk/>
          <pc:sldMk cId="1772237804" sldId="395"/>
        </pc:sldMkLst>
        <pc:spChg chg="mod ord">
          <ac:chgData name="Jenkins NS" userId="8bdba4d2-1367-40cf-ad35-f59b31261896" providerId="ADAL" clId="{10430697-248C-49DC-AAE5-84B890162B36}" dt="2024-04-19T08:20:17.244" v="163" actId="27636"/>
          <ac:spMkLst>
            <pc:docMk/>
            <pc:sldMk cId="1772237804" sldId="395"/>
            <ac:spMk id="2" creationId="{03FEF587-96A1-47E4-BFDE-55BF1E4699CB}"/>
          </ac:spMkLst>
        </pc:spChg>
        <pc:spChg chg="add del mod ord">
          <ac:chgData name="Jenkins NS" userId="8bdba4d2-1367-40cf-ad35-f59b31261896" providerId="ADAL" clId="{10430697-248C-49DC-AAE5-84B890162B36}" dt="2024-04-19T08:20:20.537" v="164" actId="478"/>
          <ac:spMkLst>
            <pc:docMk/>
            <pc:sldMk cId="1772237804" sldId="395"/>
            <ac:spMk id="4" creationId="{02A97A83-2339-4411-37E0-B686008C5EF2}"/>
          </ac:spMkLst>
        </pc:spChg>
      </pc:sldChg>
      <pc:sldChg chg="modSp mod">
        <pc:chgData name="Jenkins NS" userId="8bdba4d2-1367-40cf-ad35-f59b31261896" providerId="ADAL" clId="{10430697-248C-49DC-AAE5-84B890162B36}" dt="2024-04-16T00:46:46.473" v="16"/>
        <pc:sldMkLst>
          <pc:docMk/>
          <pc:sldMk cId="2207846016" sldId="1721"/>
        </pc:sldMkLst>
        <pc:spChg chg="mod">
          <ac:chgData name="Jenkins NS" userId="8bdba4d2-1367-40cf-ad35-f59b31261896" providerId="ADAL" clId="{10430697-248C-49DC-AAE5-84B890162B36}" dt="2024-04-16T00:46:46.473" v="16"/>
          <ac:spMkLst>
            <pc:docMk/>
            <pc:sldMk cId="2207846016" sldId="1721"/>
            <ac:spMk id="2" creationId="{14E9BD13-1407-45B7-B725-D41AAC05BF6D}"/>
          </ac:spMkLst>
        </pc:spChg>
      </pc:sldChg>
      <pc:sldChg chg="modSp mod">
        <pc:chgData name="Jenkins NS" userId="8bdba4d2-1367-40cf-ad35-f59b31261896" providerId="ADAL" clId="{10430697-248C-49DC-AAE5-84B890162B36}" dt="2024-04-16T00:47:13.808" v="22" actId="14100"/>
        <pc:sldMkLst>
          <pc:docMk/>
          <pc:sldMk cId="1502623397" sldId="1787"/>
        </pc:sldMkLst>
        <pc:spChg chg="mod">
          <ac:chgData name="Jenkins NS" userId="8bdba4d2-1367-40cf-ad35-f59b31261896" providerId="ADAL" clId="{10430697-248C-49DC-AAE5-84B890162B36}" dt="2024-04-16T00:46:58.611" v="20" actId="20577"/>
          <ac:spMkLst>
            <pc:docMk/>
            <pc:sldMk cId="1502623397" sldId="1787"/>
            <ac:spMk id="21" creationId="{F0A56F51-4A3E-CFFD-1B72-BBAEC6DBC445}"/>
          </ac:spMkLst>
        </pc:spChg>
        <pc:spChg chg="mod">
          <ac:chgData name="Jenkins NS" userId="8bdba4d2-1367-40cf-ad35-f59b31261896" providerId="ADAL" clId="{10430697-248C-49DC-AAE5-84B890162B36}" dt="2024-04-16T00:47:13.808" v="22" actId="14100"/>
          <ac:spMkLst>
            <pc:docMk/>
            <pc:sldMk cId="1502623397" sldId="1787"/>
            <ac:spMk id="22" creationId="{D88E0093-70AB-B213-4139-79A142731C8D}"/>
          </ac:spMkLst>
        </pc:spChg>
        <pc:spChg chg="mod">
          <ac:chgData name="Jenkins NS" userId="8bdba4d2-1367-40cf-ad35-f59b31261896" providerId="ADAL" clId="{10430697-248C-49DC-AAE5-84B890162B36}" dt="2024-04-16T00:46:56.820" v="18" actId="207"/>
          <ac:spMkLst>
            <pc:docMk/>
            <pc:sldMk cId="1502623397" sldId="1787"/>
            <ac:spMk id="26" creationId="{A5B17090-EB99-7A66-535F-C01C424C78E9}"/>
          </ac:spMkLst>
        </pc:spChg>
      </pc:sldChg>
      <pc:sldChg chg="modSp del mod">
        <pc:chgData name="Jenkins NS" userId="8bdba4d2-1367-40cf-ad35-f59b31261896" providerId="ADAL" clId="{10430697-248C-49DC-AAE5-84B890162B36}" dt="2024-04-19T08:13:30.601" v="27" actId="47"/>
        <pc:sldMkLst>
          <pc:docMk/>
          <pc:sldMk cId="2140756581" sldId="1798"/>
        </pc:sldMkLst>
        <pc:spChg chg="mod">
          <ac:chgData name="Jenkins NS" userId="8bdba4d2-1367-40cf-ad35-f59b31261896" providerId="ADAL" clId="{10430697-248C-49DC-AAE5-84B890162B36}" dt="2024-04-16T00:47:22.746" v="23"/>
          <ac:spMkLst>
            <pc:docMk/>
            <pc:sldMk cId="2140756581" sldId="1798"/>
            <ac:spMk id="2" creationId="{AEDC7849-7A1D-9C20-074C-419D14118140}"/>
          </ac:spMkLst>
        </pc:spChg>
      </pc:sldChg>
      <pc:sldChg chg="modSp del mod">
        <pc:chgData name="Jenkins NS" userId="8bdba4d2-1367-40cf-ad35-f59b31261896" providerId="ADAL" clId="{10430697-248C-49DC-AAE5-84B890162B36}" dt="2024-04-19T08:13:30.601" v="27" actId="47"/>
        <pc:sldMkLst>
          <pc:docMk/>
          <pc:sldMk cId="4279919063" sldId="1799"/>
        </pc:sldMkLst>
        <pc:spChg chg="mod">
          <ac:chgData name="Jenkins NS" userId="8bdba4d2-1367-40cf-ad35-f59b31261896" providerId="ADAL" clId="{10430697-248C-49DC-AAE5-84B890162B36}" dt="2024-04-16T00:47:30.344" v="24"/>
          <ac:spMkLst>
            <pc:docMk/>
            <pc:sldMk cId="4279919063" sldId="1799"/>
            <ac:spMk id="2" creationId="{8EB6798D-C107-46A4-F690-5DC74008C2A1}"/>
          </ac:spMkLst>
        </pc:spChg>
      </pc:sldChg>
      <pc:sldChg chg="modSp add del mod">
        <pc:chgData name="Jenkins NS" userId="8bdba4d2-1367-40cf-ad35-f59b31261896" providerId="ADAL" clId="{10430697-248C-49DC-AAE5-84B890162B36}" dt="2024-04-19T08:13:30.601" v="27" actId="47"/>
        <pc:sldMkLst>
          <pc:docMk/>
          <pc:sldMk cId="3357051486" sldId="1800"/>
        </pc:sldMkLst>
        <pc:spChg chg="mod">
          <ac:chgData name="Jenkins NS" userId="8bdba4d2-1367-40cf-ad35-f59b31261896" providerId="ADAL" clId="{10430697-248C-49DC-AAE5-84B890162B36}" dt="2024-04-16T00:47:39.507" v="26"/>
          <ac:spMkLst>
            <pc:docMk/>
            <pc:sldMk cId="3357051486" sldId="1800"/>
            <ac:spMk id="2" creationId="{8EB6798D-C107-46A4-F690-5DC74008C2A1}"/>
          </ac:spMkLst>
        </pc:spChg>
      </pc:sldChg>
      <pc:sldChg chg="addSp delSp modSp add mod modClrScheme chgLayout">
        <pc:chgData name="Jenkins NS" userId="8bdba4d2-1367-40cf-ad35-f59b31261896" providerId="ADAL" clId="{10430697-248C-49DC-AAE5-84B890162B36}" dt="2024-04-19T10:31:53.344" v="477" actId="13926"/>
        <pc:sldMkLst>
          <pc:docMk/>
          <pc:sldMk cId="3694465259" sldId="10411"/>
        </pc:sldMkLst>
        <pc:spChg chg="mod ord">
          <ac:chgData name="Jenkins NS" userId="8bdba4d2-1367-40cf-ad35-f59b31261896" providerId="ADAL" clId="{10430697-248C-49DC-AAE5-84B890162B36}" dt="2024-04-19T08:20:30.542" v="165" actId="700"/>
          <ac:spMkLst>
            <pc:docMk/>
            <pc:sldMk cId="3694465259" sldId="10411"/>
            <ac:spMk id="2" creationId="{CAE7B822-B622-4164-A149-57F75324174C}"/>
          </ac:spMkLst>
        </pc:spChg>
        <pc:spChg chg="add del mod ord">
          <ac:chgData name="Jenkins NS" userId="8bdba4d2-1367-40cf-ad35-f59b31261896" providerId="ADAL" clId="{10430697-248C-49DC-AAE5-84B890162B36}" dt="2024-04-19T08:20:37.062" v="166" actId="478"/>
          <ac:spMkLst>
            <pc:docMk/>
            <pc:sldMk cId="3694465259" sldId="10411"/>
            <ac:spMk id="3" creationId="{0C609BEB-4BD0-24B7-F861-F5CCF1175387}"/>
          </ac:spMkLst>
        </pc:spChg>
        <pc:spChg chg="mod">
          <ac:chgData name="Jenkins NS" userId="8bdba4d2-1367-40cf-ad35-f59b31261896" providerId="ADAL" clId="{10430697-248C-49DC-AAE5-84B890162B36}" dt="2024-04-19T10:31:53.344" v="477" actId="13926"/>
          <ac:spMkLst>
            <pc:docMk/>
            <pc:sldMk cId="3694465259" sldId="10411"/>
            <ac:spMk id="12" creationId="{D3147C10-F125-4A7B-A290-1CAC59AA4873}"/>
          </ac:spMkLst>
        </pc:spChg>
      </pc:sldChg>
      <pc:sldChg chg="addSp delSp modSp add mod modClrScheme chgLayout">
        <pc:chgData name="Jenkins NS" userId="8bdba4d2-1367-40cf-ad35-f59b31261896" providerId="ADAL" clId="{10430697-248C-49DC-AAE5-84B890162B36}" dt="2024-04-19T10:35:26.308" v="478" actId="1076"/>
        <pc:sldMkLst>
          <pc:docMk/>
          <pc:sldMk cId="3354286987" sldId="2076137803"/>
        </pc:sldMkLst>
        <pc:spChg chg="mod ord">
          <ac:chgData name="Jenkins NS" userId="8bdba4d2-1367-40cf-ad35-f59b31261896" providerId="ADAL" clId="{10430697-248C-49DC-AAE5-84B890162B36}" dt="2024-04-19T08:20:53.448" v="168" actId="700"/>
          <ac:spMkLst>
            <pc:docMk/>
            <pc:sldMk cId="3354286987" sldId="2076137803"/>
            <ac:spMk id="2" creationId="{CAE7B822-B622-4164-A149-57F75324174C}"/>
          </ac:spMkLst>
        </pc:spChg>
        <pc:spChg chg="add mod">
          <ac:chgData name="Jenkins NS" userId="8bdba4d2-1367-40cf-ad35-f59b31261896" providerId="ADAL" clId="{10430697-248C-49DC-AAE5-84B890162B36}" dt="2024-04-19T10:35:26.308" v="478" actId="1076"/>
          <ac:spMkLst>
            <pc:docMk/>
            <pc:sldMk cId="3354286987" sldId="2076137803"/>
            <ac:spMk id="4" creationId="{E753C2B2-BCFC-F90E-CB06-EAA1D632CE9D}"/>
          </ac:spMkLst>
        </pc:spChg>
        <pc:spChg chg="add del">
          <ac:chgData name="Jenkins NS" userId="8bdba4d2-1367-40cf-ad35-f59b31261896" providerId="ADAL" clId="{10430697-248C-49DC-AAE5-84B890162B36}" dt="2024-04-19T08:15:39.239" v="77" actId="22"/>
          <ac:spMkLst>
            <pc:docMk/>
            <pc:sldMk cId="3354286987" sldId="2076137803"/>
            <ac:spMk id="10" creationId="{8542DC6A-33F7-EA9D-5837-9547DF636FB5}"/>
          </ac:spMkLst>
        </pc:spChg>
        <pc:spChg chg="add mod">
          <ac:chgData name="Jenkins NS" userId="8bdba4d2-1367-40cf-ad35-f59b31261896" providerId="ADAL" clId="{10430697-248C-49DC-AAE5-84B890162B36}" dt="2024-04-19T08:15:47.982" v="79" actId="1076"/>
          <ac:spMkLst>
            <pc:docMk/>
            <pc:sldMk cId="3354286987" sldId="2076137803"/>
            <ac:spMk id="11" creationId="{65BE4CB9-A275-3937-F236-EE5A19C0BB78}"/>
          </ac:spMkLst>
        </pc:spChg>
        <pc:spChg chg="add del mod ord">
          <ac:chgData name="Jenkins NS" userId="8bdba4d2-1367-40cf-ad35-f59b31261896" providerId="ADAL" clId="{10430697-248C-49DC-AAE5-84B890162B36}" dt="2024-04-19T08:20:55.375" v="169" actId="478"/>
          <ac:spMkLst>
            <pc:docMk/>
            <pc:sldMk cId="3354286987" sldId="2076137803"/>
            <ac:spMk id="12" creationId="{60B1980F-B93A-A1C0-F177-AD2B803729E1}"/>
          </ac:spMkLst>
        </pc:spChg>
        <pc:spChg chg="mod">
          <ac:chgData name="Jenkins NS" userId="8bdba4d2-1367-40cf-ad35-f59b31261896" providerId="ADAL" clId="{10430697-248C-49DC-AAE5-84B890162B36}" dt="2024-04-19T08:14:01.354" v="52" actId="313"/>
          <ac:spMkLst>
            <pc:docMk/>
            <pc:sldMk cId="3354286987" sldId="2076137803"/>
            <ac:spMk id="22" creationId="{6ADAF443-4BDA-44DB-B413-42ED58240AF7}"/>
          </ac:spMkLst>
        </pc:spChg>
        <pc:picChg chg="del">
          <ac:chgData name="Jenkins NS" userId="8bdba4d2-1367-40cf-ad35-f59b31261896" providerId="ADAL" clId="{10430697-248C-49DC-AAE5-84B890162B36}" dt="2024-04-19T08:13:47.813" v="30" actId="478"/>
          <ac:picMkLst>
            <pc:docMk/>
            <pc:sldMk cId="3354286987" sldId="2076137803"/>
            <ac:picMk id="5" creationId="{54267A4A-CDB9-4FA8-80C2-D503657D7898}"/>
          </ac:picMkLst>
        </pc:picChg>
        <pc:picChg chg="mod">
          <ac:chgData name="Jenkins NS" userId="8bdba4d2-1367-40cf-ad35-f59b31261896" providerId="ADAL" clId="{10430697-248C-49DC-AAE5-84B890162B36}" dt="2024-04-19T08:15:31.625" v="74" actId="1076"/>
          <ac:picMkLst>
            <pc:docMk/>
            <pc:sldMk cId="3354286987" sldId="2076137803"/>
            <ac:picMk id="6" creationId="{3FC3B020-8DBE-48BA-8540-6DFC703D0BB5}"/>
          </ac:picMkLst>
        </pc:picChg>
        <pc:picChg chg="del mod">
          <ac:chgData name="Jenkins NS" userId="8bdba4d2-1367-40cf-ad35-f59b31261896" providerId="ADAL" clId="{10430697-248C-49DC-AAE5-84B890162B36}" dt="2024-04-19T08:13:49.170" v="32" actId="478"/>
          <ac:picMkLst>
            <pc:docMk/>
            <pc:sldMk cId="3354286987" sldId="2076137803"/>
            <ac:picMk id="7" creationId="{053AD5EA-AF2F-4EEA-ABBE-8F9E5259F4B9}"/>
          </ac:picMkLst>
        </pc:picChg>
        <pc:picChg chg="mod">
          <ac:chgData name="Jenkins NS" userId="8bdba4d2-1367-40cf-ad35-f59b31261896" providerId="ADAL" clId="{10430697-248C-49DC-AAE5-84B890162B36}" dt="2024-04-19T08:15:33.515" v="75" actId="1076"/>
          <ac:picMkLst>
            <pc:docMk/>
            <pc:sldMk cId="3354286987" sldId="2076137803"/>
            <ac:picMk id="8" creationId="{8CF53CEE-DC5C-470C-A390-02DB5B63840D}"/>
          </ac:picMkLst>
        </pc:picChg>
      </pc:sldChg>
      <pc:sldChg chg="modSp add del mod">
        <pc:chgData name="Jenkins NS" userId="8bdba4d2-1367-40cf-ad35-f59b31261896" providerId="ADAL" clId="{10430697-248C-49DC-AAE5-84B890162B36}" dt="2024-04-19T08:15:50.022" v="80" actId="47"/>
        <pc:sldMkLst>
          <pc:docMk/>
          <pc:sldMk cId="3391302106" sldId="2076137804"/>
        </pc:sldMkLst>
        <pc:spChg chg="mod">
          <ac:chgData name="Jenkins NS" userId="8bdba4d2-1367-40cf-ad35-f59b31261896" providerId="ADAL" clId="{10430697-248C-49DC-AAE5-84B890162B36}" dt="2024-04-19T08:15:25.979" v="72" actId="14100"/>
          <ac:spMkLst>
            <pc:docMk/>
            <pc:sldMk cId="3391302106" sldId="2076137804"/>
            <ac:spMk id="12" creationId="{D3147C10-F125-4A7B-A290-1CAC59AA4873}"/>
          </ac:spMkLst>
        </pc:spChg>
      </pc:sldChg>
      <pc:sldChg chg="addSp delSp modSp add mod modClrScheme chgLayout">
        <pc:chgData name="Jenkins NS" userId="8bdba4d2-1367-40cf-ad35-f59b31261896" providerId="ADAL" clId="{10430697-248C-49DC-AAE5-84B890162B36}" dt="2024-04-19T08:21:10.443" v="171" actId="478"/>
        <pc:sldMkLst>
          <pc:docMk/>
          <pc:sldMk cId="697966116" sldId="2076137807"/>
        </pc:sldMkLst>
        <pc:spChg chg="mod ord">
          <ac:chgData name="Jenkins NS" userId="8bdba4d2-1367-40cf-ad35-f59b31261896" providerId="ADAL" clId="{10430697-248C-49DC-AAE5-84B890162B36}" dt="2024-04-19T08:21:04.618" v="170" actId="700"/>
          <ac:spMkLst>
            <pc:docMk/>
            <pc:sldMk cId="697966116" sldId="2076137807"/>
            <ac:spMk id="2" creationId="{CAE7B822-B622-4164-A149-57F75324174C}"/>
          </ac:spMkLst>
        </pc:spChg>
        <pc:spChg chg="add mod">
          <ac:chgData name="Jenkins NS" userId="8bdba4d2-1367-40cf-ad35-f59b31261896" providerId="ADAL" clId="{10430697-248C-49DC-AAE5-84B890162B36}" dt="2024-04-19T08:18:03.222" v="134" actId="14100"/>
          <ac:spMkLst>
            <pc:docMk/>
            <pc:sldMk cId="697966116" sldId="2076137807"/>
            <ac:spMk id="4" creationId="{3CE1A543-6CDB-66EC-E8FF-1B820F9A68E7}"/>
          </ac:spMkLst>
        </pc:spChg>
        <pc:spChg chg="add del mod ord">
          <ac:chgData name="Jenkins NS" userId="8bdba4d2-1367-40cf-ad35-f59b31261896" providerId="ADAL" clId="{10430697-248C-49DC-AAE5-84B890162B36}" dt="2024-04-19T08:21:10.443" v="171" actId="478"/>
          <ac:spMkLst>
            <pc:docMk/>
            <pc:sldMk cId="697966116" sldId="2076137807"/>
            <ac:spMk id="5" creationId="{3043006C-8553-D946-B2EC-AAB93F76BC32}"/>
          </ac:spMkLst>
        </pc:spChg>
        <pc:spChg chg="add del">
          <ac:chgData name="Jenkins NS" userId="8bdba4d2-1367-40cf-ad35-f59b31261896" providerId="ADAL" clId="{10430697-248C-49DC-AAE5-84B890162B36}" dt="2024-04-19T08:17:37.123" v="129" actId="478"/>
          <ac:spMkLst>
            <pc:docMk/>
            <pc:sldMk cId="697966116" sldId="2076137807"/>
            <ac:spMk id="6" creationId="{25090239-6C7B-4B33-A8A2-7587A7574E65}"/>
          </ac:spMkLst>
        </pc:spChg>
        <pc:spChg chg="mod">
          <ac:chgData name="Jenkins NS" userId="8bdba4d2-1367-40cf-ad35-f59b31261896" providerId="ADAL" clId="{10430697-248C-49DC-AAE5-84B890162B36}" dt="2024-04-19T08:17:40.799" v="131"/>
          <ac:spMkLst>
            <pc:docMk/>
            <pc:sldMk cId="697966116" sldId="2076137807"/>
            <ac:spMk id="7" creationId="{B8D428E4-6C02-4E02-B99E-98A192D1ED97}"/>
          </ac:spMkLst>
        </pc:spChg>
        <pc:spChg chg="del">
          <ac:chgData name="Jenkins NS" userId="8bdba4d2-1367-40cf-ad35-f59b31261896" providerId="ADAL" clId="{10430697-248C-49DC-AAE5-84B890162B36}" dt="2024-04-19T08:17:38.257" v="130" actId="478"/>
          <ac:spMkLst>
            <pc:docMk/>
            <pc:sldMk cId="697966116" sldId="2076137807"/>
            <ac:spMk id="8" creationId="{E4EBBBB7-3697-42ED-8238-C094CCF07FA5}"/>
          </ac:spMkLst>
        </pc:spChg>
        <pc:spChg chg="mod">
          <ac:chgData name="Jenkins NS" userId="8bdba4d2-1367-40cf-ad35-f59b31261896" providerId="ADAL" clId="{10430697-248C-49DC-AAE5-84B890162B36}" dt="2024-04-19T08:16:36.120" v="116" actId="20577"/>
          <ac:spMkLst>
            <pc:docMk/>
            <pc:sldMk cId="697966116" sldId="2076137807"/>
            <ac:spMk id="12" creationId="{D3147C10-F125-4A7B-A290-1CAC59AA4873}"/>
          </ac:spMkLst>
        </pc:spChg>
      </pc:sldChg>
      <pc:sldChg chg="modSp new del mod">
        <pc:chgData name="Jenkins NS" userId="8bdba4d2-1367-40cf-ad35-f59b31261896" providerId="ADAL" clId="{10430697-248C-49DC-AAE5-84B890162B36}" dt="2024-04-19T08:21:14.913" v="172" actId="2696"/>
        <pc:sldMkLst>
          <pc:docMk/>
          <pc:sldMk cId="1405200580" sldId="2076137808"/>
        </pc:sldMkLst>
        <pc:spChg chg="mod">
          <ac:chgData name="Jenkins NS" userId="8bdba4d2-1367-40cf-ad35-f59b31261896" providerId="ADAL" clId="{10430697-248C-49DC-AAE5-84B890162B36}" dt="2024-04-19T08:19:52.278" v="160" actId="20577"/>
          <ac:spMkLst>
            <pc:docMk/>
            <pc:sldMk cId="1405200580" sldId="2076137808"/>
            <ac:spMk id="2" creationId="{1F39491D-24FF-22BF-E23C-210F93EDBCD1}"/>
          </ac:spMkLst>
        </pc:spChg>
        <pc:spChg chg="mod">
          <ac:chgData name="Jenkins NS" userId="8bdba4d2-1367-40cf-ad35-f59b31261896" providerId="ADAL" clId="{10430697-248C-49DC-AAE5-84B890162B36}" dt="2024-04-19T08:19:56.868" v="161" actId="1076"/>
          <ac:spMkLst>
            <pc:docMk/>
            <pc:sldMk cId="1405200580" sldId="2076137808"/>
            <ac:spMk id="3" creationId="{071E8F99-551A-5402-0862-B3866DD3FEF8}"/>
          </ac:spMkLst>
        </pc:spChg>
      </pc:sldChg>
      <pc:sldChg chg="addSp modSp new mod setBg">
        <pc:chgData name="Jenkins NS" userId="8bdba4d2-1367-40cf-ad35-f59b31261896" providerId="ADAL" clId="{10430697-248C-49DC-AAE5-84B890162B36}" dt="2024-04-19T09:35:32.701" v="422" actId="1076"/>
        <pc:sldMkLst>
          <pc:docMk/>
          <pc:sldMk cId="3472680672" sldId="2076137808"/>
        </pc:sldMkLst>
        <pc:spChg chg="mod">
          <ac:chgData name="Jenkins NS" userId="8bdba4d2-1367-40cf-ad35-f59b31261896" providerId="ADAL" clId="{10430697-248C-49DC-AAE5-84B890162B36}" dt="2024-04-19T08:22:26.152" v="225" actId="20577"/>
          <ac:spMkLst>
            <pc:docMk/>
            <pc:sldMk cId="3472680672" sldId="2076137808"/>
            <ac:spMk id="2" creationId="{415081B0-CFDC-C262-5704-16D2659B392E}"/>
          </ac:spMkLst>
        </pc:spChg>
        <pc:spChg chg="mod">
          <ac:chgData name="Jenkins NS" userId="8bdba4d2-1367-40cf-ad35-f59b31261896" providerId="ADAL" clId="{10430697-248C-49DC-AAE5-84B890162B36}" dt="2024-04-19T08:34:49.745" v="419" actId="1076"/>
          <ac:spMkLst>
            <pc:docMk/>
            <pc:sldMk cId="3472680672" sldId="2076137808"/>
            <ac:spMk id="3" creationId="{759082B9-783E-E0C4-BAAC-562BD9F09581}"/>
          </ac:spMkLst>
        </pc:spChg>
        <pc:spChg chg="add mod">
          <ac:chgData name="Jenkins NS" userId="8bdba4d2-1367-40cf-ad35-f59b31261896" providerId="ADAL" clId="{10430697-248C-49DC-AAE5-84B890162B36}" dt="2024-04-19T08:25:24.304" v="319"/>
          <ac:spMkLst>
            <pc:docMk/>
            <pc:sldMk cId="3472680672" sldId="2076137808"/>
            <ac:spMk id="8" creationId="{C45E395A-DBE5-A08E-40AB-716FC7C40D0E}"/>
          </ac:spMkLst>
        </pc:spChg>
        <pc:spChg chg="add mod">
          <ac:chgData name="Jenkins NS" userId="8bdba4d2-1367-40cf-ad35-f59b31261896" providerId="ADAL" clId="{10430697-248C-49DC-AAE5-84B890162B36}" dt="2024-04-19T08:25:24.304" v="319"/>
          <ac:spMkLst>
            <pc:docMk/>
            <pc:sldMk cId="3472680672" sldId="2076137808"/>
            <ac:spMk id="9" creationId="{C6C7AFF2-B7DB-398B-9C38-1BD7886EA547}"/>
          </ac:spMkLst>
        </pc:spChg>
        <pc:spChg chg="add mod">
          <ac:chgData name="Jenkins NS" userId="8bdba4d2-1367-40cf-ad35-f59b31261896" providerId="ADAL" clId="{10430697-248C-49DC-AAE5-84B890162B36}" dt="2024-04-19T08:25:24.304" v="319"/>
          <ac:spMkLst>
            <pc:docMk/>
            <pc:sldMk cId="3472680672" sldId="2076137808"/>
            <ac:spMk id="10" creationId="{B70BDC7D-2402-ED49-3C6F-75FA490B7934}"/>
          </ac:spMkLst>
        </pc:spChg>
        <pc:spChg chg="add mod">
          <ac:chgData name="Jenkins NS" userId="8bdba4d2-1367-40cf-ad35-f59b31261896" providerId="ADAL" clId="{10430697-248C-49DC-AAE5-84B890162B36}" dt="2024-04-19T08:25:24.304" v="319"/>
          <ac:spMkLst>
            <pc:docMk/>
            <pc:sldMk cId="3472680672" sldId="2076137808"/>
            <ac:spMk id="11" creationId="{60090014-2EB2-7EC0-CC62-6456B37C712C}"/>
          </ac:spMkLst>
        </pc:spChg>
        <pc:spChg chg="add mod">
          <ac:chgData name="Jenkins NS" userId="8bdba4d2-1367-40cf-ad35-f59b31261896" providerId="ADAL" clId="{10430697-248C-49DC-AAE5-84B890162B36}" dt="2024-04-19T08:25:24.304" v="319"/>
          <ac:spMkLst>
            <pc:docMk/>
            <pc:sldMk cId="3472680672" sldId="2076137808"/>
            <ac:spMk id="12" creationId="{0D51AEDE-C295-3715-B2B1-8793F02E98E7}"/>
          </ac:spMkLst>
        </pc:spChg>
        <pc:spChg chg="add mod">
          <ac:chgData name="Jenkins NS" userId="8bdba4d2-1367-40cf-ad35-f59b31261896" providerId="ADAL" clId="{10430697-248C-49DC-AAE5-84B890162B36}" dt="2024-04-19T08:25:24.304" v="319"/>
          <ac:spMkLst>
            <pc:docMk/>
            <pc:sldMk cId="3472680672" sldId="2076137808"/>
            <ac:spMk id="13" creationId="{8E6408BD-A492-2585-B332-5100F08EC66E}"/>
          </ac:spMkLst>
        </pc:spChg>
        <pc:spChg chg="add mod">
          <ac:chgData name="Jenkins NS" userId="8bdba4d2-1367-40cf-ad35-f59b31261896" providerId="ADAL" clId="{10430697-248C-49DC-AAE5-84B890162B36}" dt="2024-04-19T08:25:24.304" v="319"/>
          <ac:spMkLst>
            <pc:docMk/>
            <pc:sldMk cId="3472680672" sldId="2076137808"/>
            <ac:spMk id="14" creationId="{CB673608-92D0-33C2-E8B2-6F3775D9CFD0}"/>
          </ac:spMkLst>
        </pc:spChg>
        <pc:spChg chg="add mod">
          <ac:chgData name="Jenkins NS" userId="8bdba4d2-1367-40cf-ad35-f59b31261896" providerId="ADAL" clId="{10430697-248C-49DC-AAE5-84B890162B36}" dt="2024-04-19T08:25:24.304" v="319"/>
          <ac:spMkLst>
            <pc:docMk/>
            <pc:sldMk cId="3472680672" sldId="2076137808"/>
            <ac:spMk id="15" creationId="{601D89BD-69B5-01C0-DA0E-EAEF67990EB6}"/>
          </ac:spMkLst>
        </pc:spChg>
        <pc:spChg chg="add mod">
          <ac:chgData name="Jenkins NS" userId="8bdba4d2-1367-40cf-ad35-f59b31261896" providerId="ADAL" clId="{10430697-248C-49DC-AAE5-84B890162B36}" dt="2024-04-19T08:25:24.304" v="319"/>
          <ac:spMkLst>
            <pc:docMk/>
            <pc:sldMk cId="3472680672" sldId="2076137808"/>
            <ac:spMk id="16" creationId="{947BA138-DA4B-7A56-DB13-485309B20042}"/>
          </ac:spMkLst>
        </pc:spChg>
        <pc:spChg chg="add mod">
          <ac:chgData name="Jenkins NS" userId="8bdba4d2-1367-40cf-ad35-f59b31261896" providerId="ADAL" clId="{10430697-248C-49DC-AAE5-84B890162B36}" dt="2024-04-19T09:35:32.701" v="422" actId="1076"/>
          <ac:spMkLst>
            <pc:docMk/>
            <pc:sldMk cId="3472680672" sldId="2076137808"/>
            <ac:spMk id="18" creationId="{07328C86-87E4-47EC-1405-07FF31EBB0ED}"/>
          </ac:spMkLst>
        </pc:spChg>
        <pc:graphicFrameChg chg="add mod">
          <ac:chgData name="Jenkins NS" userId="8bdba4d2-1367-40cf-ad35-f59b31261896" providerId="ADAL" clId="{10430697-248C-49DC-AAE5-84B890162B36}" dt="2024-04-19T08:25:23.752" v="318"/>
          <ac:graphicFrameMkLst>
            <pc:docMk/>
            <pc:sldMk cId="3472680672" sldId="2076137808"/>
            <ac:graphicFrameMk id="4" creationId="{7974DDB9-854A-471A-C110-888D377D2302}"/>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5" creationId="{F3B288A2-88D8-6B1A-BE8A-B56A3A5E609F}"/>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6" creationId="{67799EA6-FF9D-480E-9F3C-EC9C7C104465}"/>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7" creationId="{0A250EA0-9CC3-06D7-C1D4-FA8E278E500C}"/>
          </ac:graphicFrameMkLst>
        </pc:graphicFrameChg>
        <pc:picChg chg="add mod">
          <ac:chgData name="Jenkins NS" userId="8bdba4d2-1367-40cf-ad35-f59b31261896" providerId="ADAL" clId="{10430697-248C-49DC-AAE5-84B890162B36}" dt="2024-04-19T08:25:24.304" v="319"/>
          <ac:picMkLst>
            <pc:docMk/>
            <pc:sldMk cId="3472680672" sldId="2076137808"/>
            <ac:picMk id="1032" creationId="{F491EE0A-EEBC-8CCF-24D0-ED48AC2A204B}"/>
          </ac:picMkLst>
        </pc:picChg>
        <pc:picChg chg="add mod">
          <ac:chgData name="Jenkins NS" userId="8bdba4d2-1367-40cf-ad35-f59b31261896" providerId="ADAL" clId="{10430697-248C-49DC-AAE5-84B890162B36}" dt="2024-04-19T08:25:24.304" v="319"/>
          <ac:picMkLst>
            <pc:docMk/>
            <pc:sldMk cId="3472680672" sldId="2076137808"/>
            <ac:picMk id="1033" creationId="{860D8306-30A7-5DDD-5C25-50EF93F6158A}"/>
          </ac:picMkLst>
        </pc:picChg>
        <pc:picChg chg="add mod">
          <ac:chgData name="Jenkins NS" userId="8bdba4d2-1367-40cf-ad35-f59b31261896" providerId="ADAL" clId="{10430697-248C-49DC-AAE5-84B890162B36}" dt="2024-04-19T08:25:24.304" v="319"/>
          <ac:picMkLst>
            <pc:docMk/>
            <pc:sldMk cId="3472680672" sldId="2076137808"/>
            <ac:picMk id="1034" creationId="{CA9169E9-7788-358E-4DB2-3D16CB53F51B}"/>
          </ac:picMkLst>
        </pc:picChg>
        <pc:picChg chg="add mod">
          <ac:chgData name="Jenkins NS" userId="8bdba4d2-1367-40cf-ad35-f59b31261896" providerId="ADAL" clId="{10430697-248C-49DC-AAE5-84B890162B36}" dt="2024-04-19T08:25:24.304" v="319"/>
          <ac:picMkLst>
            <pc:docMk/>
            <pc:sldMk cId="3472680672" sldId="2076137808"/>
            <ac:picMk id="1037" creationId="{BE928B3F-7BCF-159D-3DE3-1EF8C137743B}"/>
          </ac:picMkLst>
        </pc:picChg>
        <pc:picChg chg="add mod">
          <ac:chgData name="Jenkins NS" userId="8bdba4d2-1367-40cf-ad35-f59b31261896" providerId="ADAL" clId="{10430697-248C-49DC-AAE5-84B890162B36}" dt="2024-04-19T08:25:24.304" v="319"/>
          <ac:picMkLst>
            <pc:docMk/>
            <pc:sldMk cId="3472680672" sldId="2076137808"/>
            <ac:picMk id="1038" creationId="{74402F2A-F806-9F7C-968E-393DF58A6628}"/>
          </ac:picMkLst>
        </pc:picChg>
        <pc:picChg chg="add mod">
          <ac:chgData name="Jenkins NS" userId="8bdba4d2-1367-40cf-ad35-f59b31261896" providerId="ADAL" clId="{10430697-248C-49DC-AAE5-84B890162B36}" dt="2024-04-19T08:25:24.304" v="319"/>
          <ac:picMkLst>
            <pc:docMk/>
            <pc:sldMk cId="3472680672" sldId="2076137808"/>
            <ac:picMk id="1039" creationId="{207E8140-88A5-8869-5E84-18C143690144}"/>
          </ac:picMkLst>
        </pc:picChg>
        <pc:picChg chg="add mod">
          <ac:chgData name="Jenkins NS" userId="8bdba4d2-1367-40cf-ad35-f59b31261896" providerId="ADAL" clId="{10430697-248C-49DC-AAE5-84B890162B36}" dt="2024-04-19T08:25:24.304" v="319"/>
          <ac:picMkLst>
            <pc:docMk/>
            <pc:sldMk cId="3472680672" sldId="2076137808"/>
            <ac:picMk id="1040" creationId="{707D397C-57C2-881D-CEE4-6051929C03DD}"/>
          </ac:picMkLst>
        </pc:picChg>
        <pc:picChg chg="add mod">
          <ac:chgData name="Jenkins NS" userId="8bdba4d2-1367-40cf-ad35-f59b31261896" providerId="ADAL" clId="{10430697-248C-49DC-AAE5-84B890162B36}" dt="2024-04-19T08:25:24.304" v="319"/>
          <ac:picMkLst>
            <pc:docMk/>
            <pc:sldMk cId="3472680672" sldId="2076137808"/>
            <ac:picMk id="1041" creationId="{7ADBA781-52F6-4091-F5BC-92C64A4B62CB}"/>
          </ac:picMkLst>
        </pc:picChg>
        <pc:picChg chg="add mod">
          <ac:chgData name="Jenkins NS" userId="8bdba4d2-1367-40cf-ad35-f59b31261896" providerId="ADAL" clId="{10430697-248C-49DC-AAE5-84B890162B36}" dt="2024-04-19T08:25:24.304" v="319"/>
          <ac:picMkLst>
            <pc:docMk/>
            <pc:sldMk cId="3472680672" sldId="2076137808"/>
            <ac:picMk id="1042" creationId="{FF62D1D2-2930-BDEB-FB80-AAD0D9254C0D}"/>
          </ac:picMkLst>
        </pc:picChg>
      </pc:sldChg>
      <pc:sldChg chg="addSp delSp modSp new mod">
        <pc:chgData name="Jenkins NS" userId="8bdba4d2-1367-40cf-ad35-f59b31261896" providerId="ADAL" clId="{10430697-248C-49DC-AAE5-84B890162B36}" dt="2024-04-19T09:47:42.558" v="476" actId="20577"/>
        <pc:sldMkLst>
          <pc:docMk/>
          <pc:sldMk cId="1601555299" sldId="2076137809"/>
        </pc:sldMkLst>
        <pc:spChg chg="mod">
          <ac:chgData name="Jenkins NS" userId="8bdba4d2-1367-40cf-ad35-f59b31261896" providerId="ADAL" clId="{10430697-248C-49DC-AAE5-84B890162B36}" dt="2024-04-19T09:46:32.167" v="433" actId="20577"/>
          <ac:spMkLst>
            <pc:docMk/>
            <pc:sldMk cId="1601555299" sldId="2076137809"/>
            <ac:spMk id="2" creationId="{C6809B32-CBCE-A588-E73C-3BB4A064E660}"/>
          </ac:spMkLst>
        </pc:spChg>
        <pc:spChg chg="mod">
          <ac:chgData name="Jenkins NS" userId="8bdba4d2-1367-40cf-ad35-f59b31261896" providerId="ADAL" clId="{10430697-248C-49DC-AAE5-84B890162B36}" dt="2024-04-19T09:47:31.533" v="464" actId="13926"/>
          <ac:spMkLst>
            <pc:docMk/>
            <pc:sldMk cId="1601555299" sldId="2076137809"/>
            <ac:spMk id="3" creationId="{4D06736E-4771-35E0-D8C4-742E1742F866}"/>
          </ac:spMkLst>
        </pc:spChg>
        <pc:spChg chg="add mod">
          <ac:chgData name="Jenkins NS" userId="8bdba4d2-1367-40cf-ad35-f59b31261896" providerId="ADAL" clId="{10430697-248C-49DC-AAE5-84B890162B36}" dt="2024-04-19T09:47:42.558" v="476" actId="20577"/>
          <ac:spMkLst>
            <pc:docMk/>
            <pc:sldMk cId="1601555299" sldId="2076137809"/>
            <ac:spMk id="5" creationId="{28C6BB01-65AF-40BE-73A4-9539194BD8B1}"/>
          </ac:spMkLst>
        </pc:spChg>
        <pc:spChg chg="add del">
          <ac:chgData name="Jenkins NS" userId="8bdba4d2-1367-40cf-ad35-f59b31261896" providerId="ADAL" clId="{10430697-248C-49DC-AAE5-84B890162B36}" dt="2024-04-19T08:23:11.753" v="248" actId="22"/>
          <ac:spMkLst>
            <pc:docMk/>
            <pc:sldMk cId="1601555299" sldId="2076137809"/>
            <ac:spMk id="5" creationId="{67AE668B-A363-528A-F064-E41DC65B13D3}"/>
          </ac:spMkLst>
        </pc:spChg>
      </pc:sldChg>
      <pc:sldMasterChg chg="delSldLayout">
        <pc:chgData name="Jenkins NS" userId="8bdba4d2-1367-40cf-ad35-f59b31261896" providerId="ADAL" clId="{10430697-248C-49DC-AAE5-84B890162B36}" dt="2024-04-19T08:21:14.913" v="172" actId="2696"/>
        <pc:sldMasterMkLst>
          <pc:docMk/>
          <pc:sldMasterMk cId="1881724970" sldId="2147484551"/>
        </pc:sldMasterMkLst>
        <pc:sldLayoutChg chg="del">
          <pc:chgData name="Jenkins NS" userId="8bdba4d2-1367-40cf-ad35-f59b31261896" providerId="ADAL" clId="{10430697-248C-49DC-AAE5-84B890162B36}" dt="2024-04-19T08:21:14.913" v="172" actId="2696"/>
          <pc:sldLayoutMkLst>
            <pc:docMk/>
            <pc:sldMasterMk cId="1881724970" sldId="2147484551"/>
            <pc:sldLayoutMk cId="736297808" sldId="2147484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4:01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3:59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378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44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71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75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9817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2F14C336-6DBF-453D-A217-B55B9EF66B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4716" y="6417519"/>
            <a:ext cx="1733550" cy="266700"/>
          </a:xfrm>
          <a:prstGeom prst="rect">
            <a:avLst/>
          </a:prstGeom>
        </p:spPr>
      </p:pic>
      <p:sp>
        <p:nvSpPr>
          <p:cNvPr id="6" name="Rectangle 5">
            <a:extLst>
              <a:ext uri="{FF2B5EF4-FFF2-40B4-BE49-F238E27FC236}">
                <a16:creationId xmlns:a16="http://schemas.microsoft.com/office/drawing/2014/main" id="{2DA8C704-9F28-47B0-B840-25EA5A4BA1CF}"/>
              </a:ext>
            </a:extLst>
          </p:cNvPr>
          <p:cNvSpPr/>
          <p:nvPr userDrawn="1"/>
        </p:nvSpPr>
        <p:spPr>
          <a:xfrm>
            <a:off x="0" y="6724073"/>
            <a:ext cx="12192000" cy="1339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8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 id="2147484754" r:id="rId8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learn.microsoft.com/en-us/powershell/module/sharepoint-server/?view=sharepoint-server-ps"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module/sharepoint-server/?view=sharepoint-server-p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11:Working with PowerShell</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11</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540116"/>
          </a:xfrm>
        </p:spPr>
        <p:txBody>
          <a:bodyPr/>
          <a:lstStyle/>
          <a:p>
            <a:pPr marL="457200" indent="-457200">
              <a:buFont typeface="Wingdings" panose="05000000000000000000" pitchFamily="2" charset="2"/>
              <a:buChar char="§"/>
            </a:pPr>
            <a:r>
              <a:rPr lang="en-US" sz="2400" dirty="0"/>
              <a:t>Setup PowerShell environment for SharePoint</a:t>
            </a:r>
          </a:p>
          <a:p>
            <a:pPr marL="457200" indent="-457200">
              <a:buFont typeface="Wingdings" panose="05000000000000000000" pitchFamily="2" charset="2"/>
              <a:buChar char="§"/>
            </a:pPr>
            <a:r>
              <a:rPr lang="en-US" sz="2400" dirty="0"/>
              <a:t>Learn PowerShell statements or cmdlets for SharePoint.</a:t>
            </a:r>
          </a:p>
          <a:p>
            <a:pPr marL="457200" indent="-457200">
              <a:buFont typeface="Wingdings" panose="05000000000000000000" pitchFamily="2" charset="2"/>
              <a:buChar char="§"/>
            </a:pPr>
            <a:r>
              <a:rPr lang="en-US" sz="2400" dirty="0"/>
              <a:t>Manage SharePoint using PowerShell</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PowerShell</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F587-96A1-47E4-BFDE-55BF1E4699CB}"/>
              </a:ext>
            </a:extLst>
          </p:cNvPr>
          <p:cNvSpPr>
            <a:spLocks noGrp="1"/>
          </p:cNvSpPr>
          <p:nvPr>
            <p:ph type="title"/>
          </p:nvPr>
        </p:nvSpPr>
        <p:spPr/>
        <p:txBody>
          <a:bodyPr>
            <a:normAutofit fontScale="90000"/>
          </a:bodyPr>
          <a:lstStyle/>
          <a:p>
            <a:r>
              <a:rPr lang="en-US" sz="4000" dirty="0">
                <a:solidFill>
                  <a:prstClr val="black"/>
                </a:solidFill>
                <a:latin typeface="Segoe UI Semibold" panose="020B0702040204020203" pitchFamily="34" charset="0"/>
                <a:cs typeface="Segoe UI Semibold" panose="020B0702040204020203" pitchFamily="34" charset="0"/>
              </a:rPr>
              <a:t>SharePoint Structure</a:t>
            </a:r>
            <a:endParaRPr lang="en-IN" dirty="0"/>
          </a:p>
        </p:txBody>
      </p:sp>
      <p:sp>
        <p:nvSpPr>
          <p:cNvPr id="7" name="Rectangle: Rounded Corners 6">
            <a:extLst>
              <a:ext uri="{FF2B5EF4-FFF2-40B4-BE49-F238E27FC236}">
                <a16:creationId xmlns:a16="http://schemas.microsoft.com/office/drawing/2014/main" id="{ED6E6D67-DB02-4398-B257-FB4F1186B410}"/>
              </a:ext>
            </a:extLst>
          </p:cNvPr>
          <p:cNvSpPr/>
          <p:nvPr/>
        </p:nvSpPr>
        <p:spPr bwMode="auto">
          <a:xfrm>
            <a:off x="3096126" y="1246340"/>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IT</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76A5EB43-FD44-4793-B067-858154B27DCD}"/>
              </a:ext>
            </a:extLst>
          </p:cNvPr>
          <p:cNvSpPr/>
          <p:nvPr/>
        </p:nvSpPr>
        <p:spPr bwMode="auto">
          <a:xfrm>
            <a:off x="304800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2</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A0EBCB77-09F2-4BEE-B88C-8A6208486EB0}"/>
              </a:ext>
            </a:extLst>
          </p:cNvPr>
          <p:cNvSpPr/>
          <p:nvPr/>
        </p:nvSpPr>
        <p:spPr bwMode="auto">
          <a:xfrm>
            <a:off x="68981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1</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BBB7BC16-2ACA-4A26-9F93-FCB5F864FAFD}"/>
              </a:ext>
            </a:extLst>
          </p:cNvPr>
          <p:cNvSpPr/>
          <p:nvPr/>
        </p:nvSpPr>
        <p:spPr bwMode="auto">
          <a:xfrm>
            <a:off x="540619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3</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7F964EF6-498F-400D-9916-98CD50903C3F}"/>
              </a:ext>
            </a:extLst>
          </p:cNvPr>
          <p:cNvCxnSpPr>
            <a:cxnSpLocks/>
          </p:cNvCxnSpPr>
          <p:nvPr/>
        </p:nvCxnSpPr>
        <p:spPr>
          <a:xfrm>
            <a:off x="1604208" y="2674087"/>
            <a:ext cx="4716381" cy="1"/>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75AD4E-13DE-41DE-8A29-5BAE7DE4AF97}"/>
              </a:ext>
            </a:extLst>
          </p:cNvPr>
          <p:cNvCxnSpPr>
            <a:cxnSpLocks/>
            <a:endCxn id="15" idx="0"/>
          </p:cNvCxnSpPr>
          <p:nvPr/>
        </p:nvCxnSpPr>
        <p:spPr>
          <a:xfrm>
            <a:off x="6320589" y="2674088"/>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D5A3AE-3BC3-42CA-B9CF-A2D01D7788ED}"/>
              </a:ext>
            </a:extLst>
          </p:cNvPr>
          <p:cNvCxnSpPr>
            <a:cxnSpLocks/>
          </p:cNvCxnSpPr>
          <p:nvPr/>
        </p:nvCxnSpPr>
        <p:spPr>
          <a:xfrm>
            <a:off x="1604208" y="2674087"/>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749048-00F8-4865-91EA-A784CCD3DED7}"/>
              </a:ext>
            </a:extLst>
          </p:cNvPr>
          <p:cNvCxnSpPr>
            <a:cxnSpLocks/>
            <a:endCxn id="12" idx="0"/>
          </p:cNvCxnSpPr>
          <p:nvPr/>
        </p:nvCxnSpPr>
        <p:spPr>
          <a:xfrm>
            <a:off x="3962397" y="2128655"/>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730CAC0-5C74-45D2-9080-2F035FF09E8D}"/>
              </a:ext>
            </a:extLst>
          </p:cNvPr>
          <p:cNvSpPr/>
          <p:nvPr/>
        </p:nvSpPr>
        <p:spPr bwMode="auto">
          <a:xfrm>
            <a:off x="7988968" y="1222407"/>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HR</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169BBE31-0D7C-498E-8D00-D1D5DE64967D}"/>
              </a:ext>
            </a:extLst>
          </p:cNvPr>
          <p:cNvSpPr/>
          <p:nvPr/>
        </p:nvSpPr>
        <p:spPr bwMode="auto">
          <a:xfrm>
            <a:off x="794084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Policies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7F93C776-0F12-453F-BD04-17A267153BF3}"/>
              </a:ext>
            </a:extLst>
          </p:cNvPr>
          <p:cNvSpPr/>
          <p:nvPr/>
        </p:nvSpPr>
        <p:spPr bwMode="auto">
          <a:xfrm>
            <a:off x="1029903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Benefits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33" name="Straight Connector 32">
            <a:extLst>
              <a:ext uri="{FF2B5EF4-FFF2-40B4-BE49-F238E27FC236}">
                <a16:creationId xmlns:a16="http://schemas.microsoft.com/office/drawing/2014/main" id="{9E50C77D-FB76-499A-901E-59CDABC4CAD6}"/>
              </a:ext>
            </a:extLst>
          </p:cNvPr>
          <p:cNvCxnSpPr>
            <a:cxnSpLocks/>
          </p:cNvCxnSpPr>
          <p:nvPr/>
        </p:nvCxnSpPr>
        <p:spPr>
          <a:xfrm>
            <a:off x="8855239" y="2666066"/>
            <a:ext cx="2358193"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AD14DD-4781-4A54-A9C3-DE4360D89595}"/>
              </a:ext>
            </a:extLst>
          </p:cNvPr>
          <p:cNvCxnSpPr>
            <a:cxnSpLocks/>
            <a:endCxn id="32" idx="0"/>
          </p:cNvCxnSpPr>
          <p:nvPr/>
        </p:nvCxnSpPr>
        <p:spPr>
          <a:xfrm>
            <a:off x="11213431" y="2650155"/>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FCB941-62E6-4B3A-860C-AF48A4BD1C42}"/>
              </a:ext>
            </a:extLst>
          </p:cNvPr>
          <p:cNvCxnSpPr>
            <a:cxnSpLocks/>
            <a:endCxn id="30" idx="0"/>
          </p:cNvCxnSpPr>
          <p:nvPr/>
        </p:nvCxnSpPr>
        <p:spPr>
          <a:xfrm>
            <a:off x="8855239" y="2104722"/>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FC2E35E-FD12-4D0D-8FF9-80C97126616A}"/>
              </a:ext>
            </a:extLst>
          </p:cNvPr>
          <p:cNvGrpSpPr/>
          <p:nvPr/>
        </p:nvGrpSpPr>
        <p:grpSpPr>
          <a:xfrm>
            <a:off x="1604208" y="4214130"/>
            <a:ext cx="2358188" cy="2041484"/>
            <a:chOff x="1604208" y="4214130"/>
            <a:chExt cx="2358188" cy="2041484"/>
          </a:xfrm>
        </p:grpSpPr>
        <p:sp>
          <p:nvSpPr>
            <p:cNvPr id="38" name="Rectangle: Rounded Corners 37">
              <a:extLst>
                <a:ext uri="{FF2B5EF4-FFF2-40B4-BE49-F238E27FC236}">
                  <a16:creationId xmlns:a16="http://schemas.microsoft.com/office/drawing/2014/main" id="{4AE96C60-E29B-434E-A21C-448AF951E370}"/>
                </a:ext>
              </a:extLst>
            </p:cNvPr>
            <p:cNvSpPr/>
            <p:nvPr/>
          </p:nvSpPr>
          <p:spPr bwMode="auto">
            <a:xfrm>
              <a:off x="1925048" y="4475642"/>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39" name="Rectangle: Rounded Corners 38">
              <a:extLst>
                <a:ext uri="{FF2B5EF4-FFF2-40B4-BE49-F238E27FC236}">
                  <a16:creationId xmlns:a16="http://schemas.microsoft.com/office/drawing/2014/main" id="{6620F95D-BAF6-4265-A8A8-11EB1083826D}"/>
                </a:ext>
              </a:extLst>
            </p:cNvPr>
            <p:cNvSpPr/>
            <p:nvPr/>
          </p:nvSpPr>
          <p:spPr bwMode="auto">
            <a:xfrm>
              <a:off x="1925049" y="5142493"/>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0" name="Rectangle: Rounded Corners 39">
              <a:extLst>
                <a:ext uri="{FF2B5EF4-FFF2-40B4-BE49-F238E27FC236}">
                  <a16:creationId xmlns:a16="http://schemas.microsoft.com/office/drawing/2014/main" id="{31F0CE58-2361-403F-8B33-74E3B53DE559}"/>
                </a:ext>
              </a:extLst>
            </p:cNvPr>
            <p:cNvSpPr/>
            <p:nvPr/>
          </p:nvSpPr>
          <p:spPr bwMode="auto">
            <a:xfrm>
              <a:off x="1925048" y="5810310"/>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4" name="Straight Connector 43">
              <a:extLst>
                <a:ext uri="{FF2B5EF4-FFF2-40B4-BE49-F238E27FC236}">
                  <a16:creationId xmlns:a16="http://schemas.microsoft.com/office/drawing/2014/main" id="{4163DEEB-3F0D-4654-929E-A7A4FB42813F}"/>
                </a:ext>
              </a:extLst>
            </p:cNvPr>
            <p:cNvCxnSpPr>
              <a:cxnSpLocks/>
              <a:stCxn id="14" idx="2"/>
            </p:cNvCxnSpPr>
            <p:nvPr/>
          </p:nvCxnSpPr>
          <p:spPr>
            <a:xfrm flipH="1">
              <a:off x="1604208" y="4214130"/>
              <a:ext cx="2" cy="1818832"/>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80F225F-D0F3-4CFC-B557-0224F848B024}"/>
                </a:ext>
              </a:extLst>
            </p:cNvPr>
            <p:cNvCxnSpPr>
              <a:cxnSpLocks/>
              <a:endCxn id="40" idx="1"/>
            </p:cNvCxnSpPr>
            <p:nvPr/>
          </p:nvCxnSpPr>
          <p:spPr>
            <a:xfrm>
              <a:off x="1604208" y="6032962"/>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FE3838-2C8F-4BBE-B510-C617F2E58C6E}"/>
                </a:ext>
              </a:extLst>
            </p:cNvPr>
            <p:cNvCxnSpPr>
              <a:cxnSpLocks/>
            </p:cNvCxnSpPr>
            <p:nvPr/>
          </p:nvCxnSpPr>
          <p:spPr>
            <a:xfrm>
              <a:off x="1604208" y="5383257"/>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800ADBE-0362-43F4-BCD3-52E260B5003D}"/>
                </a:ext>
              </a:extLst>
            </p:cNvPr>
            <p:cNvCxnSpPr>
              <a:cxnSpLocks/>
            </p:cNvCxnSpPr>
            <p:nvPr/>
          </p:nvCxnSpPr>
          <p:spPr>
            <a:xfrm>
              <a:off x="1604208" y="4757615"/>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4" name="Rectangle: Rounded Corners 63">
            <a:extLst>
              <a:ext uri="{FF2B5EF4-FFF2-40B4-BE49-F238E27FC236}">
                <a16:creationId xmlns:a16="http://schemas.microsoft.com/office/drawing/2014/main" id="{FC5AF83C-8BA6-4C35-B2FA-5741A6ED68C4}"/>
              </a:ext>
            </a:extLst>
          </p:cNvPr>
          <p:cNvSpPr/>
          <p:nvPr/>
        </p:nvSpPr>
        <p:spPr bwMode="auto">
          <a:xfrm>
            <a:off x="7277698" y="6528039"/>
            <a:ext cx="216270" cy="209745"/>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5" name="TextBox 64">
            <a:extLst>
              <a:ext uri="{FF2B5EF4-FFF2-40B4-BE49-F238E27FC236}">
                <a16:creationId xmlns:a16="http://schemas.microsoft.com/office/drawing/2014/main" id="{3ADEFEE0-DAE9-4041-AE1F-75DFB7906026}"/>
              </a:ext>
            </a:extLst>
          </p:cNvPr>
          <p:cNvSpPr txBox="1"/>
          <p:nvPr/>
        </p:nvSpPr>
        <p:spPr>
          <a:xfrm>
            <a:off x="7614284" y="6491563"/>
            <a:ext cx="1157368" cy="246221"/>
          </a:xfrm>
          <a:prstGeom prst="rect">
            <a:avLst/>
          </a:prstGeom>
          <a:noFill/>
        </p:spPr>
        <p:txBody>
          <a:bodyPr wrap="square" lIns="0" tIns="0" rIns="0" bIns="0" rtlCol="0">
            <a:spAutoFit/>
          </a:bodyPr>
          <a:lstStyle/>
          <a:p>
            <a:r>
              <a:rPr lang="en-US" sz="1600" spc="-70" dirty="0">
                <a:solidFill>
                  <a:schemeClr val="bg1">
                    <a:lumMod val="50000"/>
                  </a:schemeClr>
                </a:solidFill>
              </a:rPr>
              <a:t>Site Collection</a:t>
            </a:r>
            <a:endParaRPr lang="en-IN" sz="1600" spc="-70" dirty="0">
              <a:solidFill>
                <a:schemeClr val="bg1">
                  <a:lumMod val="50000"/>
                </a:schemeClr>
              </a:solidFill>
            </a:endParaRPr>
          </a:p>
        </p:txBody>
      </p:sp>
      <p:sp>
        <p:nvSpPr>
          <p:cNvPr id="66" name="Rectangle: Rounded Corners 65">
            <a:extLst>
              <a:ext uri="{FF2B5EF4-FFF2-40B4-BE49-F238E27FC236}">
                <a16:creationId xmlns:a16="http://schemas.microsoft.com/office/drawing/2014/main" id="{4B200F0B-3C34-4C71-B7C4-3F6DD418547B}"/>
              </a:ext>
            </a:extLst>
          </p:cNvPr>
          <p:cNvSpPr/>
          <p:nvPr/>
        </p:nvSpPr>
        <p:spPr bwMode="auto">
          <a:xfrm>
            <a:off x="9887955" y="6528039"/>
            <a:ext cx="185080" cy="209745"/>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7" name="TextBox 66">
            <a:extLst>
              <a:ext uri="{FF2B5EF4-FFF2-40B4-BE49-F238E27FC236}">
                <a16:creationId xmlns:a16="http://schemas.microsoft.com/office/drawing/2014/main" id="{931D9DBC-6522-4E2D-9A0C-536DECA6C06F}"/>
              </a:ext>
            </a:extLst>
          </p:cNvPr>
          <p:cNvSpPr txBox="1"/>
          <p:nvPr/>
        </p:nvSpPr>
        <p:spPr>
          <a:xfrm>
            <a:off x="10193351" y="6491563"/>
            <a:ext cx="739946" cy="246221"/>
          </a:xfrm>
          <a:prstGeom prst="rect">
            <a:avLst/>
          </a:prstGeom>
          <a:noFill/>
        </p:spPr>
        <p:txBody>
          <a:bodyPr wrap="square" lIns="0" tIns="0" rIns="0" bIns="0" rtlCol="0">
            <a:spAutoFit/>
          </a:bodyPr>
          <a:lstStyle/>
          <a:p>
            <a:r>
              <a:rPr lang="en-US" sz="1600" spc="-70" dirty="0">
                <a:solidFill>
                  <a:schemeClr val="bg1">
                    <a:lumMod val="50000"/>
                  </a:schemeClr>
                </a:solidFill>
              </a:rPr>
              <a:t>Sub Sites</a:t>
            </a:r>
            <a:endParaRPr lang="en-IN" sz="1600" spc="-70" dirty="0">
              <a:solidFill>
                <a:schemeClr val="bg1">
                  <a:lumMod val="50000"/>
                </a:schemeClr>
              </a:solidFill>
            </a:endParaRPr>
          </a:p>
        </p:txBody>
      </p:sp>
      <p:sp>
        <p:nvSpPr>
          <p:cNvPr id="68" name="Rectangle: Rounded Corners 67">
            <a:extLst>
              <a:ext uri="{FF2B5EF4-FFF2-40B4-BE49-F238E27FC236}">
                <a16:creationId xmlns:a16="http://schemas.microsoft.com/office/drawing/2014/main" id="{9C7C6B57-68E6-42C6-BC79-22B3368467A4}"/>
              </a:ext>
            </a:extLst>
          </p:cNvPr>
          <p:cNvSpPr/>
          <p:nvPr/>
        </p:nvSpPr>
        <p:spPr bwMode="auto">
          <a:xfrm>
            <a:off x="6609348" y="4885048"/>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5</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69" name="Rectangle: Rounded Corners 68">
            <a:extLst>
              <a:ext uri="{FF2B5EF4-FFF2-40B4-BE49-F238E27FC236}">
                <a16:creationId xmlns:a16="http://schemas.microsoft.com/office/drawing/2014/main" id="{E1D8C68E-DF62-4826-8A80-B236A4121476}"/>
              </a:ext>
            </a:extLst>
          </p:cNvPr>
          <p:cNvSpPr/>
          <p:nvPr/>
        </p:nvSpPr>
        <p:spPr bwMode="auto">
          <a:xfrm>
            <a:off x="4439950" y="4906781"/>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4</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70" name="Straight Connector 69">
            <a:extLst>
              <a:ext uri="{FF2B5EF4-FFF2-40B4-BE49-F238E27FC236}">
                <a16:creationId xmlns:a16="http://schemas.microsoft.com/office/drawing/2014/main" id="{E63D565F-F44C-4489-8150-90846DC407D0}"/>
              </a:ext>
            </a:extLst>
          </p:cNvPr>
          <p:cNvCxnSpPr>
            <a:cxnSpLocks/>
          </p:cNvCxnSpPr>
          <p:nvPr/>
        </p:nvCxnSpPr>
        <p:spPr>
          <a:xfrm>
            <a:off x="5258097" y="4555530"/>
            <a:ext cx="2265650"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4CA651B-D3EC-4A9A-8D8A-37F9281155BD}"/>
              </a:ext>
            </a:extLst>
          </p:cNvPr>
          <p:cNvCxnSpPr>
            <a:cxnSpLocks/>
          </p:cNvCxnSpPr>
          <p:nvPr/>
        </p:nvCxnSpPr>
        <p:spPr>
          <a:xfrm>
            <a:off x="6284786" y="4200927"/>
            <a:ext cx="0" cy="354603"/>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52CA9B-5FED-4E1A-8082-13F3EEA8167D}"/>
              </a:ext>
            </a:extLst>
          </p:cNvPr>
          <p:cNvCxnSpPr>
            <a:cxnSpLocks/>
          </p:cNvCxnSpPr>
          <p:nvPr/>
        </p:nvCxnSpPr>
        <p:spPr>
          <a:xfrm>
            <a:off x="5285873" y="4555530"/>
            <a:ext cx="0" cy="40375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AD6C598-634E-43E4-AEF1-9E8FCCE44206}"/>
              </a:ext>
            </a:extLst>
          </p:cNvPr>
          <p:cNvCxnSpPr>
            <a:cxnSpLocks/>
          </p:cNvCxnSpPr>
          <p:nvPr/>
        </p:nvCxnSpPr>
        <p:spPr>
          <a:xfrm>
            <a:off x="7523747" y="4555530"/>
            <a:ext cx="1" cy="329517"/>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E65766A-C3CD-4801-9988-564E9D1EF923}"/>
              </a:ext>
            </a:extLst>
          </p:cNvPr>
          <p:cNvSpPr/>
          <p:nvPr/>
        </p:nvSpPr>
        <p:spPr bwMode="auto">
          <a:xfrm>
            <a:off x="5311988" y="115686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2" name="Rectangle: Rounded Corners 41">
            <a:extLst>
              <a:ext uri="{FF2B5EF4-FFF2-40B4-BE49-F238E27FC236}">
                <a16:creationId xmlns:a16="http://schemas.microsoft.com/office/drawing/2014/main" id="{9D811EBE-1A2D-49CD-A5F8-974C9363402C}"/>
              </a:ext>
            </a:extLst>
          </p:cNvPr>
          <p:cNvSpPr/>
          <p:nvPr/>
        </p:nvSpPr>
        <p:spPr bwMode="auto">
          <a:xfrm>
            <a:off x="5311988" y="1567681"/>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3" name="Rectangle: Rounded Corners 42">
            <a:extLst>
              <a:ext uri="{FF2B5EF4-FFF2-40B4-BE49-F238E27FC236}">
                <a16:creationId xmlns:a16="http://schemas.microsoft.com/office/drawing/2014/main" id="{D008097E-622B-4506-80C0-FC669A8ED3BA}"/>
              </a:ext>
            </a:extLst>
          </p:cNvPr>
          <p:cNvSpPr/>
          <p:nvPr/>
        </p:nvSpPr>
        <p:spPr bwMode="auto">
          <a:xfrm>
            <a:off x="5311988" y="197908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1F0DE20-C028-49D4-982D-D49E33BA1792}"/>
              </a:ext>
            </a:extLst>
          </p:cNvPr>
          <p:cNvCxnSpPr>
            <a:cxnSpLocks/>
          </p:cNvCxnSpPr>
          <p:nvPr/>
        </p:nvCxnSpPr>
        <p:spPr>
          <a:xfrm>
            <a:off x="5125365" y="1327875"/>
            <a:ext cx="1" cy="788378"/>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8406A6-290B-4385-A70D-209A063AB78E}"/>
              </a:ext>
            </a:extLst>
          </p:cNvPr>
          <p:cNvCxnSpPr>
            <a:cxnSpLocks/>
            <a:endCxn id="43" idx="1"/>
          </p:cNvCxnSpPr>
          <p:nvPr/>
        </p:nvCxnSpPr>
        <p:spPr>
          <a:xfrm>
            <a:off x="5125365" y="211625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D60F178-1A65-4627-81D7-BC0B453EBF46}"/>
              </a:ext>
            </a:extLst>
          </p:cNvPr>
          <p:cNvCxnSpPr>
            <a:cxnSpLocks/>
          </p:cNvCxnSpPr>
          <p:nvPr/>
        </p:nvCxnSpPr>
        <p:spPr>
          <a:xfrm>
            <a:off x="5125365" y="171600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5F668D-86BC-4C0B-A039-90D50EF60612}"/>
              </a:ext>
            </a:extLst>
          </p:cNvPr>
          <p:cNvCxnSpPr>
            <a:cxnSpLocks/>
          </p:cNvCxnSpPr>
          <p:nvPr/>
        </p:nvCxnSpPr>
        <p:spPr>
          <a:xfrm>
            <a:off x="5125365" y="1330577"/>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0E6EA1-3999-4589-952C-7F852F1CD4C8}"/>
              </a:ext>
            </a:extLst>
          </p:cNvPr>
          <p:cNvCxnSpPr>
            <a:cxnSpLocks/>
            <a:stCxn id="7" idx="3"/>
          </p:cNvCxnSpPr>
          <p:nvPr/>
        </p:nvCxnSpPr>
        <p:spPr>
          <a:xfrm>
            <a:off x="4924926" y="1695519"/>
            <a:ext cx="200439" cy="20484"/>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2378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Scripting On-Premises</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1014760" cy="3364704"/>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access to the underlying physical or virtual servers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highlight>
                  <a:srgbClr val="FFFF00"/>
                </a:highlight>
                <a:uLnTx/>
                <a:uFillTx/>
                <a:latin typeface="Segoe UI" panose="020B0502040204020203" pitchFamily="34" charset="0"/>
                <a:ea typeface="+mn-ea"/>
                <a:cs typeface="Segoe UI" panose="020B0502040204020203" pitchFamily="34" charset="0"/>
              </a:rPr>
              <a:t>The script must run on the server itself</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be logged in with a high level of permissions on the server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set the execution policy to allow scripts to run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Your scripts may need to be signed if the system administrator or organizational policy requires it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need to have access to the SharePoint PowerShell Snap-In and include it in your scripts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 permission level in SharePoint that is high enough to accomplish the tasks you are attempting in your script code (this is also true in SharePoint Online)</a:t>
            </a:r>
          </a:p>
        </p:txBody>
      </p:sp>
    </p:spTree>
    <p:extLst>
      <p:ext uri="{BB962C8B-B14F-4D97-AF65-F5344CB8AC3E}">
        <p14:creationId xmlns:p14="http://schemas.microsoft.com/office/powerpoint/2010/main" val="3694465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SharePoint 2019 On Premises Cmdlets</a:t>
            </a:r>
          </a:p>
        </p:txBody>
      </p:sp>
      <p:pic>
        <p:nvPicPr>
          <p:cNvPr id="6" name="Picture 5">
            <a:extLst>
              <a:ext uri="{FF2B5EF4-FFF2-40B4-BE49-F238E27FC236}">
                <a16:creationId xmlns:a16="http://schemas.microsoft.com/office/drawing/2014/main" id="{3FC3B020-8DBE-48BA-8540-6DFC703D0BB5}"/>
              </a:ext>
            </a:extLst>
          </p:cNvPr>
          <p:cNvPicPr>
            <a:picLocks noChangeAspect="1"/>
          </p:cNvPicPr>
          <p:nvPr/>
        </p:nvPicPr>
        <p:blipFill>
          <a:blip r:embed="rId3"/>
          <a:stretch>
            <a:fillRect/>
          </a:stretch>
        </p:blipFill>
        <p:spPr>
          <a:xfrm>
            <a:off x="1380798" y="2193311"/>
            <a:ext cx="3190543" cy="3128545"/>
          </a:xfrm>
          <a:prstGeom prst="rect">
            <a:avLst/>
          </a:prstGeom>
        </p:spPr>
      </p:pic>
      <p:pic>
        <p:nvPicPr>
          <p:cNvPr id="8" name="Picture 7" descr="C:\Users\brendg\Desktop\prev_AppLockup_rgb_ShrPt_88.png">
            <a:extLst>
              <a:ext uri="{FF2B5EF4-FFF2-40B4-BE49-F238E27FC236}">
                <a16:creationId xmlns:a16="http://schemas.microsoft.com/office/drawing/2014/main" id="{8CF53CEE-DC5C-470C-A390-02DB5B6384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1044" y="1194249"/>
            <a:ext cx="2306428" cy="874852"/>
          </a:xfrm>
          <a:prstGeom prst="rect">
            <a:avLst/>
          </a:prstGeom>
          <a:noFill/>
          <a:ln>
            <a:noFill/>
          </a:ln>
        </p:spPr>
      </p:pic>
      <p:sp>
        <p:nvSpPr>
          <p:cNvPr id="4" name="TextBox 3">
            <a:extLst>
              <a:ext uri="{FF2B5EF4-FFF2-40B4-BE49-F238E27FC236}">
                <a16:creationId xmlns:a16="http://schemas.microsoft.com/office/drawing/2014/main" id="{E753C2B2-BCFC-F90E-CB06-EAA1D632CE9D}"/>
              </a:ext>
            </a:extLst>
          </p:cNvPr>
          <p:cNvSpPr txBox="1"/>
          <p:nvPr/>
        </p:nvSpPr>
        <p:spPr>
          <a:xfrm>
            <a:off x="1196699" y="4424954"/>
            <a:ext cx="10549352" cy="363946"/>
          </a:xfrm>
          <a:prstGeom prst="rect">
            <a:avLst/>
          </a:prstGeom>
          <a:noFill/>
        </p:spPr>
        <p:txBody>
          <a:bodyPr wrap="square">
            <a:spAutoFit/>
          </a:bodyPr>
          <a:lstStyle/>
          <a:p>
            <a:r>
              <a:rPr lang="en-IN" dirty="0">
                <a:hlinkClick r:id="rId5"/>
              </a:rPr>
              <a:t>https://learn.microsoft.com/en-us/powershell/module/sharepoint-server/?view=sharepoint-server-ps</a:t>
            </a:r>
            <a:r>
              <a:rPr lang="en-IN" dirty="0"/>
              <a:t> </a:t>
            </a:r>
          </a:p>
        </p:txBody>
      </p:sp>
      <p:sp>
        <p:nvSpPr>
          <p:cNvPr id="11" name="Rectangle 10">
            <a:extLst>
              <a:ext uri="{FF2B5EF4-FFF2-40B4-BE49-F238E27FC236}">
                <a16:creationId xmlns:a16="http://schemas.microsoft.com/office/drawing/2014/main" id="{65BE4CB9-A275-3937-F236-EE5A19C0BB78}"/>
              </a:ext>
            </a:extLst>
          </p:cNvPr>
          <p:cNvSpPr/>
          <p:nvPr/>
        </p:nvSpPr>
        <p:spPr>
          <a:xfrm>
            <a:off x="5300398" y="1502597"/>
            <a:ext cx="5396241" cy="2893677"/>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365 Cmdlets for administrative tasks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Removing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Adding users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groups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Etc.</a:t>
            </a:r>
          </a:p>
          <a:p>
            <a:pPr marL="457200" lvl="1">
              <a:lnSpc>
                <a:spcPct val="150000"/>
              </a:lnSpc>
              <a:defRPr/>
            </a:pPr>
            <a:endParaRPr lang="en-US"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42869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What do we need?</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0658330" cy="456215"/>
          </a:xfrm>
          <a:prstGeom prst="rect">
            <a:avLst/>
          </a:prstGeom>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SharePoint 2019 Management Shell</a:t>
            </a:r>
            <a:endParaRPr lang="en-US" b="1" dirty="0">
              <a:solidFill>
                <a:srgbClr val="0070C0"/>
              </a:solidFill>
              <a:latin typeface="Segoe UI" panose="020B0502040204020203" pitchFamily="34" charset="0"/>
              <a:cs typeface="Segoe UI" panose="020B0502040204020203" pitchFamily="34" charset="0"/>
            </a:endParaRPr>
          </a:p>
        </p:txBody>
      </p:sp>
      <p:sp>
        <p:nvSpPr>
          <p:cNvPr id="7" name="Text Placeholder 5">
            <a:extLst>
              <a:ext uri="{FF2B5EF4-FFF2-40B4-BE49-F238E27FC236}">
                <a16:creationId xmlns:a16="http://schemas.microsoft.com/office/drawing/2014/main" id="{B8D428E4-6C02-4E02-B99E-98A192D1ED97}"/>
              </a:ext>
            </a:extLst>
          </p:cNvPr>
          <p:cNvSpPr txBox="1">
            <a:spLocks/>
          </p:cNvSpPr>
          <p:nvPr/>
        </p:nvSpPr>
        <p:spPr>
          <a:xfrm>
            <a:off x="437808" y="2191266"/>
            <a:ext cx="11480170" cy="3914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3175" indent="-3175" algn="l" defTabSz="914400" rtl="0" eaLnBrk="1" latinLnBrk="0" hangingPunct="1">
              <a:lnSpc>
                <a:spcPct val="90000"/>
              </a:lnSpc>
              <a:spcBef>
                <a:spcPts val="3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00"/>
              </a:spcBef>
              <a:spcAft>
                <a:spcPts val="600"/>
              </a:spcAft>
              <a:buFont typeface="Arial" panose="020B0604020202020204" pitchFamily="34" charset="0"/>
              <a:buNone/>
            </a:pPr>
            <a:r>
              <a:rPr lang="en-US" b="0" i="0" dirty="0">
                <a:solidFill>
                  <a:srgbClr val="161616"/>
                </a:solidFill>
                <a:effectLst/>
                <a:highlight>
                  <a:srgbClr val="FFFFFF"/>
                </a:highlight>
                <a:latin typeface="Segoe UI" panose="020B0502040204020203" pitchFamily="34" charset="0"/>
              </a:rPr>
              <a:t>Microsoft PowerShell cmdlets that you use in SharePoint Server help you complete simple and complex administrative tasks. Command-line Help is available in the SharePoint Management Shell</a:t>
            </a:r>
            <a:endParaRPr lang="en-US" dirty="0"/>
          </a:p>
        </p:txBody>
      </p:sp>
      <p:sp>
        <p:nvSpPr>
          <p:cNvPr id="4" name="TextBox 3">
            <a:extLst>
              <a:ext uri="{FF2B5EF4-FFF2-40B4-BE49-F238E27FC236}">
                <a16:creationId xmlns:a16="http://schemas.microsoft.com/office/drawing/2014/main" id="{3CE1A543-6CDB-66EC-E8FF-1B820F9A68E7}"/>
              </a:ext>
            </a:extLst>
          </p:cNvPr>
          <p:cNvSpPr txBox="1"/>
          <p:nvPr/>
        </p:nvSpPr>
        <p:spPr>
          <a:xfrm>
            <a:off x="509514" y="4539615"/>
            <a:ext cx="11138345" cy="363946"/>
          </a:xfrm>
          <a:prstGeom prst="rect">
            <a:avLst/>
          </a:prstGeom>
          <a:noFill/>
        </p:spPr>
        <p:txBody>
          <a:bodyPr wrap="square">
            <a:spAutoFit/>
          </a:bodyPr>
          <a:lstStyle/>
          <a:p>
            <a:r>
              <a:rPr lang="en-IN" dirty="0">
                <a:hlinkClick r:id="rId3"/>
              </a:rPr>
              <a:t>https://learn.microsoft.com/en-us/powershell/module/sharepoint-server/?view=sharepoint-server-ps</a:t>
            </a:r>
            <a:r>
              <a:rPr lang="en-IN" dirty="0"/>
              <a:t> </a:t>
            </a:r>
          </a:p>
        </p:txBody>
      </p:sp>
    </p:spTree>
    <p:extLst>
      <p:ext uri="{BB962C8B-B14F-4D97-AF65-F5344CB8AC3E}">
        <p14:creationId xmlns:p14="http://schemas.microsoft.com/office/powerpoint/2010/main" val="697966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1B0-CFDC-C262-5704-16D2659B392E}"/>
              </a:ext>
            </a:extLst>
          </p:cNvPr>
          <p:cNvSpPr>
            <a:spLocks noGrp="1"/>
          </p:cNvSpPr>
          <p:nvPr>
            <p:ph type="title"/>
          </p:nvPr>
        </p:nvSpPr>
        <p:spPr/>
        <p:txBody>
          <a:bodyPr/>
          <a:lstStyle/>
          <a:p>
            <a:r>
              <a:rPr lang="en-US" sz="3200" dirty="0">
                <a:solidFill>
                  <a:prstClr val="black"/>
                </a:solidFill>
                <a:latin typeface="Segoe UI Semibold" panose="020B0702040204020203" pitchFamily="34" charset="0"/>
                <a:cs typeface="Segoe UI Semibold" panose="020B0702040204020203" pitchFamily="34" charset="0"/>
              </a:rPr>
              <a:t>Mange SharePoint site collection</a:t>
            </a:r>
            <a:endParaRPr lang="en-IN" dirty="0"/>
          </a:p>
        </p:txBody>
      </p:sp>
      <p:sp>
        <p:nvSpPr>
          <p:cNvPr id="3" name="Text Placeholder 2">
            <a:extLst>
              <a:ext uri="{FF2B5EF4-FFF2-40B4-BE49-F238E27FC236}">
                <a16:creationId xmlns:a16="http://schemas.microsoft.com/office/drawing/2014/main" id="{759082B9-783E-E0C4-BAAC-562BD9F09581}"/>
              </a:ext>
            </a:extLst>
          </p:cNvPr>
          <p:cNvSpPr>
            <a:spLocks noGrp="1"/>
          </p:cNvSpPr>
          <p:nvPr>
            <p:ph type="body" sz="quarter" idx="10"/>
          </p:nvPr>
        </p:nvSpPr>
        <p:spPr>
          <a:xfrm>
            <a:off x="418643" y="1120690"/>
            <a:ext cx="9639300" cy="2908489"/>
          </a:xfrm>
        </p:spPr>
        <p:txBody>
          <a:bodyPr/>
          <a:lstStyle/>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site collection</a:t>
            </a:r>
          </a:p>
          <a:p>
            <a:pPr lvl="3"/>
            <a:r>
              <a:rPr lang="en-US" sz="1400" dirty="0">
                <a:solidFill>
                  <a:srgbClr val="161616"/>
                </a:solidFill>
                <a:highlight>
                  <a:srgbClr val="FFFFFF"/>
                </a:highlight>
                <a:latin typeface="Segoe UI" panose="020B0502040204020203" pitchFamily="34" charset="0"/>
              </a:rPr>
              <a:t>STS#3 template is a site with </a:t>
            </a:r>
            <a:r>
              <a:rPr lang="en-US" sz="1400" b="1" dirty="0">
                <a:solidFill>
                  <a:srgbClr val="161616"/>
                </a:solidFill>
                <a:highlight>
                  <a:srgbClr val="FFFFFF"/>
                </a:highlight>
                <a:latin typeface="Segoe UI" panose="020B0502040204020203" pitchFamily="34" charset="0"/>
              </a:rPr>
              <a:t>new</a:t>
            </a:r>
            <a:r>
              <a:rPr lang="en-US" sz="1400" dirty="0">
                <a:solidFill>
                  <a:srgbClr val="161616"/>
                </a:solidFill>
                <a:highlight>
                  <a:srgbClr val="FFFFFF"/>
                </a:highlight>
                <a:latin typeface="Segoe UI" panose="020B0502040204020203" pitchFamily="34" charset="0"/>
              </a:rPr>
              <a:t> experience </a:t>
            </a:r>
          </a:p>
          <a:p>
            <a:pPr lvl="3"/>
            <a:r>
              <a:rPr lang="en-US" sz="1400" dirty="0">
                <a:solidFill>
                  <a:srgbClr val="161616"/>
                </a:solidFill>
                <a:highlight>
                  <a:srgbClr val="FFFFFF"/>
                </a:highlight>
                <a:latin typeface="Segoe UI" panose="020B0502040204020203" pitchFamily="34" charset="0"/>
              </a:rPr>
              <a:t>STS#0 template is a site with </a:t>
            </a:r>
            <a:r>
              <a:rPr lang="en-US" sz="1400" b="1" dirty="0">
                <a:solidFill>
                  <a:srgbClr val="161616"/>
                </a:solidFill>
                <a:highlight>
                  <a:srgbClr val="FFFFFF"/>
                </a:highlight>
                <a:latin typeface="Segoe UI" panose="020B0502040204020203" pitchFamily="34" charset="0"/>
              </a:rPr>
              <a:t>classic</a:t>
            </a:r>
            <a:r>
              <a:rPr lang="en-US" sz="1400" dirty="0">
                <a:solidFill>
                  <a:srgbClr val="161616"/>
                </a:solidFill>
                <a:highlight>
                  <a:srgbClr val="FFFFFF"/>
                </a:highlight>
                <a:latin typeface="Segoe UI" panose="020B0502040204020203" pitchFamily="34" charset="0"/>
              </a:rPr>
              <a:t> experience </a:t>
            </a:r>
          </a:p>
          <a:p>
            <a:pPr lvl="2"/>
            <a:r>
              <a:rPr lang="en-US" sz="1400" dirty="0">
                <a:solidFill>
                  <a:srgbClr val="161616"/>
                </a:solidFill>
                <a:highlight>
                  <a:srgbClr val="FFFF00"/>
                </a:highlight>
                <a:latin typeface="Segoe UI" panose="020B0502040204020203" pitchFamily="34" charset="0"/>
              </a:rPr>
              <a:t>Get all Web Templates - </a:t>
            </a:r>
            <a:r>
              <a:rPr lang="en-IN" sz="1400" b="1" i="0" dirty="0">
                <a:solidFill>
                  <a:srgbClr val="1D1D1B"/>
                </a:solidFill>
                <a:effectLst/>
                <a:highlight>
                  <a:srgbClr val="FFFF00"/>
                </a:highlight>
                <a:latin typeface="Source Sans Pro" panose="020B0503030403020204" pitchFamily="34" charset="0"/>
              </a:rPr>
              <a:t>Get-</a:t>
            </a:r>
            <a:r>
              <a:rPr lang="en-IN" sz="1400" b="1" i="0" dirty="0" err="1">
                <a:solidFill>
                  <a:srgbClr val="1D1D1B"/>
                </a:solidFill>
                <a:effectLst/>
                <a:highlight>
                  <a:srgbClr val="FFFF00"/>
                </a:highlight>
                <a:latin typeface="Source Sans Pro" panose="020B0503030403020204" pitchFamily="34" charset="0"/>
              </a:rPr>
              <a:t>SPWebTemplate</a:t>
            </a:r>
            <a:endParaRPr lang="en-US" sz="1400" b="1" dirty="0">
              <a:solidFill>
                <a:srgbClr val="161616"/>
              </a:solidFill>
              <a:highlight>
                <a:srgbClr val="FFFF00"/>
              </a:highlight>
              <a:latin typeface="Segoe UI" panose="020B0502040204020203" pitchFamily="34" charset="0"/>
            </a:endParaRP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Sub Site</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Delete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Restore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Get All SharePoint Site - </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Get-</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SPSite</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 -Identity $site-</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url</a:t>
            </a:r>
            <a:endParaRPr lang="en-US" sz="2000" i="1" dirty="0">
              <a:solidFill>
                <a:prstClr val="black"/>
              </a:solidFill>
              <a:highlight>
                <a:srgbClr val="FFFF00"/>
              </a:highlight>
              <a:latin typeface="Segoe UI Semibold" panose="020B0702040204020203" pitchFamily="34" charset="0"/>
              <a:cs typeface="Segoe UI Semibold" panose="020B0702040204020203" pitchFamily="34" charset="0"/>
            </a:endParaRPr>
          </a:p>
        </p:txBody>
      </p:sp>
      <p:sp>
        <p:nvSpPr>
          <p:cNvPr id="18" name="TextBox 17">
            <a:extLst>
              <a:ext uri="{FF2B5EF4-FFF2-40B4-BE49-F238E27FC236}">
                <a16:creationId xmlns:a16="http://schemas.microsoft.com/office/drawing/2014/main" id="{07328C86-87E4-47EC-1405-07FF31EBB0ED}"/>
              </a:ext>
            </a:extLst>
          </p:cNvPr>
          <p:cNvSpPr txBox="1"/>
          <p:nvPr/>
        </p:nvSpPr>
        <p:spPr>
          <a:xfrm>
            <a:off x="978487" y="4317134"/>
            <a:ext cx="10687784" cy="2246769"/>
          </a:xfrm>
          <a:prstGeom prst="rect">
            <a:avLst/>
          </a:prstGeom>
          <a:noFill/>
        </p:spPr>
        <p:txBody>
          <a:bodyPr wrap="square">
            <a:spAutoFit/>
          </a:bodyPr>
          <a:lstStyle/>
          <a:p>
            <a:r>
              <a:rPr lang="en-IN" sz="1400" i="1" dirty="0"/>
              <a:t>Add-</a:t>
            </a:r>
            <a:r>
              <a:rPr lang="en-IN" sz="1400" i="1" dirty="0" err="1"/>
              <a:t>PSSnapin</a:t>
            </a:r>
            <a:r>
              <a:rPr lang="en-IN" sz="1400" i="1" dirty="0"/>
              <a:t> </a:t>
            </a:r>
            <a:r>
              <a:rPr lang="en-IN" sz="1400" i="1" dirty="0" err="1"/>
              <a:t>Microsoft.SharePoint.PowerShell</a:t>
            </a:r>
            <a:r>
              <a:rPr lang="en-IN" sz="1400" i="1" dirty="0"/>
              <a:t> -</a:t>
            </a:r>
            <a:r>
              <a:rPr lang="en-IN" sz="1400" i="1" dirty="0" err="1"/>
              <a:t>ErrorAction</a:t>
            </a:r>
            <a:r>
              <a:rPr lang="en-IN" sz="1400" i="1" dirty="0"/>
              <a:t> </a:t>
            </a:r>
            <a:r>
              <a:rPr lang="en-IN" sz="1400" i="1" dirty="0" err="1"/>
              <a:t>SilentlyContinue</a:t>
            </a:r>
            <a:endParaRPr lang="en-IN" sz="1400" i="1" dirty="0"/>
          </a:p>
          <a:p>
            <a:r>
              <a:rPr lang="en-IN" sz="1400" i="1" dirty="0"/>
              <a:t> </a:t>
            </a:r>
          </a:p>
          <a:p>
            <a:r>
              <a:rPr lang="en-IN" sz="1400" i="1" dirty="0"/>
              <a:t>#Configuration Variables</a:t>
            </a:r>
          </a:p>
          <a:p>
            <a:r>
              <a:rPr lang="en-IN" sz="1400" i="1" dirty="0"/>
              <a:t>$</a:t>
            </a:r>
            <a:r>
              <a:rPr lang="en-IN" sz="1400" i="1" dirty="0" err="1"/>
              <a:t>SiteCollURL</a:t>
            </a:r>
            <a:r>
              <a:rPr lang="en-IN" sz="1400" i="1" dirty="0"/>
              <a:t> = "https://sharepoint/sites/Sales"</a:t>
            </a:r>
          </a:p>
          <a:p>
            <a:r>
              <a:rPr lang="en-IN" sz="1400" i="1" dirty="0"/>
              <a:t>$</a:t>
            </a:r>
            <a:r>
              <a:rPr lang="en-IN" sz="1400" i="1" dirty="0" err="1"/>
              <a:t>SiteName</a:t>
            </a:r>
            <a:r>
              <a:rPr lang="en-IN" sz="1400" i="1" dirty="0"/>
              <a:t> = "Sales Team Site"</a:t>
            </a:r>
          </a:p>
          <a:p>
            <a:r>
              <a:rPr lang="en-IN" sz="1400" i="1" dirty="0"/>
              <a:t>$</a:t>
            </a:r>
            <a:r>
              <a:rPr lang="en-IN" sz="1400" i="1" dirty="0" err="1"/>
              <a:t>SiteOwner</a:t>
            </a:r>
            <a:r>
              <a:rPr lang="en-IN" sz="1400" i="1" dirty="0"/>
              <a:t> = “SP\administrator"</a:t>
            </a:r>
          </a:p>
          <a:p>
            <a:r>
              <a:rPr lang="en-IN" sz="1400" i="1" dirty="0"/>
              <a:t>$</a:t>
            </a:r>
            <a:r>
              <a:rPr lang="en-IN" sz="1400" i="1" dirty="0" err="1"/>
              <a:t>SiteTemplate</a:t>
            </a:r>
            <a:r>
              <a:rPr lang="en-IN" sz="1400" i="1" dirty="0"/>
              <a:t> = "STS#0"  #Team Site Template</a:t>
            </a:r>
          </a:p>
          <a:p>
            <a:r>
              <a:rPr lang="en-IN" sz="1400" i="1" dirty="0"/>
              <a:t> </a:t>
            </a:r>
          </a:p>
          <a:p>
            <a:r>
              <a:rPr lang="en-IN" sz="1400" i="1" dirty="0"/>
              <a:t>#Create new Site Collection</a:t>
            </a:r>
          </a:p>
          <a:p>
            <a:r>
              <a:rPr lang="en-IN" sz="1400" i="1" dirty="0"/>
              <a:t>New-</a:t>
            </a:r>
            <a:r>
              <a:rPr lang="en-IN" sz="1400" i="1" dirty="0" err="1"/>
              <a:t>SPSite</a:t>
            </a:r>
            <a:r>
              <a:rPr lang="en-IN" sz="1400" i="1" dirty="0"/>
              <a:t> -URL $</a:t>
            </a:r>
            <a:r>
              <a:rPr lang="en-IN" sz="1400" i="1" dirty="0" err="1"/>
              <a:t>SiteCollURL</a:t>
            </a:r>
            <a:r>
              <a:rPr lang="en-IN" sz="1400" i="1" dirty="0"/>
              <a:t> -</a:t>
            </a:r>
            <a:r>
              <a:rPr lang="en-IN" sz="1400" i="1" dirty="0" err="1"/>
              <a:t>OwnerAlias</a:t>
            </a:r>
            <a:r>
              <a:rPr lang="en-IN" sz="1400" i="1" dirty="0"/>
              <a:t> $</a:t>
            </a:r>
            <a:r>
              <a:rPr lang="en-IN" sz="1400" i="1" dirty="0" err="1"/>
              <a:t>SiteOwner</a:t>
            </a:r>
            <a:r>
              <a:rPr lang="en-IN" sz="1400" i="1" dirty="0"/>
              <a:t> -Template $</a:t>
            </a:r>
            <a:r>
              <a:rPr lang="en-IN" sz="1400" i="1" dirty="0" err="1"/>
              <a:t>SiteTemplate</a:t>
            </a:r>
            <a:r>
              <a:rPr lang="en-IN" sz="1400" i="1" dirty="0"/>
              <a:t> -Name $</a:t>
            </a:r>
            <a:r>
              <a:rPr lang="en-IN" sz="1400" i="1" dirty="0" err="1"/>
              <a:t>SiteName</a:t>
            </a:r>
            <a:endParaRPr lang="en-IN" sz="1400" i="1" dirty="0"/>
          </a:p>
        </p:txBody>
      </p:sp>
    </p:spTree>
    <p:extLst>
      <p:ext uri="{BB962C8B-B14F-4D97-AF65-F5344CB8AC3E}">
        <p14:creationId xmlns:p14="http://schemas.microsoft.com/office/powerpoint/2010/main" val="34726806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9B32-CBCE-A588-E73C-3BB4A064E660}"/>
              </a:ext>
            </a:extLst>
          </p:cNvPr>
          <p:cNvSpPr>
            <a:spLocks noGrp="1"/>
          </p:cNvSpPr>
          <p:nvPr>
            <p:ph type="title"/>
          </p:nvPr>
        </p:nvSpPr>
        <p:spPr/>
        <p:txBody>
          <a:bodyPr/>
          <a:lstStyle/>
          <a:p>
            <a:r>
              <a:rPr lang="en-IN" dirty="0"/>
              <a:t>Manage List</a:t>
            </a:r>
          </a:p>
        </p:txBody>
      </p:sp>
      <p:sp>
        <p:nvSpPr>
          <p:cNvPr id="3" name="Text Placeholder 2">
            <a:extLst>
              <a:ext uri="{FF2B5EF4-FFF2-40B4-BE49-F238E27FC236}">
                <a16:creationId xmlns:a16="http://schemas.microsoft.com/office/drawing/2014/main" id="{4D06736E-4771-35E0-D8C4-742E1742F866}"/>
              </a:ext>
            </a:extLst>
          </p:cNvPr>
          <p:cNvSpPr>
            <a:spLocks noGrp="1"/>
          </p:cNvSpPr>
          <p:nvPr>
            <p:ph type="body" sz="quarter" idx="10"/>
          </p:nvPr>
        </p:nvSpPr>
        <p:spPr>
          <a:xfrm>
            <a:off x="529564" y="1120690"/>
            <a:ext cx="4962973" cy="5601533"/>
          </a:xfrm>
        </p:spPr>
        <p:txBody>
          <a:bodyPr/>
          <a:lstStyle/>
          <a:p>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Add - </a:t>
            </a:r>
            <a:r>
              <a:rPr lang="en-IN" sz="1600" dirty="0" err="1">
                <a:highlight>
                  <a:srgbClr val="FFFF00"/>
                </a:highlight>
                <a:latin typeface="Calibri" panose="020F0502020204030204" pitchFamily="34" charset="0"/>
                <a:ea typeface="Calibri" panose="020F0502020204030204" pitchFamily="34" charset="0"/>
                <a:cs typeface="Calibri" panose="020F0502020204030204" pitchFamily="34" charset="0"/>
              </a:rPr>
              <a:t>PSSnapin</a:t>
            </a:r>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IN" sz="1600" dirty="0" err="1">
                <a:highlight>
                  <a:srgbClr val="FFFF00"/>
                </a:highlight>
                <a:latin typeface="Calibri" panose="020F0502020204030204" pitchFamily="34" charset="0"/>
                <a:ea typeface="Calibri" panose="020F0502020204030204" pitchFamily="34" charset="0"/>
                <a:cs typeface="Calibri" panose="020F0502020204030204" pitchFamily="34" charset="0"/>
              </a:rPr>
              <a:t>Microsoft.SharePoint.PowerShell</a:t>
            </a:r>
            <a:r>
              <a:rPr lang="en-IN" sz="1600" dirty="0">
                <a:highlight>
                  <a:srgbClr val="FFFF00"/>
                </a:highlight>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function </a:t>
            </a:r>
            <a:r>
              <a:rPr lang="en-IN" sz="1600" dirty="0" err="1">
                <a:latin typeface="Calibri" panose="020F0502020204030204" pitchFamily="34" charset="0"/>
                <a:ea typeface="Calibri" panose="020F0502020204030204" pitchFamily="34" charset="0"/>
                <a:cs typeface="Calibri" panose="020F0502020204030204" pitchFamily="34" charset="0"/>
              </a:rPr>
              <a:t>CreateCustomList</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siteCollectionUrl</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spWeb</a:t>
            </a:r>
            <a:r>
              <a:rPr lang="en-IN" sz="1600" dirty="0">
                <a:latin typeface="Calibri" panose="020F0502020204030204" pitchFamily="34" charset="0"/>
                <a:ea typeface="Calibri" panose="020F0502020204030204" pitchFamily="34" charset="0"/>
                <a:cs typeface="Calibri" panose="020F0502020204030204" pitchFamily="34" charset="0"/>
              </a:rPr>
              <a:t> = Get - </a:t>
            </a:r>
            <a:r>
              <a:rPr lang="en-IN" sz="1600" dirty="0" err="1">
                <a:latin typeface="Calibri" panose="020F0502020204030204" pitchFamily="34" charset="0"/>
                <a:ea typeface="Calibri" panose="020F0502020204030204" pitchFamily="34" charset="0"/>
                <a:cs typeface="Calibri" panose="020F0502020204030204" pitchFamily="34" charset="0"/>
              </a:rPr>
              <a:t>SPWeb</a:t>
            </a:r>
            <a:r>
              <a:rPr lang="en-IN" sz="1600" dirty="0">
                <a:latin typeface="Calibri" panose="020F0502020204030204" pitchFamily="34" charset="0"/>
                <a:ea typeface="Calibri" panose="020F0502020204030204" pitchFamily="34" charset="0"/>
                <a:cs typeface="Calibri" panose="020F0502020204030204" pitchFamily="34" charset="0"/>
              </a:rPr>
              <a:t> - Identity $</a:t>
            </a:r>
            <a:r>
              <a:rPr lang="en-IN" sz="1600" dirty="0" err="1">
                <a:latin typeface="Calibri" panose="020F0502020204030204" pitchFamily="34" charset="0"/>
                <a:ea typeface="Calibri" panose="020F0502020204030204" pitchFamily="34" charset="0"/>
                <a:cs typeface="Calibri" panose="020F0502020204030204" pitchFamily="34" charset="0"/>
              </a:rPr>
              <a:t>siteCollectionUrl</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spTemplate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spWeb.ListTemplates</a:t>
            </a:r>
            <a:r>
              <a:rPr lang="en-IN" sz="1600" dirty="0">
                <a:latin typeface="Calibri" panose="020F0502020204030204" pitchFamily="34" charset="0"/>
                <a:ea typeface="Calibri" panose="020F0502020204030204" pitchFamily="34" charset="0"/>
                <a:cs typeface="Calibri" panose="020F0502020204030204" pitchFamily="34" charset="0"/>
              </a:rPr>
              <a:t>["Custom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spListCollection</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spWeb.Lists</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spListCollection.Add</a:t>
            </a:r>
            <a:r>
              <a:rPr lang="en-IN" sz="1600" dirty="0">
                <a:latin typeface="Calibri" panose="020F0502020204030204" pitchFamily="34" charset="0"/>
                <a:ea typeface="Calibri" panose="020F0502020204030204" pitchFamily="34" charset="0"/>
                <a:cs typeface="Calibri" panose="020F0502020204030204" pitchFamily="34" charset="0"/>
              </a:rPr>
              <a:t>($</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spTemplate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$path = $</a:t>
            </a:r>
            <a:r>
              <a:rPr lang="en-IN" sz="1600" dirty="0" err="1">
                <a:latin typeface="Calibri" panose="020F0502020204030204" pitchFamily="34" charset="0"/>
                <a:ea typeface="Calibri" panose="020F0502020204030204" pitchFamily="34" charset="0"/>
                <a:cs typeface="Calibri" panose="020F0502020204030204" pitchFamily="34" charset="0"/>
              </a:rPr>
              <a:t>spWeb.url.trim</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spWeb.GetList</a:t>
            </a:r>
            <a:r>
              <a:rPr lang="en-IN" sz="1600" dirty="0">
                <a:latin typeface="Calibri" panose="020F0502020204030204" pitchFamily="34" charset="0"/>
                <a:ea typeface="Calibri" panose="020F0502020204030204" pitchFamily="34" charset="0"/>
                <a:cs typeface="Calibri" panose="020F0502020204030204" pitchFamily="34" charset="0"/>
              </a:rPr>
              <a:t>("$path/Lists/$</a:t>
            </a:r>
            <a:r>
              <a:rPr lang="en-IN" sz="1600" dirty="0" err="1">
                <a:latin typeface="Calibri" panose="020F0502020204030204" pitchFamily="34" charset="0"/>
                <a:ea typeface="Calibri" panose="020F0502020204030204" pitchFamily="34" charset="0"/>
                <a:cs typeface="Calibri" panose="020F0502020204030204" pitchFamily="34" charset="0"/>
              </a:rPr>
              <a:t>listName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#adding the field type(Number) to the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Microsoft.SharePoint.SPFieldType</a:t>
            </a:r>
            <a:r>
              <a:rPr lang="en-IN" sz="1600" dirty="0">
                <a:latin typeface="Calibri" panose="020F0502020204030204" pitchFamily="34" charset="0"/>
                <a:ea typeface="Calibri" panose="020F0502020204030204" pitchFamily="34" charset="0"/>
                <a:cs typeface="Calibri" panose="020F0502020204030204" pitchFamily="34" charset="0"/>
              </a:rPr>
              <a:t>]::Number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spList.Fields.Add</a:t>
            </a:r>
            <a:r>
              <a:rPr lang="en-IN" sz="1600" dirty="0">
                <a:latin typeface="Calibri" panose="020F0502020204030204" pitchFamily="34" charset="0"/>
                <a:ea typeface="Calibri" panose="020F0502020204030204" pitchFamily="34" charset="0"/>
                <a:cs typeface="Calibri" panose="020F0502020204030204" pitchFamily="34" charset="0"/>
              </a:rPr>
              <a:t>("Area",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$false)  </a:t>
            </a:r>
          </a:p>
          <a:p>
            <a:r>
              <a:rPr lang="en-IN" sz="1600" dirty="0">
                <a:latin typeface="Calibri" panose="020F0502020204030204" pitchFamily="34" charset="0"/>
                <a:ea typeface="Calibri" panose="020F0502020204030204" pitchFamily="34" charset="0"/>
                <a:cs typeface="Calibri" panose="020F0502020204030204" pitchFamily="34" charset="0"/>
              </a:rPr>
              <a:t>     #adding the field type(Number) to the list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Microsoft.SharePoint.SPFieldType</a:t>
            </a:r>
            <a:r>
              <a:rPr lang="en-IN" sz="1600" dirty="0">
                <a:latin typeface="Calibri" panose="020F0502020204030204" pitchFamily="34" charset="0"/>
                <a:ea typeface="Calibri" panose="020F0502020204030204" pitchFamily="34" charset="0"/>
                <a:cs typeface="Calibri" panose="020F0502020204030204" pitchFamily="34" charset="0"/>
              </a:rPr>
              <a:t>]::Number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spList.Fields.Add</a:t>
            </a:r>
            <a:r>
              <a:rPr lang="en-IN" sz="1600" dirty="0">
                <a:latin typeface="Calibri" panose="020F0502020204030204" pitchFamily="34" charset="0"/>
                <a:ea typeface="Calibri" panose="020F0502020204030204" pitchFamily="34" charset="0"/>
                <a:cs typeface="Calibri" panose="020F0502020204030204" pitchFamily="34" charset="0"/>
              </a:rPr>
              <a:t>("Population", $</a:t>
            </a:r>
            <a:r>
              <a:rPr lang="en-IN" sz="1600" dirty="0" err="1">
                <a:latin typeface="Calibri" panose="020F0502020204030204" pitchFamily="34" charset="0"/>
                <a:ea typeface="Calibri" panose="020F0502020204030204" pitchFamily="34" charset="0"/>
                <a:cs typeface="Calibri" panose="020F0502020204030204" pitchFamily="34" charset="0"/>
              </a:rPr>
              <a:t>spFieldType</a:t>
            </a:r>
            <a:r>
              <a:rPr lang="en-IN" sz="1600" dirty="0">
                <a:latin typeface="Calibri" panose="020F0502020204030204" pitchFamily="34" charset="0"/>
                <a:ea typeface="Calibri" panose="020F0502020204030204" pitchFamily="34" charset="0"/>
                <a:cs typeface="Calibri" panose="020F0502020204030204" pitchFamily="34" charset="0"/>
              </a:rPr>
              <a:t>, $false)  </a:t>
            </a:r>
          </a:p>
          <a:p>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spList.Update</a:t>
            </a:r>
            <a:r>
              <a:rPr lang="en-IN" sz="1600" dirty="0">
                <a:latin typeface="Calibri" panose="020F0502020204030204" pitchFamily="34" charset="0"/>
                <a:ea typeface="Calibri" panose="020F0502020204030204" pitchFamily="34" charset="0"/>
                <a:cs typeface="Calibri" panose="020F0502020204030204" pitchFamily="34" charset="0"/>
              </a:rPr>
              <a:t>()  </a:t>
            </a:r>
          </a:p>
          <a:p>
            <a:r>
              <a:rPr lang="en-IN" sz="1600" dirty="0">
                <a:latin typeface="Calibri" panose="020F0502020204030204" pitchFamily="34" charset="0"/>
                <a:ea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28C6BB01-65AF-40BE-73A4-9539194BD8B1}"/>
              </a:ext>
            </a:extLst>
          </p:cNvPr>
          <p:cNvSpPr txBox="1"/>
          <p:nvPr/>
        </p:nvSpPr>
        <p:spPr>
          <a:xfrm>
            <a:off x="6433019" y="4158462"/>
            <a:ext cx="4858901" cy="1754326"/>
          </a:xfrm>
          <a:prstGeom prst="rect">
            <a:avLst/>
          </a:prstGeom>
          <a:noFill/>
        </p:spPr>
        <p:txBody>
          <a:bodyPr wrap="square">
            <a:spAutoFit/>
          </a:bodyPr>
          <a:lstStyle/>
          <a:p>
            <a:endParaRPr lang="en-IN" sz="1800" dirty="0"/>
          </a:p>
          <a:p>
            <a:r>
              <a:rPr lang="en-IN" sz="1800" dirty="0"/>
              <a:t>  </a:t>
            </a:r>
          </a:p>
          <a:p>
            <a:r>
              <a:rPr lang="en-IN" sz="1800" dirty="0">
                <a:highlight>
                  <a:srgbClr val="FFFF00"/>
                </a:highlight>
              </a:rPr>
              <a:t>$</a:t>
            </a:r>
            <a:r>
              <a:rPr lang="en-IN" sz="1800" dirty="0" err="1">
                <a:highlight>
                  <a:srgbClr val="FFFF00"/>
                </a:highlight>
              </a:rPr>
              <a:t>siteCollectionUrl</a:t>
            </a:r>
            <a:r>
              <a:rPr lang="en-IN" sz="1800" dirty="0">
                <a:highlight>
                  <a:srgbClr val="FFFF00"/>
                </a:highlight>
              </a:rPr>
              <a:t> = "</a:t>
            </a:r>
            <a:r>
              <a:rPr lang="en-IN" sz="1800">
                <a:highlight>
                  <a:srgbClr val="FFFF00"/>
                </a:highlight>
              </a:rPr>
              <a:t>http://sharepoint/"  </a:t>
            </a:r>
            <a:endParaRPr lang="en-IN" sz="1800" dirty="0">
              <a:highlight>
                <a:srgbClr val="FFFF00"/>
              </a:highlight>
            </a:endParaRPr>
          </a:p>
          <a:p>
            <a:r>
              <a:rPr lang="en-IN" sz="1800" dirty="0">
                <a:highlight>
                  <a:srgbClr val="FFFF00"/>
                </a:highlight>
              </a:rPr>
              <a:t>$</a:t>
            </a:r>
            <a:r>
              <a:rPr lang="en-IN" sz="1800" dirty="0" err="1">
                <a:highlight>
                  <a:srgbClr val="FFFF00"/>
                </a:highlight>
              </a:rPr>
              <a:t>listName</a:t>
            </a:r>
            <a:r>
              <a:rPr lang="en-IN" sz="1800" dirty="0">
                <a:highlight>
                  <a:srgbClr val="FFFF00"/>
                </a:highlight>
              </a:rPr>
              <a:t> = "Continents"  </a:t>
            </a:r>
          </a:p>
          <a:p>
            <a:r>
              <a:rPr lang="en-IN" sz="1800" dirty="0">
                <a:highlight>
                  <a:srgbClr val="FFFF00"/>
                </a:highlight>
              </a:rPr>
              <a:t>  </a:t>
            </a:r>
          </a:p>
          <a:p>
            <a:r>
              <a:rPr lang="en-IN" sz="1800" dirty="0" err="1">
                <a:highlight>
                  <a:srgbClr val="FFFF00"/>
                </a:highlight>
              </a:rPr>
              <a:t>CreateCustomList</a:t>
            </a:r>
            <a:r>
              <a:rPr lang="en-IN" sz="1800" dirty="0">
                <a:highlight>
                  <a:srgbClr val="FFFF00"/>
                </a:highlight>
              </a:rPr>
              <a:t> $</a:t>
            </a:r>
            <a:r>
              <a:rPr lang="en-IN" sz="1800" dirty="0" err="1">
                <a:highlight>
                  <a:srgbClr val="FFFF00"/>
                </a:highlight>
              </a:rPr>
              <a:t>siteCollectionUrl</a:t>
            </a:r>
            <a:r>
              <a:rPr lang="en-IN" sz="1800" dirty="0">
                <a:highlight>
                  <a:srgbClr val="FFFF00"/>
                </a:highlight>
              </a:rPr>
              <a:t> $</a:t>
            </a:r>
            <a:r>
              <a:rPr lang="en-IN" sz="1800" dirty="0" err="1">
                <a:highlight>
                  <a:srgbClr val="FFFF00"/>
                </a:highlight>
              </a:rPr>
              <a:t>listName</a:t>
            </a:r>
            <a:endParaRPr lang="en-IN" sz="1800" dirty="0">
              <a:highlight>
                <a:srgbClr val="FFFF00"/>
              </a:highlight>
            </a:endParaRPr>
          </a:p>
        </p:txBody>
      </p:sp>
    </p:spTree>
    <p:extLst>
      <p:ext uri="{BB962C8B-B14F-4D97-AF65-F5344CB8AC3E}">
        <p14:creationId xmlns:p14="http://schemas.microsoft.com/office/powerpoint/2010/main" val="1601555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3355</TotalTime>
  <Words>733</Words>
  <Application>Microsoft Office PowerPoint</Application>
  <PresentationFormat>Widescreen</PresentationFormat>
  <Paragraphs>101</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Semibold</vt:lpstr>
      <vt:lpstr>Source Sans Pro</vt:lpstr>
      <vt:lpstr>Wingdings</vt:lpstr>
      <vt:lpstr>Microsoft Power Platform Template</vt:lpstr>
      <vt:lpstr>Module 11:Working with PowerShell</vt:lpstr>
      <vt:lpstr>Module 11</vt:lpstr>
      <vt:lpstr>SharePoint Structure</vt:lpstr>
      <vt:lpstr>App Studio</vt:lpstr>
      <vt:lpstr>App Studio</vt:lpstr>
      <vt:lpstr>App Studio</vt:lpstr>
      <vt:lpstr>Mange SharePoint site collection</vt:lpstr>
      <vt:lpstr>Manage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2024-04-19T10:35:36Z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