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551" r:id="rId4"/>
  </p:sldMasterIdLst>
  <p:notesMasterIdLst>
    <p:notesMasterId r:id="rId9"/>
  </p:notesMasterIdLst>
  <p:handoutMasterIdLst>
    <p:handoutMasterId r:id="rId10"/>
  </p:handoutMasterIdLst>
  <p:sldIdLst>
    <p:sldId id="1721" r:id="rId5"/>
    <p:sldId id="1787" r:id="rId6"/>
    <p:sldId id="1799" r:id="rId7"/>
    <p:sldId id="1786" r:id="rId8"/>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 id="3" name="Mary Feil-Jacobs" initials="MF" lastIdx="22" clrIdx="3"/>
  <p:cmAuthor id="4" name="Angela Powell" initials="AP" lastIdx="9"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42774"/>
    <a:srgbClr val="243A5E"/>
    <a:srgbClr val="7B6507"/>
    <a:srgbClr val="0B556A"/>
    <a:srgbClr val="0066FF"/>
    <a:srgbClr val="F2C811"/>
    <a:srgbClr val="3C3C41"/>
    <a:srgbClr val="4BCBEE"/>
    <a:srgbClr val="1392B4"/>
    <a:srgbClr val="59B4D9"/>
  </p:clrMru>
  <p:extLst>
    <p:ext uri="{E76CE94A-603C-4142-B9EB-6D1370010A27}">
      <p14:discardImageEditData xmlns:p14="http://schemas.microsoft.com/office/powerpoint/2010/main" val="1"/>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38EBFBF-6347-4115-BB9D-6F12FE59256D}" v="1" dt="2024-04-16T00:49:21.97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15" autoAdjust="0"/>
    <p:restoredTop sz="81171" autoAdjust="0"/>
  </p:normalViewPr>
  <p:slideViewPr>
    <p:cSldViewPr snapToGrid="0">
      <p:cViewPr varScale="1">
        <p:scale>
          <a:sx n="78" d="100"/>
          <a:sy n="78" d="100"/>
        </p:scale>
        <p:origin x="546" y="51"/>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2334" y="6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customXml" Target="../customXml/item2.xml"/><Relationship Id="rId16"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nkins NS" userId="8bdba4d2-1367-40cf-ad35-f59b31261896" providerId="ADAL" clId="{72A09D19-6542-4AE4-9578-002F840EFF0C}"/>
    <pc:docChg chg="undo custSel modSld">
      <pc:chgData name="Jenkins NS" userId="8bdba4d2-1367-40cf-ad35-f59b31261896" providerId="ADAL" clId="{72A09D19-6542-4AE4-9578-002F840EFF0C}" dt="2024-04-16T00:43:55.637" v="9" actId="14100"/>
      <pc:docMkLst>
        <pc:docMk/>
      </pc:docMkLst>
      <pc:sldChg chg="modSp mod">
        <pc:chgData name="Jenkins NS" userId="8bdba4d2-1367-40cf-ad35-f59b31261896" providerId="ADAL" clId="{72A09D19-6542-4AE4-9578-002F840EFF0C}" dt="2024-04-16T00:43:41.693" v="2" actId="20577"/>
        <pc:sldMkLst>
          <pc:docMk/>
          <pc:sldMk cId="2207846016" sldId="1721"/>
        </pc:sldMkLst>
        <pc:spChg chg="mod">
          <ac:chgData name="Jenkins NS" userId="8bdba4d2-1367-40cf-ad35-f59b31261896" providerId="ADAL" clId="{72A09D19-6542-4AE4-9578-002F840EFF0C}" dt="2024-04-16T00:43:41.693" v="2" actId="20577"/>
          <ac:spMkLst>
            <pc:docMk/>
            <pc:sldMk cId="2207846016" sldId="1721"/>
            <ac:spMk id="2" creationId="{14E9BD13-1407-45B7-B725-D41AAC05BF6D}"/>
          </ac:spMkLst>
        </pc:spChg>
      </pc:sldChg>
      <pc:sldChg chg="modSp mod">
        <pc:chgData name="Jenkins NS" userId="8bdba4d2-1367-40cf-ad35-f59b31261896" providerId="ADAL" clId="{72A09D19-6542-4AE4-9578-002F840EFF0C}" dt="2024-04-16T00:43:55.637" v="9" actId="14100"/>
        <pc:sldMkLst>
          <pc:docMk/>
          <pc:sldMk cId="1502623397" sldId="1787"/>
        </pc:sldMkLst>
        <pc:spChg chg="mod">
          <ac:chgData name="Jenkins NS" userId="8bdba4d2-1367-40cf-ad35-f59b31261896" providerId="ADAL" clId="{72A09D19-6542-4AE4-9578-002F840EFF0C}" dt="2024-04-16T00:43:55.637" v="9" actId="14100"/>
          <ac:spMkLst>
            <pc:docMk/>
            <pc:sldMk cId="1502623397" sldId="1787"/>
            <ac:spMk id="21" creationId="{F0A56F51-4A3E-CFFD-1B72-BBAEC6DBC445}"/>
          </ac:spMkLst>
        </pc:spChg>
      </pc:sldChg>
    </pc:docChg>
  </pc:docChgLst>
  <pc:docChgLst>
    <pc:chgData name="Jenkins NS" userId="8bdba4d2-1367-40cf-ad35-f59b31261896" providerId="ADAL" clId="{D38EBFBF-6347-4115-BB9D-6F12FE59256D}"/>
    <pc:docChg chg="addSld delSld modSld">
      <pc:chgData name="Jenkins NS" userId="8bdba4d2-1367-40cf-ad35-f59b31261896" providerId="ADAL" clId="{D38EBFBF-6347-4115-BB9D-6F12FE59256D}" dt="2024-04-19T11:01:53.519" v="26" actId="15"/>
      <pc:docMkLst>
        <pc:docMk/>
      </pc:docMkLst>
      <pc:sldChg chg="modSp mod">
        <pc:chgData name="Jenkins NS" userId="8bdba4d2-1367-40cf-ad35-f59b31261896" providerId="ADAL" clId="{D38EBFBF-6347-4115-BB9D-6F12FE59256D}" dt="2024-04-16T00:48:28.116" v="4"/>
        <pc:sldMkLst>
          <pc:docMk/>
          <pc:sldMk cId="2207846016" sldId="1721"/>
        </pc:sldMkLst>
        <pc:spChg chg="mod">
          <ac:chgData name="Jenkins NS" userId="8bdba4d2-1367-40cf-ad35-f59b31261896" providerId="ADAL" clId="{D38EBFBF-6347-4115-BB9D-6F12FE59256D}" dt="2024-04-16T00:48:28.116" v="4"/>
          <ac:spMkLst>
            <pc:docMk/>
            <pc:sldMk cId="2207846016" sldId="1721"/>
            <ac:spMk id="2" creationId="{14E9BD13-1407-45B7-B725-D41AAC05BF6D}"/>
          </ac:spMkLst>
        </pc:spChg>
      </pc:sldChg>
      <pc:sldChg chg="modSp mod">
        <pc:chgData name="Jenkins NS" userId="8bdba4d2-1367-40cf-ad35-f59b31261896" providerId="ADAL" clId="{D38EBFBF-6347-4115-BB9D-6F12FE59256D}" dt="2024-04-19T09:54:44.641" v="22" actId="20577"/>
        <pc:sldMkLst>
          <pc:docMk/>
          <pc:sldMk cId="1502623397" sldId="1787"/>
        </pc:sldMkLst>
        <pc:spChg chg="mod">
          <ac:chgData name="Jenkins NS" userId="8bdba4d2-1367-40cf-ad35-f59b31261896" providerId="ADAL" clId="{D38EBFBF-6347-4115-BB9D-6F12FE59256D}" dt="2024-04-16T00:48:36.269" v="7" actId="20577"/>
          <ac:spMkLst>
            <pc:docMk/>
            <pc:sldMk cId="1502623397" sldId="1787"/>
            <ac:spMk id="21" creationId="{F0A56F51-4A3E-CFFD-1B72-BBAEC6DBC445}"/>
          </ac:spMkLst>
        </pc:spChg>
        <pc:spChg chg="mod">
          <ac:chgData name="Jenkins NS" userId="8bdba4d2-1367-40cf-ad35-f59b31261896" providerId="ADAL" clId="{D38EBFBF-6347-4115-BB9D-6F12FE59256D}" dt="2024-04-19T09:54:44.641" v="22" actId="20577"/>
          <ac:spMkLst>
            <pc:docMk/>
            <pc:sldMk cId="1502623397" sldId="1787"/>
            <ac:spMk id="22" creationId="{D88E0093-70AB-B213-4139-79A142731C8D}"/>
          </ac:spMkLst>
        </pc:spChg>
        <pc:spChg chg="mod">
          <ac:chgData name="Jenkins NS" userId="8bdba4d2-1367-40cf-ad35-f59b31261896" providerId="ADAL" clId="{D38EBFBF-6347-4115-BB9D-6F12FE59256D}" dt="2024-04-16T00:48:33.440" v="5"/>
          <ac:spMkLst>
            <pc:docMk/>
            <pc:sldMk cId="1502623397" sldId="1787"/>
            <ac:spMk id="26" creationId="{A5B17090-EB99-7A66-535F-C01C424C78E9}"/>
          </ac:spMkLst>
        </pc:spChg>
      </pc:sldChg>
      <pc:sldChg chg="modSp del mod">
        <pc:chgData name="Jenkins NS" userId="8bdba4d2-1367-40cf-ad35-f59b31261896" providerId="ADAL" clId="{D38EBFBF-6347-4115-BB9D-6F12FE59256D}" dt="2024-04-19T09:54:36.277" v="20" actId="47"/>
        <pc:sldMkLst>
          <pc:docMk/>
          <pc:sldMk cId="2140756581" sldId="1798"/>
        </pc:sldMkLst>
        <pc:spChg chg="mod">
          <ac:chgData name="Jenkins NS" userId="8bdba4d2-1367-40cf-ad35-f59b31261896" providerId="ADAL" clId="{D38EBFBF-6347-4115-BB9D-6F12FE59256D}" dt="2024-04-16T00:49:09.989" v="14" actId="20577"/>
          <ac:spMkLst>
            <pc:docMk/>
            <pc:sldMk cId="2140756581" sldId="1798"/>
            <ac:spMk id="2" creationId="{AEDC7849-7A1D-9C20-074C-419D14118140}"/>
          </ac:spMkLst>
        </pc:spChg>
      </pc:sldChg>
      <pc:sldChg chg="modSp mod">
        <pc:chgData name="Jenkins NS" userId="8bdba4d2-1367-40cf-ad35-f59b31261896" providerId="ADAL" clId="{D38EBFBF-6347-4115-BB9D-6F12FE59256D}" dt="2024-04-19T11:01:53.519" v="26" actId="15"/>
        <pc:sldMkLst>
          <pc:docMk/>
          <pc:sldMk cId="4279919063" sldId="1799"/>
        </pc:sldMkLst>
        <pc:spChg chg="mod">
          <ac:chgData name="Jenkins NS" userId="8bdba4d2-1367-40cf-ad35-f59b31261896" providerId="ADAL" clId="{D38EBFBF-6347-4115-BB9D-6F12FE59256D}" dt="2024-04-16T00:49:17.832" v="16"/>
          <ac:spMkLst>
            <pc:docMk/>
            <pc:sldMk cId="4279919063" sldId="1799"/>
            <ac:spMk id="2" creationId="{8EB6798D-C107-46A4-F690-5DC74008C2A1}"/>
          </ac:spMkLst>
        </pc:spChg>
        <pc:spChg chg="mod">
          <ac:chgData name="Jenkins NS" userId="8bdba4d2-1367-40cf-ad35-f59b31261896" providerId="ADAL" clId="{D38EBFBF-6347-4115-BB9D-6F12FE59256D}" dt="2024-04-19T11:01:53.519" v="26" actId="15"/>
          <ac:spMkLst>
            <pc:docMk/>
            <pc:sldMk cId="4279919063" sldId="1799"/>
            <ac:spMk id="3" creationId="{01C14C1C-D8FE-F5E0-CBF7-7714DEF3102C}"/>
          </ac:spMkLst>
        </pc:spChg>
      </pc:sldChg>
      <pc:sldChg chg="modSp add del mod">
        <pc:chgData name="Jenkins NS" userId="8bdba4d2-1367-40cf-ad35-f59b31261896" providerId="ADAL" clId="{D38EBFBF-6347-4115-BB9D-6F12FE59256D}" dt="2024-04-19T09:54:41.880" v="21" actId="47"/>
        <pc:sldMkLst>
          <pc:docMk/>
          <pc:sldMk cId="761392991" sldId="1800"/>
        </pc:sldMkLst>
        <pc:spChg chg="mod">
          <ac:chgData name="Jenkins NS" userId="8bdba4d2-1367-40cf-ad35-f59b31261896" providerId="ADAL" clId="{D38EBFBF-6347-4115-BB9D-6F12FE59256D}" dt="2024-04-16T00:49:28.072" v="19" actId="20577"/>
          <ac:spMkLst>
            <pc:docMk/>
            <pc:sldMk cId="761392991" sldId="1800"/>
            <ac:spMk id="2" creationId="{8EB6798D-C107-46A4-F690-5DC74008C2A1}"/>
          </ac:spMkLst>
        </pc:spChg>
      </pc:sldChg>
    </pc:docChg>
  </pc:docChgLst>
  <pc:docChgLst>
    <pc:chgData name="Jenkins NS" userId="8bdba4d2-1367-40cf-ad35-f59b31261896" providerId="ADAL" clId="{C7FA82FC-EBBB-4089-9713-4914E052943B}"/>
    <pc:docChg chg="custSel addSld delSld modSld">
      <pc:chgData name="Jenkins NS" userId="8bdba4d2-1367-40cf-ad35-f59b31261896" providerId="ADAL" clId="{C7FA82FC-EBBB-4089-9713-4914E052943B}" dt="2024-04-15T03:25:57.214" v="64" actId="20577"/>
      <pc:docMkLst>
        <pc:docMk/>
      </pc:docMkLst>
      <pc:sldChg chg="modSp mod">
        <pc:chgData name="Jenkins NS" userId="8bdba4d2-1367-40cf-ad35-f59b31261896" providerId="ADAL" clId="{C7FA82FC-EBBB-4089-9713-4914E052943B}" dt="2024-04-15T03:24:15.349" v="4" actId="108"/>
        <pc:sldMkLst>
          <pc:docMk/>
          <pc:sldMk cId="2207846016" sldId="1721"/>
        </pc:sldMkLst>
        <pc:spChg chg="mod">
          <ac:chgData name="Jenkins NS" userId="8bdba4d2-1367-40cf-ad35-f59b31261896" providerId="ADAL" clId="{C7FA82FC-EBBB-4089-9713-4914E052943B}" dt="2024-04-15T03:24:15.349" v="4" actId="108"/>
          <ac:spMkLst>
            <pc:docMk/>
            <pc:sldMk cId="2207846016" sldId="1721"/>
            <ac:spMk id="2" creationId="{14E9BD13-1407-45B7-B725-D41AAC05BF6D}"/>
          </ac:spMkLst>
        </pc:spChg>
      </pc:sldChg>
      <pc:sldChg chg="modSp mod">
        <pc:chgData name="Jenkins NS" userId="8bdba4d2-1367-40cf-ad35-f59b31261896" providerId="ADAL" clId="{C7FA82FC-EBBB-4089-9713-4914E052943B}" dt="2024-04-15T03:25:10.466" v="10"/>
        <pc:sldMkLst>
          <pc:docMk/>
          <pc:sldMk cId="1502623397" sldId="1787"/>
        </pc:sldMkLst>
        <pc:spChg chg="mod">
          <ac:chgData name="Jenkins NS" userId="8bdba4d2-1367-40cf-ad35-f59b31261896" providerId="ADAL" clId="{C7FA82FC-EBBB-4089-9713-4914E052943B}" dt="2024-04-15T03:24:33.666" v="8" actId="20577"/>
          <ac:spMkLst>
            <pc:docMk/>
            <pc:sldMk cId="1502623397" sldId="1787"/>
            <ac:spMk id="21" creationId="{F0A56F51-4A3E-CFFD-1B72-BBAEC6DBC445}"/>
          </ac:spMkLst>
        </pc:spChg>
        <pc:spChg chg="mod">
          <ac:chgData name="Jenkins NS" userId="8bdba4d2-1367-40cf-ad35-f59b31261896" providerId="ADAL" clId="{C7FA82FC-EBBB-4089-9713-4914E052943B}" dt="2024-04-15T03:25:10.466" v="10"/>
          <ac:spMkLst>
            <pc:docMk/>
            <pc:sldMk cId="1502623397" sldId="1787"/>
            <ac:spMk id="22" creationId="{D88E0093-70AB-B213-4139-79A142731C8D}"/>
          </ac:spMkLst>
        </pc:spChg>
        <pc:spChg chg="mod">
          <ac:chgData name="Jenkins NS" userId="8bdba4d2-1367-40cf-ad35-f59b31261896" providerId="ADAL" clId="{C7FA82FC-EBBB-4089-9713-4914E052943B}" dt="2024-04-15T03:24:31.461" v="6" actId="207"/>
          <ac:spMkLst>
            <pc:docMk/>
            <pc:sldMk cId="1502623397" sldId="1787"/>
            <ac:spMk id="26" creationId="{A5B17090-EB99-7A66-535F-C01C424C78E9}"/>
          </ac:spMkLst>
        </pc:spChg>
      </pc:sldChg>
      <pc:sldChg chg="del">
        <pc:chgData name="Jenkins NS" userId="8bdba4d2-1367-40cf-ad35-f59b31261896" providerId="ADAL" clId="{C7FA82FC-EBBB-4089-9713-4914E052943B}" dt="2024-04-15T03:25:20.728" v="11" actId="47"/>
        <pc:sldMkLst>
          <pc:docMk/>
          <pc:sldMk cId="902426433" sldId="1788"/>
        </pc:sldMkLst>
      </pc:sldChg>
      <pc:sldChg chg="del">
        <pc:chgData name="Jenkins NS" userId="8bdba4d2-1367-40cf-ad35-f59b31261896" providerId="ADAL" clId="{C7FA82FC-EBBB-4089-9713-4914E052943B}" dt="2024-04-15T03:25:20.728" v="11" actId="47"/>
        <pc:sldMkLst>
          <pc:docMk/>
          <pc:sldMk cId="3745382708" sldId="1789"/>
        </pc:sldMkLst>
      </pc:sldChg>
      <pc:sldChg chg="del">
        <pc:chgData name="Jenkins NS" userId="8bdba4d2-1367-40cf-ad35-f59b31261896" providerId="ADAL" clId="{C7FA82FC-EBBB-4089-9713-4914E052943B}" dt="2024-04-15T03:25:20.728" v="11" actId="47"/>
        <pc:sldMkLst>
          <pc:docMk/>
          <pc:sldMk cId="3734627612" sldId="1790"/>
        </pc:sldMkLst>
      </pc:sldChg>
      <pc:sldChg chg="del">
        <pc:chgData name="Jenkins NS" userId="8bdba4d2-1367-40cf-ad35-f59b31261896" providerId="ADAL" clId="{C7FA82FC-EBBB-4089-9713-4914E052943B}" dt="2024-04-15T03:25:20.728" v="11" actId="47"/>
        <pc:sldMkLst>
          <pc:docMk/>
          <pc:sldMk cId="577027771" sldId="1791"/>
        </pc:sldMkLst>
      </pc:sldChg>
      <pc:sldChg chg="del">
        <pc:chgData name="Jenkins NS" userId="8bdba4d2-1367-40cf-ad35-f59b31261896" providerId="ADAL" clId="{C7FA82FC-EBBB-4089-9713-4914E052943B}" dt="2024-04-15T03:25:20.728" v="11" actId="47"/>
        <pc:sldMkLst>
          <pc:docMk/>
          <pc:sldMk cId="2407061250" sldId="1792"/>
        </pc:sldMkLst>
      </pc:sldChg>
      <pc:sldChg chg="del">
        <pc:chgData name="Jenkins NS" userId="8bdba4d2-1367-40cf-ad35-f59b31261896" providerId="ADAL" clId="{C7FA82FC-EBBB-4089-9713-4914E052943B}" dt="2024-04-15T03:25:20.728" v="11" actId="47"/>
        <pc:sldMkLst>
          <pc:docMk/>
          <pc:sldMk cId="1637958984" sldId="1793"/>
        </pc:sldMkLst>
      </pc:sldChg>
      <pc:sldChg chg="del">
        <pc:chgData name="Jenkins NS" userId="8bdba4d2-1367-40cf-ad35-f59b31261896" providerId="ADAL" clId="{C7FA82FC-EBBB-4089-9713-4914E052943B}" dt="2024-04-15T03:25:20.728" v="11" actId="47"/>
        <pc:sldMkLst>
          <pc:docMk/>
          <pc:sldMk cId="4015703623" sldId="1794"/>
        </pc:sldMkLst>
      </pc:sldChg>
      <pc:sldChg chg="del">
        <pc:chgData name="Jenkins NS" userId="8bdba4d2-1367-40cf-ad35-f59b31261896" providerId="ADAL" clId="{C7FA82FC-EBBB-4089-9713-4914E052943B}" dt="2024-04-15T03:25:20.728" v="11" actId="47"/>
        <pc:sldMkLst>
          <pc:docMk/>
          <pc:sldMk cId="1344041015" sldId="1795"/>
        </pc:sldMkLst>
      </pc:sldChg>
      <pc:sldChg chg="del">
        <pc:chgData name="Jenkins NS" userId="8bdba4d2-1367-40cf-ad35-f59b31261896" providerId="ADAL" clId="{C7FA82FC-EBBB-4089-9713-4914E052943B}" dt="2024-04-15T03:25:20.728" v="11" actId="47"/>
        <pc:sldMkLst>
          <pc:docMk/>
          <pc:sldMk cId="328294043" sldId="1796"/>
        </pc:sldMkLst>
      </pc:sldChg>
      <pc:sldChg chg="delSp modSp mod">
        <pc:chgData name="Jenkins NS" userId="8bdba4d2-1367-40cf-ad35-f59b31261896" providerId="ADAL" clId="{C7FA82FC-EBBB-4089-9713-4914E052943B}" dt="2024-04-15T03:25:46.039" v="45" actId="478"/>
        <pc:sldMkLst>
          <pc:docMk/>
          <pc:sldMk cId="2140756581" sldId="1798"/>
        </pc:sldMkLst>
        <pc:spChg chg="mod">
          <ac:chgData name="Jenkins NS" userId="8bdba4d2-1367-40cf-ad35-f59b31261896" providerId="ADAL" clId="{C7FA82FC-EBBB-4089-9713-4914E052943B}" dt="2024-04-15T03:25:39.381" v="43" actId="20577"/>
          <ac:spMkLst>
            <pc:docMk/>
            <pc:sldMk cId="2140756581" sldId="1798"/>
            <ac:spMk id="2" creationId="{AEDC7849-7A1D-9C20-074C-419D14118140}"/>
          </ac:spMkLst>
        </pc:spChg>
        <pc:spChg chg="mod">
          <ac:chgData name="Jenkins NS" userId="8bdba4d2-1367-40cf-ad35-f59b31261896" providerId="ADAL" clId="{C7FA82FC-EBBB-4089-9713-4914E052943B}" dt="2024-04-15T03:25:41.847" v="44" actId="20577"/>
          <ac:spMkLst>
            <pc:docMk/>
            <pc:sldMk cId="2140756581" sldId="1798"/>
            <ac:spMk id="3" creationId="{3828F68D-4FD1-A003-F95E-4CDB82694C0D}"/>
          </ac:spMkLst>
        </pc:spChg>
        <pc:spChg chg="del">
          <ac:chgData name="Jenkins NS" userId="8bdba4d2-1367-40cf-ad35-f59b31261896" providerId="ADAL" clId="{C7FA82FC-EBBB-4089-9713-4914E052943B}" dt="2024-04-15T03:25:46.039" v="45" actId="478"/>
          <ac:spMkLst>
            <pc:docMk/>
            <pc:sldMk cId="2140756581" sldId="1798"/>
            <ac:spMk id="5" creationId="{4B6DE131-EC99-49D6-CA1F-3DFCFC539E3D}"/>
          </ac:spMkLst>
        </pc:spChg>
        <pc:spChg chg="del">
          <ac:chgData name="Jenkins NS" userId="8bdba4d2-1367-40cf-ad35-f59b31261896" providerId="ADAL" clId="{C7FA82FC-EBBB-4089-9713-4914E052943B}" dt="2024-04-15T03:25:46.039" v="45" actId="478"/>
          <ac:spMkLst>
            <pc:docMk/>
            <pc:sldMk cId="2140756581" sldId="1798"/>
            <ac:spMk id="7" creationId="{B336CBFD-D151-603E-07ED-9473F1247670}"/>
          </ac:spMkLst>
        </pc:spChg>
        <pc:spChg chg="del">
          <ac:chgData name="Jenkins NS" userId="8bdba4d2-1367-40cf-ad35-f59b31261896" providerId="ADAL" clId="{C7FA82FC-EBBB-4089-9713-4914E052943B}" dt="2024-04-15T03:25:46.039" v="45" actId="478"/>
          <ac:spMkLst>
            <pc:docMk/>
            <pc:sldMk cId="2140756581" sldId="1798"/>
            <ac:spMk id="9" creationId="{0E2629A2-4FB2-9DA0-30A7-9D5F1A674927}"/>
          </ac:spMkLst>
        </pc:spChg>
        <pc:spChg chg="del">
          <ac:chgData name="Jenkins NS" userId="8bdba4d2-1367-40cf-ad35-f59b31261896" providerId="ADAL" clId="{C7FA82FC-EBBB-4089-9713-4914E052943B}" dt="2024-04-15T03:25:46.039" v="45" actId="478"/>
          <ac:spMkLst>
            <pc:docMk/>
            <pc:sldMk cId="2140756581" sldId="1798"/>
            <ac:spMk id="11" creationId="{29D9F92D-B9E6-BDC7-A19A-835726298A79}"/>
          </ac:spMkLst>
        </pc:spChg>
      </pc:sldChg>
      <pc:sldChg chg="modSp new mod">
        <pc:chgData name="Jenkins NS" userId="8bdba4d2-1367-40cf-ad35-f59b31261896" providerId="ADAL" clId="{C7FA82FC-EBBB-4089-9713-4914E052943B}" dt="2024-04-15T03:25:57.214" v="64" actId="20577"/>
        <pc:sldMkLst>
          <pc:docMk/>
          <pc:sldMk cId="4279919063" sldId="1799"/>
        </pc:sldMkLst>
        <pc:spChg chg="mod">
          <ac:chgData name="Jenkins NS" userId="8bdba4d2-1367-40cf-ad35-f59b31261896" providerId="ADAL" clId="{C7FA82FC-EBBB-4089-9713-4914E052943B}" dt="2024-04-15T03:25:57.214" v="64" actId="20577"/>
          <ac:spMkLst>
            <pc:docMk/>
            <pc:sldMk cId="4279919063" sldId="1799"/>
            <ac:spMk id="2" creationId="{8EB6798D-C107-46A4-F690-5DC74008C2A1}"/>
          </ac:spMkLst>
        </pc:spChg>
      </pc:sldChg>
    </pc:docChg>
  </pc:docChgLst>
  <pc:docChgLst>
    <pc:chgData name="Jenkins NS" userId="8bdba4d2-1367-40cf-ad35-f59b31261896" providerId="ADAL" clId="{C95E9BD8-5401-4BF3-B1C8-A4AE89B3CF2C}"/>
    <pc:docChg chg="undo custSel addSld delSld modSld modMainMaster">
      <pc:chgData name="Jenkins NS" userId="8bdba4d2-1367-40cf-ad35-f59b31261896" providerId="ADAL" clId="{C95E9BD8-5401-4BF3-B1C8-A4AE89B3CF2C}" dt="2024-04-14T18:37:22.377" v="265" actId="6013"/>
      <pc:docMkLst>
        <pc:docMk/>
      </pc:docMkLst>
      <pc:sldChg chg="del">
        <pc:chgData name="Jenkins NS" userId="8bdba4d2-1367-40cf-ad35-f59b31261896" providerId="ADAL" clId="{C95E9BD8-5401-4BF3-B1C8-A4AE89B3CF2C}" dt="2024-04-12T09:56:38.514" v="15" actId="47"/>
        <pc:sldMkLst>
          <pc:docMk/>
          <pc:sldMk cId="1563233608" sldId="620"/>
        </pc:sldMkLst>
      </pc:sldChg>
      <pc:sldChg chg="del">
        <pc:chgData name="Jenkins NS" userId="8bdba4d2-1367-40cf-ad35-f59b31261896" providerId="ADAL" clId="{C95E9BD8-5401-4BF3-B1C8-A4AE89B3CF2C}" dt="2024-04-12T09:56:38.514" v="15" actId="47"/>
        <pc:sldMkLst>
          <pc:docMk/>
          <pc:sldMk cId="3527596074" sldId="621"/>
        </pc:sldMkLst>
      </pc:sldChg>
      <pc:sldChg chg="modSp mod">
        <pc:chgData name="Jenkins NS" userId="8bdba4d2-1367-40cf-ad35-f59b31261896" providerId="ADAL" clId="{C95E9BD8-5401-4BF3-B1C8-A4AE89B3CF2C}" dt="2024-04-12T09:58:44.217" v="25" actId="404"/>
        <pc:sldMkLst>
          <pc:docMk/>
          <pc:sldMk cId="2207846016" sldId="1721"/>
        </pc:sldMkLst>
        <pc:spChg chg="mod">
          <ac:chgData name="Jenkins NS" userId="8bdba4d2-1367-40cf-ad35-f59b31261896" providerId="ADAL" clId="{C95E9BD8-5401-4BF3-B1C8-A4AE89B3CF2C}" dt="2024-04-12T09:58:44.217" v="25" actId="404"/>
          <ac:spMkLst>
            <pc:docMk/>
            <pc:sldMk cId="2207846016" sldId="1721"/>
            <ac:spMk id="2" creationId="{14E9BD13-1407-45B7-B725-D41AAC05BF6D}"/>
          </ac:spMkLst>
        </pc:spChg>
      </pc:sldChg>
      <pc:sldChg chg="modSp mod">
        <pc:chgData name="Jenkins NS" userId="8bdba4d2-1367-40cf-ad35-f59b31261896" providerId="ADAL" clId="{C95E9BD8-5401-4BF3-B1C8-A4AE89B3CF2C}" dt="2024-04-14T18:32:55.602" v="255" actId="122"/>
        <pc:sldMkLst>
          <pc:docMk/>
          <pc:sldMk cId="1359081573" sldId="1758"/>
        </pc:sldMkLst>
        <pc:spChg chg="mod">
          <ac:chgData name="Jenkins NS" userId="8bdba4d2-1367-40cf-ad35-f59b31261896" providerId="ADAL" clId="{C95E9BD8-5401-4BF3-B1C8-A4AE89B3CF2C}" dt="2024-04-14T18:32:55.602" v="255" actId="122"/>
          <ac:spMkLst>
            <pc:docMk/>
            <pc:sldMk cId="1359081573" sldId="1758"/>
            <ac:spMk id="17" creationId="{A0771197-DA73-4FF4-A8C4-A27AFF944F66}"/>
          </ac:spMkLst>
        </pc:spChg>
      </pc:sldChg>
      <pc:sldChg chg="modSp del mod">
        <pc:chgData name="Jenkins NS" userId="8bdba4d2-1367-40cf-ad35-f59b31261896" providerId="ADAL" clId="{C95E9BD8-5401-4BF3-B1C8-A4AE89B3CF2C}" dt="2024-04-12T09:58:30.987" v="22" actId="47"/>
        <pc:sldMkLst>
          <pc:docMk/>
          <pc:sldMk cId="4244671936" sldId="1778"/>
        </pc:sldMkLst>
        <pc:spChg chg="mod">
          <ac:chgData name="Jenkins NS" userId="8bdba4d2-1367-40cf-ad35-f59b31261896" providerId="ADAL" clId="{C95E9BD8-5401-4BF3-B1C8-A4AE89B3CF2C}" dt="2024-04-12T09:58:26.206" v="21" actId="6549"/>
          <ac:spMkLst>
            <pc:docMk/>
            <pc:sldMk cId="4244671936" sldId="1778"/>
            <ac:spMk id="57" creationId="{A4F5CAE8-F25A-4EE3-A12A-7304E957CCE1}"/>
          </ac:spMkLst>
        </pc:spChg>
      </pc:sldChg>
      <pc:sldChg chg="add del">
        <pc:chgData name="Jenkins NS" userId="8bdba4d2-1367-40cf-ad35-f59b31261896" providerId="ADAL" clId="{C95E9BD8-5401-4BF3-B1C8-A4AE89B3CF2C}" dt="2024-04-12T09:56:41.356" v="17" actId="47"/>
        <pc:sldMkLst>
          <pc:docMk/>
          <pc:sldMk cId="2592321789" sldId="1786"/>
        </pc:sldMkLst>
      </pc:sldChg>
      <pc:sldChg chg="del">
        <pc:chgData name="Jenkins NS" userId="8bdba4d2-1367-40cf-ad35-f59b31261896" providerId="ADAL" clId="{C95E9BD8-5401-4BF3-B1C8-A4AE89B3CF2C}" dt="2024-04-12T09:56:38.514" v="15" actId="47"/>
        <pc:sldMkLst>
          <pc:docMk/>
          <pc:sldMk cId="1070779738" sldId="1787"/>
        </pc:sldMkLst>
      </pc:sldChg>
      <pc:sldChg chg="addSp delSp modSp new mod modClrScheme chgLayout">
        <pc:chgData name="Jenkins NS" userId="8bdba4d2-1367-40cf-ad35-f59b31261896" providerId="ADAL" clId="{C95E9BD8-5401-4BF3-B1C8-A4AE89B3CF2C}" dt="2024-04-14T18:20:14.841" v="181" actId="20577"/>
        <pc:sldMkLst>
          <pc:docMk/>
          <pc:sldMk cId="1502623397" sldId="1787"/>
        </pc:sldMkLst>
        <pc:spChg chg="del mod ord">
          <ac:chgData name="Jenkins NS" userId="8bdba4d2-1367-40cf-ad35-f59b31261896" providerId="ADAL" clId="{C95E9BD8-5401-4BF3-B1C8-A4AE89B3CF2C}" dt="2024-04-14T18:04:31.996" v="27" actId="700"/>
          <ac:spMkLst>
            <pc:docMk/>
            <pc:sldMk cId="1502623397" sldId="1787"/>
            <ac:spMk id="2" creationId="{4F64C92C-875D-E8D9-D404-8F44783B4D46}"/>
          </ac:spMkLst>
        </pc:spChg>
        <pc:spChg chg="del">
          <ac:chgData name="Jenkins NS" userId="8bdba4d2-1367-40cf-ad35-f59b31261896" providerId="ADAL" clId="{C95E9BD8-5401-4BF3-B1C8-A4AE89B3CF2C}" dt="2024-04-14T18:04:31.996" v="27" actId="700"/>
          <ac:spMkLst>
            <pc:docMk/>
            <pc:sldMk cId="1502623397" sldId="1787"/>
            <ac:spMk id="3" creationId="{F8BD0FE1-F4F3-DAE5-68FC-A19FD6588EBE}"/>
          </ac:spMkLst>
        </pc:spChg>
        <pc:spChg chg="add del mod ord">
          <ac:chgData name="Jenkins NS" userId="8bdba4d2-1367-40cf-ad35-f59b31261896" providerId="ADAL" clId="{C95E9BD8-5401-4BF3-B1C8-A4AE89B3CF2C}" dt="2024-04-14T18:04:38.402" v="28" actId="700"/>
          <ac:spMkLst>
            <pc:docMk/>
            <pc:sldMk cId="1502623397" sldId="1787"/>
            <ac:spMk id="4" creationId="{8A938F12-BD12-EF45-EDB1-6C30A9B156EF}"/>
          </ac:spMkLst>
        </pc:spChg>
        <pc:spChg chg="add del mod ord">
          <ac:chgData name="Jenkins NS" userId="8bdba4d2-1367-40cf-ad35-f59b31261896" providerId="ADAL" clId="{C95E9BD8-5401-4BF3-B1C8-A4AE89B3CF2C}" dt="2024-04-14T18:04:38.402" v="28" actId="700"/>
          <ac:spMkLst>
            <pc:docMk/>
            <pc:sldMk cId="1502623397" sldId="1787"/>
            <ac:spMk id="5" creationId="{0E4215C3-F5B2-17DF-72A2-D0D52A059194}"/>
          </ac:spMkLst>
        </pc:spChg>
        <pc:spChg chg="add del mod ord">
          <ac:chgData name="Jenkins NS" userId="8bdba4d2-1367-40cf-ad35-f59b31261896" providerId="ADAL" clId="{C95E9BD8-5401-4BF3-B1C8-A4AE89B3CF2C}" dt="2024-04-14T18:04:38.402" v="28" actId="700"/>
          <ac:spMkLst>
            <pc:docMk/>
            <pc:sldMk cId="1502623397" sldId="1787"/>
            <ac:spMk id="6" creationId="{66A7122F-333E-8D6A-AE39-B60015A1C057}"/>
          </ac:spMkLst>
        </pc:spChg>
        <pc:spChg chg="add del mod ord">
          <ac:chgData name="Jenkins NS" userId="8bdba4d2-1367-40cf-ad35-f59b31261896" providerId="ADAL" clId="{C95E9BD8-5401-4BF3-B1C8-A4AE89B3CF2C}" dt="2024-04-14T18:04:38.402" v="28" actId="700"/>
          <ac:spMkLst>
            <pc:docMk/>
            <pc:sldMk cId="1502623397" sldId="1787"/>
            <ac:spMk id="7" creationId="{31BF56E6-176F-4971-F4DB-D8E4BFBEED6D}"/>
          </ac:spMkLst>
        </pc:spChg>
        <pc:spChg chg="add del mod ord">
          <ac:chgData name="Jenkins NS" userId="8bdba4d2-1367-40cf-ad35-f59b31261896" providerId="ADAL" clId="{C95E9BD8-5401-4BF3-B1C8-A4AE89B3CF2C}" dt="2024-04-14T18:04:38.402" v="28" actId="700"/>
          <ac:spMkLst>
            <pc:docMk/>
            <pc:sldMk cId="1502623397" sldId="1787"/>
            <ac:spMk id="8" creationId="{316D8776-8784-CCA9-BEA7-DEC060D75CB5}"/>
          </ac:spMkLst>
        </pc:spChg>
        <pc:spChg chg="add del mod ord">
          <ac:chgData name="Jenkins NS" userId="8bdba4d2-1367-40cf-ad35-f59b31261896" providerId="ADAL" clId="{C95E9BD8-5401-4BF3-B1C8-A4AE89B3CF2C}" dt="2024-04-14T18:04:38.402" v="28" actId="700"/>
          <ac:spMkLst>
            <pc:docMk/>
            <pc:sldMk cId="1502623397" sldId="1787"/>
            <ac:spMk id="9" creationId="{E56E0A24-E04D-8496-41A0-9B45626BCD06}"/>
          </ac:spMkLst>
        </pc:spChg>
        <pc:spChg chg="add del mod ord">
          <ac:chgData name="Jenkins NS" userId="8bdba4d2-1367-40cf-ad35-f59b31261896" providerId="ADAL" clId="{C95E9BD8-5401-4BF3-B1C8-A4AE89B3CF2C}" dt="2024-04-14T18:04:38.402" v="28" actId="700"/>
          <ac:spMkLst>
            <pc:docMk/>
            <pc:sldMk cId="1502623397" sldId="1787"/>
            <ac:spMk id="10" creationId="{5FB499AD-211C-1B99-9F62-48D5D03478DB}"/>
          </ac:spMkLst>
        </pc:spChg>
        <pc:spChg chg="add del mod ord">
          <ac:chgData name="Jenkins NS" userId="8bdba4d2-1367-40cf-ad35-f59b31261896" providerId="ADAL" clId="{C95E9BD8-5401-4BF3-B1C8-A4AE89B3CF2C}" dt="2024-04-14T18:05:00.892" v="29" actId="700"/>
          <ac:spMkLst>
            <pc:docMk/>
            <pc:sldMk cId="1502623397" sldId="1787"/>
            <ac:spMk id="11" creationId="{143F91EE-C373-6F02-7CC7-38D0A2770158}"/>
          </ac:spMkLst>
        </pc:spChg>
        <pc:spChg chg="add del mod ord">
          <ac:chgData name="Jenkins NS" userId="8bdba4d2-1367-40cf-ad35-f59b31261896" providerId="ADAL" clId="{C95E9BD8-5401-4BF3-B1C8-A4AE89B3CF2C}" dt="2024-04-14T18:05:00.892" v="29" actId="700"/>
          <ac:spMkLst>
            <pc:docMk/>
            <pc:sldMk cId="1502623397" sldId="1787"/>
            <ac:spMk id="12" creationId="{BB90752A-F71C-A137-8971-A295ED43D72C}"/>
          </ac:spMkLst>
        </pc:spChg>
        <pc:spChg chg="add del mod ord">
          <ac:chgData name="Jenkins NS" userId="8bdba4d2-1367-40cf-ad35-f59b31261896" providerId="ADAL" clId="{C95E9BD8-5401-4BF3-B1C8-A4AE89B3CF2C}" dt="2024-04-14T18:05:00.892" v="29" actId="700"/>
          <ac:spMkLst>
            <pc:docMk/>
            <pc:sldMk cId="1502623397" sldId="1787"/>
            <ac:spMk id="13" creationId="{AD8225EA-9B99-D7D1-7753-5A23BA9DF7E9}"/>
          </ac:spMkLst>
        </pc:spChg>
        <pc:spChg chg="add del mod ord">
          <ac:chgData name="Jenkins NS" userId="8bdba4d2-1367-40cf-ad35-f59b31261896" providerId="ADAL" clId="{C95E9BD8-5401-4BF3-B1C8-A4AE89B3CF2C}" dt="2024-04-14T18:05:00.892" v="29" actId="700"/>
          <ac:spMkLst>
            <pc:docMk/>
            <pc:sldMk cId="1502623397" sldId="1787"/>
            <ac:spMk id="14" creationId="{F3F848AE-11DE-F649-6F99-CB024921D570}"/>
          </ac:spMkLst>
        </pc:spChg>
        <pc:spChg chg="add del mod ord">
          <ac:chgData name="Jenkins NS" userId="8bdba4d2-1367-40cf-ad35-f59b31261896" providerId="ADAL" clId="{C95E9BD8-5401-4BF3-B1C8-A4AE89B3CF2C}" dt="2024-04-14T18:05:00.892" v="29" actId="700"/>
          <ac:spMkLst>
            <pc:docMk/>
            <pc:sldMk cId="1502623397" sldId="1787"/>
            <ac:spMk id="15" creationId="{FDFB819D-EB98-41E6-221B-11D31F7C9D77}"/>
          </ac:spMkLst>
        </pc:spChg>
        <pc:spChg chg="add del mod ord">
          <ac:chgData name="Jenkins NS" userId="8bdba4d2-1367-40cf-ad35-f59b31261896" providerId="ADAL" clId="{C95E9BD8-5401-4BF3-B1C8-A4AE89B3CF2C}" dt="2024-04-14T18:05:48.678" v="30" actId="700"/>
          <ac:spMkLst>
            <pc:docMk/>
            <pc:sldMk cId="1502623397" sldId="1787"/>
            <ac:spMk id="16" creationId="{68DEC846-9F8F-C1AF-105A-0F1BAFC7B6DE}"/>
          </ac:spMkLst>
        </pc:spChg>
        <pc:spChg chg="add del mod ord">
          <ac:chgData name="Jenkins NS" userId="8bdba4d2-1367-40cf-ad35-f59b31261896" providerId="ADAL" clId="{C95E9BD8-5401-4BF3-B1C8-A4AE89B3CF2C}" dt="2024-04-14T18:05:48.678" v="30" actId="700"/>
          <ac:spMkLst>
            <pc:docMk/>
            <pc:sldMk cId="1502623397" sldId="1787"/>
            <ac:spMk id="17" creationId="{A84A7928-C5BE-7BEB-F37A-1338083BE5D7}"/>
          </ac:spMkLst>
        </pc:spChg>
        <pc:spChg chg="add del mod ord">
          <ac:chgData name="Jenkins NS" userId="8bdba4d2-1367-40cf-ad35-f59b31261896" providerId="ADAL" clId="{C95E9BD8-5401-4BF3-B1C8-A4AE89B3CF2C}" dt="2024-04-14T18:05:48.678" v="30" actId="700"/>
          <ac:spMkLst>
            <pc:docMk/>
            <pc:sldMk cId="1502623397" sldId="1787"/>
            <ac:spMk id="18" creationId="{4546CE43-E555-2884-3A72-88B9C8170F15}"/>
          </ac:spMkLst>
        </pc:spChg>
        <pc:spChg chg="add del mod ord">
          <ac:chgData name="Jenkins NS" userId="8bdba4d2-1367-40cf-ad35-f59b31261896" providerId="ADAL" clId="{C95E9BD8-5401-4BF3-B1C8-A4AE89B3CF2C}" dt="2024-04-14T18:05:48.678" v="30" actId="700"/>
          <ac:spMkLst>
            <pc:docMk/>
            <pc:sldMk cId="1502623397" sldId="1787"/>
            <ac:spMk id="19" creationId="{EB4B768D-5C57-356B-3526-CC20833E4257}"/>
          </ac:spMkLst>
        </pc:spChg>
        <pc:spChg chg="add del mod ord">
          <ac:chgData name="Jenkins NS" userId="8bdba4d2-1367-40cf-ad35-f59b31261896" providerId="ADAL" clId="{C95E9BD8-5401-4BF3-B1C8-A4AE89B3CF2C}" dt="2024-04-14T18:05:48.678" v="30" actId="700"/>
          <ac:spMkLst>
            <pc:docMk/>
            <pc:sldMk cId="1502623397" sldId="1787"/>
            <ac:spMk id="20" creationId="{7D483CBD-BEFB-E452-6395-D0816F366232}"/>
          </ac:spMkLst>
        </pc:spChg>
        <pc:spChg chg="add mod ord">
          <ac:chgData name="Jenkins NS" userId="8bdba4d2-1367-40cf-ad35-f59b31261896" providerId="ADAL" clId="{C95E9BD8-5401-4BF3-B1C8-A4AE89B3CF2C}" dt="2024-04-14T18:05:55.219" v="38" actId="20577"/>
          <ac:spMkLst>
            <pc:docMk/>
            <pc:sldMk cId="1502623397" sldId="1787"/>
            <ac:spMk id="21" creationId="{F0A56F51-4A3E-CFFD-1B72-BBAEC6DBC445}"/>
          </ac:spMkLst>
        </pc:spChg>
        <pc:spChg chg="add mod ord">
          <ac:chgData name="Jenkins NS" userId="8bdba4d2-1367-40cf-ad35-f59b31261896" providerId="ADAL" clId="{C95E9BD8-5401-4BF3-B1C8-A4AE89B3CF2C}" dt="2024-04-14T18:20:14.841" v="181" actId="20577"/>
          <ac:spMkLst>
            <pc:docMk/>
            <pc:sldMk cId="1502623397" sldId="1787"/>
            <ac:spMk id="22" creationId="{D88E0093-70AB-B213-4139-79A142731C8D}"/>
          </ac:spMkLst>
        </pc:spChg>
        <pc:spChg chg="add del mod ord">
          <ac:chgData name="Jenkins NS" userId="8bdba4d2-1367-40cf-ad35-f59b31261896" providerId="ADAL" clId="{C95E9BD8-5401-4BF3-B1C8-A4AE89B3CF2C}" dt="2024-04-14T18:05:58.138" v="39" actId="478"/>
          <ac:spMkLst>
            <pc:docMk/>
            <pc:sldMk cId="1502623397" sldId="1787"/>
            <ac:spMk id="23" creationId="{CDF1E305-917E-ED11-6198-11D576180979}"/>
          </ac:spMkLst>
        </pc:spChg>
        <pc:spChg chg="add del mod ord">
          <ac:chgData name="Jenkins NS" userId="8bdba4d2-1367-40cf-ad35-f59b31261896" providerId="ADAL" clId="{C95E9BD8-5401-4BF3-B1C8-A4AE89B3CF2C}" dt="2024-04-14T18:05:59.351" v="40" actId="478"/>
          <ac:spMkLst>
            <pc:docMk/>
            <pc:sldMk cId="1502623397" sldId="1787"/>
            <ac:spMk id="24" creationId="{EA3B233D-66EF-9FB1-5340-4663309BAAA8}"/>
          </ac:spMkLst>
        </pc:spChg>
        <pc:spChg chg="add del mod">
          <ac:chgData name="Jenkins NS" userId="8bdba4d2-1367-40cf-ad35-f59b31261896" providerId="ADAL" clId="{C95E9BD8-5401-4BF3-B1C8-A4AE89B3CF2C}" dt="2024-04-14T18:09:10.729" v="88" actId="478"/>
          <ac:spMkLst>
            <pc:docMk/>
            <pc:sldMk cId="1502623397" sldId="1787"/>
            <ac:spMk id="25" creationId="{D28674C0-7ABE-5487-80F4-76B561278DAE}"/>
          </ac:spMkLst>
        </pc:spChg>
        <pc:spChg chg="add mod">
          <ac:chgData name="Jenkins NS" userId="8bdba4d2-1367-40cf-ad35-f59b31261896" providerId="ADAL" clId="{C95E9BD8-5401-4BF3-B1C8-A4AE89B3CF2C}" dt="2024-04-14T18:09:52.905" v="99" actId="207"/>
          <ac:spMkLst>
            <pc:docMk/>
            <pc:sldMk cId="1502623397" sldId="1787"/>
            <ac:spMk id="26" creationId="{A5B17090-EB99-7A66-535F-C01C424C78E9}"/>
          </ac:spMkLst>
        </pc:spChg>
      </pc:sldChg>
      <pc:sldChg chg="addSp delSp modSp new mod modClrScheme chgLayout modNotesTx">
        <pc:chgData name="Jenkins NS" userId="8bdba4d2-1367-40cf-ad35-f59b31261896" providerId="ADAL" clId="{C95E9BD8-5401-4BF3-B1C8-A4AE89B3CF2C}" dt="2024-04-14T18:12:18.119" v="123" actId="15"/>
        <pc:sldMkLst>
          <pc:docMk/>
          <pc:sldMk cId="902426433" sldId="1788"/>
        </pc:sldMkLst>
        <pc:spChg chg="del mod ord">
          <ac:chgData name="Jenkins NS" userId="8bdba4d2-1367-40cf-ad35-f59b31261896" providerId="ADAL" clId="{C95E9BD8-5401-4BF3-B1C8-A4AE89B3CF2C}" dt="2024-04-14T18:10:32.479" v="102" actId="700"/>
          <ac:spMkLst>
            <pc:docMk/>
            <pc:sldMk cId="902426433" sldId="1788"/>
            <ac:spMk id="2" creationId="{5EFB16D7-3A7A-01E1-FFDA-169DF3EC09D8}"/>
          </ac:spMkLst>
        </pc:spChg>
        <pc:spChg chg="del mod ord">
          <ac:chgData name="Jenkins NS" userId="8bdba4d2-1367-40cf-ad35-f59b31261896" providerId="ADAL" clId="{C95E9BD8-5401-4BF3-B1C8-A4AE89B3CF2C}" dt="2024-04-14T18:10:32.479" v="102" actId="700"/>
          <ac:spMkLst>
            <pc:docMk/>
            <pc:sldMk cId="902426433" sldId="1788"/>
            <ac:spMk id="3" creationId="{E54A0209-D6FB-2BD0-AEBA-5B1644F5ACDF}"/>
          </ac:spMkLst>
        </pc:spChg>
        <pc:spChg chg="del">
          <ac:chgData name="Jenkins NS" userId="8bdba4d2-1367-40cf-ad35-f59b31261896" providerId="ADAL" clId="{C95E9BD8-5401-4BF3-B1C8-A4AE89B3CF2C}" dt="2024-04-14T18:10:32.479" v="102" actId="700"/>
          <ac:spMkLst>
            <pc:docMk/>
            <pc:sldMk cId="902426433" sldId="1788"/>
            <ac:spMk id="4" creationId="{BAA53FE2-CC84-00A1-CF3F-437DB98DCAFB}"/>
          </ac:spMkLst>
        </pc:spChg>
        <pc:spChg chg="del">
          <ac:chgData name="Jenkins NS" userId="8bdba4d2-1367-40cf-ad35-f59b31261896" providerId="ADAL" clId="{C95E9BD8-5401-4BF3-B1C8-A4AE89B3CF2C}" dt="2024-04-14T18:10:32.479" v="102" actId="700"/>
          <ac:spMkLst>
            <pc:docMk/>
            <pc:sldMk cId="902426433" sldId="1788"/>
            <ac:spMk id="5" creationId="{D5A1A6FD-0F7A-18BE-7177-28C33830B23E}"/>
          </ac:spMkLst>
        </pc:spChg>
        <pc:spChg chg="add mod ord">
          <ac:chgData name="Jenkins NS" userId="8bdba4d2-1367-40cf-ad35-f59b31261896" providerId="ADAL" clId="{C95E9BD8-5401-4BF3-B1C8-A4AE89B3CF2C}" dt="2024-04-14T18:10:51.241" v="109" actId="20577"/>
          <ac:spMkLst>
            <pc:docMk/>
            <pc:sldMk cId="902426433" sldId="1788"/>
            <ac:spMk id="6" creationId="{473190F8-6BF5-2CF1-46F8-A5FBAC5A1D03}"/>
          </ac:spMkLst>
        </pc:spChg>
        <pc:spChg chg="add mod ord">
          <ac:chgData name="Jenkins NS" userId="8bdba4d2-1367-40cf-ad35-f59b31261896" providerId="ADAL" clId="{C95E9BD8-5401-4BF3-B1C8-A4AE89B3CF2C}" dt="2024-04-14T18:12:18.119" v="123" actId="15"/>
          <ac:spMkLst>
            <pc:docMk/>
            <pc:sldMk cId="902426433" sldId="1788"/>
            <ac:spMk id="7" creationId="{E2FB1DD3-A8D6-2C57-8CC4-288F11AD97A9}"/>
          </ac:spMkLst>
        </pc:spChg>
      </pc:sldChg>
      <pc:sldChg chg="modSp add del mod modClrScheme chgLayout">
        <pc:chgData name="Jenkins NS" userId="8bdba4d2-1367-40cf-ad35-f59b31261896" providerId="ADAL" clId="{C95E9BD8-5401-4BF3-B1C8-A4AE89B3CF2C}" dt="2024-04-14T18:10:01.637" v="100" actId="2696"/>
        <pc:sldMkLst>
          <pc:docMk/>
          <pc:sldMk cId="1333465473" sldId="1788"/>
        </pc:sldMkLst>
        <pc:spChg chg="mod ord">
          <ac:chgData name="Jenkins NS" userId="8bdba4d2-1367-40cf-ad35-f59b31261896" providerId="ADAL" clId="{C95E9BD8-5401-4BF3-B1C8-A4AE89B3CF2C}" dt="2024-04-14T18:09:26.145" v="91" actId="14100"/>
          <ac:spMkLst>
            <pc:docMk/>
            <pc:sldMk cId="1333465473" sldId="1788"/>
            <ac:spMk id="21" creationId="{F0A56F51-4A3E-CFFD-1B72-BBAEC6DBC445}"/>
          </ac:spMkLst>
        </pc:spChg>
        <pc:spChg chg="mod ord">
          <ac:chgData name="Jenkins NS" userId="8bdba4d2-1367-40cf-ad35-f59b31261896" providerId="ADAL" clId="{C95E9BD8-5401-4BF3-B1C8-A4AE89B3CF2C}" dt="2024-04-14T18:08:53.567" v="82" actId="700"/>
          <ac:spMkLst>
            <pc:docMk/>
            <pc:sldMk cId="1333465473" sldId="1788"/>
            <ac:spMk id="22" creationId="{D88E0093-70AB-B213-4139-79A142731C8D}"/>
          </ac:spMkLst>
        </pc:spChg>
      </pc:sldChg>
      <pc:sldChg chg="del">
        <pc:chgData name="Jenkins NS" userId="8bdba4d2-1367-40cf-ad35-f59b31261896" providerId="ADAL" clId="{C95E9BD8-5401-4BF3-B1C8-A4AE89B3CF2C}" dt="2024-04-12T09:56:38.514" v="15" actId="47"/>
        <pc:sldMkLst>
          <pc:docMk/>
          <pc:sldMk cId="3053948728" sldId="1788"/>
        </pc:sldMkLst>
      </pc:sldChg>
      <pc:sldChg chg="modSp add mod">
        <pc:chgData name="Jenkins NS" userId="8bdba4d2-1367-40cf-ad35-f59b31261896" providerId="ADAL" clId="{C95E9BD8-5401-4BF3-B1C8-A4AE89B3CF2C}" dt="2024-04-14T18:14:30.427" v="129" actId="20577"/>
        <pc:sldMkLst>
          <pc:docMk/>
          <pc:sldMk cId="296894057" sldId="1789"/>
        </pc:sldMkLst>
        <pc:spChg chg="mod">
          <ac:chgData name="Jenkins NS" userId="8bdba4d2-1367-40cf-ad35-f59b31261896" providerId="ADAL" clId="{C95E9BD8-5401-4BF3-B1C8-A4AE89B3CF2C}" dt="2024-04-14T18:13:15.881" v="126" actId="5793"/>
          <ac:spMkLst>
            <pc:docMk/>
            <pc:sldMk cId="296894057" sldId="1789"/>
            <ac:spMk id="6" creationId="{473190F8-6BF5-2CF1-46F8-A5FBAC5A1D03}"/>
          </ac:spMkLst>
        </pc:spChg>
        <pc:spChg chg="mod">
          <ac:chgData name="Jenkins NS" userId="8bdba4d2-1367-40cf-ad35-f59b31261896" providerId="ADAL" clId="{C95E9BD8-5401-4BF3-B1C8-A4AE89B3CF2C}" dt="2024-04-14T18:14:30.427" v="129" actId="20577"/>
          <ac:spMkLst>
            <pc:docMk/>
            <pc:sldMk cId="296894057" sldId="1789"/>
            <ac:spMk id="7" creationId="{E2FB1DD3-A8D6-2C57-8CC4-288F11AD97A9}"/>
          </ac:spMkLst>
        </pc:spChg>
      </pc:sldChg>
      <pc:sldChg chg="del">
        <pc:chgData name="Jenkins NS" userId="8bdba4d2-1367-40cf-ad35-f59b31261896" providerId="ADAL" clId="{C95E9BD8-5401-4BF3-B1C8-A4AE89B3CF2C}" dt="2024-04-12T09:56:38.514" v="15" actId="47"/>
        <pc:sldMkLst>
          <pc:docMk/>
          <pc:sldMk cId="540229156" sldId="1789"/>
        </pc:sldMkLst>
      </pc:sldChg>
      <pc:sldChg chg="addSp delSp modSp new mod">
        <pc:chgData name="Jenkins NS" userId="8bdba4d2-1367-40cf-ad35-f59b31261896" providerId="ADAL" clId="{C95E9BD8-5401-4BF3-B1C8-A4AE89B3CF2C}" dt="2024-04-14T18:18:57.603" v="172" actId="14734"/>
        <pc:sldMkLst>
          <pc:docMk/>
          <pc:sldMk cId="124852993" sldId="1790"/>
        </pc:sldMkLst>
        <pc:spChg chg="mod">
          <ac:chgData name="Jenkins NS" userId="8bdba4d2-1367-40cf-ad35-f59b31261896" providerId="ADAL" clId="{C95E9BD8-5401-4BF3-B1C8-A4AE89B3CF2C}" dt="2024-04-14T18:18:17.635" v="165" actId="1076"/>
          <ac:spMkLst>
            <pc:docMk/>
            <pc:sldMk cId="124852993" sldId="1790"/>
            <ac:spMk id="2" creationId="{75E043E8-4AA9-5326-8F09-23B78EBB2DF6}"/>
          </ac:spMkLst>
        </pc:spChg>
        <pc:spChg chg="add del">
          <ac:chgData name="Jenkins NS" userId="8bdba4d2-1367-40cf-ad35-f59b31261896" providerId="ADAL" clId="{C95E9BD8-5401-4BF3-B1C8-A4AE89B3CF2C}" dt="2024-04-14T18:15:43" v="140" actId="478"/>
          <ac:spMkLst>
            <pc:docMk/>
            <pc:sldMk cId="124852993" sldId="1790"/>
            <ac:spMk id="3" creationId="{F5FE2F49-01CB-D60E-DB9B-E642F87706BB}"/>
          </ac:spMkLst>
        </pc:spChg>
        <pc:spChg chg="add mod">
          <ac:chgData name="Jenkins NS" userId="8bdba4d2-1367-40cf-ad35-f59b31261896" providerId="ADAL" clId="{C95E9BD8-5401-4BF3-B1C8-A4AE89B3CF2C}" dt="2024-04-14T18:15:11.760" v="138"/>
          <ac:spMkLst>
            <pc:docMk/>
            <pc:sldMk cId="124852993" sldId="1790"/>
            <ac:spMk id="5" creationId="{9E1ADD27-B2A3-477A-AFA2-7BE378B5509B}"/>
          </ac:spMkLst>
        </pc:spChg>
        <pc:spChg chg="add mod">
          <ac:chgData name="Jenkins NS" userId="8bdba4d2-1367-40cf-ad35-f59b31261896" providerId="ADAL" clId="{C95E9BD8-5401-4BF3-B1C8-A4AE89B3CF2C}" dt="2024-04-14T18:16:09.875" v="142"/>
          <ac:spMkLst>
            <pc:docMk/>
            <pc:sldMk cId="124852993" sldId="1790"/>
            <ac:spMk id="7" creationId="{FF427308-9508-4BA3-134D-D1BB7BF7D1F1}"/>
          </ac:spMkLst>
        </pc:spChg>
        <pc:graphicFrameChg chg="add mod">
          <ac:chgData name="Jenkins NS" userId="8bdba4d2-1367-40cf-ad35-f59b31261896" providerId="ADAL" clId="{C95E9BD8-5401-4BF3-B1C8-A4AE89B3CF2C}" dt="2024-04-14T18:15:10.974" v="137" actId="1076"/>
          <ac:graphicFrameMkLst>
            <pc:docMk/>
            <pc:sldMk cId="124852993" sldId="1790"/>
            <ac:graphicFrameMk id="4" creationId="{A33E122B-E7AE-87BF-79FC-7A6765CCBB84}"/>
          </ac:graphicFrameMkLst>
        </pc:graphicFrameChg>
        <pc:graphicFrameChg chg="add mod">
          <ac:chgData name="Jenkins NS" userId="8bdba4d2-1367-40cf-ad35-f59b31261896" providerId="ADAL" clId="{C95E9BD8-5401-4BF3-B1C8-A4AE89B3CF2C}" dt="2024-04-14T18:16:08.119" v="141"/>
          <ac:graphicFrameMkLst>
            <pc:docMk/>
            <pc:sldMk cId="124852993" sldId="1790"/>
            <ac:graphicFrameMk id="6" creationId="{9C9C1093-A4B3-F677-133F-A238504C7A93}"/>
          </ac:graphicFrameMkLst>
        </pc:graphicFrameChg>
        <pc:graphicFrameChg chg="add mod modGraphic">
          <ac:chgData name="Jenkins NS" userId="8bdba4d2-1367-40cf-ad35-f59b31261896" providerId="ADAL" clId="{C95E9BD8-5401-4BF3-B1C8-A4AE89B3CF2C}" dt="2024-04-14T18:18:57.603" v="172" actId="14734"/>
          <ac:graphicFrameMkLst>
            <pc:docMk/>
            <pc:sldMk cId="124852993" sldId="1790"/>
            <ac:graphicFrameMk id="8" creationId="{8C6A76DA-1476-1F6A-2AB4-EC721C3B117A}"/>
          </ac:graphicFrameMkLst>
        </pc:graphicFrameChg>
      </pc:sldChg>
      <pc:sldChg chg="del">
        <pc:chgData name="Jenkins NS" userId="8bdba4d2-1367-40cf-ad35-f59b31261896" providerId="ADAL" clId="{C95E9BD8-5401-4BF3-B1C8-A4AE89B3CF2C}" dt="2024-04-12T09:56:38.514" v="15" actId="47"/>
        <pc:sldMkLst>
          <pc:docMk/>
          <pc:sldMk cId="3392342335" sldId="1790"/>
        </pc:sldMkLst>
      </pc:sldChg>
      <pc:sldChg chg="addSp delSp modSp new mod">
        <pc:chgData name="Jenkins NS" userId="8bdba4d2-1367-40cf-ad35-f59b31261896" providerId="ADAL" clId="{C95E9BD8-5401-4BF3-B1C8-A4AE89B3CF2C}" dt="2024-04-14T18:28:36.321" v="225" actId="14100"/>
        <pc:sldMkLst>
          <pc:docMk/>
          <pc:sldMk cId="628925275" sldId="1791"/>
        </pc:sldMkLst>
        <pc:spChg chg="del mod">
          <ac:chgData name="Jenkins NS" userId="8bdba4d2-1367-40cf-ad35-f59b31261896" providerId="ADAL" clId="{C95E9BD8-5401-4BF3-B1C8-A4AE89B3CF2C}" dt="2024-04-14T18:27:33.904" v="215" actId="478"/>
          <ac:spMkLst>
            <pc:docMk/>
            <pc:sldMk cId="628925275" sldId="1791"/>
            <ac:spMk id="2" creationId="{098BC8E4-A6E0-C17A-003E-0B9BEF83935E}"/>
          </ac:spMkLst>
        </pc:spChg>
        <pc:spChg chg="del">
          <ac:chgData name="Jenkins NS" userId="8bdba4d2-1367-40cf-ad35-f59b31261896" providerId="ADAL" clId="{C95E9BD8-5401-4BF3-B1C8-A4AE89B3CF2C}" dt="2024-04-14T18:27:27.854" v="212" actId="478"/>
          <ac:spMkLst>
            <pc:docMk/>
            <pc:sldMk cId="628925275" sldId="1791"/>
            <ac:spMk id="3" creationId="{8D1B67AA-FF0C-C01B-5307-2853A865A2F0}"/>
          </ac:spMkLst>
        </pc:spChg>
        <pc:spChg chg="add del mod">
          <ac:chgData name="Jenkins NS" userId="8bdba4d2-1367-40cf-ad35-f59b31261896" providerId="ADAL" clId="{C95E9BD8-5401-4BF3-B1C8-A4AE89B3CF2C}" dt="2024-04-14T18:27:36.227" v="216" actId="478"/>
          <ac:spMkLst>
            <pc:docMk/>
            <pc:sldMk cId="628925275" sldId="1791"/>
            <ac:spMk id="5" creationId="{05C9A3AB-D57E-E704-DD85-B5B7B0CCC10C}"/>
          </ac:spMkLst>
        </pc:spChg>
        <pc:picChg chg="add mod">
          <ac:chgData name="Jenkins NS" userId="8bdba4d2-1367-40cf-ad35-f59b31261896" providerId="ADAL" clId="{C95E9BD8-5401-4BF3-B1C8-A4AE89B3CF2C}" dt="2024-04-14T18:28:36.321" v="225" actId="14100"/>
          <ac:picMkLst>
            <pc:docMk/>
            <pc:sldMk cId="628925275" sldId="1791"/>
            <ac:picMk id="4098" creationId="{0788B30D-FFD2-606E-1B09-78C8080B5F50}"/>
          </ac:picMkLst>
        </pc:picChg>
      </pc:sldChg>
      <pc:sldChg chg="del">
        <pc:chgData name="Jenkins NS" userId="8bdba4d2-1367-40cf-ad35-f59b31261896" providerId="ADAL" clId="{C95E9BD8-5401-4BF3-B1C8-A4AE89B3CF2C}" dt="2024-04-12T09:56:38.514" v="15" actId="47"/>
        <pc:sldMkLst>
          <pc:docMk/>
          <pc:sldMk cId="1970354742" sldId="1791"/>
        </pc:sldMkLst>
      </pc:sldChg>
      <pc:sldChg chg="addSp delSp modSp add mod modNotesTx">
        <pc:chgData name="Jenkins NS" userId="8bdba4d2-1367-40cf-ad35-f59b31261896" providerId="ADAL" clId="{C95E9BD8-5401-4BF3-B1C8-A4AE89B3CF2C}" dt="2024-04-14T18:26:30.650" v="211"/>
        <pc:sldMkLst>
          <pc:docMk/>
          <pc:sldMk cId="904550785" sldId="1792"/>
        </pc:sldMkLst>
        <pc:spChg chg="mod">
          <ac:chgData name="Jenkins NS" userId="8bdba4d2-1367-40cf-ad35-f59b31261896" providerId="ADAL" clId="{C95E9BD8-5401-4BF3-B1C8-A4AE89B3CF2C}" dt="2024-04-14T18:26:01.215" v="203" actId="1076"/>
          <ac:spMkLst>
            <pc:docMk/>
            <pc:sldMk cId="904550785" sldId="1792"/>
            <ac:spMk id="2" creationId="{098BC8E4-A6E0-C17A-003E-0B9BEF83935E}"/>
          </ac:spMkLst>
        </pc:spChg>
        <pc:spChg chg="del">
          <ac:chgData name="Jenkins NS" userId="8bdba4d2-1367-40cf-ad35-f59b31261896" providerId="ADAL" clId="{C95E9BD8-5401-4BF3-B1C8-A4AE89B3CF2C}" dt="2024-04-14T18:25:57.896" v="202" actId="478"/>
          <ac:spMkLst>
            <pc:docMk/>
            <pc:sldMk cId="904550785" sldId="1792"/>
            <ac:spMk id="3" creationId="{8D1B67AA-FF0C-C01B-5307-2853A865A2F0}"/>
          </ac:spMkLst>
        </pc:spChg>
        <pc:graphicFrameChg chg="add mod modGraphic">
          <ac:chgData name="Jenkins NS" userId="8bdba4d2-1367-40cf-ad35-f59b31261896" providerId="ADAL" clId="{C95E9BD8-5401-4BF3-B1C8-A4AE89B3CF2C}" dt="2024-04-14T18:26:19.801" v="210" actId="14100"/>
          <ac:graphicFrameMkLst>
            <pc:docMk/>
            <pc:sldMk cId="904550785" sldId="1792"/>
            <ac:graphicFrameMk id="4" creationId="{1F3ED160-9D05-1E60-570A-BFF9DC080528}"/>
          </ac:graphicFrameMkLst>
        </pc:graphicFrameChg>
      </pc:sldChg>
      <pc:sldChg chg="del">
        <pc:chgData name="Jenkins NS" userId="8bdba4d2-1367-40cf-ad35-f59b31261896" providerId="ADAL" clId="{C95E9BD8-5401-4BF3-B1C8-A4AE89B3CF2C}" dt="2024-04-12T09:56:38.514" v="15" actId="47"/>
        <pc:sldMkLst>
          <pc:docMk/>
          <pc:sldMk cId="2524956294" sldId="1792"/>
        </pc:sldMkLst>
      </pc:sldChg>
      <pc:sldChg chg="del">
        <pc:chgData name="Jenkins NS" userId="8bdba4d2-1367-40cf-ad35-f59b31261896" providerId="ADAL" clId="{C95E9BD8-5401-4BF3-B1C8-A4AE89B3CF2C}" dt="2024-04-12T09:56:38.514" v="15" actId="47"/>
        <pc:sldMkLst>
          <pc:docMk/>
          <pc:sldMk cId="276751709" sldId="1793"/>
        </pc:sldMkLst>
      </pc:sldChg>
      <pc:sldChg chg="addSp delSp modSp new mod">
        <pc:chgData name="Jenkins NS" userId="8bdba4d2-1367-40cf-ad35-f59b31261896" providerId="ADAL" clId="{C95E9BD8-5401-4BF3-B1C8-A4AE89B3CF2C}" dt="2024-04-14T18:21:58.164" v="194" actId="1076"/>
        <pc:sldMkLst>
          <pc:docMk/>
          <pc:sldMk cId="3486236899" sldId="1793"/>
        </pc:sldMkLst>
        <pc:spChg chg="mod">
          <ac:chgData name="Jenkins NS" userId="8bdba4d2-1367-40cf-ad35-f59b31261896" providerId="ADAL" clId="{C95E9BD8-5401-4BF3-B1C8-A4AE89B3CF2C}" dt="2024-04-14T18:20:56.867" v="185" actId="404"/>
          <ac:spMkLst>
            <pc:docMk/>
            <pc:sldMk cId="3486236899" sldId="1793"/>
            <ac:spMk id="2" creationId="{4FF581E0-3F45-C90C-00E9-28EC4F50B423}"/>
          </ac:spMkLst>
        </pc:spChg>
        <pc:spChg chg="del">
          <ac:chgData name="Jenkins NS" userId="8bdba4d2-1367-40cf-ad35-f59b31261896" providerId="ADAL" clId="{C95E9BD8-5401-4BF3-B1C8-A4AE89B3CF2C}" dt="2024-04-14T18:21:24.844" v="187" actId="478"/>
          <ac:spMkLst>
            <pc:docMk/>
            <pc:sldMk cId="3486236899" sldId="1793"/>
            <ac:spMk id="3" creationId="{3DAB612C-B953-1AF6-32B6-3C249AF48B8D}"/>
          </ac:spMkLst>
        </pc:spChg>
        <pc:graphicFrameChg chg="add mod modGraphic">
          <ac:chgData name="Jenkins NS" userId="8bdba4d2-1367-40cf-ad35-f59b31261896" providerId="ADAL" clId="{C95E9BD8-5401-4BF3-B1C8-A4AE89B3CF2C}" dt="2024-04-14T18:21:58.164" v="194" actId="1076"/>
          <ac:graphicFrameMkLst>
            <pc:docMk/>
            <pc:sldMk cId="3486236899" sldId="1793"/>
            <ac:graphicFrameMk id="4" creationId="{1FF047E7-C023-E4F8-A880-DCF705F50745}"/>
          </ac:graphicFrameMkLst>
        </pc:graphicFrameChg>
      </pc:sldChg>
      <pc:sldChg chg="del">
        <pc:chgData name="Jenkins NS" userId="8bdba4d2-1367-40cf-ad35-f59b31261896" providerId="ADAL" clId="{C95E9BD8-5401-4BF3-B1C8-A4AE89B3CF2C}" dt="2024-04-12T09:56:38.514" v="15" actId="47"/>
        <pc:sldMkLst>
          <pc:docMk/>
          <pc:sldMk cId="4894614" sldId="1794"/>
        </pc:sldMkLst>
      </pc:sldChg>
      <pc:sldChg chg="modSp new mod modNotesTx">
        <pc:chgData name="Jenkins NS" userId="8bdba4d2-1367-40cf-ad35-f59b31261896" providerId="ADAL" clId="{C95E9BD8-5401-4BF3-B1C8-A4AE89B3CF2C}" dt="2024-04-14T18:24:59.557" v="201"/>
        <pc:sldMkLst>
          <pc:docMk/>
          <pc:sldMk cId="2676261618" sldId="1794"/>
        </pc:sldMkLst>
        <pc:spChg chg="mod">
          <ac:chgData name="Jenkins NS" userId="8bdba4d2-1367-40cf-ad35-f59b31261896" providerId="ADAL" clId="{C95E9BD8-5401-4BF3-B1C8-A4AE89B3CF2C}" dt="2024-04-14T18:24:04.141" v="197"/>
          <ac:spMkLst>
            <pc:docMk/>
            <pc:sldMk cId="2676261618" sldId="1794"/>
            <ac:spMk id="2" creationId="{45F61862-6581-6D95-EBF0-61CA2AD92EE8}"/>
          </ac:spMkLst>
        </pc:spChg>
        <pc:spChg chg="mod">
          <ac:chgData name="Jenkins NS" userId="8bdba4d2-1367-40cf-ad35-f59b31261896" providerId="ADAL" clId="{C95E9BD8-5401-4BF3-B1C8-A4AE89B3CF2C}" dt="2024-04-14T18:24:22.149" v="200" actId="113"/>
          <ac:spMkLst>
            <pc:docMk/>
            <pc:sldMk cId="2676261618" sldId="1794"/>
            <ac:spMk id="3" creationId="{57934C0F-358D-2F21-BE84-4B26A683399A}"/>
          </ac:spMkLst>
        </pc:spChg>
      </pc:sldChg>
      <pc:sldChg chg="del">
        <pc:chgData name="Jenkins NS" userId="8bdba4d2-1367-40cf-ad35-f59b31261896" providerId="ADAL" clId="{C95E9BD8-5401-4BF3-B1C8-A4AE89B3CF2C}" dt="2024-04-12T09:56:38.514" v="15" actId="47"/>
        <pc:sldMkLst>
          <pc:docMk/>
          <pc:sldMk cId="4153566562" sldId="1795"/>
        </pc:sldMkLst>
      </pc:sldChg>
      <pc:sldChg chg="del">
        <pc:chgData name="Jenkins NS" userId="8bdba4d2-1367-40cf-ad35-f59b31261896" providerId="ADAL" clId="{C95E9BD8-5401-4BF3-B1C8-A4AE89B3CF2C}" dt="2024-04-12T09:56:38.514" v="15" actId="47"/>
        <pc:sldMkLst>
          <pc:docMk/>
          <pc:sldMk cId="3774154407" sldId="1796"/>
        </pc:sldMkLst>
      </pc:sldChg>
      <pc:sldChg chg="del">
        <pc:chgData name="Jenkins NS" userId="8bdba4d2-1367-40cf-ad35-f59b31261896" providerId="ADAL" clId="{C95E9BD8-5401-4BF3-B1C8-A4AE89B3CF2C}" dt="2024-04-12T09:56:38.514" v="15" actId="47"/>
        <pc:sldMkLst>
          <pc:docMk/>
          <pc:sldMk cId="2521884581" sldId="1797"/>
        </pc:sldMkLst>
      </pc:sldChg>
      <pc:sldChg chg="del">
        <pc:chgData name="Jenkins NS" userId="8bdba4d2-1367-40cf-ad35-f59b31261896" providerId="ADAL" clId="{C95E9BD8-5401-4BF3-B1C8-A4AE89B3CF2C}" dt="2024-04-12T09:56:38.514" v="15" actId="47"/>
        <pc:sldMkLst>
          <pc:docMk/>
          <pc:sldMk cId="44559756" sldId="1798"/>
        </pc:sldMkLst>
      </pc:sldChg>
      <pc:sldChg chg="del">
        <pc:chgData name="Jenkins NS" userId="8bdba4d2-1367-40cf-ad35-f59b31261896" providerId="ADAL" clId="{C95E9BD8-5401-4BF3-B1C8-A4AE89B3CF2C}" dt="2024-04-12T09:56:38.514" v="15" actId="47"/>
        <pc:sldMkLst>
          <pc:docMk/>
          <pc:sldMk cId="3926227788" sldId="1799"/>
        </pc:sldMkLst>
      </pc:sldChg>
      <pc:sldChg chg="del">
        <pc:chgData name="Jenkins NS" userId="8bdba4d2-1367-40cf-ad35-f59b31261896" providerId="ADAL" clId="{C95E9BD8-5401-4BF3-B1C8-A4AE89B3CF2C}" dt="2024-04-12T09:56:38.514" v="15" actId="47"/>
        <pc:sldMkLst>
          <pc:docMk/>
          <pc:sldMk cId="2356768783" sldId="1800"/>
        </pc:sldMkLst>
      </pc:sldChg>
      <pc:sldChg chg="del">
        <pc:chgData name="Jenkins NS" userId="8bdba4d2-1367-40cf-ad35-f59b31261896" providerId="ADAL" clId="{C95E9BD8-5401-4BF3-B1C8-A4AE89B3CF2C}" dt="2024-04-12T09:56:38.514" v="15" actId="47"/>
        <pc:sldMkLst>
          <pc:docMk/>
          <pc:sldMk cId="1140225750" sldId="1801"/>
        </pc:sldMkLst>
      </pc:sldChg>
      <pc:sldChg chg="del">
        <pc:chgData name="Jenkins NS" userId="8bdba4d2-1367-40cf-ad35-f59b31261896" providerId="ADAL" clId="{C95E9BD8-5401-4BF3-B1C8-A4AE89B3CF2C}" dt="2024-04-12T09:56:38.514" v="15" actId="47"/>
        <pc:sldMkLst>
          <pc:docMk/>
          <pc:sldMk cId="3032433839" sldId="1802"/>
        </pc:sldMkLst>
      </pc:sldChg>
      <pc:sldChg chg="del">
        <pc:chgData name="Jenkins NS" userId="8bdba4d2-1367-40cf-ad35-f59b31261896" providerId="ADAL" clId="{C95E9BD8-5401-4BF3-B1C8-A4AE89B3CF2C}" dt="2024-04-12T09:56:38.514" v="15" actId="47"/>
        <pc:sldMkLst>
          <pc:docMk/>
          <pc:sldMk cId="1192578758" sldId="1803"/>
        </pc:sldMkLst>
      </pc:sldChg>
      <pc:sldChg chg="del">
        <pc:chgData name="Jenkins NS" userId="8bdba4d2-1367-40cf-ad35-f59b31261896" providerId="ADAL" clId="{C95E9BD8-5401-4BF3-B1C8-A4AE89B3CF2C}" dt="2024-04-12T09:56:38.514" v="15" actId="47"/>
        <pc:sldMkLst>
          <pc:docMk/>
          <pc:sldMk cId="3039154538" sldId="1804"/>
        </pc:sldMkLst>
      </pc:sldChg>
      <pc:sldChg chg="del">
        <pc:chgData name="Jenkins NS" userId="8bdba4d2-1367-40cf-ad35-f59b31261896" providerId="ADAL" clId="{C95E9BD8-5401-4BF3-B1C8-A4AE89B3CF2C}" dt="2024-04-12T09:56:38.514" v="15" actId="47"/>
        <pc:sldMkLst>
          <pc:docMk/>
          <pc:sldMk cId="1869590610" sldId="1805"/>
        </pc:sldMkLst>
      </pc:sldChg>
      <pc:sldChg chg="del">
        <pc:chgData name="Jenkins NS" userId="8bdba4d2-1367-40cf-ad35-f59b31261896" providerId="ADAL" clId="{C95E9BD8-5401-4BF3-B1C8-A4AE89B3CF2C}" dt="2024-04-12T09:56:38.514" v="15" actId="47"/>
        <pc:sldMkLst>
          <pc:docMk/>
          <pc:sldMk cId="3329715961" sldId="1806"/>
        </pc:sldMkLst>
      </pc:sldChg>
      <pc:sldMasterChg chg="mod delSldLayout modSldLayout">
        <pc:chgData name="Jenkins NS" userId="8bdba4d2-1367-40cf-ad35-f59b31261896" providerId="ADAL" clId="{C95E9BD8-5401-4BF3-B1C8-A4AE89B3CF2C}" dt="2024-04-14T18:37:22.377" v="265" actId="6013"/>
        <pc:sldMasterMkLst>
          <pc:docMk/>
          <pc:sldMasterMk cId="1881724970" sldId="2147484551"/>
        </pc:sldMasterMkLst>
        <pc:sldLayoutChg chg="addSp delSp modSp mod">
          <pc:chgData name="Jenkins NS" userId="8bdba4d2-1367-40cf-ad35-f59b31261896" providerId="ADAL" clId="{C95E9BD8-5401-4BF3-B1C8-A4AE89B3CF2C}" dt="2024-04-14T18:32:18.881" v="245" actId="20577"/>
          <pc:sldLayoutMkLst>
            <pc:docMk/>
            <pc:sldMasterMk cId="1881724970" sldId="2147484551"/>
            <pc:sldLayoutMk cId="3842161821" sldId="2147484583"/>
          </pc:sldLayoutMkLst>
          <pc:spChg chg="del">
            <ac:chgData name="Jenkins NS" userId="8bdba4d2-1367-40cf-ad35-f59b31261896" providerId="ADAL" clId="{C95E9BD8-5401-4BF3-B1C8-A4AE89B3CF2C}" dt="2024-04-14T18:31:15.773" v="227" actId="478"/>
            <ac:spMkLst>
              <pc:docMk/>
              <pc:sldMasterMk cId="1881724970" sldId="2147484551"/>
              <pc:sldLayoutMk cId="3842161821" sldId="2147484583"/>
              <ac:spMk id="5" creationId="{CF142117-2DA9-8F48-4D17-286FB4BBF585}"/>
            </ac:spMkLst>
          </pc:spChg>
          <pc:spChg chg="mod">
            <ac:chgData name="Jenkins NS" userId="8bdba4d2-1367-40cf-ad35-f59b31261896" providerId="ADAL" clId="{C95E9BD8-5401-4BF3-B1C8-A4AE89B3CF2C}" dt="2024-04-14T18:32:18.881" v="245" actId="20577"/>
            <ac:spMkLst>
              <pc:docMk/>
              <pc:sldMasterMk cId="1881724970" sldId="2147484551"/>
              <pc:sldLayoutMk cId="3842161821" sldId="2147484583"/>
              <ac:spMk id="10" creationId="{070C016C-3966-4D15-8745-40EA49065478}"/>
            </ac:spMkLst>
          </pc:spChg>
          <pc:picChg chg="del">
            <ac:chgData name="Jenkins NS" userId="8bdba4d2-1367-40cf-ad35-f59b31261896" providerId="ADAL" clId="{C95E9BD8-5401-4BF3-B1C8-A4AE89B3CF2C}" dt="2024-04-14T18:31:13.900" v="226" actId="478"/>
            <ac:picMkLst>
              <pc:docMk/>
              <pc:sldMasterMk cId="1881724970" sldId="2147484551"/>
              <pc:sldLayoutMk cId="3842161821" sldId="2147484583"/>
              <ac:picMk id="3" creationId="{8F5AEF4E-E622-D4A8-4794-1BC840504C82}"/>
            </ac:picMkLst>
          </pc:picChg>
          <pc:picChg chg="add mod">
            <ac:chgData name="Jenkins NS" userId="8bdba4d2-1367-40cf-ad35-f59b31261896" providerId="ADAL" clId="{C95E9BD8-5401-4BF3-B1C8-A4AE89B3CF2C}" dt="2024-04-14T18:31:54.871" v="233" actId="1076"/>
            <ac:picMkLst>
              <pc:docMk/>
              <pc:sldMasterMk cId="1881724970" sldId="2147484551"/>
              <pc:sldLayoutMk cId="3842161821" sldId="2147484583"/>
              <ac:picMk id="5122" creationId="{5A31A39F-08FF-C6EE-994E-A91720E670B2}"/>
            </ac:picMkLst>
          </pc:picChg>
        </pc:sldLayoutChg>
        <pc:sldLayoutChg chg="delSp mod">
          <pc:chgData name="Jenkins NS" userId="8bdba4d2-1367-40cf-ad35-f59b31261896" providerId="ADAL" clId="{C95E9BD8-5401-4BF3-B1C8-A4AE89B3CF2C}" dt="2024-04-14T18:17:03.701" v="153" actId="478"/>
          <pc:sldLayoutMkLst>
            <pc:docMk/>
            <pc:sldMasterMk cId="1881724970" sldId="2147484551"/>
            <pc:sldLayoutMk cId="2383953445" sldId="2147484610"/>
          </pc:sldLayoutMkLst>
          <pc:spChg chg="del">
            <ac:chgData name="Jenkins NS" userId="8bdba4d2-1367-40cf-ad35-f59b31261896" providerId="ADAL" clId="{C95E9BD8-5401-4BF3-B1C8-A4AE89B3CF2C}" dt="2024-04-14T18:17:03.701" v="153" actId="478"/>
            <ac:spMkLst>
              <pc:docMk/>
              <pc:sldMasterMk cId="1881724970" sldId="2147484551"/>
              <pc:sldLayoutMk cId="2383953445" sldId="2147484610"/>
              <ac:spMk id="8" creationId="{38846C7A-1465-453E-954F-398A9C851325}"/>
            </ac:spMkLst>
          </pc:spChg>
        </pc:sldLayoutChg>
        <pc:sldLayoutChg chg="addSp delSp modSp mod">
          <pc:chgData name="Jenkins NS" userId="8bdba4d2-1367-40cf-ad35-f59b31261896" providerId="ADAL" clId="{C95E9BD8-5401-4BF3-B1C8-A4AE89B3CF2C}" dt="2024-04-14T18:35:38.610" v="264" actId="478"/>
          <pc:sldLayoutMkLst>
            <pc:docMk/>
            <pc:sldMasterMk cId="1881724970" sldId="2147484551"/>
            <pc:sldLayoutMk cId="2927238557" sldId="2147484737"/>
          </pc:sldLayoutMkLst>
          <pc:spChg chg="del mod">
            <ac:chgData name="Jenkins NS" userId="8bdba4d2-1367-40cf-ad35-f59b31261896" providerId="ADAL" clId="{C95E9BD8-5401-4BF3-B1C8-A4AE89B3CF2C}" dt="2024-04-14T18:34:24.686" v="257" actId="478"/>
            <ac:spMkLst>
              <pc:docMk/>
              <pc:sldMasterMk cId="1881724970" sldId="2147484551"/>
              <pc:sldLayoutMk cId="2927238557" sldId="2147484737"/>
              <ac:spMk id="4" creationId="{81375C03-6A21-9D97-2214-930F4A15FB29}"/>
            </ac:spMkLst>
          </pc:spChg>
          <pc:picChg chg="del">
            <ac:chgData name="Jenkins NS" userId="8bdba4d2-1367-40cf-ad35-f59b31261896" providerId="ADAL" clId="{C95E9BD8-5401-4BF3-B1C8-A4AE89B3CF2C}" dt="2024-04-14T18:34:25.638" v="258" actId="478"/>
            <ac:picMkLst>
              <pc:docMk/>
              <pc:sldMasterMk cId="1881724970" sldId="2147484551"/>
              <pc:sldLayoutMk cId="2927238557" sldId="2147484737"/>
              <ac:picMk id="3" creationId="{034400DB-0F31-D186-1B40-308363CD0137}"/>
            </ac:picMkLst>
          </pc:picChg>
          <pc:picChg chg="add del mod">
            <ac:chgData name="Jenkins NS" userId="8bdba4d2-1367-40cf-ad35-f59b31261896" providerId="ADAL" clId="{C95E9BD8-5401-4BF3-B1C8-A4AE89B3CF2C}" dt="2024-04-14T18:34:31.268" v="261" actId="478"/>
            <ac:picMkLst>
              <pc:docMk/>
              <pc:sldMasterMk cId="1881724970" sldId="2147484551"/>
              <pc:sldLayoutMk cId="2927238557" sldId="2147484737"/>
              <ac:picMk id="6146" creationId="{A1EABFFC-C283-C1DF-AD33-15A79E6902B4}"/>
            </ac:picMkLst>
          </pc:picChg>
          <pc:picChg chg="add">
            <ac:chgData name="Jenkins NS" userId="8bdba4d2-1367-40cf-ad35-f59b31261896" providerId="ADAL" clId="{C95E9BD8-5401-4BF3-B1C8-A4AE89B3CF2C}" dt="2024-04-14T18:35:14.726" v="262"/>
            <ac:picMkLst>
              <pc:docMk/>
              <pc:sldMasterMk cId="1881724970" sldId="2147484551"/>
              <pc:sldLayoutMk cId="2927238557" sldId="2147484737"/>
              <ac:picMk id="6148" creationId="{7A642C5C-7F76-8909-E3B6-3EFB696A6149}"/>
            </ac:picMkLst>
          </pc:picChg>
          <pc:picChg chg="add del">
            <ac:chgData name="Jenkins NS" userId="8bdba4d2-1367-40cf-ad35-f59b31261896" providerId="ADAL" clId="{C95E9BD8-5401-4BF3-B1C8-A4AE89B3CF2C}" dt="2024-04-14T18:35:38.610" v="264" actId="478"/>
            <ac:picMkLst>
              <pc:docMk/>
              <pc:sldMasterMk cId="1881724970" sldId="2147484551"/>
              <pc:sldLayoutMk cId="2927238557" sldId="2147484737"/>
              <ac:picMk id="6150" creationId="{3E22109C-8BC6-97CF-4A5B-D3E1AE46E9EF}"/>
            </ac:picMkLst>
          </pc:picChg>
        </pc:sldLayoutChg>
        <pc:sldLayoutChg chg="del">
          <pc:chgData name="Jenkins NS" userId="8bdba4d2-1367-40cf-ad35-f59b31261896" providerId="ADAL" clId="{C95E9BD8-5401-4BF3-B1C8-A4AE89B3CF2C}" dt="2024-04-12T09:56:38.514" v="15" actId="47"/>
          <pc:sldLayoutMkLst>
            <pc:docMk/>
            <pc:sldMasterMk cId="1881724970" sldId="2147484551"/>
            <pc:sldLayoutMk cId="2255013099" sldId="2147484774"/>
          </pc:sldLayoutMkLst>
        </pc:sldLayoutChg>
      </pc:sldMasterChg>
    </pc:docChg>
  </pc:docChgLst>
  <pc:docChgLst>
    <pc:chgData name="Jenkins NS" userId="8bdba4d2-1367-40cf-ad35-f59b31261896" providerId="ADAL" clId="{ACEDD29C-7191-4142-923F-AF3A0B470BF6}"/>
    <pc:docChg chg="undo custSel addSld delSld modSld sldOrd delMainMaster">
      <pc:chgData name="Jenkins NS" userId="8bdba4d2-1367-40cf-ad35-f59b31261896" providerId="ADAL" clId="{ACEDD29C-7191-4142-923F-AF3A0B470BF6}" dt="2024-04-14T21:57:15.098" v="287" actId="14100"/>
      <pc:docMkLst>
        <pc:docMk/>
      </pc:docMkLst>
      <pc:sldChg chg="del">
        <pc:chgData name="Jenkins NS" userId="8bdba4d2-1367-40cf-ad35-f59b31261896" providerId="ADAL" clId="{ACEDD29C-7191-4142-923F-AF3A0B470BF6}" dt="2024-04-14T18:38:20.726" v="0" actId="47"/>
        <pc:sldMkLst>
          <pc:docMk/>
          <pc:sldMk cId="101198574" sldId="1611"/>
        </pc:sldMkLst>
      </pc:sldChg>
      <pc:sldChg chg="modSp mod">
        <pc:chgData name="Jenkins NS" userId="8bdba4d2-1367-40cf-ad35-f59b31261896" providerId="ADAL" clId="{ACEDD29C-7191-4142-923F-AF3A0B470BF6}" dt="2024-04-14T21:10:57.645" v="189" actId="1076"/>
        <pc:sldMkLst>
          <pc:docMk/>
          <pc:sldMk cId="2207846016" sldId="1721"/>
        </pc:sldMkLst>
        <pc:spChg chg="mod">
          <ac:chgData name="Jenkins NS" userId="8bdba4d2-1367-40cf-ad35-f59b31261896" providerId="ADAL" clId="{ACEDD29C-7191-4142-923F-AF3A0B470BF6}" dt="2024-04-14T21:10:57.645" v="189" actId="1076"/>
          <ac:spMkLst>
            <pc:docMk/>
            <pc:sldMk cId="2207846016" sldId="1721"/>
            <ac:spMk id="2" creationId="{14E9BD13-1407-45B7-B725-D41AAC05BF6D}"/>
          </ac:spMkLst>
        </pc:spChg>
      </pc:sldChg>
      <pc:sldChg chg="del">
        <pc:chgData name="Jenkins NS" userId="8bdba4d2-1367-40cf-ad35-f59b31261896" providerId="ADAL" clId="{ACEDD29C-7191-4142-923F-AF3A0B470BF6}" dt="2024-04-14T18:38:20.726" v="0" actId="47"/>
        <pc:sldMkLst>
          <pc:docMk/>
          <pc:sldMk cId="1359081573" sldId="1758"/>
        </pc:sldMkLst>
      </pc:sldChg>
      <pc:sldChg chg="modSp mod">
        <pc:chgData name="Jenkins NS" userId="8bdba4d2-1367-40cf-ad35-f59b31261896" providerId="ADAL" clId="{ACEDD29C-7191-4142-923F-AF3A0B470BF6}" dt="2024-04-14T21:02:16.992" v="124" actId="20577"/>
        <pc:sldMkLst>
          <pc:docMk/>
          <pc:sldMk cId="1502623397" sldId="1787"/>
        </pc:sldMkLst>
        <pc:spChg chg="mod">
          <ac:chgData name="Jenkins NS" userId="8bdba4d2-1367-40cf-ad35-f59b31261896" providerId="ADAL" clId="{ACEDD29C-7191-4142-923F-AF3A0B470BF6}" dt="2024-04-14T18:38:52.906" v="9" actId="20577"/>
          <ac:spMkLst>
            <pc:docMk/>
            <pc:sldMk cId="1502623397" sldId="1787"/>
            <ac:spMk id="21" creationId="{F0A56F51-4A3E-CFFD-1B72-BBAEC6DBC445}"/>
          </ac:spMkLst>
        </pc:spChg>
        <pc:spChg chg="mod">
          <ac:chgData name="Jenkins NS" userId="8bdba4d2-1367-40cf-ad35-f59b31261896" providerId="ADAL" clId="{ACEDD29C-7191-4142-923F-AF3A0B470BF6}" dt="2024-04-14T21:02:16.992" v="124" actId="20577"/>
          <ac:spMkLst>
            <pc:docMk/>
            <pc:sldMk cId="1502623397" sldId="1787"/>
            <ac:spMk id="22" creationId="{D88E0093-70AB-B213-4139-79A142731C8D}"/>
          </ac:spMkLst>
        </pc:spChg>
        <pc:spChg chg="mod">
          <ac:chgData name="Jenkins NS" userId="8bdba4d2-1367-40cf-ad35-f59b31261896" providerId="ADAL" clId="{ACEDD29C-7191-4142-923F-AF3A0B470BF6}" dt="2024-04-14T18:38:50.660" v="7" actId="207"/>
          <ac:spMkLst>
            <pc:docMk/>
            <pc:sldMk cId="1502623397" sldId="1787"/>
            <ac:spMk id="26" creationId="{A5B17090-EB99-7A66-535F-C01C424C78E9}"/>
          </ac:spMkLst>
        </pc:spChg>
      </pc:sldChg>
      <pc:sldChg chg="addSp delSp modSp mod modClrScheme chgLayout modNotesTx">
        <pc:chgData name="Jenkins NS" userId="8bdba4d2-1367-40cf-ad35-f59b31261896" providerId="ADAL" clId="{ACEDD29C-7191-4142-923F-AF3A0B470BF6}" dt="2024-04-14T21:04:52.489" v="159"/>
        <pc:sldMkLst>
          <pc:docMk/>
          <pc:sldMk cId="902426433" sldId="1788"/>
        </pc:sldMkLst>
        <pc:spChg chg="mod">
          <ac:chgData name="Jenkins NS" userId="8bdba4d2-1367-40cf-ad35-f59b31261896" providerId="ADAL" clId="{ACEDD29C-7191-4142-923F-AF3A0B470BF6}" dt="2024-04-14T21:03:33.329" v="131" actId="20577"/>
          <ac:spMkLst>
            <pc:docMk/>
            <pc:sldMk cId="902426433" sldId="1788"/>
            <ac:spMk id="6" creationId="{473190F8-6BF5-2CF1-46F8-A5FBAC5A1D03}"/>
          </ac:spMkLst>
        </pc:spChg>
        <pc:spChg chg="mod">
          <ac:chgData name="Jenkins NS" userId="8bdba4d2-1367-40cf-ad35-f59b31261896" providerId="ADAL" clId="{ACEDD29C-7191-4142-923F-AF3A0B470BF6}" dt="2024-04-14T21:03:19.708" v="129" actId="26606"/>
          <ac:spMkLst>
            <pc:docMk/>
            <pc:sldMk cId="902426433" sldId="1788"/>
            <ac:spMk id="7" creationId="{E2FB1DD3-A8D6-2C57-8CC4-288F11AD97A9}"/>
          </ac:spMkLst>
        </pc:spChg>
        <pc:picChg chg="add mod">
          <ac:chgData name="Jenkins NS" userId="8bdba4d2-1367-40cf-ad35-f59b31261896" providerId="ADAL" clId="{ACEDD29C-7191-4142-923F-AF3A0B470BF6}" dt="2024-04-14T21:04:52.489" v="159"/>
          <ac:picMkLst>
            <pc:docMk/>
            <pc:sldMk cId="902426433" sldId="1788"/>
            <ac:picMk id="2" creationId="{AB917057-8982-D9A8-3A44-88BE41EA4FF0}"/>
          </ac:picMkLst>
        </pc:picChg>
        <pc:picChg chg="add del mod">
          <ac:chgData name="Jenkins NS" userId="8bdba4d2-1367-40cf-ad35-f59b31261896" providerId="ADAL" clId="{ACEDD29C-7191-4142-923F-AF3A0B470BF6}" dt="2024-04-14T21:04:04.152" v="156" actId="21"/>
          <ac:picMkLst>
            <pc:docMk/>
            <pc:sldMk cId="902426433" sldId="1788"/>
            <ac:picMk id="1026" creationId="{AB917057-8982-D9A8-3A44-88BE41EA4FF0}"/>
          </ac:picMkLst>
        </pc:picChg>
      </pc:sldChg>
      <pc:sldChg chg="del">
        <pc:chgData name="Jenkins NS" userId="8bdba4d2-1367-40cf-ad35-f59b31261896" providerId="ADAL" clId="{ACEDD29C-7191-4142-923F-AF3A0B470BF6}" dt="2024-04-14T18:40:37.640" v="18" actId="47"/>
        <pc:sldMkLst>
          <pc:docMk/>
          <pc:sldMk cId="296894057" sldId="1789"/>
        </pc:sldMkLst>
      </pc:sldChg>
      <pc:sldChg chg="addSp delSp modSp add mod modNotesTx">
        <pc:chgData name="Jenkins NS" userId="8bdba4d2-1367-40cf-ad35-f59b31261896" providerId="ADAL" clId="{ACEDD29C-7191-4142-923F-AF3A0B470BF6}" dt="2024-04-14T21:06:07.126" v="178" actId="20577"/>
        <pc:sldMkLst>
          <pc:docMk/>
          <pc:sldMk cId="3745382708" sldId="1789"/>
        </pc:sldMkLst>
        <pc:spChg chg="add del mod">
          <ac:chgData name="Jenkins NS" userId="8bdba4d2-1367-40cf-ad35-f59b31261896" providerId="ADAL" clId="{ACEDD29C-7191-4142-923F-AF3A0B470BF6}" dt="2024-04-14T21:04:01.143" v="154" actId="478"/>
          <ac:spMkLst>
            <pc:docMk/>
            <pc:sldMk cId="3745382708" sldId="1789"/>
            <ac:spMk id="3" creationId="{3A667CE3-8BE1-769F-BBF6-CD432A4264E8}"/>
          </ac:spMkLst>
        </pc:spChg>
        <pc:spChg chg="add mod">
          <ac:chgData name="Jenkins NS" userId="8bdba4d2-1367-40cf-ad35-f59b31261896" providerId="ADAL" clId="{ACEDD29C-7191-4142-923F-AF3A0B470BF6}" dt="2024-04-14T21:06:07.126" v="178" actId="20577"/>
          <ac:spMkLst>
            <pc:docMk/>
            <pc:sldMk cId="3745382708" sldId="1789"/>
            <ac:spMk id="4" creationId="{78DE8EC6-50B4-799A-AE36-730406E3E210}"/>
          </ac:spMkLst>
        </pc:spChg>
        <pc:spChg chg="add mod">
          <ac:chgData name="Jenkins NS" userId="8bdba4d2-1367-40cf-ad35-f59b31261896" providerId="ADAL" clId="{ACEDD29C-7191-4142-923F-AF3A0B470BF6}" dt="2024-04-14T21:05:44.648" v="171"/>
          <ac:spMkLst>
            <pc:docMk/>
            <pc:sldMk cId="3745382708" sldId="1789"/>
            <ac:spMk id="5" creationId="{30E83DB1-73B0-FBB5-87CF-F29F7C004EA3}"/>
          </ac:spMkLst>
        </pc:spChg>
        <pc:spChg chg="mod">
          <ac:chgData name="Jenkins NS" userId="8bdba4d2-1367-40cf-ad35-f59b31261896" providerId="ADAL" clId="{ACEDD29C-7191-4142-923F-AF3A0B470BF6}" dt="2024-04-14T21:03:56.341" v="152" actId="20577"/>
          <ac:spMkLst>
            <pc:docMk/>
            <pc:sldMk cId="3745382708" sldId="1789"/>
            <ac:spMk id="6" creationId="{473190F8-6BF5-2CF1-46F8-A5FBAC5A1D03}"/>
          </ac:spMkLst>
        </pc:spChg>
        <pc:spChg chg="del">
          <ac:chgData name="Jenkins NS" userId="8bdba4d2-1367-40cf-ad35-f59b31261896" providerId="ADAL" clId="{ACEDD29C-7191-4142-923F-AF3A0B470BF6}" dt="2024-04-14T21:03:59.093" v="153" actId="478"/>
          <ac:spMkLst>
            <pc:docMk/>
            <pc:sldMk cId="3745382708" sldId="1789"/>
            <ac:spMk id="7" creationId="{E2FB1DD3-A8D6-2C57-8CC4-288F11AD97A9}"/>
          </ac:spMkLst>
        </pc:spChg>
        <pc:picChg chg="add del mod">
          <ac:chgData name="Jenkins NS" userId="8bdba4d2-1367-40cf-ad35-f59b31261896" providerId="ADAL" clId="{ACEDD29C-7191-4142-923F-AF3A0B470BF6}" dt="2024-04-14T21:04:50.565" v="158" actId="21"/>
          <ac:picMkLst>
            <pc:docMk/>
            <pc:sldMk cId="3745382708" sldId="1789"/>
            <ac:picMk id="1026" creationId="{AB917057-8982-D9A8-3A44-88BE41EA4FF0}"/>
          </ac:picMkLst>
        </pc:picChg>
        <pc:picChg chg="add mod">
          <ac:chgData name="Jenkins NS" userId="8bdba4d2-1367-40cf-ad35-f59b31261896" providerId="ADAL" clId="{ACEDD29C-7191-4142-923F-AF3A0B470BF6}" dt="2024-04-14T21:05:07.797" v="166" actId="14100"/>
          <ac:picMkLst>
            <pc:docMk/>
            <pc:sldMk cId="3745382708" sldId="1789"/>
            <ac:picMk id="2050" creationId="{E1803E28-717D-EA9E-1073-15602EC7987A}"/>
          </ac:picMkLst>
        </pc:picChg>
      </pc:sldChg>
      <pc:sldChg chg="del">
        <pc:chgData name="Jenkins NS" userId="8bdba4d2-1367-40cf-ad35-f59b31261896" providerId="ADAL" clId="{ACEDD29C-7191-4142-923F-AF3A0B470BF6}" dt="2024-04-14T18:40:42.734" v="23" actId="47"/>
        <pc:sldMkLst>
          <pc:docMk/>
          <pc:sldMk cId="124852993" sldId="1790"/>
        </pc:sldMkLst>
      </pc:sldChg>
      <pc:sldChg chg="modSp new mod modNotesTx">
        <pc:chgData name="Jenkins NS" userId="8bdba4d2-1367-40cf-ad35-f59b31261896" providerId="ADAL" clId="{ACEDD29C-7191-4142-923F-AF3A0B470BF6}" dt="2024-04-14T21:11:53.077" v="199" actId="207"/>
        <pc:sldMkLst>
          <pc:docMk/>
          <pc:sldMk cId="3734627612" sldId="1790"/>
        </pc:sldMkLst>
        <pc:spChg chg="mod">
          <ac:chgData name="Jenkins NS" userId="8bdba4d2-1367-40cf-ad35-f59b31261896" providerId="ADAL" clId="{ACEDD29C-7191-4142-923F-AF3A0B470BF6}" dt="2024-04-14T21:10:50.477" v="187" actId="5793"/>
          <ac:spMkLst>
            <pc:docMk/>
            <pc:sldMk cId="3734627612" sldId="1790"/>
            <ac:spMk id="2" creationId="{DCD51E14-043F-09D9-53A2-648804256996}"/>
          </ac:spMkLst>
        </pc:spChg>
        <pc:spChg chg="mod">
          <ac:chgData name="Jenkins NS" userId="8bdba4d2-1367-40cf-ad35-f59b31261896" providerId="ADAL" clId="{ACEDD29C-7191-4142-923F-AF3A0B470BF6}" dt="2024-04-14T21:11:53.077" v="199" actId="207"/>
          <ac:spMkLst>
            <pc:docMk/>
            <pc:sldMk cId="3734627612" sldId="1790"/>
            <ac:spMk id="3" creationId="{63AFB1D0-FAA9-0CB0-B2B9-52A8FF3FE45D}"/>
          </ac:spMkLst>
        </pc:spChg>
      </pc:sldChg>
      <pc:sldChg chg="addSp modSp new mod ord">
        <pc:chgData name="Jenkins NS" userId="8bdba4d2-1367-40cf-ad35-f59b31261896" providerId="ADAL" clId="{ACEDD29C-7191-4142-923F-AF3A0B470BF6}" dt="2024-04-14T21:22:11.370" v="241"/>
        <pc:sldMkLst>
          <pc:docMk/>
          <pc:sldMk cId="577027771" sldId="1791"/>
        </pc:sldMkLst>
        <pc:spChg chg="mod">
          <ac:chgData name="Jenkins NS" userId="8bdba4d2-1367-40cf-ad35-f59b31261896" providerId="ADAL" clId="{ACEDD29C-7191-4142-923F-AF3A0B470BF6}" dt="2024-04-14T21:12:11.601" v="220" actId="20577"/>
          <ac:spMkLst>
            <pc:docMk/>
            <pc:sldMk cId="577027771" sldId="1791"/>
            <ac:spMk id="2" creationId="{0EE00C53-B508-2785-78CB-FDE2A28CA0D6}"/>
          </ac:spMkLst>
        </pc:spChg>
        <pc:spChg chg="mod">
          <ac:chgData name="Jenkins NS" userId="8bdba4d2-1367-40cf-ad35-f59b31261896" providerId="ADAL" clId="{ACEDD29C-7191-4142-923F-AF3A0B470BF6}" dt="2024-04-14T21:22:02.406" v="239" actId="14100"/>
          <ac:spMkLst>
            <pc:docMk/>
            <pc:sldMk cId="577027771" sldId="1791"/>
            <ac:spMk id="3" creationId="{6F2E1824-8E4C-6473-13C9-628C1F57E261}"/>
          </ac:spMkLst>
        </pc:spChg>
        <pc:picChg chg="add mod">
          <ac:chgData name="Jenkins NS" userId="8bdba4d2-1367-40cf-ad35-f59b31261896" providerId="ADAL" clId="{ACEDD29C-7191-4142-923F-AF3A0B470BF6}" dt="2024-04-14T21:21:58.921" v="237" actId="1076"/>
          <ac:picMkLst>
            <pc:docMk/>
            <pc:sldMk cId="577027771" sldId="1791"/>
            <ac:picMk id="5" creationId="{FE6B00D6-85E3-F354-1BFA-949721E0E201}"/>
          </ac:picMkLst>
        </pc:picChg>
      </pc:sldChg>
      <pc:sldChg chg="del">
        <pc:chgData name="Jenkins NS" userId="8bdba4d2-1367-40cf-ad35-f59b31261896" providerId="ADAL" clId="{ACEDD29C-7191-4142-923F-AF3A0B470BF6}" dt="2024-04-14T18:40:38.401" v="19" actId="47"/>
        <pc:sldMkLst>
          <pc:docMk/>
          <pc:sldMk cId="628925275" sldId="1791"/>
        </pc:sldMkLst>
      </pc:sldChg>
      <pc:sldChg chg="del">
        <pc:chgData name="Jenkins NS" userId="8bdba4d2-1367-40cf-ad35-f59b31261896" providerId="ADAL" clId="{ACEDD29C-7191-4142-923F-AF3A0B470BF6}" dt="2024-04-14T18:40:39.191" v="20" actId="47"/>
        <pc:sldMkLst>
          <pc:docMk/>
          <pc:sldMk cId="904550785" sldId="1792"/>
        </pc:sldMkLst>
      </pc:sldChg>
      <pc:sldChg chg="addSp delSp modSp new mod">
        <pc:chgData name="Jenkins NS" userId="8bdba4d2-1367-40cf-ad35-f59b31261896" providerId="ADAL" clId="{ACEDD29C-7191-4142-923F-AF3A0B470BF6}" dt="2024-04-14T21:20:11.430" v="231" actId="1076"/>
        <pc:sldMkLst>
          <pc:docMk/>
          <pc:sldMk cId="2407061250" sldId="1792"/>
        </pc:sldMkLst>
        <pc:spChg chg="mod">
          <ac:chgData name="Jenkins NS" userId="8bdba4d2-1367-40cf-ad35-f59b31261896" providerId="ADAL" clId="{ACEDD29C-7191-4142-923F-AF3A0B470BF6}" dt="2024-04-14T21:16:13.324" v="224"/>
          <ac:spMkLst>
            <pc:docMk/>
            <pc:sldMk cId="2407061250" sldId="1792"/>
            <ac:spMk id="2" creationId="{7101A1EA-8CAD-0513-B14B-F7A26618ADE1}"/>
          </ac:spMkLst>
        </pc:spChg>
        <pc:spChg chg="del">
          <ac:chgData name="Jenkins NS" userId="8bdba4d2-1367-40cf-ad35-f59b31261896" providerId="ADAL" clId="{ACEDD29C-7191-4142-923F-AF3A0B470BF6}" dt="2024-04-14T21:17:36.696" v="225" actId="478"/>
          <ac:spMkLst>
            <pc:docMk/>
            <pc:sldMk cId="2407061250" sldId="1792"/>
            <ac:spMk id="3" creationId="{AE304CDF-FB09-906A-0D63-F047932D086A}"/>
          </ac:spMkLst>
        </pc:spChg>
        <pc:picChg chg="add del mod">
          <ac:chgData name="Jenkins NS" userId="8bdba4d2-1367-40cf-ad35-f59b31261896" providerId="ADAL" clId="{ACEDD29C-7191-4142-923F-AF3A0B470BF6}" dt="2024-04-14T21:17:45.148" v="228" actId="478"/>
          <ac:picMkLst>
            <pc:docMk/>
            <pc:sldMk cId="2407061250" sldId="1792"/>
            <ac:picMk id="3074" creationId="{EDF14200-3185-E483-D3A2-F97E273B6506}"/>
          </ac:picMkLst>
        </pc:picChg>
        <pc:picChg chg="add mod">
          <ac:chgData name="Jenkins NS" userId="8bdba4d2-1367-40cf-ad35-f59b31261896" providerId="ADAL" clId="{ACEDD29C-7191-4142-923F-AF3A0B470BF6}" dt="2024-04-14T21:20:11.430" v="231" actId="1076"/>
          <ac:picMkLst>
            <pc:docMk/>
            <pc:sldMk cId="2407061250" sldId="1792"/>
            <ac:picMk id="3076" creationId="{CA1C5F46-D973-78AD-4CC9-47D54ED8F821}"/>
          </ac:picMkLst>
        </pc:picChg>
      </pc:sldChg>
      <pc:sldChg chg="addSp delSp modSp new mod modNotesTx">
        <pc:chgData name="Jenkins NS" userId="8bdba4d2-1367-40cf-ad35-f59b31261896" providerId="ADAL" clId="{ACEDD29C-7191-4142-923F-AF3A0B470BF6}" dt="2024-04-14T21:57:15.098" v="287" actId="14100"/>
        <pc:sldMkLst>
          <pc:docMk/>
          <pc:sldMk cId="1637958984" sldId="1793"/>
        </pc:sldMkLst>
        <pc:spChg chg="mod">
          <ac:chgData name="Jenkins NS" userId="8bdba4d2-1367-40cf-ad35-f59b31261896" providerId="ADAL" clId="{ACEDD29C-7191-4142-923F-AF3A0B470BF6}" dt="2024-04-14T21:22:31.408" v="252" actId="20577"/>
          <ac:spMkLst>
            <pc:docMk/>
            <pc:sldMk cId="1637958984" sldId="1793"/>
            <ac:spMk id="2" creationId="{B668D59A-A29E-E59C-1967-17365A895D27}"/>
          </ac:spMkLst>
        </pc:spChg>
        <pc:spChg chg="mod">
          <ac:chgData name="Jenkins NS" userId="8bdba4d2-1367-40cf-ad35-f59b31261896" providerId="ADAL" clId="{ACEDD29C-7191-4142-923F-AF3A0B470BF6}" dt="2024-04-14T21:24:24.445" v="271" actId="12"/>
          <ac:spMkLst>
            <pc:docMk/>
            <pc:sldMk cId="1637958984" sldId="1793"/>
            <ac:spMk id="3" creationId="{8516586A-A52E-A985-492F-92E861187E79}"/>
          </ac:spMkLst>
        </pc:spChg>
        <pc:picChg chg="add del mod">
          <ac:chgData name="Jenkins NS" userId="8bdba4d2-1367-40cf-ad35-f59b31261896" providerId="ADAL" clId="{ACEDD29C-7191-4142-923F-AF3A0B470BF6}" dt="2024-04-14T21:28:30.993" v="278" actId="478"/>
          <ac:picMkLst>
            <pc:docMk/>
            <pc:sldMk cId="1637958984" sldId="1793"/>
            <ac:picMk id="5" creationId="{40E76BA9-91B3-8733-FB98-E2B724FEAD8D}"/>
          </ac:picMkLst>
        </pc:picChg>
        <pc:picChg chg="add del mod">
          <ac:chgData name="Jenkins NS" userId="8bdba4d2-1367-40cf-ad35-f59b31261896" providerId="ADAL" clId="{ACEDD29C-7191-4142-923F-AF3A0B470BF6}" dt="2024-04-14T21:30:46.224" v="281" actId="478"/>
          <ac:picMkLst>
            <pc:docMk/>
            <pc:sldMk cId="1637958984" sldId="1793"/>
            <ac:picMk id="7" creationId="{720F79B5-67D2-DE98-E9E8-11E6C761AC23}"/>
          </ac:picMkLst>
        </pc:picChg>
        <pc:picChg chg="add mod">
          <ac:chgData name="Jenkins NS" userId="8bdba4d2-1367-40cf-ad35-f59b31261896" providerId="ADAL" clId="{ACEDD29C-7191-4142-923F-AF3A0B470BF6}" dt="2024-04-14T21:57:15.098" v="287" actId="14100"/>
          <ac:picMkLst>
            <pc:docMk/>
            <pc:sldMk cId="1637958984" sldId="1793"/>
            <ac:picMk id="9" creationId="{6B254880-A373-894B-CB65-27D56FD30A0B}"/>
          </ac:picMkLst>
        </pc:picChg>
      </pc:sldChg>
      <pc:sldChg chg="del">
        <pc:chgData name="Jenkins NS" userId="8bdba4d2-1367-40cf-ad35-f59b31261896" providerId="ADAL" clId="{ACEDD29C-7191-4142-923F-AF3A0B470BF6}" dt="2024-04-14T18:40:40.450" v="21" actId="47"/>
        <pc:sldMkLst>
          <pc:docMk/>
          <pc:sldMk cId="3486236899" sldId="1793"/>
        </pc:sldMkLst>
      </pc:sldChg>
      <pc:sldChg chg="del">
        <pc:chgData name="Jenkins NS" userId="8bdba4d2-1367-40cf-ad35-f59b31261896" providerId="ADAL" clId="{ACEDD29C-7191-4142-923F-AF3A0B470BF6}" dt="2024-04-14T18:40:41.895" v="22" actId="47"/>
        <pc:sldMkLst>
          <pc:docMk/>
          <pc:sldMk cId="2676261618" sldId="1794"/>
        </pc:sldMkLst>
      </pc:sldChg>
      <pc:sldMasterChg chg="del delSldLayout">
        <pc:chgData name="Jenkins NS" userId="8bdba4d2-1367-40cf-ad35-f59b31261896" providerId="ADAL" clId="{ACEDD29C-7191-4142-923F-AF3A0B470BF6}" dt="2024-04-14T18:38:20.726" v="0" actId="47"/>
        <pc:sldMasterMkLst>
          <pc:docMk/>
          <pc:sldMasterMk cId="166878672" sldId="2147484755"/>
        </pc:sldMasterMkLst>
        <pc:sldLayoutChg chg="del">
          <pc:chgData name="Jenkins NS" userId="8bdba4d2-1367-40cf-ad35-f59b31261896" providerId="ADAL" clId="{ACEDD29C-7191-4142-923F-AF3A0B470BF6}" dt="2024-04-14T18:38:20.726" v="0" actId="47"/>
          <pc:sldLayoutMkLst>
            <pc:docMk/>
            <pc:sldMasterMk cId="166878672" sldId="2147484755"/>
            <pc:sldLayoutMk cId="1881359645" sldId="2147484756"/>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1569433802" sldId="2147484757"/>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733234117" sldId="2147484758"/>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1972552478" sldId="2147484759"/>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2197599771" sldId="2147484760"/>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1497034626" sldId="2147484761"/>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632077861" sldId="2147484762"/>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3559113568" sldId="2147484763"/>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1094245689" sldId="2147484764"/>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606062748" sldId="2147484765"/>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2233888818" sldId="2147484766"/>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220997576" sldId="2147484767"/>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1041615206" sldId="2147484768"/>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41298625" sldId="2147484769"/>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2676468891" sldId="2147484770"/>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1980725945" sldId="2147484771"/>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586345700" sldId="2147484772"/>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1335897372" sldId="2147484773"/>
          </pc:sldLayoutMkLst>
        </pc:sldLayoutChg>
      </pc:sldMasterChg>
    </pc:docChg>
  </pc:docChgLst>
  <pc:docChgLst>
    <pc:chgData name="Jenkins NS" userId="8bdba4d2-1367-40cf-ad35-f59b31261896" providerId="ADAL" clId="{BC451CAD-AB15-432C-8122-F1481C2C552D}"/>
    <pc:docChg chg="undo custSel addSld delSld modSld sldOrd addMainMaster delMainMaster modMainMaster">
      <pc:chgData name="Jenkins NS" userId="8bdba4d2-1367-40cf-ad35-f59b31261896" providerId="ADAL" clId="{BC451CAD-AB15-432C-8122-F1481C2C552D}" dt="2024-02-14T13:39:11.484" v="380" actId="20577"/>
      <pc:docMkLst>
        <pc:docMk/>
      </pc:docMkLst>
      <pc:sldChg chg="modSp add del mod">
        <pc:chgData name="Jenkins NS" userId="8bdba4d2-1367-40cf-ad35-f59b31261896" providerId="ADAL" clId="{BC451CAD-AB15-432C-8122-F1481C2C552D}" dt="2024-02-14T13:39:11.484" v="380" actId="20577"/>
        <pc:sldMkLst>
          <pc:docMk/>
          <pc:sldMk cId="101198574" sldId="1611"/>
        </pc:sldMkLst>
        <pc:spChg chg="mod">
          <ac:chgData name="Jenkins NS" userId="8bdba4d2-1367-40cf-ad35-f59b31261896" providerId="ADAL" clId="{BC451CAD-AB15-432C-8122-F1481C2C552D}" dt="2024-02-14T13:39:11.484" v="380" actId="20577"/>
          <ac:spMkLst>
            <pc:docMk/>
            <pc:sldMk cId="101198574" sldId="1611"/>
            <ac:spMk id="3" creationId="{08A730E7-2ED6-4ED5-9BAD-E4C7CBB19AF6}"/>
          </ac:spMkLst>
        </pc:spChg>
      </pc:sldChg>
      <pc:sldChg chg="modSp mod">
        <pc:chgData name="Jenkins NS" userId="8bdba4d2-1367-40cf-ad35-f59b31261896" providerId="ADAL" clId="{BC451CAD-AB15-432C-8122-F1481C2C552D}" dt="2024-02-06T09:24:15.876" v="0"/>
        <pc:sldMkLst>
          <pc:docMk/>
          <pc:sldMk cId="1359081573" sldId="1758"/>
        </pc:sldMkLst>
        <pc:spChg chg="mod">
          <ac:chgData name="Jenkins NS" userId="8bdba4d2-1367-40cf-ad35-f59b31261896" providerId="ADAL" clId="{BC451CAD-AB15-432C-8122-F1481C2C552D}" dt="2024-02-06T09:24:15.876" v="0"/>
          <ac:spMkLst>
            <pc:docMk/>
            <pc:sldMk cId="1359081573" sldId="1758"/>
            <ac:spMk id="17" creationId="{A0771197-DA73-4FF4-A8C4-A27AFF944F66}"/>
          </ac:spMkLst>
        </pc:spChg>
      </pc:sldChg>
      <pc:sldChg chg="addSp delSp modSp mod">
        <pc:chgData name="Jenkins NS" userId="8bdba4d2-1367-40cf-ad35-f59b31261896" providerId="ADAL" clId="{BC451CAD-AB15-432C-8122-F1481C2C552D}" dt="2024-02-06T10:58:10.664" v="225" actId="20577"/>
        <pc:sldMkLst>
          <pc:docMk/>
          <pc:sldMk cId="4244671936" sldId="1778"/>
        </pc:sldMkLst>
        <pc:spChg chg="add mod">
          <ac:chgData name="Jenkins NS" userId="8bdba4d2-1367-40cf-ad35-f59b31261896" providerId="ADAL" clId="{BC451CAD-AB15-432C-8122-F1481C2C552D}" dt="2024-02-06T09:25:32.902" v="13" actId="571"/>
          <ac:spMkLst>
            <pc:docMk/>
            <pc:sldMk cId="4244671936" sldId="1778"/>
            <ac:spMk id="2" creationId="{394C8F21-F8BB-6053-9B4F-33467271E6F7}"/>
          </ac:spMkLst>
        </pc:spChg>
        <pc:spChg chg="mod">
          <ac:chgData name="Jenkins NS" userId="8bdba4d2-1367-40cf-ad35-f59b31261896" providerId="ADAL" clId="{BC451CAD-AB15-432C-8122-F1481C2C552D}" dt="2024-02-06T09:25:57.146" v="60" actId="1035"/>
          <ac:spMkLst>
            <pc:docMk/>
            <pc:sldMk cId="4244671936" sldId="1778"/>
            <ac:spMk id="5" creationId="{B03624D5-1776-2E9A-4D74-4BC4B2860C29}"/>
          </ac:spMkLst>
        </pc:spChg>
        <pc:spChg chg="mod">
          <ac:chgData name="Jenkins NS" userId="8bdba4d2-1367-40cf-ad35-f59b31261896" providerId="ADAL" clId="{BC451CAD-AB15-432C-8122-F1481C2C552D}" dt="2024-02-06T09:25:57.146" v="60" actId="1035"/>
          <ac:spMkLst>
            <pc:docMk/>
            <pc:sldMk cId="4244671936" sldId="1778"/>
            <ac:spMk id="6" creationId="{1BCDC14E-414E-FBC8-DA9F-63936C312029}"/>
          </ac:spMkLst>
        </pc:spChg>
        <pc:spChg chg="add del mod">
          <ac:chgData name="Jenkins NS" userId="8bdba4d2-1367-40cf-ad35-f59b31261896" providerId="ADAL" clId="{BC451CAD-AB15-432C-8122-F1481C2C552D}" dt="2024-02-06T10:58:10.664" v="225" actId="20577"/>
          <ac:spMkLst>
            <pc:docMk/>
            <pc:sldMk cId="4244671936" sldId="1778"/>
            <ac:spMk id="12" creationId="{89B5DD2D-44DD-3C89-D9A0-2EDA6648DA87}"/>
          </ac:spMkLst>
        </pc:spChg>
        <pc:spChg chg="mod">
          <ac:chgData name="Jenkins NS" userId="8bdba4d2-1367-40cf-ad35-f59b31261896" providerId="ADAL" clId="{BC451CAD-AB15-432C-8122-F1481C2C552D}" dt="2024-02-06T09:26:05.203" v="62" actId="1076"/>
          <ac:spMkLst>
            <pc:docMk/>
            <pc:sldMk cId="4244671936" sldId="1778"/>
            <ac:spMk id="14" creationId="{21FED3F1-D3F4-3517-8522-3100CB7495C7}"/>
          </ac:spMkLst>
        </pc:spChg>
        <pc:spChg chg="mod">
          <ac:chgData name="Jenkins NS" userId="8bdba4d2-1367-40cf-ad35-f59b31261896" providerId="ADAL" clId="{BC451CAD-AB15-432C-8122-F1481C2C552D}" dt="2024-02-06T09:26:05.203" v="62" actId="1076"/>
          <ac:spMkLst>
            <pc:docMk/>
            <pc:sldMk cId="4244671936" sldId="1778"/>
            <ac:spMk id="15" creationId="{DEF9CF0B-2995-2EE5-CD43-789968BA3F96}"/>
          </ac:spMkLst>
        </pc:spChg>
        <pc:spChg chg="add mod">
          <ac:chgData name="Jenkins NS" userId="8bdba4d2-1367-40cf-ad35-f59b31261896" providerId="ADAL" clId="{BC451CAD-AB15-432C-8122-F1481C2C552D}" dt="2024-02-06T09:26:05.203" v="62" actId="1076"/>
          <ac:spMkLst>
            <pc:docMk/>
            <pc:sldMk cId="4244671936" sldId="1778"/>
            <ac:spMk id="16" creationId="{4B65A26A-6988-4126-8B2B-A6A3A429ED95}"/>
          </ac:spMkLst>
        </pc:spChg>
        <pc:spChg chg="add del">
          <ac:chgData name="Jenkins NS" userId="8bdba4d2-1367-40cf-ad35-f59b31261896" providerId="ADAL" clId="{BC451CAD-AB15-432C-8122-F1481C2C552D}" dt="2024-02-06T10:57:27.620" v="220" actId="478"/>
          <ac:spMkLst>
            <pc:docMk/>
            <pc:sldMk cId="4244671936" sldId="1778"/>
            <ac:spMk id="17" creationId="{CE9DA3D7-EF40-6B09-8474-71DA0C07F74A}"/>
          </ac:spMkLst>
        </pc:spChg>
        <pc:spChg chg="add del">
          <ac:chgData name="Jenkins NS" userId="8bdba4d2-1367-40cf-ad35-f59b31261896" providerId="ADAL" clId="{BC451CAD-AB15-432C-8122-F1481C2C552D}" dt="2024-02-06T10:57:27.620" v="220" actId="478"/>
          <ac:spMkLst>
            <pc:docMk/>
            <pc:sldMk cId="4244671936" sldId="1778"/>
            <ac:spMk id="18" creationId="{609FA81A-132C-EA97-663B-06020945FE71}"/>
          </ac:spMkLst>
        </pc:spChg>
        <pc:spChg chg="del mod">
          <ac:chgData name="Jenkins NS" userId="8bdba4d2-1367-40cf-ad35-f59b31261896" providerId="ADAL" clId="{BC451CAD-AB15-432C-8122-F1481C2C552D}" dt="2024-02-06T09:25:41.485" v="14" actId="21"/>
          <ac:spMkLst>
            <pc:docMk/>
            <pc:sldMk cId="4244671936" sldId="1778"/>
            <ac:spMk id="58" creationId="{4B65A26A-6988-4126-8B2B-A6A3A429ED95}"/>
          </ac:spMkLst>
        </pc:spChg>
        <pc:spChg chg="mod">
          <ac:chgData name="Jenkins NS" userId="8bdba4d2-1367-40cf-ad35-f59b31261896" providerId="ADAL" clId="{BC451CAD-AB15-432C-8122-F1481C2C552D}" dt="2024-02-06T09:25:57.146" v="60" actId="1035"/>
          <ac:spMkLst>
            <pc:docMk/>
            <pc:sldMk cId="4244671936" sldId="1778"/>
            <ac:spMk id="59" creationId="{6F569157-4C32-45F5-86AD-3B5D033C2839}"/>
          </ac:spMkLst>
        </pc:spChg>
        <pc:spChg chg="mod">
          <ac:chgData name="Jenkins NS" userId="8bdba4d2-1367-40cf-ad35-f59b31261896" providerId="ADAL" clId="{BC451CAD-AB15-432C-8122-F1481C2C552D}" dt="2024-02-06T09:25:27.364" v="11" actId="1076"/>
          <ac:spMkLst>
            <pc:docMk/>
            <pc:sldMk cId="4244671936" sldId="1778"/>
            <ac:spMk id="65" creationId="{BADB56CB-B8AF-4635-B75F-23DE2BB772A8}"/>
          </ac:spMkLst>
        </pc:spChg>
        <pc:grpChg chg="mod">
          <ac:chgData name="Jenkins NS" userId="8bdba4d2-1367-40cf-ad35-f59b31261896" providerId="ADAL" clId="{BC451CAD-AB15-432C-8122-F1481C2C552D}" dt="2024-02-06T09:25:57.146" v="60" actId="1035"/>
          <ac:grpSpMkLst>
            <pc:docMk/>
            <pc:sldMk cId="4244671936" sldId="1778"/>
            <ac:grpSpMk id="4" creationId="{9282A6DA-CF21-3CC0-E8CC-C91FDD37C42D}"/>
          </ac:grpSpMkLst>
        </pc:grpChg>
        <pc:grpChg chg="del">
          <ac:chgData name="Jenkins NS" userId="8bdba4d2-1367-40cf-ad35-f59b31261896" providerId="ADAL" clId="{BC451CAD-AB15-432C-8122-F1481C2C552D}" dt="2024-02-06T09:25:41.485" v="14" actId="21"/>
          <ac:grpSpMkLst>
            <pc:docMk/>
            <pc:sldMk cId="4244671936" sldId="1778"/>
            <ac:grpSpMk id="7" creationId="{EDCD6AA9-9916-DAD0-9DF7-32E8E82D9896}"/>
          </ac:grpSpMkLst>
        </pc:grpChg>
        <pc:grpChg chg="add mod">
          <ac:chgData name="Jenkins NS" userId="8bdba4d2-1367-40cf-ad35-f59b31261896" providerId="ADAL" clId="{BC451CAD-AB15-432C-8122-F1481C2C552D}" dt="2024-02-06T09:26:05.203" v="62" actId="1076"/>
          <ac:grpSpMkLst>
            <pc:docMk/>
            <pc:sldMk cId="4244671936" sldId="1778"/>
            <ac:grpSpMk id="13" creationId="{EDCD6AA9-9916-DAD0-9DF7-32E8E82D9896}"/>
          </ac:grpSpMkLst>
        </pc:grpChg>
        <pc:picChg chg="add mod">
          <ac:chgData name="Jenkins NS" userId="8bdba4d2-1367-40cf-ad35-f59b31261896" providerId="ADAL" clId="{BC451CAD-AB15-432C-8122-F1481C2C552D}" dt="2024-02-06T09:25:32.902" v="13" actId="571"/>
          <ac:picMkLst>
            <pc:docMk/>
            <pc:sldMk cId="4244671936" sldId="1778"/>
            <ac:picMk id="10" creationId="{8083D63B-791D-01BF-7195-4361568ED423}"/>
          </ac:picMkLst>
        </pc:picChg>
        <pc:picChg chg="add del">
          <ac:chgData name="Jenkins NS" userId="8bdba4d2-1367-40cf-ad35-f59b31261896" providerId="ADAL" clId="{BC451CAD-AB15-432C-8122-F1481C2C552D}" dt="2024-02-06T10:57:27.620" v="220" actId="478"/>
          <ac:picMkLst>
            <pc:docMk/>
            <pc:sldMk cId="4244671936" sldId="1778"/>
            <ac:picMk id="19" creationId="{E09D6E52-CCA3-4FFE-94C7-63EC27B0082E}"/>
          </ac:picMkLst>
        </pc:picChg>
        <pc:picChg chg="add mod">
          <ac:chgData name="Jenkins NS" userId="8bdba4d2-1367-40cf-ad35-f59b31261896" providerId="ADAL" clId="{BC451CAD-AB15-432C-8122-F1481C2C552D}" dt="2024-02-06T09:26:05.203" v="62" actId="1076"/>
          <ac:picMkLst>
            <pc:docMk/>
            <pc:sldMk cId="4244671936" sldId="1778"/>
            <ac:picMk id="20" creationId="{C7668556-0736-49BB-8294-3644EC928912}"/>
          </ac:picMkLst>
        </pc:picChg>
        <pc:picChg chg="del">
          <ac:chgData name="Jenkins NS" userId="8bdba4d2-1367-40cf-ad35-f59b31261896" providerId="ADAL" clId="{BC451CAD-AB15-432C-8122-F1481C2C552D}" dt="2024-02-06T09:25:41.485" v="14" actId="21"/>
          <ac:picMkLst>
            <pc:docMk/>
            <pc:sldMk cId="4244671936" sldId="1778"/>
            <ac:picMk id="80" creationId="{C7668556-0736-49BB-8294-3644EC928912}"/>
          </ac:picMkLst>
        </pc:picChg>
        <pc:picChg chg="mod">
          <ac:chgData name="Jenkins NS" userId="8bdba4d2-1367-40cf-ad35-f59b31261896" providerId="ADAL" clId="{BC451CAD-AB15-432C-8122-F1481C2C552D}" dt="2024-02-06T09:25:57.146" v="60" actId="1035"/>
          <ac:picMkLst>
            <pc:docMk/>
            <pc:sldMk cId="4244671936" sldId="1778"/>
            <ac:picMk id="81" creationId="{672CB9BB-29FA-49D9-924B-C2AF2D61EBE7}"/>
          </ac:picMkLst>
        </pc:picChg>
      </pc:sldChg>
      <pc:sldChg chg="addSp delSp modSp mod">
        <pc:chgData name="Jenkins NS" userId="8bdba4d2-1367-40cf-ad35-f59b31261896" providerId="ADAL" clId="{BC451CAD-AB15-432C-8122-F1481C2C552D}" dt="2024-02-06T10:57:07.628" v="215" actId="14100"/>
        <pc:sldMkLst>
          <pc:docMk/>
          <pc:sldMk cId="3053948728" sldId="1788"/>
        </pc:sldMkLst>
        <pc:picChg chg="del">
          <ac:chgData name="Jenkins NS" userId="8bdba4d2-1367-40cf-ad35-f59b31261896" providerId="ADAL" clId="{BC451CAD-AB15-432C-8122-F1481C2C552D}" dt="2024-02-06T10:56:58.908" v="211" actId="478"/>
          <ac:picMkLst>
            <pc:docMk/>
            <pc:sldMk cId="3053948728" sldId="1788"/>
            <ac:picMk id="4" creationId="{ED18C352-7246-D34D-78EA-4C5E48892CA4}"/>
          </ac:picMkLst>
        </pc:picChg>
        <pc:picChg chg="del">
          <ac:chgData name="Jenkins NS" userId="8bdba4d2-1367-40cf-ad35-f59b31261896" providerId="ADAL" clId="{BC451CAD-AB15-432C-8122-F1481C2C552D}" dt="2024-02-06T10:56:58.908" v="211" actId="478"/>
          <ac:picMkLst>
            <pc:docMk/>
            <pc:sldMk cId="3053948728" sldId="1788"/>
            <ac:picMk id="5" creationId="{F433EBD7-179B-A88F-8A12-EE69C9DC5E97}"/>
          </ac:picMkLst>
        </pc:picChg>
        <pc:picChg chg="del">
          <ac:chgData name="Jenkins NS" userId="8bdba4d2-1367-40cf-ad35-f59b31261896" providerId="ADAL" clId="{BC451CAD-AB15-432C-8122-F1481C2C552D}" dt="2024-02-06T10:56:58.908" v="211" actId="478"/>
          <ac:picMkLst>
            <pc:docMk/>
            <pc:sldMk cId="3053948728" sldId="1788"/>
            <ac:picMk id="6" creationId="{87FFD60D-7AA1-4190-6BE2-66C068F02EE6}"/>
          </ac:picMkLst>
        </pc:picChg>
        <pc:picChg chg="del">
          <ac:chgData name="Jenkins NS" userId="8bdba4d2-1367-40cf-ad35-f59b31261896" providerId="ADAL" clId="{BC451CAD-AB15-432C-8122-F1481C2C552D}" dt="2024-02-06T10:56:58.908" v="211" actId="478"/>
          <ac:picMkLst>
            <pc:docMk/>
            <pc:sldMk cId="3053948728" sldId="1788"/>
            <ac:picMk id="7" creationId="{0688F7BE-5C41-76CE-56D2-BFE70D4EB01E}"/>
          </ac:picMkLst>
        </pc:picChg>
        <pc:picChg chg="del">
          <ac:chgData name="Jenkins NS" userId="8bdba4d2-1367-40cf-ad35-f59b31261896" providerId="ADAL" clId="{BC451CAD-AB15-432C-8122-F1481C2C552D}" dt="2024-02-06T10:56:58.908" v="211" actId="478"/>
          <ac:picMkLst>
            <pc:docMk/>
            <pc:sldMk cId="3053948728" sldId="1788"/>
            <ac:picMk id="8" creationId="{E5102353-AE3C-A5D6-B10D-CD1B935645A0}"/>
          </ac:picMkLst>
        </pc:picChg>
        <pc:picChg chg="add mod">
          <ac:chgData name="Jenkins NS" userId="8bdba4d2-1367-40cf-ad35-f59b31261896" providerId="ADAL" clId="{BC451CAD-AB15-432C-8122-F1481C2C552D}" dt="2024-02-06T10:57:07.628" v="215" actId="14100"/>
          <ac:picMkLst>
            <pc:docMk/>
            <pc:sldMk cId="3053948728" sldId="1788"/>
            <ac:picMk id="10" creationId="{AD8E3E84-2F12-A990-A0EF-F34301969FC9}"/>
          </ac:picMkLst>
        </pc:picChg>
        <pc:picChg chg="del">
          <ac:chgData name="Jenkins NS" userId="8bdba4d2-1367-40cf-ad35-f59b31261896" providerId="ADAL" clId="{BC451CAD-AB15-432C-8122-F1481C2C552D}" dt="2024-02-06T10:56:58.908" v="211" actId="478"/>
          <ac:picMkLst>
            <pc:docMk/>
            <pc:sldMk cId="3053948728" sldId="1788"/>
            <ac:picMk id="13" creationId="{05AE7E23-BCE1-A6DD-0B28-266F548FDABF}"/>
          </ac:picMkLst>
        </pc:picChg>
      </pc:sldChg>
      <pc:sldChg chg="del">
        <pc:chgData name="Jenkins NS" userId="8bdba4d2-1367-40cf-ad35-f59b31261896" providerId="ADAL" clId="{BC451CAD-AB15-432C-8122-F1481C2C552D}" dt="2024-02-06T20:29:44.648" v="290" actId="2696"/>
        <pc:sldMkLst>
          <pc:docMk/>
          <pc:sldMk cId="1719267613" sldId="1790"/>
        </pc:sldMkLst>
      </pc:sldChg>
      <pc:sldChg chg="add ord">
        <pc:chgData name="Jenkins NS" userId="8bdba4d2-1367-40cf-ad35-f59b31261896" providerId="ADAL" clId="{BC451CAD-AB15-432C-8122-F1481C2C552D}" dt="2024-02-06T20:53:45.949" v="368"/>
        <pc:sldMkLst>
          <pc:docMk/>
          <pc:sldMk cId="3392342335" sldId="1790"/>
        </pc:sldMkLst>
      </pc:sldChg>
      <pc:sldChg chg="addSp delSp modSp new mod">
        <pc:chgData name="Jenkins NS" userId="8bdba4d2-1367-40cf-ad35-f59b31261896" providerId="ADAL" clId="{BC451CAD-AB15-432C-8122-F1481C2C552D}" dt="2024-02-06T09:44:50.110" v="143" actId="20577"/>
        <pc:sldMkLst>
          <pc:docMk/>
          <pc:sldMk cId="2524956294" sldId="1792"/>
        </pc:sldMkLst>
        <pc:spChg chg="mod">
          <ac:chgData name="Jenkins NS" userId="8bdba4d2-1367-40cf-ad35-f59b31261896" providerId="ADAL" clId="{BC451CAD-AB15-432C-8122-F1481C2C552D}" dt="2024-02-06T09:28:32.060" v="98" actId="14100"/>
          <ac:spMkLst>
            <pc:docMk/>
            <pc:sldMk cId="2524956294" sldId="1792"/>
            <ac:spMk id="2" creationId="{30AE191B-073E-2340-B8D1-5E60FAE0690C}"/>
          </ac:spMkLst>
        </pc:spChg>
        <pc:spChg chg="add mod">
          <ac:chgData name="Jenkins NS" userId="8bdba4d2-1367-40cf-ad35-f59b31261896" providerId="ADAL" clId="{BC451CAD-AB15-432C-8122-F1481C2C552D}" dt="2024-02-06T09:44:50.110" v="143" actId="20577"/>
          <ac:spMkLst>
            <pc:docMk/>
            <pc:sldMk cId="2524956294" sldId="1792"/>
            <ac:spMk id="8" creationId="{1B34E3EC-51E1-CBFF-2AC3-937E8639DB07}"/>
          </ac:spMkLst>
        </pc:spChg>
        <pc:graphicFrameChg chg="add del mod modGraphic">
          <ac:chgData name="Jenkins NS" userId="8bdba4d2-1367-40cf-ad35-f59b31261896" providerId="ADAL" clId="{BC451CAD-AB15-432C-8122-F1481C2C552D}" dt="2024-02-06T09:31:15.306" v="110" actId="478"/>
          <ac:graphicFrameMkLst>
            <pc:docMk/>
            <pc:sldMk cId="2524956294" sldId="1792"/>
            <ac:graphicFrameMk id="4" creationId="{C360C593-CC4B-ED95-B6A3-917F5C634F5C}"/>
          </ac:graphicFrameMkLst>
        </pc:graphicFrameChg>
        <pc:picChg chg="add del mod">
          <ac:chgData name="Jenkins NS" userId="8bdba4d2-1367-40cf-ad35-f59b31261896" providerId="ADAL" clId="{BC451CAD-AB15-432C-8122-F1481C2C552D}" dt="2024-02-06T09:26:42.553" v="68" actId="478"/>
          <ac:picMkLst>
            <pc:docMk/>
            <pc:sldMk cId="2524956294" sldId="1792"/>
            <ac:picMk id="3" creationId="{7BB41D53-1977-4CDA-F284-2CC4365F3959}"/>
          </ac:picMkLst>
        </pc:picChg>
        <pc:picChg chg="add mod">
          <ac:chgData name="Jenkins NS" userId="8bdba4d2-1367-40cf-ad35-f59b31261896" providerId="ADAL" clId="{BC451CAD-AB15-432C-8122-F1481C2C552D}" dt="2024-02-06T09:31:20.998" v="111" actId="1076"/>
          <ac:picMkLst>
            <pc:docMk/>
            <pc:sldMk cId="2524956294" sldId="1792"/>
            <ac:picMk id="6" creationId="{F05CC519-87BD-6ADB-9980-87E8A8262F9F}"/>
          </ac:picMkLst>
        </pc:picChg>
      </pc:sldChg>
      <pc:sldChg chg="addSp delSp modSp add mod">
        <pc:chgData name="Jenkins NS" userId="8bdba4d2-1367-40cf-ad35-f59b31261896" providerId="ADAL" clId="{BC451CAD-AB15-432C-8122-F1481C2C552D}" dt="2024-02-06T09:45:25.687" v="156"/>
        <pc:sldMkLst>
          <pc:docMk/>
          <pc:sldMk cId="276751709" sldId="1793"/>
        </pc:sldMkLst>
        <pc:spChg chg="mod">
          <ac:chgData name="Jenkins NS" userId="8bdba4d2-1367-40cf-ad35-f59b31261896" providerId="ADAL" clId="{BC451CAD-AB15-432C-8122-F1481C2C552D}" dt="2024-02-06T09:28:53.834" v="104" actId="20577"/>
          <ac:spMkLst>
            <pc:docMk/>
            <pc:sldMk cId="276751709" sldId="1793"/>
            <ac:spMk id="2" creationId="{30AE191B-073E-2340-B8D1-5E60FAE0690C}"/>
          </ac:spMkLst>
        </pc:spChg>
        <pc:spChg chg="add mod">
          <ac:chgData name="Jenkins NS" userId="8bdba4d2-1367-40cf-ad35-f59b31261896" providerId="ADAL" clId="{BC451CAD-AB15-432C-8122-F1481C2C552D}" dt="2024-02-06T09:45:25.687" v="156"/>
          <ac:spMkLst>
            <pc:docMk/>
            <pc:sldMk cId="276751709" sldId="1793"/>
            <ac:spMk id="6" creationId="{6C366B9C-240C-C99D-1BF9-F4455302C99C}"/>
          </ac:spMkLst>
        </pc:spChg>
        <pc:graphicFrameChg chg="del">
          <ac:chgData name="Jenkins NS" userId="8bdba4d2-1367-40cf-ad35-f59b31261896" providerId="ADAL" clId="{BC451CAD-AB15-432C-8122-F1481C2C552D}" dt="2024-02-06T09:29:39.870" v="105" actId="478"/>
          <ac:graphicFrameMkLst>
            <pc:docMk/>
            <pc:sldMk cId="276751709" sldId="1793"/>
            <ac:graphicFrameMk id="4" creationId="{C360C593-CC4B-ED95-B6A3-917F5C634F5C}"/>
          </ac:graphicFrameMkLst>
        </pc:graphicFrameChg>
        <pc:picChg chg="add mod">
          <ac:chgData name="Jenkins NS" userId="8bdba4d2-1367-40cf-ad35-f59b31261896" providerId="ADAL" clId="{BC451CAD-AB15-432C-8122-F1481C2C552D}" dt="2024-02-06T09:44:55.207" v="145" actId="1076"/>
          <ac:picMkLst>
            <pc:docMk/>
            <pc:sldMk cId="276751709" sldId="1793"/>
            <ac:picMk id="5" creationId="{C250B201-F8BD-4E17-AFD5-3ACF0354531D}"/>
          </ac:picMkLst>
        </pc:picChg>
      </pc:sldChg>
      <pc:sldChg chg="addSp delSp modSp add mod">
        <pc:chgData name="Jenkins NS" userId="8bdba4d2-1367-40cf-ad35-f59b31261896" providerId="ADAL" clId="{BC451CAD-AB15-432C-8122-F1481C2C552D}" dt="2024-02-06T09:58:16.818" v="173"/>
        <pc:sldMkLst>
          <pc:docMk/>
          <pc:sldMk cId="4894614" sldId="1794"/>
        </pc:sldMkLst>
        <pc:spChg chg="mod">
          <ac:chgData name="Jenkins NS" userId="8bdba4d2-1367-40cf-ad35-f59b31261896" providerId="ADAL" clId="{BC451CAD-AB15-432C-8122-F1481C2C552D}" dt="2024-02-06T09:57:36.756" v="164" actId="20577"/>
          <ac:spMkLst>
            <pc:docMk/>
            <pc:sldMk cId="4894614" sldId="1794"/>
            <ac:spMk id="2" creationId="{30AE191B-073E-2340-B8D1-5E60FAE0690C}"/>
          </ac:spMkLst>
        </pc:spChg>
        <pc:spChg chg="mod">
          <ac:chgData name="Jenkins NS" userId="8bdba4d2-1367-40cf-ad35-f59b31261896" providerId="ADAL" clId="{BC451CAD-AB15-432C-8122-F1481C2C552D}" dt="2024-02-06T09:58:16.818" v="173"/>
          <ac:spMkLst>
            <pc:docMk/>
            <pc:sldMk cId="4894614" sldId="1794"/>
            <ac:spMk id="6" creationId="{6C366B9C-240C-C99D-1BF9-F4455302C99C}"/>
          </ac:spMkLst>
        </pc:spChg>
        <pc:picChg chg="add mod">
          <ac:chgData name="Jenkins NS" userId="8bdba4d2-1367-40cf-ad35-f59b31261896" providerId="ADAL" clId="{BC451CAD-AB15-432C-8122-F1481C2C552D}" dt="2024-02-06T09:57:55.129" v="168" actId="1076"/>
          <ac:picMkLst>
            <pc:docMk/>
            <pc:sldMk cId="4894614" sldId="1794"/>
            <ac:picMk id="4" creationId="{EC29A683-AECC-66FC-BCB5-4EA29B7D65F7}"/>
          </ac:picMkLst>
        </pc:picChg>
        <pc:picChg chg="del">
          <ac:chgData name="Jenkins NS" userId="8bdba4d2-1367-40cf-ad35-f59b31261896" providerId="ADAL" clId="{BC451CAD-AB15-432C-8122-F1481C2C552D}" dt="2024-02-06T09:57:38.303" v="165" actId="478"/>
          <ac:picMkLst>
            <pc:docMk/>
            <pc:sldMk cId="4894614" sldId="1794"/>
            <ac:picMk id="5" creationId="{C250B201-F8BD-4E17-AFD5-3ACF0354531D}"/>
          </ac:picMkLst>
        </pc:picChg>
      </pc:sldChg>
      <pc:sldChg chg="addSp modSp new mod">
        <pc:chgData name="Jenkins NS" userId="8bdba4d2-1367-40cf-ad35-f59b31261896" providerId="ADAL" clId="{BC451CAD-AB15-432C-8122-F1481C2C552D}" dt="2024-02-06T20:09:09.711" v="265" actId="1076"/>
        <pc:sldMkLst>
          <pc:docMk/>
          <pc:sldMk cId="4153566562" sldId="1795"/>
        </pc:sldMkLst>
        <pc:spChg chg="mod">
          <ac:chgData name="Jenkins NS" userId="8bdba4d2-1367-40cf-ad35-f59b31261896" providerId="ADAL" clId="{BC451CAD-AB15-432C-8122-F1481C2C552D}" dt="2024-02-06T10:13:49.819" v="199" actId="20577"/>
          <ac:spMkLst>
            <pc:docMk/>
            <pc:sldMk cId="4153566562" sldId="1795"/>
            <ac:spMk id="2" creationId="{D533AF3B-802A-396E-5B2F-8DBF63F832E5}"/>
          </ac:spMkLst>
        </pc:spChg>
        <pc:spChg chg="add mod">
          <ac:chgData name="Jenkins NS" userId="8bdba4d2-1367-40cf-ad35-f59b31261896" providerId="ADAL" clId="{BC451CAD-AB15-432C-8122-F1481C2C552D}" dt="2024-02-06T20:09:09.711" v="265" actId="1076"/>
          <ac:spMkLst>
            <pc:docMk/>
            <pc:sldMk cId="4153566562" sldId="1795"/>
            <ac:spMk id="5" creationId="{0DF9C7FF-5011-057B-74B0-CD8D2EA3A5C0}"/>
          </ac:spMkLst>
        </pc:spChg>
        <pc:picChg chg="add mod">
          <ac:chgData name="Jenkins NS" userId="8bdba4d2-1367-40cf-ad35-f59b31261896" providerId="ADAL" clId="{BC451CAD-AB15-432C-8122-F1481C2C552D}" dt="2024-02-06T10:13:56.148" v="201" actId="14100"/>
          <ac:picMkLst>
            <pc:docMk/>
            <pc:sldMk cId="4153566562" sldId="1795"/>
            <ac:picMk id="4" creationId="{B54985AE-9EB2-0160-6E1C-E5C86EDD85CB}"/>
          </ac:picMkLst>
        </pc:picChg>
      </pc:sldChg>
      <pc:sldChg chg="addSp delSp modSp add mod">
        <pc:chgData name="Jenkins NS" userId="8bdba4d2-1367-40cf-ad35-f59b31261896" providerId="ADAL" clId="{BC451CAD-AB15-432C-8122-F1481C2C552D}" dt="2024-02-06T20:09:20.853" v="269" actId="12"/>
        <pc:sldMkLst>
          <pc:docMk/>
          <pc:sldMk cId="3774154407" sldId="1796"/>
        </pc:sldMkLst>
        <pc:spChg chg="mod">
          <ac:chgData name="Jenkins NS" userId="8bdba4d2-1367-40cf-ad35-f59b31261896" providerId="ADAL" clId="{BC451CAD-AB15-432C-8122-F1481C2C552D}" dt="2024-02-06T20:09:07.643" v="264" actId="20577"/>
          <ac:spMkLst>
            <pc:docMk/>
            <pc:sldMk cId="3774154407" sldId="1796"/>
            <ac:spMk id="2" creationId="{D533AF3B-802A-396E-5B2F-8DBF63F832E5}"/>
          </ac:spMkLst>
        </pc:spChg>
        <pc:spChg chg="add mod">
          <ac:chgData name="Jenkins NS" userId="8bdba4d2-1367-40cf-ad35-f59b31261896" providerId="ADAL" clId="{BC451CAD-AB15-432C-8122-F1481C2C552D}" dt="2024-02-06T20:09:20.853" v="269" actId="12"/>
          <ac:spMkLst>
            <pc:docMk/>
            <pc:sldMk cId="3774154407" sldId="1796"/>
            <ac:spMk id="3" creationId="{9A48D694-720C-7390-4EC6-F876CD9B58BA}"/>
          </ac:spMkLst>
        </pc:spChg>
        <pc:spChg chg="del">
          <ac:chgData name="Jenkins NS" userId="8bdba4d2-1367-40cf-ad35-f59b31261896" providerId="ADAL" clId="{BC451CAD-AB15-432C-8122-F1481C2C552D}" dt="2024-02-06T20:08:59.963" v="242" actId="478"/>
          <ac:spMkLst>
            <pc:docMk/>
            <pc:sldMk cId="3774154407" sldId="1796"/>
            <ac:spMk id="5" creationId="{0DF9C7FF-5011-057B-74B0-CD8D2EA3A5C0}"/>
          </ac:spMkLst>
        </pc:spChg>
        <pc:picChg chg="del">
          <ac:chgData name="Jenkins NS" userId="8bdba4d2-1367-40cf-ad35-f59b31261896" providerId="ADAL" clId="{BC451CAD-AB15-432C-8122-F1481C2C552D}" dt="2024-02-06T20:08:58.612" v="241" actId="478"/>
          <ac:picMkLst>
            <pc:docMk/>
            <pc:sldMk cId="3774154407" sldId="1796"/>
            <ac:picMk id="4" creationId="{B54985AE-9EB2-0160-6E1C-E5C86EDD85CB}"/>
          </ac:picMkLst>
        </pc:picChg>
      </pc:sldChg>
      <pc:sldChg chg="addSp delSp modSp new mod">
        <pc:chgData name="Jenkins NS" userId="8bdba4d2-1367-40cf-ad35-f59b31261896" providerId="ADAL" clId="{BC451CAD-AB15-432C-8122-F1481C2C552D}" dt="2024-02-06T20:19:09.843" v="274" actId="14100"/>
        <pc:sldMkLst>
          <pc:docMk/>
          <pc:sldMk cId="2521884581" sldId="1797"/>
        </pc:sldMkLst>
        <pc:spChg chg="del">
          <ac:chgData name="Jenkins NS" userId="8bdba4d2-1367-40cf-ad35-f59b31261896" providerId="ADAL" clId="{BC451CAD-AB15-432C-8122-F1481C2C552D}" dt="2024-02-06T20:19:02.433" v="271" actId="478"/>
          <ac:spMkLst>
            <pc:docMk/>
            <pc:sldMk cId="2521884581" sldId="1797"/>
            <ac:spMk id="2" creationId="{9424BD8D-73DA-B96A-B77F-F7D59346A43B}"/>
          </ac:spMkLst>
        </pc:spChg>
        <pc:picChg chg="add mod">
          <ac:chgData name="Jenkins NS" userId="8bdba4d2-1367-40cf-ad35-f59b31261896" providerId="ADAL" clId="{BC451CAD-AB15-432C-8122-F1481C2C552D}" dt="2024-02-06T20:19:09.843" v="274" actId="14100"/>
          <ac:picMkLst>
            <pc:docMk/>
            <pc:sldMk cId="2521884581" sldId="1797"/>
            <ac:picMk id="1026" creationId="{B7B07E2A-5B74-73B8-8744-F238F108CF12}"/>
          </ac:picMkLst>
        </pc:picChg>
      </pc:sldChg>
      <pc:sldChg chg="addSp delSp modSp new mod ord">
        <pc:chgData name="Jenkins NS" userId="8bdba4d2-1367-40cf-ad35-f59b31261896" providerId="ADAL" clId="{BC451CAD-AB15-432C-8122-F1481C2C552D}" dt="2024-02-06T20:34:01.366" v="300"/>
        <pc:sldMkLst>
          <pc:docMk/>
          <pc:sldMk cId="44559756" sldId="1798"/>
        </pc:sldMkLst>
        <pc:spChg chg="del">
          <ac:chgData name="Jenkins NS" userId="8bdba4d2-1367-40cf-ad35-f59b31261896" providerId="ADAL" clId="{BC451CAD-AB15-432C-8122-F1481C2C552D}" dt="2024-02-06T20:19:49.122" v="276" actId="478"/>
          <ac:spMkLst>
            <pc:docMk/>
            <pc:sldMk cId="44559756" sldId="1798"/>
            <ac:spMk id="2" creationId="{0DD1660E-BD5B-36F4-112F-0BFC8B0DD722}"/>
          </ac:spMkLst>
        </pc:spChg>
        <pc:picChg chg="add mod">
          <ac:chgData name="Jenkins NS" userId="8bdba4d2-1367-40cf-ad35-f59b31261896" providerId="ADAL" clId="{BC451CAD-AB15-432C-8122-F1481C2C552D}" dt="2024-02-06T20:19:56.907" v="280" actId="1076"/>
          <ac:picMkLst>
            <pc:docMk/>
            <pc:sldMk cId="44559756" sldId="1798"/>
            <ac:picMk id="2050" creationId="{88CDAFCF-9C20-8168-FEA4-0D3E20077B71}"/>
          </ac:picMkLst>
        </pc:picChg>
      </pc:sldChg>
      <pc:sldChg chg="addSp delSp new mod ord">
        <pc:chgData name="Jenkins NS" userId="8bdba4d2-1367-40cf-ad35-f59b31261896" providerId="ADAL" clId="{BC451CAD-AB15-432C-8122-F1481C2C552D}" dt="2024-02-06T20:45:52.619" v="336"/>
        <pc:sldMkLst>
          <pc:docMk/>
          <pc:sldMk cId="3926227788" sldId="1799"/>
        </pc:sldMkLst>
        <pc:spChg chg="del">
          <ac:chgData name="Jenkins NS" userId="8bdba4d2-1367-40cf-ad35-f59b31261896" providerId="ADAL" clId="{BC451CAD-AB15-432C-8122-F1481C2C552D}" dt="2024-02-06T20:28:47.703" v="282" actId="478"/>
          <ac:spMkLst>
            <pc:docMk/>
            <pc:sldMk cId="3926227788" sldId="1799"/>
            <ac:spMk id="2" creationId="{5EC4E0E3-3AAC-E7BD-1772-4E9859BDBD30}"/>
          </ac:spMkLst>
        </pc:spChg>
        <pc:picChg chg="add">
          <ac:chgData name="Jenkins NS" userId="8bdba4d2-1367-40cf-ad35-f59b31261896" providerId="ADAL" clId="{BC451CAD-AB15-432C-8122-F1481C2C552D}" dt="2024-02-06T20:28:47.996" v="283" actId="22"/>
          <ac:picMkLst>
            <pc:docMk/>
            <pc:sldMk cId="3926227788" sldId="1799"/>
            <ac:picMk id="4" creationId="{FC287843-4AD1-72D2-F9B0-505ED211A3C1}"/>
          </ac:picMkLst>
        </pc:picChg>
      </pc:sldChg>
      <pc:sldChg chg="addSp delSp modSp new mod ord">
        <pc:chgData name="Jenkins NS" userId="8bdba4d2-1367-40cf-ad35-f59b31261896" providerId="ADAL" clId="{BC451CAD-AB15-432C-8122-F1481C2C552D}" dt="2024-02-06T20:45:54.751" v="338"/>
        <pc:sldMkLst>
          <pc:docMk/>
          <pc:sldMk cId="2356768783" sldId="1800"/>
        </pc:sldMkLst>
        <pc:spChg chg="del">
          <ac:chgData name="Jenkins NS" userId="8bdba4d2-1367-40cf-ad35-f59b31261896" providerId="ADAL" clId="{BC451CAD-AB15-432C-8122-F1481C2C552D}" dt="2024-02-06T20:29:25.309" v="286" actId="478"/>
          <ac:spMkLst>
            <pc:docMk/>
            <pc:sldMk cId="2356768783" sldId="1800"/>
            <ac:spMk id="2" creationId="{E7396324-984A-495A-9F9E-637795DB2FFC}"/>
          </ac:spMkLst>
        </pc:spChg>
        <pc:picChg chg="add mod">
          <ac:chgData name="Jenkins NS" userId="8bdba4d2-1367-40cf-ad35-f59b31261896" providerId="ADAL" clId="{BC451CAD-AB15-432C-8122-F1481C2C552D}" dt="2024-02-06T20:29:34.035" v="289" actId="1076"/>
          <ac:picMkLst>
            <pc:docMk/>
            <pc:sldMk cId="2356768783" sldId="1800"/>
            <ac:picMk id="4" creationId="{31821AD9-148D-7264-3253-DCC263403FF7}"/>
          </ac:picMkLst>
        </pc:picChg>
      </pc:sldChg>
      <pc:sldChg chg="addSp delSp new mod">
        <pc:chgData name="Jenkins NS" userId="8bdba4d2-1367-40cf-ad35-f59b31261896" providerId="ADAL" clId="{BC451CAD-AB15-432C-8122-F1481C2C552D}" dt="2024-02-06T20:33:07.646" v="296" actId="478"/>
        <pc:sldMkLst>
          <pc:docMk/>
          <pc:sldMk cId="1140225750" sldId="1801"/>
        </pc:sldMkLst>
        <pc:picChg chg="add del">
          <ac:chgData name="Jenkins NS" userId="8bdba4d2-1367-40cf-ad35-f59b31261896" providerId="ADAL" clId="{BC451CAD-AB15-432C-8122-F1481C2C552D}" dt="2024-02-06T20:33:07.646" v="296" actId="478"/>
          <ac:picMkLst>
            <pc:docMk/>
            <pc:sldMk cId="1140225750" sldId="1801"/>
            <ac:picMk id="4" creationId="{B53D8B7C-4F53-F15F-02BE-3E000801F5E0}"/>
          </ac:picMkLst>
        </pc:picChg>
      </pc:sldChg>
      <pc:sldChg chg="addSp modSp new mod">
        <pc:chgData name="Jenkins NS" userId="8bdba4d2-1367-40cf-ad35-f59b31261896" providerId="ADAL" clId="{BC451CAD-AB15-432C-8122-F1481C2C552D}" dt="2024-02-06T20:52:56.756" v="366" actId="20577"/>
        <pc:sldMkLst>
          <pc:docMk/>
          <pc:sldMk cId="3032433839" sldId="1802"/>
        </pc:sldMkLst>
        <pc:spChg chg="mod">
          <ac:chgData name="Jenkins NS" userId="8bdba4d2-1367-40cf-ad35-f59b31261896" providerId="ADAL" clId="{BC451CAD-AB15-432C-8122-F1481C2C552D}" dt="2024-02-06T20:43:48.449" v="314" actId="20577"/>
          <ac:spMkLst>
            <pc:docMk/>
            <pc:sldMk cId="3032433839" sldId="1802"/>
            <ac:spMk id="2" creationId="{02CD8994-2B9A-C6EE-7F44-D2F40042403B}"/>
          </ac:spMkLst>
        </pc:spChg>
        <pc:spChg chg="add mod">
          <ac:chgData name="Jenkins NS" userId="8bdba4d2-1367-40cf-ad35-f59b31261896" providerId="ADAL" clId="{BC451CAD-AB15-432C-8122-F1481C2C552D}" dt="2024-02-06T20:52:56.756" v="366" actId="20577"/>
          <ac:spMkLst>
            <pc:docMk/>
            <pc:sldMk cId="3032433839" sldId="1802"/>
            <ac:spMk id="4" creationId="{EC2E3338-B699-5ECB-B597-8B6570722EE7}"/>
          </ac:spMkLst>
        </pc:spChg>
      </pc:sldChg>
      <pc:sldChg chg="addSp delSp modSp new mod">
        <pc:chgData name="Jenkins NS" userId="8bdba4d2-1367-40cf-ad35-f59b31261896" providerId="ADAL" clId="{BC451CAD-AB15-432C-8122-F1481C2C552D}" dt="2024-02-06T20:50:18.619" v="355"/>
        <pc:sldMkLst>
          <pc:docMk/>
          <pc:sldMk cId="1192578758" sldId="1803"/>
        </pc:sldMkLst>
        <pc:spChg chg="mod">
          <ac:chgData name="Jenkins NS" userId="8bdba4d2-1367-40cf-ad35-f59b31261896" providerId="ADAL" clId="{BC451CAD-AB15-432C-8122-F1481C2C552D}" dt="2024-02-06T20:50:18.619" v="355"/>
          <ac:spMkLst>
            <pc:docMk/>
            <pc:sldMk cId="1192578758" sldId="1803"/>
            <ac:spMk id="2" creationId="{122D9A39-C194-C7C5-81DF-BF5E4E3729A9}"/>
          </ac:spMkLst>
        </pc:spChg>
        <pc:picChg chg="add del">
          <ac:chgData name="Jenkins NS" userId="8bdba4d2-1367-40cf-ad35-f59b31261896" providerId="ADAL" clId="{BC451CAD-AB15-432C-8122-F1481C2C552D}" dt="2024-02-06T20:45:24.023" v="319" actId="21"/>
          <ac:picMkLst>
            <pc:docMk/>
            <pc:sldMk cId="1192578758" sldId="1803"/>
            <ac:picMk id="4" creationId="{DE948337-E8F0-980F-9D25-7C0321FE2D01}"/>
          </ac:picMkLst>
        </pc:picChg>
        <pc:picChg chg="add mod">
          <ac:chgData name="Jenkins NS" userId="8bdba4d2-1367-40cf-ad35-f59b31261896" providerId="ADAL" clId="{BC451CAD-AB15-432C-8122-F1481C2C552D}" dt="2024-02-06T20:48:41.628" v="340" actId="1076"/>
          <ac:picMkLst>
            <pc:docMk/>
            <pc:sldMk cId="1192578758" sldId="1803"/>
            <ac:picMk id="6" creationId="{E7697C30-8671-6F98-D651-F94FFB4D54D6}"/>
          </ac:picMkLst>
        </pc:picChg>
      </pc:sldChg>
      <pc:sldChg chg="addSp modSp new mod">
        <pc:chgData name="Jenkins NS" userId="8bdba4d2-1367-40cf-ad35-f59b31261896" providerId="ADAL" clId="{BC451CAD-AB15-432C-8122-F1481C2C552D}" dt="2024-02-06T20:45:28.495" v="322" actId="1076"/>
        <pc:sldMkLst>
          <pc:docMk/>
          <pc:sldMk cId="3039154538" sldId="1804"/>
        </pc:sldMkLst>
        <pc:spChg chg="mod">
          <ac:chgData name="Jenkins NS" userId="8bdba4d2-1367-40cf-ad35-f59b31261896" providerId="ADAL" clId="{BC451CAD-AB15-432C-8122-F1481C2C552D}" dt="2024-02-06T20:45:18.301" v="318"/>
          <ac:spMkLst>
            <pc:docMk/>
            <pc:sldMk cId="3039154538" sldId="1804"/>
            <ac:spMk id="2" creationId="{04E50E42-C071-BDD5-D108-F55FA5902600}"/>
          </ac:spMkLst>
        </pc:spChg>
        <pc:picChg chg="add mod">
          <ac:chgData name="Jenkins NS" userId="8bdba4d2-1367-40cf-ad35-f59b31261896" providerId="ADAL" clId="{BC451CAD-AB15-432C-8122-F1481C2C552D}" dt="2024-02-06T20:45:28.495" v="322" actId="1076"/>
          <ac:picMkLst>
            <pc:docMk/>
            <pc:sldMk cId="3039154538" sldId="1804"/>
            <ac:picMk id="4" creationId="{DE948337-E8F0-980F-9D25-7C0321FE2D01}"/>
          </ac:picMkLst>
        </pc:picChg>
      </pc:sldChg>
      <pc:sldChg chg="addSp modSp new mod">
        <pc:chgData name="Jenkins NS" userId="8bdba4d2-1367-40cf-ad35-f59b31261896" providerId="ADAL" clId="{BC451CAD-AB15-432C-8122-F1481C2C552D}" dt="2024-02-06T20:50:12.140" v="354"/>
        <pc:sldMkLst>
          <pc:docMk/>
          <pc:sldMk cId="1869590610" sldId="1805"/>
        </pc:sldMkLst>
        <pc:spChg chg="mod">
          <ac:chgData name="Jenkins NS" userId="8bdba4d2-1367-40cf-ad35-f59b31261896" providerId="ADAL" clId="{BC451CAD-AB15-432C-8122-F1481C2C552D}" dt="2024-02-06T20:50:12.140" v="354"/>
          <ac:spMkLst>
            <pc:docMk/>
            <pc:sldMk cId="1869590610" sldId="1805"/>
            <ac:spMk id="2" creationId="{02E88266-322C-F1F5-EFF2-D8E44D8B23B5}"/>
          </ac:spMkLst>
        </pc:spChg>
        <pc:picChg chg="add mod">
          <ac:chgData name="Jenkins NS" userId="8bdba4d2-1367-40cf-ad35-f59b31261896" providerId="ADAL" clId="{BC451CAD-AB15-432C-8122-F1481C2C552D}" dt="2024-02-06T20:49:41.442" v="353" actId="1076"/>
          <ac:picMkLst>
            <pc:docMk/>
            <pc:sldMk cId="1869590610" sldId="1805"/>
            <ac:picMk id="4" creationId="{44977F94-415E-FB4E-0051-F9277BF89FFD}"/>
          </ac:picMkLst>
        </pc:picChg>
      </pc:sldChg>
      <pc:sldChg chg="addSp new">
        <pc:chgData name="Jenkins NS" userId="8bdba4d2-1367-40cf-ad35-f59b31261896" providerId="ADAL" clId="{BC451CAD-AB15-432C-8122-F1481C2C552D}" dt="2024-02-06T20:55:03.061" v="370"/>
        <pc:sldMkLst>
          <pc:docMk/>
          <pc:sldMk cId="3329715961" sldId="1806"/>
        </pc:sldMkLst>
        <pc:picChg chg="add">
          <ac:chgData name="Jenkins NS" userId="8bdba4d2-1367-40cf-ad35-f59b31261896" providerId="ADAL" clId="{BC451CAD-AB15-432C-8122-F1481C2C552D}" dt="2024-02-06T20:55:03.061" v="370"/>
          <ac:picMkLst>
            <pc:docMk/>
            <pc:sldMk cId="3329715961" sldId="1806"/>
            <ac:picMk id="3074" creationId="{F46B8761-AF9B-95CC-4DCB-F0DB86D9CF22}"/>
          </ac:picMkLst>
        </pc:picChg>
      </pc:sldChg>
      <pc:sldMasterChg chg="modSldLayout">
        <pc:chgData name="Jenkins NS" userId="8bdba4d2-1367-40cf-ad35-f59b31261896" providerId="ADAL" clId="{BC451CAD-AB15-432C-8122-F1481C2C552D}" dt="2024-02-06T09:26:54.708" v="78" actId="1037"/>
        <pc:sldMasterMkLst>
          <pc:docMk/>
          <pc:sldMasterMk cId="1881724970" sldId="2147484551"/>
        </pc:sldMasterMkLst>
        <pc:sldLayoutChg chg="addSp modSp mod">
          <pc:chgData name="Jenkins NS" userId="8bdba4d2-1367-40cf-ad35-f59b31261896" providerId="ADAL" clId="{BC451CAD-AB15-432C-8122-F1481C2C552D}" dt="2024-02-06T09:26:54.708" v="78" actId="1037"/>
          <pc:sldLayoutMkLst>
            <pc:docMk/>
            <pc:sldMasterMk cId="1881724970" sldId="2147484551"/>
            <pc:sldLayoutMk cId="2255013099" sldId="2147484774"/>
          </pc:sldLayoutMkLst>
          <pc:picChg chg="add mod">
            <ac:chgData name="Jenkins NS" userId="8bdba4d2-1367-40cf-ad35-f59b31261896" providerId="ADAL" clId="{BC451CAD-AB15-432C-8122-F1481C2C552D}" dt="2024-02-06T09:26:54.708" v="78" actId="1037"/>
            <ac:picMkLst>
              <pc:docMk/>
              <pc:sldMasterMk cId="1881724970" sldId="2147484551"/>
              <pc:sldLayoutMk cId="2255013099" sldId="2147484774"/>
              <ac:picMk id="4" creationId="{D3A11788-D091-47E5-A7A2-5DA98B267F93}"/>
            </ac:picMkLst>
          </pc:picChg>
        </pc:sldLayoutChg>
      </pc:sldMasterChg>
      <pc:sldMasterChg chg="add del addSldLayout delSldLayout">
        <pc:chgData name="Jenkins NS" userId="8bdba4d2-1367-40cf-ad35-f59b31261896" providerId="ADAL" clId="{BC451CAD-AB15-432C-8122-F1481C2C552D}" dt="2024-02-06T11:52:59.185" v="227" actId="2696"/>
        <pc:sldMasterMkLst>
          <pc:docMk/>
          <pc:sldMasterMk cId="166878672" sldId="2147484755"/>
        </pc:sldMasterMkLst>
        <pc:sldLayoutChg chg="add del">
          <pc:chgData name="Jenkins NS" userId="8bdba4d2-1367-40cf-ad35-f59b31261896" providerId="ADAL" clId="{BC451CAD-AB15-432C-8122-F1481C2C552D}" dt="2024-02-06T11:52:59.185" v="227" actId="2696"/>
          <pc:sldLayoutMkLst>
            <pc:docMk/>
            <pc:sldMasterMk cId="166878672" sldId="2147484755"/>
            <pc:sldLayoutMk cId="1881359645" sldId="2147484756"/>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1569433802" sldId="2147484757"/>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733234117" sldId="2147484758"/>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1972552478" sldId="2147484759"/>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2197599771" sldId="2147484760"/>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1497034626" sldId="2147484761"/>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632077861" sldId="2147484762"/>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3559113568" sldId="2147484763"/>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1094245689" sldId="2147484764"/>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606062748" sldId="2147484765"/>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2233888818" sldId="2147484766"/>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220997576" sldId="2147484767"/>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1041615206" sldId="2147484768"/>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41298625" sldId="2147484769"/>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2676468891" sldId="2147484770"/>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1980725945" sldId="2147484771"/>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586345700" sldId="2147484772"/>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1335897372" sldId="2147484773"/>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4/19/2024 4:31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4/19/2024 4:30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37395268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chemeClr val="bg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358B568D-E7FA-4EF3-9455-8439CBE68146}"/>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tx2"/>
                </a:solidFill>
              </a:defRPr>
            </a:lvl1pPr>
          </a:lstStyle>
          <a:p>
            <a:r>
              <a:rPr lang="en-US" dirty="0"/>
              <a:t>Microsoft 365 title</a:t>
            </a:r>
          </a:p>
        </p:txBody>
      </p:sp>
      <p:sp>
        <p:nvSpPr>
          <p:cNvPr id="7" name="Text Placeholder 10">
            <a:extLst>
              <a:ext uri="{FF2B5EF4-FFF2-40B4-BE49-F238E27FC236}">
                <a16:creationId xmlns:a16="http://schemas.microsoft.com/office/drawing/2014/main" id="{9912B6F5-D84A-4211-A17A-97183D60E4EA}"/>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pic>
        <p:nvPicPr>
          <p:cNvPr id="9" name="Picture 8" descr="A picture containing drawing&#10;&#10;Description automatically generated">
            <a:extLst>
              <a:ext uri="{FF2B5EF4-FFF2-40B4-BE49-F238E27FC236}">
                <a16:creationId xmlns:a16="http://schemas.microsoft.com/office/drawing/2014/main" id="{9BB19D23-ABB6-4427-94A8-1A1FDC00DE95}"/>
              </a:ext>
            </a:extLst>
          </p:cNvPr>
          <p:cNvPicPr>
            <a:picLocks noChangeAspect="1"/>
          </p:cNvPicPr>
          <p:nvPr userDrawn="1"/>
        </p:nvPicPr>
        <p:blipFill>
          <a:blip r:embed="rId2"/>
          <a:stretch>
            <a:fillRect/>
          </a:stretch>
        </p:blipFill>
        <p:spPr>
          <a:xfrm>
            <a:off x="136886" y="159692"/>
            <a:ext cx="3646651" cy="872047"/>
          </a:xfrm>
          <a:prstGeom prst="rect">
            <a:avLst/>
          </a:prstGeom>
        </p:spPr>
      </p:pic>
    </p:spTree>
    <p:extLst>
      <p:ext uri="{BB962C8B-B14F-4D97-AF65-F5344CB8AC3E}">
        <p14:creationId xmlns:p14="http://schemas.microsoft.com/office/powerpoint/2010/main" val="29037607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912531730"/>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a:prstGeom prst="rect">
            <a:avLst/>
          </a:prstGeo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18643" y="1083334"/>
            <a:ext cx="11341268" cy="400110"/>
          </a:xfrm>
          <a:prstGeom prst="rect">
            <a:avLst/>
          </a:prstGeom>
        </p:spPr>
        <p:txBody>
          <a:bodyPr lIns="0" tIns="45720" rIns="0" bIns="45720"/>
          <a:lstStyle>
            <a:lvl1pPr>
              <a:defRPr sz="2000">
                <a:solidFill>
                  <a:schemeClr val="tx1"/>
                </a:solidFill>
              </a:defRPr>
            </a:lvl1pPr>
          </a:lstStyle>
          <a:p>
            <a:r>
              <a:rPr lang="en-US" dirty="0"/>
              <a:t>Subheading Segoe UI </a:t>
            </a:r>
            <a:r>
              <a:rPr lang="en-US" dirty="0" err="1"/>
              <a:t>Semibold</a:t>
            </a:r>
            <a:r>
              <a:rPr lang="en-US" dirty="0"/>
              <a:t> 20 </a:t>
            </a:r>
            <a:r>
              <a:rPr lang="en-US" dirty="0" err="1"/>
              <a:t>pt</a:t>
            </a:r>
            <a:endParaRPr lang="en-US" dirty="0"/>
          </a:p>
        </p:txBody>
      </p:sp>
      <p:sp>
        <p:nvSpPr>
          <p:cNvPr id="3" name="Footer Placeholder 1">
            <a:extLst>
              <a:ext uri="{FF2B5EF4-FFF2-40B4-BE49-F238E27FC236}">
                <a16:creationId xmlns:a16="http://schemas.microsoft.com/office/drawing/2014/main" id="{F1375FA3-68AA-4B3B-BB83-932D76211D4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5301356"/>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dirty="0"/>
              <a:t>Click to edit Master title style</a:t>
            </a:r>
          </a:p>
        </p:txBody>
      </p:sp>
      <p:sp>
        <p:nvSpPr>
          <p:cNvPr id="6" name="Text Placeholder 5">
            <a:extLst>
              <a:ext uri="{FF2B5EF4-FFF2-40B4-BE49-F238E27FC236}">
                <a16:creationId xmlns:a16="http://schemas.microsoft.com/office/drawing/2014/main" id="{14D7AC5C-A0C4-4850-8CA1-CF211FDC36CF}"/>
              </a:ext>
            </a:extLst>
          </p:cNvPr>
          <p:cNvSpPr>
            <a:spLocks noGrp="1"/>
          </p:cNvSpPr>
          <p:nvPr>
            <p:ph type="body" sz="quarter" idx="10"/>
          </p:nvPr>
        </p:nvSpPr>
        <p:spPr>
          <a:xfrm>
            <a:off x="419100" y="1457326"/>
            <a:ext cx="11341100" cy="1808637"/>
          </a:xfrm>
          <a:prstGeom prst="rect">
            <a:avLst/>
          </a:prstGeom>
        </p:spPr>
        <p:txBody>
          <a:bodyPr l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8395344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dirty="0"/>
              <a:t>Click to edit Master title style</a:t>
            </a:r>
          </a:p>
        </p:txBody>
      </p:sp>
      <p:sp>
        <p:nvSpPr>
          <p:cNvPr id="8" name="Text Placeholder 7">
            <a:extLst>
              <a:ext uri="{FF2B5EF4-FFF2-40B4-BE49-F238E27FC236}">
                <a16:creationId xmlns:a16="http://schemas.microsoft.com/office/drawing/2014/main" id="{48CAB561-C133-479D-8083-6FF5A870672B}"/>
              </a:ext>
            </a:extLst>
          </p:cNvPr>
          <p:cNvSpPr>
            <a:spLocks noGrp="1"/>
          </p:cNvSpPr>
          <p:nvPr>
            <p:ph type="body" sz="quarter" idx="12"/>
          </p:nvPr>
        </p:nvSpPr>
        <p:spPr>
          <a:xfrm>
            <a:off x="418643" y="1457325"/>
            <a:ext cx="11354257" cy="1808637"/>
          </a:xfrm>
          <a:prstGeom prst="rect">
            <a:avLst/>
          </a:prstGeom>
        </p:spPr>
        <p:txBody>
          <a:bodyPr lIns="0" r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Rectangle 1">
            <a:extLst>
              <a:ext uri="{FF2B5EF4-FFF2-40B4-BE49-F238E27FC236}">
                <a16:creationId xmlns:a16="http://schemas.microsoft.com/office/drawing/2014/main" id="{F5777EA2-9454-422E-AEC3-45CEC596AEB8}"/>
              </a:ext>
            </a:extLst>
          </p:cNvPr>
          <p:cNvSpPr/>
          <p:nvPr userDrawn="1"/>
        </p:nvSpPr>
        <p:spPr bwMode="auto">
          <a:xfrm>
            <a:off x="0" y="4991100"/>
            <a:ext cx="12192000" cy="5334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057746"/>
            <a:ext cx="11341268" cy="400110"/>
          </a:xfrm>
          <a:prstGeom prst="rect">
            <a:avLst/>
          </a:prstGeom>
        </p:spPr>
        <p:txBody>
          <a:bodyPr lIns="0" rIns="0" anchor="ctr"/>
          <a:lstStyle>
            <a:lvl1pPr>
              <a:defRPr sz="2000"/>
            </a:lvl1pPr>
          </a:lstStyle>
          <a:p>
            <a:pPr lvl="0"/>
            <a:r>
              <a:rPr lang="en-US" dirty="0"/>
              <a:t>Click to edit Master text styles</a:t>
            </a:r>
          </a:p>
        </p:txBody>
      </p:sp>
      <p:sp>
        <p:nvSpPr>
          <p:cNvPr id="10" name="Footer Placeholder 1">
            <a:extLst>
              <a:ext uri="{FF2B5EF4-FFF2-40B4-BE49-F238E27FC236}">
                <a16:creationId xmlns:a16="http://schemas.microsoft.com/office/drawing/2014/main" id="{D2D727ED-2407-4339-9A8E-2F5298EDCC0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6373769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a:t>Click to edit Master title style</a:t>
            </a:r>
          </a:p>
        </p:txBody>
      </p:sp>
      <p:sp>
        <p:nvSpPr>
          <p:cNvPr id="7" name="Text Placeholder 6">
            <a:extLst>
              <a:ext uri="{FF2B5EF4-FFF2-40B4-BE49-F238E27FC236}">
                <a16:creationId xmlns:a16="http://schemas.microsoft.com/office/drawing/2014/main" id="{D2BCC9BD-7254-4C63-A841-78F2C1DF0347}"/>
              </a:ext>
            </a:extLst>
          </p:cNvPr>
          <p:cNvSpPr>
            <a:spLocks noGrp="1"/>
          </p:cNvSpPr>
          <p:nvPr>
            <p:ph type="body" sz="quarter" idx="12"/>
          </p:nvPr>
        </p:nvSpPr>
        <p:spPr>
          <a:xfrm>
            <a:off x="418643" y="1456896"/>
            <a:ext cx="5578932"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6">
            <a:extLst>
              <a:ext uri="{FF2B5EF4-FFF2-40B4-BE49-F238E27FC236}">
                <a16:creationId xmlns:a16="http://schemas.microsoft.com/office/drawing/2014/main" id="{45104354-AF0E-4A96-9534-75C5707022FA}"/>
              </a:ext>
            </a:extLst>
          </p:cNvPr>
          <p:cNvSpPr>
            <a:spLocks noGrp="1"/>
          </p:cNvSpPr>
          <p:nvPr>
            <p:ph type="body" sz="quarter" idx="13"/>
          </p:nvPr>
        </p:nvSpPr>
        <p:spPr>
          <a:xfrm>
            <a:off x="6229350"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1">
            <a:extLst>
              <a:ext uri="{FF2B5EF4-FFF2-40B4-BE49-F238E27FC236}">
                <a16:creationId xmlns:a16="http://schemas.microsoft.com/office/drawing/2014/main" id="{D7B20489-E10E-436F-9A55-5179A38A07C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94212483"/>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dirty="0"/>
              <a:t>Click to edit Master title style</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Text Placeholder 7">
            <a:extLst>
              <a:ext uri="{FF2B5EF4-FFF2-40B4-BE49-F238E27FC236}">
                <a16:creationId xmlns:a16="http://schemas.microsoft.com/office/drawing/2014/main" id="{C0B1A91E-225D-4756-9B92-DAD3143DB6B9}"/>
              </a:ext>
            </a:extLst>
          </p:cNvPr>
          <p:cNvSpPr>
            <a:spLocks noGrp="1"/>
          </p:cNvSpPr>
          <p:nvPr>
            <p:ph type="body" sz="quarter" idx="13"/>
          </p:nvPr>
        </p:nvSpPr>
        <p:spPr>
          <a:xfrm>
            <a:off x="418466"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lang="en-US" sz="2000" kern="1200" spc="0" baseline="0" dirty="0">
                <a:solidFill>
                  <a:schemeClr val="tx1"/>
                </a:solidFill>
                <a:latin typeface="+mn-lt"/>
                <a:ea typeface="+mn-ea"/>
                <a:cs typeface="+mn-cs"/>
              </a:defRPr>
            </a:lvl2pPr>
            <a:lvl3pPr marL="571500" indent="-228600">
              <a:buFont typeface="Arial" panose="020B0604020202020204" pitchFamily="34" charset="0"/>
              <a:buChar char="‒"/>
              <a:defRPr/>
            </a:lvl3pPr>
            <a:lvl4pPr marL="228600" indent="0">
              <a:defRPr/>
            </a:lvl4pPr>
            <a:lvl5pPr marL="228600" indent="0">
              <a:defRPr/>
            </a:lvl5pPr>
          </a:lstStyle>
          <a:p>
            <a:pPr lvl="0"/>
            <a:r>
              <a:rPr lang="en-US" dirty="0"/>
              <a:t>Click to edit Master text styles</a:t>
            </a:r>
          </a:p>
          <a:p>
            <a:pPr lvl="1"/>
            <a:r>
              <a:rPr lang="en-US" dirty="0"/>
              <a:t>Second level</a:t>
            </a:r>
          </a:p>
          <a:p>
            <a:pPr lvl="2"/>
            <a:r>
              <a:rPr lang="en-US" dirty="0"/>
              <a:t>Third level</a:t>
            </a:r>
          </a:p>
        </p:txBody>
      </p:sp>
      <p:sp>
        <p:nvSpPr>
          <p:cNvPr id="9" name="Text Placeholder 7">
            <a:extLst>
              <a:ext uri="{FF2B5EF4-FFF2-40B4-BE49-F238E27FC236}">
                <a16:creationId xmlns:a16="http://schemas.microsoft.com/office/drawing/2014/main" id="{C9DAAED3-44A7-4D08-AB0E-B2C785F4E8C5}"/>
              </a:ext>
            </a:extLst>
          </p:cNvPr>
          <p:cNvSpPr>
            <a:spLocks noGrp="1"/>
          </p:cNvSpPr>
          <p:nvPr>
            <p:ph type="body" sz="quarter" idx="14"/>
          </p:nvPr>
        </p:nvSpPr>
        <p:spPr>
          <a:xfrm>
            <a:off x="6364951"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sz="2000"/>
            </a:lvl2pPr>
            <a:lvl3pPr marL="628650" indent="-285750">
              <a:defRPr lang="en-US" sz="1800" kern="1200" spc="0" baseline="0" dirty="0">
                <a:solidFill>
                  <a:schemeClr val="tx1"/>
                </a:solidFill>
                <a:latin typeface="+mn-lt"/>
                <a:ea typeface="+mn-ea"/>
                <a:cs typeface="+mn-cs"/>
              </a:defRPr>
            </a:lvl3pPr>
            <a:lvl4pPr marL="228600" indent="0">
              <a:defRPr/>
            </a:lvl4pPr>
            <a:lvl5pPr marL="228600" indent="0">
              <a:defRPr/>
            </a:lvl5pPr>
          </a:lstStyle>
          <a:p>
            <a:pPr lvl="0"/>
            <a:r>
              <a:rPr lang="en-US" dirty="0"/>
              <a:t>Click to edit Master text styles</a:t>
            </a:r>
          </a:p>
          <a:p>
            <a:pPr lvl="1"/>
            <a:r>
              <a:rPr lang="en-US" dirty="0"/>
              <a:t>Second level</a:t>
            </a:r>
          </a:p>
          <a:p>
            <a:pPr marL="571500" marR="0" lvl="2"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pPr>
            <a:r>
              <a:rPr lang="en-US" dirty="0"/>
              <a:t>Third level</a:t>
            </a:r>
          </a:p>
        </p:txBody>
      </p:sp>
    </p:spTree>
    <p:extLst>
      <p:ext uri="{BB962C8B-B14F-4D97-AF65-F5344CB8AC3E}">
        <p14:creationId xmlns:p14="http://schemas.microsoft.com/office/powerpoint/2010/main" val="3365057001"/>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dirty="0"/>
              <a:t>Click to edit Master title style</a:t>
            </a:r>
          </a:p>
        </p:txBody>
      </p:sp>
      <p:sp>
        <p:nvSpPr>
          <p:cNvPr id="10" name="Text Placeholder 9">
            <a:extLst>
              <a:ext uri="{FF2B5EF4-FFF2-40B4-BE49-F238E27FC236}">
                <a16:creationId xmlns:a16="http://schemas.microsoft.com/office/drawing/2014/main" id="{AA943840-546C-404E-809E-352FCE17B65F}"/>
              </a:ext>
            </a:extLst>
          </p:cNvPr>
          <p:cNvSpPr>
            <a:spLocks noGrp="1"/>
          </p:cNvSpPr>
          <p:nvPr>
            <p:ph type="body" sz="quarter" idx="13"/>
          </p:nvPr>
        </p:nvSpPr>
        <p:spPr>
          <a:xfrm>
            <a:off x="418466" y="1456897"/>
            <a:ext cx="5394960" cy="1318310"/>
          </a:xfrm>
          <a:prstGeom prst="rect">
            <a:avLst/>
          </a:prstGeom>
        </p:spPr>
        <p:txBody>
          <a:bodyPr lIns="0" tIns="91440" rIns="0"/>
          <a:lstStyle>
            <a:lvl1pPr>
              <a:defRPr sz="2400"/>
            </a:lvl1pPr>
            <a:lvl2pPr>
              <a:defRPr sz="2000"/>
            </a:lvl2pPr>
            <a:lvl3pPr marL="406400" indent="-285750">
              <a:defRPr lang="en-US" sz="1800" kern="1200" spc="0" baseline="0" dirty="0" smtClean="0">
                <a:solidFill>
                  <a:schemeClr val="tx1"/>
                </a:solidFill>
                <a:latin typeface="+mn-lt"/>
                <a:ea typeface="+mn-ea"/>
                <a:cs typeface="+mn-cs"/>
              </a:defRPr>
            </a:lvl3pPr>
          </a:lstStyle>
          <a:p>
            <a:pPr lvl="0"/>
            <a:r>
              <a:rPr lang="en-US" dirty="0"/>
              <a:t>Click to edit Master text styles</a:t>
            </a:r>
          </a:p>
          <a:p>
            <a:pPr lvl="1"/>
            <a:r>
              <a:rPr lang="en-US" dirty="0"/>
              <a:t>Second level</a:t>
            </a:r>
          </a:p>
          <a:p>
            <a:pPr marL="342900" marR="0" lvl="2" indent="-22225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dirty="0"/>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3922775"/>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9">
            <a:extLst>
              <a:ext uri="{FF2B5EF4-FFF2-40B4-BE49-F238E27FC236}">
                <a16:creationId xmlns:a16="http://schemas.microsoft.com/office/drawing/2014/main" id="{DA872E0C-8851-4885-B5B2-7B1AB1EFE27F}"/>
              </a:ext>
            </a:extLst>
          </p:cNvPr>
          <p:cNvSpPr>
            <a:spLocks noGrp="1"/>
          </p:cNvSpPr>
          <p:nvPr>
            <p:ph type="body" sz="quarter" idx="14"/>
          </p:nvPr>
        </p:nvSpPr>
        <p:spPr>
          <a:xfrm>
            <a:off x="6365127" y="1456897"/>
            <a:ext cx="5408231" cy="1246495"/>
          </a:xfrm>
          <a:prstGeom prst="rect">
            <a:avLst/>
          </a:prstGeom>
        </p:spPr>
        <p:txBody>
          <a:bodyPr lIns="0" tIns="91440" rIns="0"/>
          <a:lstStyle>
            <a:lvl1pPr>
              <a:defRPr sz="2400"/>
            </a:lvl1pPr>
            <a:lvl2pPr>
              <a:defRPr sz="2000"/>
            </a:lvl2pPr>
            <a:lvl3pPr marL="342900" indent="-222250">
              <a:buFont typeface="Arial" panose="020B0604020202020204" pitchFamily="34" charset="0"/>
              <a:buChar char="•"/>
              <a:defRPr/>
            </a:lvl3pPr>
          </a:lstStyle>
          <a:p>
            <a:pPr lvl="0"/>
            <a:r>
              <a:rPr lang="en-US" dirty="0"/>
              <a:t>Click to edit Master text styles</a:t>
            </a:r>
          </a:p>
          <a:p>
            <a:pPr lvl="1"/>
            <a:r>
              <a:rPr lang="en-US" dirty="0"/>
              <a:t>Second level</a:t>
            </a:r>
          </a:p>
          <a:p>
            <a:pPr lvl="2"/>
            <a:r>
              <a:rPr lang="en-US" dirty="0"/>
              <a:t>Third level</a:t>
            </a:r>
          </a:p>
        </p:txBody>
      </p:sp>
      <p:sp>
        <p:nvSpPr>
          <p:cNvPr id="4" name="Footer Placeholder 1">
            <a:extLst>
              <a:ext uri="{FF2B5EF4-FFF2-40B4-BE49-F238E27FC236}">
                <a16:creationId xmlns:a16="http://schemas.microsoft.com/office/drawing/2014/main" id="{9E636679-D287-455E-9B40-9D596B9809A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697018092"/>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dirty="0"/>
              <a:t>Click to edit Master title style</a:t>
            </a:r>
          </a:p>
        </p:txBody>
      </p:sp>
      <p:sp>
        <p:nvSpPr>
          <p:cNvPr id="10" name="Text Placeholder 9">
            <a:extLst>
              <a:ext uri="{FF2B5EF4-FFF2-40B4-BE49-F238E27FC236}">
                <a16:creationId xmlns:a16="http://schemas.microsoft.com/office/drawing/2014/main" id="{11B26042-856B-4C9B-AE67-D8165C9BFEDC}"/>
              </a:ext>
            </a:extLst>
          </p:cNvPr>
          <p:cNvSpPr>
            <a:spLocks noGrp="1"/>
          </p:cNvSpPr>
          <p:nvPr>
            <p:ph type="body" sz="quarter" idx="15"/>
          </p:nvPr>
        </p:nvSpPr>
        <p:spPr>
          <a:xfrm>
            <a:off x="418643" y="1456896"/>
            <a:ext cx="5578932" cy="1292662"/>
          </a:xfrm>
          <a:prstGeom prst="rect">
            <a:avLst/>
          </a:prstGeom>
          <a:solidFill>
            <a:schemeClr val="bg1">
              <a:lumMod val="95000"/>
            </a:schemeClr>
          </a:solidFill>
        </p:spPr>
        <p:txBody>
          <a:bodyPr wrap="square" lIns="137160" tIns="91440" rIns="137160">
            <a:spAutoFit/>
          </a:bodyPr>
          <a:lstStyle>
            <a:lvl1pPr>
              <a:defRPr sz="2400"/>
            </a:lvl1pPr>
            <a:lvl3pPr marL="342900" indent="-228600">
              <a:buFont typeface="Arial" panose="020B0604020202020204" pitchFamily="34" charset="0"/>
              <a:buChar char="•"/>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dirty="0"/>
              <a:t>Click to edit Master text styles</a:t>
            </a:r>
          </a:p>
          <a:p>
            <a:pPr lvl="1"/>
            <a:r>
              <a:rPr lang="en-US" dirty="0"/>
              <a:t>Second level</a:t>
            </a:r>
          </a:p>
          <a:p>
            <a:pPr lvl="2"/>
            <a:r>
              <a:rPr lang="en-US" dirty="0"/>
              <a:t>Third level</a:t>
            </a:r>
          </a:p>
        </p:txBody>
      </p:sp>
      <p:sp>
        <p:nvSpPr>
          <p:cNvPr id="11" name="Text Placeholder 9">
            <a:extLst>
              <a:ext uri="{FF2B5EF4-FFF2-40B4-BE49-F238E27FC236}">
                <a16:creationId xmlns:a16="http://schemas.microsoft.com/office/drawing/2014/main" id="{9A37ADC6-B611-40D4-8A03-51AD20762D13}"/>
              </a:ext>
            </a:extLst>
          </p:cNvPr>
          <p:cNvSpPr>
            <a:spLocks noGrp="1"/>
          </p:cNvSpPr>
          <p:nvPr>
            <p:ph type="body" sz="quarter" idx="16"/>
          </p:nvPr>
        </p:nvSpPr>
        <p:spPr>
          <a:xfrm>
            <a:off x="6216920" y="1456896"/>
            <a:ext cx="5544007" cy="1318310"/>
          </a:xfrm>
          <a:prstGeom prst="rect">
            <a:avLst/>
          </a:prstGeom>
          <a:solidFill>
            <a:schemeClr val="bg1">
              <a:lumMod val="95000"/>
            </a:schemeClr>
          </a:solidFill>
        </p:spPr>
        <p:txBody>
          <a:bodyPr lIns="137160" tIns="91440" rIns="137160">
            <a:spAutoFit/>
          </a:bodyPr>
          <a:lstStyle>
            <a:lvl1pPr>
              <a:defRPr sz="2400"/>
            </a:lvl1pPr>
            <a:lvl3pPr marL="342900" indent="-228600">
              <a:buFont typeface="Arial" panose="020B0604020202020204" pitchFamily="34" charset="0"/>
              <a:buChar char="•"/>
              <a:defRPr lang="en-US" sz="1800" kern="1200" spc="0" baseline="0" dirty="0" smtClean="0">
                <a:solidFill>
                  <a:schemeClr val="tx1"/>
                </a:solidFill>
                <a:latin typeface="+mn-lt"/>
                <a:ea typeface="+mn-ea"/>
                <a:cs typeface="+mn-cs"/>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dirty="0"/>
              <a:t>Click to edit Master text styles</a:t>
            </a:r>
          </a:p>
          <a:p>
            <a:pPr lvl="1"/>
            <a:r>
              <a:rPr lang="en-US" dirty="0"/>
              <a:t>Second level</a:t>
            </a:r>
          </a:p>
          <a:p>
            <a:pPr marL="342900" marR="0" lvl="2" indent="-22860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dirty="0"/>
              <a:t>Third level</a:t>
            </a:r>
          </a:p>
        </p:txBody>
      </p:sp>
      <p:sp>
        <p:nvSpPr>
          <p:cNvPr id="4" name="Footer Placeholder 1">
            <a:extLst>
              <a:ext uri="{FF2B5EF4-FFF2-40B4-BE49-F238E27FC236}">
                <a16:creationId xmlns:a16="http://schemas.microsoft.com/office/drawing/2014/main" id="{4D18DD19-84C1-423C-9061-7A04BBDE37A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81908791"/>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oftware Co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Software code</a:t>
            </a:r>
          </a:p>
        </p:txBody>
      </p:sp>
      <p:sp>
        <p:nvSpPr>
          <p:cNvPr id="10" name="Text Placeholder 9">
            <a:extLst>
              <a:ext uri="{FF2B5EF4-FFF2-40B4-BE49-F238E27FC236}">
                <a16:creationId xmlns:a16="http://schemas.microsoft.com/office/drawing/2014/main" id="{F8047BC8-CD6A-41DD-B8E0-4737DD93BABF}"/>
              </a:ext>
            </a:extLst>
          </p:cNvPr>
          <p:cNvSpPr>
            <a:spLocks noGrp="1"/>
          </p:cNvSpPr>
          <p:nvPr>
            <p:ph type="body" sz="quarter" idx="10" hasCustomPrompt="1"/>
          </p:nvPr>
        </p:nvSpPr>
        <p:spPr>
          <a:xfrm>
            <a:off x="418643" y="1457325"/>
            <a:ext cx="11354257" cy="2339102"/>
          </a:xfrm>
          <a:prstGeom prst="rect">
            <a:avLst/>
          </a:prstGeom>
          <a:ln w="19050">
            <a:solidFill>
              <a:srgbClr val="7B6507"/>
            </a:solidFill>
          </a:ln>
        </p:spPr>
        <p:txBody>
          <a:bodyPr lIns="137160" tIns="91440" rIns="137160"/>
          <a:lstStyle>
            <a:lvl1pPr>
              <a:defRPr sz="2000">
                <a:latin typeface="Consolas" panose="020B0609020204030204" pitchFamily="49" charset="0"/>
              </a:defRPr>
            </a:lvl1pPr>
          </a:lstStyle>
          <a:p>
            <a:pPr lvl="0"/>
            <a:r>
              <a:rPr lang="en-US" dirty="0"/>
              <a:t>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a:t>
            </a:r>
          </a:p>
        </p:txBody>
      </p:sp>
      <p:sp>
        <p:nvSpPr>
          <p:cNvPr id="4" name="Footer Placeholder 1">
            <a:extLst>
              <a:ext uri="{FF2B5EF4-FFF2-40B4-BE49-F238E27FC236}">
                <a16:creationId xmlns:a16="http://schemas.microsoft.com/office/drawing/2014/main" id="{D1EEFE0E-1172-4AF0-9FFA-3C7C1783C53A}"/>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0948243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a:prstGeom prst="rect">
            <a:avLst/>
          </a:prstGeom>
        </p:spPr>
        <p:txBody>
          <a:bodyPr anchor="ctr"/>
          <a:lstStyle>
            <a:lvl1pPr>
              <a:defRPr>
                <a:solidFill>
                  <a:schemeClr val="bg1"/>
                </a:solidFill>
              </a:defRPr>
            </a:lvl1pPr>
          </a:lstStyle>
          <a:p>
            <a:r>
              <a:rPr lang="en-US" dirty="0"/>
              <a:t>Agenda</a:t>
            </a:r>
            <a:br>
              <a:rPr lang="en-US" dirty="0"/>
            </a:br>
            <a:r>
              <a:rPr lang="en-US" dirty="0"/>
              <a:t>3 rows</a:t>
            </a:r>
          </a:p>
        </p:txBody>
      </p:sp>
      <p:sp>
        <p:nvSpPr>
          <p:cNvPr id="7" name="Text Placeholder 6">
            <a:extLst>
              <a:ext uri="{FF2B5EF4-FFF2-40B4-BE49-F238E27FC236}">
                <a16:creationId xmlns:a16="http://schemas.microsoft.com/office/drawing/2014/main" id="{C40C1B65-53AE-4559-BCFE-31C83CB9F548}"/>
              </a:ext>
            </a:extLst>
          </p:cNvPr>
          <p:cNvSpPr>
            <a:spLocks noGrp="1"/>
          </p:cNvSpPr>
          <p:nvPr>
            <p:ph type="body" sz="quarter" idx="21" hasCustomPrompt="1"/>
          </p:nvPr>
        </p:nvSpPr>
        <p:spPr>
          <a:xfrm>
            <a:off x="4078287" y="1358899"/>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dirty="0"/>
              <a:t>Body copy Segoe UI Regular 14/18. The quick brown fox jumps over the lazy dog. The quick brown fox jumps over the lazy dog. </a:t>
            </a:r>
          </a:p>
        </p:txBody>
      </p:sp>
      <p:sp>
        <p:nvSpPr>
          <p:cNvPr id="10" name="Text Placeholder 6">
            <a:extLst>
              <a:ext uri="{FF2B5EF4-FFF2-40B4-BE49-F238E27FC236}">
                <a16:creationId xmlns:a16="http://schemas.microsoft.com/office/drawing/2014/main" id="{5928BA4F-8E21-4EC4-B084-5A923473F5E3}"/>
              </a:ext>
            </a:extLst>
          </p:cNvPr>
          <p:cNvSpPr>
            <a:spLocks noGrp="1"/>
          </p:cNvSpPr>
          <p:nvPr>
            <p:ph type="body" sz="quarter" idx="22" hasCustomPrompt="1"/>
          </p:nvPr>
        </p:nvSpPr>
        <p:spPr>
          <a:xfrm>
            <a:off x="4078287" y="2829482"/>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dirty="0"/>
              <a:t>Body copy Segoe UI Regular 14/18. The quick brown fox jumps over the lazy dog. The quick brown fox jumps over the lazy dog. </a:t>
            </a:r>
          </a:p>
        </p:txBody>
      </p:sp>
      <p:sp>
        <p:nvSpPr>
          <p:cNvPr id="11" name="Text Placeholder 6">
            <a:extLst>
              <a:ext uri="{FF2B5EF4-FFF2-40B4-BE49-F238E27FC236}">
                <a16:creationId xmlns:a16="http://schemas.microsoft.com/office/drawing/2014/main" id="{C91E4A05-D2EB-4AB5-879E-7AC83F36E133}"/>
              </a:ext>
            </a:extLst>
          </p:cNvPr>
          <p:cNvSpPr>
            <a:spLocks noGrp="1"/>
          </p:cNvSpPr>
          <p:nvPr>
            <p:ph type="body" sz="quarter" idx="23" hasCustomPrompt="1"/>
          </p:nvPr>
        </p:nvSpPr>
        <p:spPr>
          <a:xfrm>
            <a:off x="4078287" y="4300064"/>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dirty="0"/>
              <a:t>Body copy Segoe UI Regular 14/18. The quick brown fox jumps over the lazy dog. The quick brown fox jumps over the lazy dog. </a:t>
            </a:r>
          </a:p>
        </p:txBody>
      </p:sp>
    </p:spTree>
    <p:extLst>
      <p:ext uri="{BB962C8B-B14F-4D97-AF65-F5344CB8AC3E}">
        <p14:creationId xmlns:p14="http://schemas.microsoft.com/office/powerpoint/2010/main" val="1642525242"/>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rgbClr val="F2C81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95E6E9A-BEA8-46BC-982F-F80D539BE89D}"/>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Microsoft 365 title</a:t>
            </a:r>
          </a:p>
        </p:txBody>
      </p:sp>
      <p:sp>
        <p:nvSpPr>
          <p:cNvPr id="7" name="Text Placeholder 10">
            <a:extLst>
              <a:ext uri="{FF2B5EF4-FFF2-40B4-BE49-F238E27FC236}">
                <a16:creationId xmlns:a16="http://schemas.microsoft.com/office/drawing/2014/main" id="{75353EDC-B21D-4C4C-A422-01FB9164147D}"/>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pic>
        <p:nvPicPr>
          <p:cNvPr id="9" name="Picture 8" descr="A picture containing drawing&#10;&#10;Description automatically generated">
            <a:extLst>
              <a:ext uri="{FF2B5EF4-FFF2-40B4-BE49-F238E27FC236}">
                <a16:creationId xmlns:a16="http://schemas.microsoft.com/office/drawing/2014/main" id="{4AEE6368-B502-4AB2-9D80-C0C698E97B36}"/>
              </a:ext>
            </a:extLst>
          </p:cNvPr>
          <p:cNvPicPr>
            <a:picLocks noChangeAspect="1"/>
          </p:cNvPicPr>
          <p:nvPr userDrawn="1"/>
        </p:nvPicPr>
        <p:blipFill>
          <a:blip r:embed="rId2"/>
          <a:stretch>
            <a:fillRect/>
          </a:stretch>
        </p:blipFill>
        <p:spPr>
          <a:xfrm>
            <a:off x="136886" y="159692"/>
            <a:ext cx="3646651" cy="872047"/>
          </a:xfrm>
          <a:prstGeom prst="rect">
            <a:avLst/>
          </a:prstGeom>
        </p:spPr>
      </p:pic>
    </p:spTree>
    <p:extLst>
      <p:ext uri="{BB962C8B-B14F-4D97-AF65-F5344CB8AC3E}">
        <p14:creationId xmlns:p14="http://schemas.microsoft.com/office/powerpoint/2010/main" val="12293624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a:prstGeom prst="rect">
            <a:avLst/>
          </a:prstGeom>
        </p:spPr>
        <p:txBody>
          <a:bodyPr anchor="ctr"/>
          <a:lstStyle>
            <a:lvl1pPr>
              <a:defRPr>
                <a:solidFill>
                  <a:schemeClr val="bg1"/>
                </a:solidFill>
              </a:defRPr>
            </a:lvl1pPr>
          </a:lstStyle>
          <a:p>
            <a:r>
              <a:rPr lang="en-US" dirty="0"/>
              <a:t>Agenda</a:t>
            </a:r>
            <a:br>
              <a:rPr lang="en-US" dirty="0"/>
            </a:br>
            <a:r>
              <a:rPr lang="en-US" dirty="0"/>
              <a:t>4 rows</a:t>
            </a:r>
          </a:p>
        </p:txBody>
      </p:sp>
      <p:sp>
        <p:nvSpPr>
          <p:cNvPr id="5" name="Text Placeholder 4"/>
          <p:cNvSpPr>
            <a:spLocks noGrp="1"/>
          </p:cNvSpPr>
          <p:nvPr>
            <p:ph type="body" sz="quarter" idx="11" hasCustomPrompt="1"/>
          </p:nvPr>
        </p:nvSpPr>
        <p:spPr>
          <a:xfrm>
            <a:off x="4078288" y="948613"/>
            <a:ext cx="7695070" cy="896552"/>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175058"/>
            <a:ext cx="7695070" cy="896552"/>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401503"/>
            <a:ext cx="7695070"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627948"/>
            <a:ext cx="7695070"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6" name="Footer Placeholder 1">
            <a:extLst>
              <a:ext uri="{FF2B5EF4-FFF2-40B4-BE49-F238E27FC236}">
                <a16:creationId xmlns:a16="http://schemas.microsoft.com/office/drawing/2014/main" id="{2A601E66-ACB9-41E6-B7CB-F4F28DD3718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2329271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a:prstGeom prst="rect">
            <a:avLst/>
          </a:prstGeom>
        </p:spPr>
        <p:txBody>
          <a:bodyPr anchor="ctr"/>
          <a:lstStyle>
            <a:lvl1pPr>
              <a:defRPr>
                <a:solidFill>
                  <a:schemeClr val="bg1"/>
                </a:solidFill>
              </a:defRPr>
            </a:lvl1pPr>
          </a:lstStyle>
          <a:p>
            <a:r>
              <a:rPr lang="en-US" dirty="0"/>
              <a:t>Agenda</a:t>
            </a:r>
            <a:br>
              <a:rPr lang="en-US" dirty="0"/>
            </a:br>
            <a:r>
              <a:rPr lang="en-US" dirty="0"/>
              <a:t>6 rows</a:t>
            </a:r>
          </a:p>
        </p:txBody>
      </p:sp>
      <p:sp>
        <p:nvSpPr>
          <p:cNvPr id="5" name="Text Placeholder 4"/>
          <p:cNvSpPr>
            <a:spLocks noGrp="1"/>
          </p:cNvSpPr>
          <p:nvPr>
            <p:ph type="body" sz="quarter" idx="11" hasCustomPrompt="1"/>
          </p:nvPr>
        </p:nvSpPr>
        <p:spPr>
          <a:xfrm>
            <a:off x="4078288" y="457424"/>
            <a:ext cx="7695070" cy="741783"/>
          </a:xfrm>
          <a:prstGeom prst="rect">
            <a:avLst/>
          </a:prstGeo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322483"/>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187542"/>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052601"/>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3917660"/>
            <a:ext cx="7695070" cy="741783"/>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782717"/>
            <a:ext cx="7695070" cy="741783"/>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6" name="Footer Placeholder 1">
            <a:extLst>
              <a:ext uri="{FF2B5EF4-FFF2-40B4-BE49-F238E27FC236}">
                <a16:creationId xmlns:a16="http://schemas.microsoft.com/office/drawing/2014/main" id="{FFCA3FBD-1532-48BD-BD00-2733D2FFA23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1328010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a:prstGeom prst="rect">
            <a:avLst/>
          </a:prstGeom>
        </p:spPr>
        <p:txBody>
          <a:bodyPr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4078288" y="466348"/>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4" name="Text Placeholder 4"/>
          <p:cNvSpPr>
            <a:spLocks noGrp="1"/>
          </p:cNvSpPr>
          <p:nvPr>
            <p:ph type="body" sz="quarter" idx="15" hasCustomPrompt="1"/>
          </p:nvPr>
        </p:nvSpPr>
        <p:spPr>
          <a:xfrm>
            <a:off x="4078288" y="1195667"/>
            <a:ext cx="7695069" cy="675889"/>
          </a:xfrm>
          <a:prstGeom prst="rect">
            <a:avLst/>
          </a:prstGeom>
        </p:spPr>
        <p:txBody>
          <a:bodyPr vert="horz" wrap="square" lIns="0" tIns="0" rIns="0" bIns="0" rtlCol="0" anchor="ctr">
            <a:noAutofit/>
          </a:bodyPr>
          <a:lstStyle>
            <a:lvl2pPr>
              <a:defRPr lang="en-US" sz="1600" b="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6" name="Text Placeholder 4"/>
          <p:cNvSpPr>
            <a:spLocks noGrp="1"/>
          </p:cNvSpPr>
          <p:nvPr>
            <p:ph type="body" sz="quarter" idx="17" hasCustomPrompt="1"/>
          </p:nvPr>
        </p:nvSpPr>
        <p:spPr>
          <a:xfrm>
            <a:off x="4078288" y="1924986"/>
            <a:ext cx="7695069" cy="675889"/>
          </a:xfrm>
          <a:prstGeom prst="rect">
            <a:avLst/>
          </a:prstGeo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8" name="Text Placeholder 4"/>
          <p:cNvSpPr>
            <a:spLocks noGrp="1"/>
          </p:cNvSpPr>
          <p:nvPr>
            <p:ph type="body" sz="quarter" idx="19" hasCustomPrompt="1"/>
          </p:nvPr>
        </p:nvSpPr>
        <p:spPr>
          <a:xfrm>
            <a:off x="4078288" y="2654305"/>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20" name="Text Placeholder 4"/>
          <p:cNvSpPr>
            <a:spLocks noGrp="1"/>
          </p:cNvSpPr>
          <p:nvPr>
            <p:ph type="body" sz="quarter" idx="21" hasCustomPrompt="1"/>
          </p:nvPr>
        </p:nvSpPr>
        <p:spPr>
          <a:xfrm>
            <a:off x="4078288" y="3383624"/>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112943"/>
            <a:ext cx="7695069"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842261"/>
            <a:ext cx="7695069"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6" name="Footer Placeholder 1">
            <a:extLst>
              <a:ext uri="{FF2B5EF4-FFF2-40B4-BE49-F238E27FC236}">
                <a16:creationId xmlns:a16="http://schemas.microsoft.com/office/drawing/2014/main" id="{0E805036-ED99-4D06-B338-B8D2F2944F4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73795168"/>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4"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378075"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a:prstGeom prst="rect">
            <a:avLst/>
          </a:prstGeom>
        </p:spPr>
        <p:txBody>
          <a:bodyPr rIns="0" anchor="ctr"/>
          <a:lstStyle>
            <a:lvl1pPr>
              <a:defRPr>
                <a:solidFill>
                  <a:schemeClr val="bg1"/>
                </a:solidFill>
              </a:defRPr>
            </a:lvl1pPr>
          </a:lstStyle>
          <a:p>
            <a:r>
              <a:rPr lang="en-US" dirty="0"/>
              <a:t>Agenda</a:t>
            </a:r>
            <a:br>
              <a:rPr lang="en-US" dirty="0"/>
            </a:br>
            <a:r>
              <a:rPr lang="en-US" dirty="0"/>
              <a:t>6 rows</a:t>
            </a:r>
          </a:p>
        </p:txBody>
      </p:sp>
      <p:sp>
        <p:nvSpPr>
          <p:cNvPr id="5" name="Text Placeholder 4"/>
          <p:cNvSpPr>
            <a:spLocks noGrp="1"/>
          </p:cNvSpPr>
          <p:nvPr>
            <p:ph type="body" sz="quarter" idx="11" hasCustomPrompt="1"/>
          </p:nvPr>
        </p:nvSpPr>
        <p:spPr>
          <a:xfrm>
            <a:off x="3619500" y="458411"/>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4" name="Text Placeholder 4"/>
          <p:cNvSpPr>
            <a:spLocks noGrp="1"/>
          </p:cNvSpPr>
          <p:nvPr>
            <p:ph type="body" sz="quarter" idx="15" hasCustomPrompt="1"/>
          </p:nvPr>
        </p:nvSpPr>
        <p:spPr>
          <a:xfrm>
            <a:off x="3619500" y="1302262"/>
            <a:ext cx="3330574" cy="675889"/>
          </a:xfrm>
          <a:prstGeom prst="rect">
            <a:avLst/>
          </a:prstGeo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6" name="Text Placeholder 4"/>
          <p:cNvSpPr>
            <a:spLocks noGrp="1"/>
          </p:cNvSpPr>
          <p:nvPr>
            <p:ph type="body" sz="quarter" idx="17" hasCustomPrompt="1"/>
          </p:nvPr>
        </p:nvSpPr>
        <p:spPr>
          <a:xfrm>
            <a:off x="3619500" y="2146113"/>
            <a:ext cx="3330574" cy="675889"/>
          </a:xfrm>
          <a:prstGeom prst="rect">
            <a:avLst/>
          </a:prstGeo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8" name="Text Placeholder 4"/>
          <p:cNvSpPr>
            <a:spLocks noGrp="1"/>
          </p:cNvSpPr>
          <p:nvPr>
            <p:ph type="body" sz="quarter" idx="19" hasCustomPrompt="1"/>
          </p:nvPr>
        </p:nvSpPr>
        <p:spPr>
          <a:xfrm>
            <a:off x="3619500" y="2989964"/>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0" name="Text Placeholder 4"/>
          <p:cNvSpPr>
            <a:spLocks noGrp="1"/>
          </p:cNvSpPr>
          <p:nvPr>
            <p:ph type="body" sz="quarter" idx="21" hasCustomPrompt="1"/>
          </p:nvPr>
        </p:nvSpPr>
        <p:spPr>
          <a:xfrm>
            <a:off x="3619500" y="3833815"/>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58411"/>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2262"/>
            <a:ext cx="3442157" cy="675889"/>
          </a:xfrm>
          <a:prstGeom prst="rect">
            <a:avLst/>
          </a:prstGeo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46113"/>
            <a:ext cx="3442157" cy="675889"/>
          </a:xfrm>
          <a:prstGeom prst="rect">
            <a:avLst/>
          </a:prstGeo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89964"/>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3815"/>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6" name="Footer Placeholder 1">
            <a:extLst>
              <a:ext uri="{FF2B5EF4-FFF2-40B4-BE49-F238E27FC236}">
                <a16:creationId xmlns:a16="http://schemas.microsoft.com/office/drawing/2014/main" id="{20AEC5E9-15FA-4088-BD82-723F6A9F15A1}"/>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97870291"/>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280" userDrawn="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a:xfrm>
            <a:off x="418643" y="440494"/>
            <a:ext cx="11341268" cy="680196"/>
          </a:xfrm>
          <a:prstGeom prst="rect">
            <a:avLst/>
          </a:prstGeom>
        </p:spPr>
        <p:txBody>
          <a:bodyPr/>
          <a:lstStyle/>
          <a:p>
            <a:r>
              <a:rPr lang="en-US" dirty="0"/>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userDrawn="1"/>
        </p:nvSpPr>
        <p:spPr bwMode="auto">
          <a:xfrm>
            <a:off x="468134" y="1456896"/>
            <a:ext cx="3603442" cy="3043667"/>
          </a:xfrm>
          <a:prstGeom prst="rect">
            <a:avLst/>
          </a:prstGeom>
          <a:noFill/>
          <a:ln w="19050">
            <a:solidFill>
              <a:srgbClr val="7B650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4889029"/>
            <a:ext cx="365293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 The quick brown fox jumps over the lazy dog. </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userDrawn="1"/>
        </p:nvSpPr>
        <p:spPr bwMode="auto">
          <a:xfrm>
            <a:off x="4308909" y="1456896"/>
            <a:ext cx="3603442" cy="3043667"/>
          </a:xfrm>
          <a:prstGeom prst="rect">
            <a:avLst/>
          </a:prstGeom>
          <a:noFill/>
          <a:ln w="19050">
            <a:solidFill>
              <a:srgbClr val="7B650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4889029"/>
            <a:ext cx="361838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 The quick brown fox jumps over the lazy dog. </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userDrawn="1"/>
        </p:nvSpPr>
        <p:spPr bwMode="auto">
          <a:xfrm>
            <a:off x="8159021" y="1456896"/>
            <a:ext cx="3603442" cy="3043667"/>
          </a:xfrm>
          <a:prstGeom prst="rect">
            <a:avLst/>
          </a:prstGeom>
          <a:noFill/>
          <a:ln w="19050">
            <a:solidFill>
              <a:srgbClr val="7B650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4889029"/>
            <a:ext cx="361838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 The quick brown fox jumps over the lazy dog. </a:t>
            </a:r>
          </a:p>
        </p:txBody>
      </p:sp>
      <p:sp>
        <p:nvSpPr>
          <p:cNvPr id="18" name="Text Placeholder 4">
            <a:extLst>
              <a:ext uri="{FF2B5EF4-FFF2-40B4-BE49-F238E27FC236}">
                <a16:creationId xmlns:a16="http://schemas.microsoft.com/office/drawing/2014/main" id="{6B0E7A2A-440B-4386-BA99-0E3495B2C78A}"/>
              </a:ext>
            </a:extLst>
          </p:cNvPr>
          <p:cNvSpPr>
            <a:spLocks noGrp="1"/>
          </p:cNvSpPr>
          <p:nvPr>
            <p:ph type="body" sz="quarter" idx="28" hasCustomPrompt="1"/>
          </p:nvPr>
        </p:nvSpPr>
        <p:spPr>
          <a:xfrm>
            <a:off x="418643" y="4582416"/>
            <a:ext cx="365293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Paragraph title Segoe UI </a:t>
            </a:r>
            <a:r>
              <a:rPr lang="en-US" dirty="0" err="1"/>
              <a:t>Semibold</a:t>
            </a:r>
            <a:r>
              <a:rPr lang="en-US" dirty="0"/>
              <a:t> 14/18</a:t>
            </a:r>
          </a:p>
        </p:txBody>
      </p:sp>
      <p:sp>
        <p:nvSpPr>
          <p:cNvPr id="20" name="Text Placeholder 4">
            <a:extLst>
              <a:ext uri="{FF2B5EF4-FFF2-40B4-BE49-F238E27FC236}">
                <a16:creationId xmlns:a16="http://schemas.microsoft.com/office/drawing/2014/main" id="{84B94875-0E5C-4E1B-9009-179D2480580A}"/>
              </a:ext>
            </a:extLst>
          </p:cNvPr>
          <p:cNvSpPr>
            <a:spLocks noGrp="1"/>
          </p:cNvSpPr>
          <p:nvPr>
            <p:ph type="body" sz="quarter" idx="29" hasCustomPrompt="1"/>
          </p:nvPr>
        </p:nvSpPr>
        <p:spPr>
          <a:xfrm>
            <a:off x="4293969" y="4582416"/>
            <a:ext cx="361838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Paragraph title Segoe UI </a:t>
            </a:r>
            <a:r>
              <a:rPr lang="en-US" dirty="0" err="1"/>
              <a:t>Semibold</a:t>
            </a:r>
            <a:r>
              <a:rPr lang="en-US" dirty="0"/>
              <a:t> 14/18</a:t>
            </a:r>
          </a:p>
        </p:txBody>
      </p:sp>
      <p:sp>
        <p:nvSpPr>
          <p:cNvPr id="23" name="Text Placeholder 4">
            <a:extLst>
              <a:ext uri="{FF2B5EF4-FFF2-40B4-BE49-F238E27FC236}">
                <a16:creationId xmlns:a16="http://schemas.microsoft.com/office/drawing/2014/main" id="{122C2A87-F659-470C-9A84-C24B6596BF30}"/>
              </a:ext>
            </a:extLst>
          </p:cNvPr>
          <p:cNvSpPr>
            <a:spLocks noGrp="1"/>
          </p:cNvSpPr>
          <p:nvPr>
            <p:ph type="body" sz="quarter" idx="30" hasCustomPrompt="1"/>
          </p:nvPr>
        </p:nvSpPr>
        <p:spPr>
          <a:xfrm>
            <a:off x="8144083" y="4582416"/>
            <a:ext cx="361838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Paragraph title Segoe UI </a:t>
            </a:r>
            <a:r>
              <a:rPr lang="en-US" dirty="0" err="1"/>
              <a:t>Semibold</a:t>
            </a:r>
            <a:r>
              <a:rPr lang="en-US" dirty="0"/>
              <a:t> 14/18</a:t>
            </a:r>
          </a:p>
        </p:txBody>
      </p:sp>
      <p:sp>
        <p:nvSpPr>
          <p:cNvPr id="4" name="Footer Placeholder 1">
            <a:extLst>
              <a:ext uri="{FF2B5EF4-FFF2-40B4-BE49-F238E27FC236}">
                <a16:creationId xmlns:a16="http://schemas.microsoft.com/office/drawing/2014/main" id="{078D6B2E-04FF-44FF-92BF-A50AB63F5A8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69954851"/>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slide">
    <p:bg>
      <p:bgPr>
        <a:solidFill>
          <a:schemeClr val="bg1"/>
        </a:solidFill>
        <a:effectLst/>
      </p:bgPr>
    </p:bg>
    <p:spTree>
      <p:nvGrpSpPr>
        <p:cNvPr id="1" name=""/>
        <p:cNvGrpSpPr/>
        <p:nvPr/>
      </p:nvGrpSpPr>
      <p:grpSpPr>
        <a:xfrm>
          <a:off x="0" y="0"/>
          <a:ext cx="0" cy="0"/>
          <a:chOff x="0" y="0"/>
          <a:chExt cx="0" cy="0"/>
        </a:xfrm>
      </p:grpSpPr>
      <p:sp>
        <p:nvSpPr>
          <p:cNvPr id="5" name="Footer Placeholder 1">
            <a:extLst>
              <a:ext uri="{FF2B5EF4-FFF2-40B4-BE49-F238E27FC236}">
                <a16:creationId xmlns:a16="http://schemas.microsoft.com/office/drawing/2014/main" id="{53F6734B-2BB9-44E4-A8BF-B0683C3D0A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28" name="Rectangle 27">
            <a:extLst>
              <a:ext uri="{FF2B5EF4-FFF2-40B4-BE49-F238E27FC236}">
                <a16:creationId xmlns:a16="http://schemas.microsoft.com/office/drawing/2014/main" id="{7FA930D8-4335-4000-B638-24919696215F}"/>
              </a:ext>
            </a:extLst>
          </p:cNvPr>
          <p:cNvSpPr/>
          <p:nvPr userDrawn="1"/>
        </p:nvSpPr>
        <p:spPr bwMode="auto">
          <a:xfrm>
            <a:off x="1" y="2526646"/>
            <a:ext cx="9697686" cy="1784048"/>
          </a:xfrm>
          <a:prstGeom prst="rect">
            <a:avLst/>
          </a:prstGeom>
          <a:solidFill>
            <a:srgbClr val="F2C81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9" name="Title 35">
            <a:extLst>
              <a:ext uri="{FF2B5EF4-FFF2-40B4-BE49-F238E27FC236}">
                <a16:creationId xmlns:a16="http://schemas.microsoft.com/office/drawing/2014/main" id="{CFCD7F3D-2055-493B-A0FF-86BE129A988B}"/>
              </a:ext>
            </a:extLst>
          </p:cNvPr>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tx1"/>
                </a:solidFill>
              </a:defRPr>
            </a:lvl1pPr>
          </a:lstStyle>
          <a:p>
            <a:pPr marL="0" lvl="0">
              <a:lnSpc>
                <a:spcPts val="5490"/>
              </a:lnSpc>
            </a:pPr>
            <a:r>
              <a:rPr lang="en-US" dirty="0"/>
              <a:t>Section title</a:t>
            </a:r>
          </a:p>
        </p:txBody>
      </p:sp>
      <p:sp>
        <p:nvSpPr>
          <p:cNvPr id="30" name="Rectangle 29">
            <a:extLst>
              <a:ext uri="{FF2B5EF4-FFF2-40B4-BE49-F238E27FC236}">
                <a16:creationId xmlns:a16="http://schemas.microsoft.com/office/drawing/2014/main" id="{5D424A79-5043-42A5-9003-378873280918}"/>
              </a:ext>
            </a:extLst>
          </p:cNvPr>
          <p:cNvSpPr/>
          <p:nvPr userDrawn="1"/>
        </p:nvSpPr>
        <p:spPr bwMode="auto">
          <a:xfrm>
            <a:off x="9697686" y="2526646"/>
            <a:ext cx="2082603" cy="17840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6">
            <a:extLst>
              <a:ext uri="{FF2B5EF4-FFF2-40B4-BE49-F238E27FC236}">
                <a16:creationId xmlns:a16="http://schemas.microsoft.com/office/drawing/2014/main" id="{38364FEE-4A70-4462-810E-8F8E0A77CA6E}"/>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F2C81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6">
            <a:extLst>
              <a:ext uri="{FF2B5EF4-FFF2-40B4-BE49-F238E27FC236}">
                <a16:creationId xmlns:a16="http://schemas.microsoft.com/office/drawing/2014/main" id="{E949DF18-D63B-418F-9A7D-972AC1D3A7E2}"/>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F2C81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11">
            <a:extLst>
              <a:ext uri="{FF2B5EF4-FFF2-40B4-BE49-F238E27FC236}">
                <a16:creationId xmlns:a16="http://schemas.microsoft.com/office/drawing/2014/main" id="{CA12FB39-C698-4D3C-9479-80A0D5910BF2}"/>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dirty="0"/>
              <a:t>Click icon to add picture</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5_Section slide">
    <p:bg>
      <p:bgPr>
        <a:solidFill>
          <a:schemeClr val="bg1"/>
        </a:solidFill>
        <a:effectLst/>
      </p:bgPr>
    </p:bg>
    <p:spTree>
      <p:nvGrpSpPr>
        <p:cNvPr id="1" name=""/>
        <p:cNvGrpSpPr/>
        <p:nvPr/>
      </p:nvGrpSpPr>
      <p:grpSpPr>
        <a:xfrm>
          <a:off x="0" y="0"/>
          <a:ext cx="0" cy="0"/>
          <a:chOff x="0" y="0"/>
          <a:chExt cx="0" cy="0"/>
        </a:xfrm>
      </p:grpSpPr>
      <p:sp>
        <p:nvSpPr>
          <p:cNvPr id="5" name="Footer Placeholder 1">
            <a:extLst>
              <a:ext uri="{FF2B5EF4-FFF2-40B4-BE49-F238E27FC236}">
                <a16:creationId xmlns:a16="http://schemas.microsoft.com/office/drawing/2014/main" id="{53F6734B-2BB9-44E4-A8BF-B0683C3D0A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28" name="Rectangle 27">
            <a:extLst>
              <a:ext uri="{FF2B5EF4-FFF2-40B4-BE49-F238E27FC236}">
                <a16:creationId xmlns:a16="http://schemas.microsoft.com/office/drawing/2014/main" id="{7FA930D8-4335-4000-B638-24919696215F}"/>
              </a:ext>
            </a:extLst>
          </p:cNvPr>
          <p:cNvSpPr/>
          <p:nvPr userDrawn="1"/>
        </p:nvSpPr>
        <p:spPr bwMode="auto">
          <a:xfrm>
            <a:off x="1" y="2526646"/>
            <a:ext cx="9697686" cy="1784048"/>
          </a:xfrm>
          <a:prstGeom prst="rect">
            <a:avLst/>
          </a:prstGeom>
          <a:solidFill>
            <a:srgbClr val="0066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9" name="Title 35">
            <a:extLst>
              <a:ext uri="{FF2B5EF4-FFF2-40B4-BE49-F238E27FC236}">
                <a16:creationId xmlns:a16="http://schemas.microsoft.com/office/drawing/2014/main" id="{CFCD7F3D-2055-493B-A0FF-86BE129A988B}"/>
              </a:ext>
            </a:extLst>
          </p:cNvPr>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30" name="Rectangle 29">
            <a:extLst>
              <a:ext uri="{FF2B5EF4-FFF2-40B4-BE49-F238E27FC236}">
                <a16:creationId xmlns:a16="http://schemas.microsoft.com/office/drawing/2014/main" id="{5D424A79-5043-42A5-9003-378873280918}"/>
              </a:ext>
            </a:extLst>
          </p:cNvPr>
          <p:cNvSpPr/>
          <p:nvPr userDrawn="1"/>
        </p:nvSpPr>
        <p:spPr bwMode="auto">
          <a:xfrm>
            <a:off x="9697686" y="2526646"/>
            <a:ext cx="2082603" cy="17840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6">
            <a:extLst>
              <a:ext uri="{FF2B5EF4-FFF2-40B4-BE49-F238E27FC236}">
                <a16:creationId xmlns:a16="http://schemas.microsoft.com/office/drawing/2014/main" id="{38364FEE-4A70-4462-810E-8F8E0A77CA6E}"/>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0066FF"/>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6">
            <a:extLst>
              <a:ext uri="{FF2B5EF4-FFF2-40B4-BE49-F238E27FC236}">
                <a16:creationId xmlns:a16="http://schemas.microsoft.com/office/drawing/2014/main" id="{E949DF18-D63B-418F-9A7D-972AC1D3A7E2}"/>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0066FF"/>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11">
            <a:extLst>
              <a:ext uri="{FF2B5EF4-FFF2-40B4-BE49-F238E27FC236}">
                <a16:creationId xmlns:a16="http://schemas.microsoft.com/office/drawing/2014/main" id="{CA12FB39-C698-4D3C-9479-80A0D5910BF2}"/>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dirty="0"/>
              <a:t>Click icon to add picture</a:t>
            </a:r>
          </a:p>
        </p:txBody>
      </p:sp>
    </p:spTree>
    <p:extLst>
      <p:ext uri="{BB962C8B-B14F-4D97-AF65-F5344CB8AC3E}">
        <p14:creationId xmlns:p14="http://schemas.microsoft.com/office/powerpoint/2010/main" val="826641843"/>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6_Section slide">
    <p:bg>
      <p:bgPr>
        <a:solidFill>
          <a:schemeClr val="bg1"/>
        </a:solidFill>
        <a:effectLst/>
      </p:bgPr>
    </p:bg>
    <p:spTree>
      <p:nvGrpSpPr>
        <p:cNvPr id="1" name=""/>
        <p:cNvGrpSpPr/>
        <p:nvPr/>
      </p:nvGrpSpPr>
      <p:grpSpPr>
        <a:xfrm>
          <a:off x="0" y="0"/>
          <a:ext cx="0" cy="0"/>
          <a:chOff x="0" y="0"/>
          <a:chExt cx="0" cy="0"/>
        </a:xfrm>
      </p:grpSpPr>
      <p:sp>
        <p:nvSpPr>
          <p:cNvPr id="5" name="Footer Placeholder 1">
            <a:extLst>
              <a:ext uri="{FF2B5EF4-FFF2-40B4-BE49-F238E27FC236}">
                <a16:creationId xmlns:a16="http://schemas.microsoft.com/office/drawing/2014/main" id="{53F6734B-2BB9-44E4-A8BF-B0683C3D0A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28" name="Rectangle 27">
            <a:extLst>
              <a:ext uri="{FF2B5EF4-FFF2-40B4-BE49-F238E27FC236}">
                <a16:creationId xmlns:a16="http://schemas.microsoft.com/office/drawing/2014/main" id="{7FA930D8-4335-4000-B638-24919696215F}"/>
              </a:ext>
            </a:extLst>
          </p:cNvPr>
          <p:cNvSpPr/>
          <p:nvPr userDrawn="1"/>
        </p:nvSpPr>
        <p:spPr bwMode="auto">
          <a:xfrm>
            <a:off x="1" y="2526646"/>
            <a:ext cx="9697686" cy="1784048"/>
          </a:xfrm>
          <a:prstGeom prst="rect">
            <a:avLst/>
          </a:prstGeom>
          <a:solidFill>
            <a:srgbClr val="74277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9" name="Title 35">
            <a:extLst>
              <a:ext uri="{FF2B5EF4-FFF2-40B4-BE49-F238E27FC236}">
                <a16:creationId xmlns:a16="http://schemas.microsoft.com/office/drawing/2014/main" id="{CFCD7F3D-2055-493B-A0FF-86BE129A988B}"/>
              </a:ext>
            </a:extLst>
          </p:cNvPr>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30" name="Rectangle 29">
            <a:extLst>
              <a:ext uri="{FF2B5EF4-FFF2-40B4-BE49-F238E27FC236}">
                <a16:creationId xmlns:a16="http://schemas.microsoft.com/office/drawing/2014/main" id="{5D424A79-5043-42A5-9003-378873280918}"/>
              </a:ext>
            </a:extLst>
          </p:cNvPr>
          <p:cNvSpPr/>
          <p:nvPr userDrawn="1"/>
        </p:nvSpPr>
        <p:spPr bwMode="auto">
          <a:xfrm>
            <a:off x="9697686" y="2526646"/>
            <a:ext cx="2082603" cy="17840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6">
            <a:extLst>
              <a:ext uri="{FF2B5EF4-FFF2-40B4-BE49-F238E27FC236}">
                <a16:creationId xmlns:a16="http://schemas.microsoft.com/office/drawing/2014/main" id="{38364FEE-4A70-4462-810E-8F8E0A77CA6E}"/>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742774"/>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6">
            <a:extLst>
              <a:ext uri="{FF2B5EF4-FFF2-40B4-BE49-F238E27FC236}">
                <a16:creationId xmlns:a16="http://schemas.microsoft.com/office/drawing/2014/main" id="{E949DF18-D63B-418F-9A7D-972AC1D3A7E2}"/>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742774"/>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11">
            <a:extLst>
              <a:ext uri="{FF2B5EF4-FFF2-40B4-BE49-F238E27FC236}">
                <a16:creationId xmlns:a16="http://schemas.microsoft.com/office/drawing/2014/main" id="{CA12FB39-C698-4D3C-9479-80A0D5910BF2}"/>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dirty="0"/>
              <a:t>Click icon to add picture</a:t>
            </a:r>
          </a:p>
        </p:txBody>
      </p:sp>
    </p:spTree>
    <p:extLst>
      <p:ext uri="{BB962C8B-B14F-4D97-AF65-F5344CB8AC3E}">
        <p14:creationId xmlns:p14="http://schemas.microsoft.com/office/powerpoint/2010/main" val="2449673008"/>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7_Section slide">
    <p:bg>
      <p:bgPr>
        <a:solidFill>
          <a:schemeClr val="bg1"/>
        </a:solidFill>
        <a:effectLst/>
      </p:bgPr>
    </p:bg>
    <p:spTree>
      <p:nvGrpSpPr>
        <p:cNvPr id="1" name=""/>
        <p:cNvGrpSpPr/>
        <p:nvPr/>
      </p:nvGrpSpPr>
      <p:grpSpPr>
        <a:xfrm>
          <a:off x="0" y="0"/>
          <a:ext cx="0" cy="0"/>
          <a:chOff x="0" y="0"/>
          <a:chExt cx="0" cy="0"/>
        </a:xfrm>
      </p:grpSpPr>
      <p:sp>
        <p:nvSpPr>
          <p:cNvPr id="5" name="Footer Placeholder 1">
            <a:extLst>
              <a:ext uri="{FF2B5EF4-FFF2-40B4-BE49-F238E27FC236}">
                <a16:creationId xmlns:a16="http://schemas.microsoft.com/office/drawing/2014/main" id="{53F6734B-2BB9-44E4-A8BF-B0683C3D0A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28" name="Rectangle 27">
            <a:extLst>
              <a:ext uri="{FF2B5EF4-FFF2-40B4-BE49-F238E27FC236}">
                <a16:creationId xmlns:a16="http://schemas.microsoft.com/office/drawing/2014/main" id="{7FA930D8-4335-4000-B638-24919696215F}"/>
              </a:ext>
            </a:extLst>
          </p:cNvPr>
          <p:cNvSpPr/>
          <p:nvPr userDrawn="1"/>
        </p:nvSpPr>
        <p:spPr bwMode="auto">
          <a:xfrm>
            <a:off x="1" y="2526646"/>
            <a:ext cx="9697686" cy="1784048"/>
          </a:xfrm>
          <a:prstGeom prst="rect">
            <a:avLst/>
          </a:prstGeom>
          <a:solidFill>
            <a:srgbClr val="0B556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9" name="Title 35">
            <a:extLst>
              <a:ext uri="{FF2B5EF4-FFF2-40B4-BE49-F238E27FC236}">
                <a16:creationId xmlns:a16="http://schemas.microsoft.com/office/drawing/2014/main" id="{CFCD7F3D-2055-493B-A0FF-86BE129A988B}"/>
              </a:ext>
            </a:extLst>
          </p:cNvPr>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30" name="Rectangle 29">
            <a:extLst>
              <a:ext uri="{FF2B5EF4-FFF2-40B4-BE49-F238E27FC236}">
                <a16:creationId xmlns:a16="http://schemas.microsoft.com/office/drawing/2014/main" id="{5D424A79-5043-42A5-9003-378873280918}"/>
              </a:ext>
            </a:extLst>
          </p:cNvPr>
          <p:cNvSpPr/>
          <p:nvPr userDrawn="1"/>
        </p:nvSpPr>
        <p:spPr bwMode="auto">
          <a:xfrm>
            <a:off x="9697686" y="2526646"/>
            <a:ext cx="2082603" cy="17840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6">
            <a:extLst>
              <a:ext uri="{FF2B5EF4-FFF2-40B4-BE49-F238E27FC236}">
                <a16:creationId xmlns:a16="http://schemas.microsoft.com/office/drawing/2014/main" id="{38364FEE-4A70-4462-810E-8F8E0A77CA6E}"/>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0B556A"/>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6">
            <a:extLst>
              <a:ext uri="{FF2B5EF4-FFF2-40B4-BE49-F238E27FC236}">
                <a16:creationId xmlns:a16="http://schemas.microsoft.com/office/drawing/2014/main" id="{E949DF18-D63B-418F-9A7D-972AC1D3A7E2}"/>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0B556A"/>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11">
            <a:extLst>
              <a:ext uri="{FF2B5EF4-FFF2-40B4-BE49-F238E27FC236}">
                <a16:creationId xmlns:a16="http://schemas.microsoft.com/office/drawing/2014/main" id="{CA12FB39-C698-4D3C-9479-80A0D5910BF2}"/>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dirty="0"/>
              <a:t>Click icon to add picture</a:t>
            </a:r>
          </a:p>
        </p:txBody>
      </p:sp>
    </p:spTree>
    <p:extLst>
      <p:ext uri="{BB962C8B-B14F-4D97-AF65-F5344CB8AC3E}">
        <p14:creationId xmlns:p14="http://schemas.microsoft.com/office/powerpoint/2010/main" val="2306370975"/>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8_Section slide">
    <p:bg>
      <p:bgPr>
        <a:solidFill>
          <a:schemeClr val="bg1"/>
        </a:solidFill>
        <a:effectLst/>
      </p:bgPr>
    </p:bg>
    <p:spTree>
      <p:nvGrpSpPr>
        <p:cNvPr id="1" name=""/>
        <p:cNvGrpSpPr/>
        <p:nvPr/>
      </p:nvGrpSpPr>
      <p:grpSpPr>
        <a:xfrm>
          <a:off x="0" y="0"/>
          <a:ext cx="0" cy="0"/>
          <a:chOff x="0" y="0"/>
          <a:chExt cx="0" cy="0"/>
        </a:xfrm>
      </p:grpSpPr>
      <p:sp>
        <p:nvSpPr>
          <p:cNvPr id="5" name="Footer Placeholder 1">
            <a:extLst>
              <a:ext uri="{FF2B5EF4-FFF2-40B4-BE49-F238E27FC236}">
                <a16:creationId xmlns:a16="http://schemas.microsoft.com/office/drawing/2014/main" id="{53F6734B-2BB9-44E4-A8BF-B0683C3D0A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28" name="Rectangle 27">
            <a:extLst>
              <a:ext uri="{FF2B5EF4-FFF2-40B4-BE49-F238E27FC236}">
                <a16:creationId xmlns:a16="http://schemas.microsoft.com/office/drawing/2014/main" id="{7FA930D8-4335-4000-B638-24919696215F}"/>
              </a:ext>
            </a:extLst>
          </p:cNvPr>
          <p:cNvSpPr/>
          <p:nvPr userDrawn="1"/>
        </p:nvSpPr>
        <p:spPr bwMode="auto">
          <a:xfrm>
            <a:off x="1" y="2526646"/>
            <a:ext cx="9697686" cy="1784048"/>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9" name="Title 35">
            <a:extLst>
              <a:ext uri="{FF2B5EF4-FFF2-40B4-BE49-F238E27FC236}">
                <a16:creationId xmlns:a16="http://schemas.microsoft.com/office/drawing/2014/main" id="{CFCD7F3D-2055-493B-A0FF-86BE129A988B}"/>
              </a:ext>
            </a:extLst>
          </p:cNvPr>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30" name="Rectangle 29">
            <a:extLst>
              <a:ext uri="{FF2B5EF4-FFF2-40B4-BE49-F238E27FC236}">
                <a16:creationId xmlns:a16="http://schemas.microsoft.com/office/drawing/2014/main" id="{5D424A79-5043-42A5-9003-378873280918}"/>
              </a:ext>
            </a:extLst>
          </p:cNvPr>
          <p:cNvSpPr/>
          <p:nvPr userDrawn="1"/>
        </p:nvSpPr>
        <p:spPr bwMode="auto">
          <a:xfrm>
            <a:off x="9697686" y="2526646"/>
            <a:ext cx="2082603" cy="17840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6">
            <a:extLst>
              <a:ext uri="{FF2B5EF4-FFF2-40B4-BE49-F238E27FC236}">
                <a16:creationId xmlns:a16="http://schemas.microsoft.com/office/drawing/2014/main" id="{38364FEE-4A70-4462-810E-8F8E0A77CA6E}"/>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243A5E"/>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6">
            <a:extLst>
              <a:ext uri="{FF2B5EF4-FFF2-40B4-BE49-F238E27FC236}">
                <a16:creationId xmlns:a16="http://schemas.microsoft.com/office/drawing/2014/main" id="{E949DF18-D63B-418F-9A7D-972AC1D3A7E2}"/>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243A5E"/>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11">
            <a:extLst>
              <a:ext uri="{FF2B5EF4-FFF2-40B4-BE49-F238E27FC236}">
                <a16:creationId xmlns:a16="http://schemas.microsoft.com/office/drawing/2014/main" id="{CA12FB39-C698-4D3C-9479-80A0D5910BF2}"/>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dirty="0"/>
              <a:t>Click icon to add picture</a:t>
            </a:r>
          </a:p>
        </p:txBody>
      </p:sp>
    </p:spTree>
    <p:extLst>
      <p:ext uri="{BB962C8B-B14F-4D97-AF65-F5344CB8AC3E}">
        <p14:creationId xmlns:p14="http://schemas.microsoft.com/office/powerpoint/2010/main" val="400662218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Title Slide 2">
    <p:bg>
      <p:bgPr>
        <a:solidFill>
          <a:srgbClr val="0066FF"/>
        </a:solidFill>
        <a:effectLst/>
      </p:bgPr>
    </p:bg>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32AAFC8C-7796-48C0-9F9A-103CF86D49FF}"/>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21" name="Text Placeholder 10">
            <a:extLst>
              <a:ext uri="{FF2B5EF4-FFF2-40B4-BE49-F238E27FC236}">
                <a16:creationId xmlns:a16="http://schemas.microsoft.com/office/drawing/2014/main" id="{97B8A13B-AE5F-487B-99D8-4D3D7B6E6759}"/>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sp>
        <p:nvSpPr>
          <p:cNvPr id="22" name="Footer Placeholder 1">
            <a:extLst>
              <a:ext uri="{FF2B5EF4-FFF2-40B4-BE49-F238E27FC236}">
                <a16:creationId xmlns:a16="http://schemas.microsoft.com/office/drawing/2014/main" id="{5A3CEC80-A86A-4D3D-A222-716BBA6458F2}"/>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23" name="Picture 22" descr="A close up of a logo&#10;&#10;Description automatically generated">
            <a:extLst>
              <a:ext uri="{FF2B5EF4-FFF2-40B4-BE49-F238E27FC236}">
                <a16:creationId xmlns:a16="http://schemas.microsoft.com/office/drawing/2014/main" id="{F537992A-E3B3-4561-BAFC-1EC4DEE99472}"/>
              </a:ext>
            </a:extLst>
          </p:cNvPr>
          <p:cNvPicPr>
            <a:picLocks noChangeAspect="1"/>
          </p:cNvPicPr>
          <p:nvPr userDrawn="1"/>
        </p:nvPicPr>
        <p:blipFill>
          <a:blip r:embed="rId2"/>
          <a:stretch>
            <a:fillRect/>
          </a:stretch>
        </p:blipFill>
        <p:spPr>
          <a:xfrm>
            <a:off x="136886" y="159692"/>
            <a:ext cx="3646650" cy="872047"/>
          </a:xfrm>
          <a:prstGeom prst="rect">
            <a:avLst/>
          </a:prstGeom>
        </p:spPr>
      </p:pic>
    </p:spTree>
    <p:extLst>
      <p:ext uri="{BB962C8B-B14F-4D97-AF65-F5344CB8AC3E}">
        <p14:creationId xmlns:p14="http://schemas.microsoft.com/office/powerpoint/2010/main" val="352523373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a:prstGeom prst="rect">
            <a:avLst/>
          </a:prstGeo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0" name="Text Placeholder 4">
            <a:extLst>
              <a:ext uri="{FF2B5EF4-FFF2-40B4-BE49-F238E27FC236}">
                <a16:creationId xmlns:a16="http://schemas.microsoft.com/office/drawing/2014/main" id="{2274B3EB-A97B-4219-A55A-84453528FE77}"/>
              </a:ext>
            </a:extLst>
          </p:cNvPr>
          <p:cNvSpPr>
            <a:spLocks noGrp="1"/>
          </p:cNvSpPr>
          <p:nvPr>
            <p:ph type="body" sz="quarter" idx="45" hasCustomPrompt="1"/>
          </p:nvPr>
        </p:nvSpPr>
        <p:spPr>
          <a:xfrm>
            <a:off x="418643" y="2161629"/>
            <a:ext cx="5579309" cy="338554"/>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Paragraph title Segoe UI </a:t>
            </a:r>
            <a:r>
              <a:rPr lang="en-US" dirty="0" err="1"/>
              <a:t>Semibold</a:t>
            </a:r>
            <a:r>
              <a:rPr lang="en-US" dirty="0"/>
              <a:t> 14/18</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p:txBody>
      </p:sp>
      <p:sp>
        <p:nvSpPr>
          <p:cNvPr id="11" name="Text Placeholder 4">
            <a:extLst>
              <a:ext uri="{FF2B5EF4-FFF2-40B4-BE49-F238E27FC236}">
                <a16:creationId xmlns:a16="http://schemas.microsoft.com/office/drawing/2014/main" id="{6B19B2E5-E29A-4169-8CDD-80FC79D1C862}"/>
              </a:ext>
            </a:extLst>
          </p:cNvPr>
          <p:cNvSpPr>
            <a:spLocks noGrp="1"/>
          </p:cNvSpPr>
          <p:nvPr>
            <p:ph type="body" sz="quarter" idx="46" hasCustomPrompt="1"/>
          </p:nvPr>
        </p:nvSpPr>
        <p:spPr>
          <a:xfrm>
            <a:off x="418643" y="3628878"/>
            <a:ext cx="5579309" cy="338554"/>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Paragraph title Segoe UI </a:t>
            </a:r>
            <a:r>
              <a:rPr lang="en-US" dirty="0" err="1"/>
              <a:t>Semibold</a:t>
            </a:r>
            <a:r>
              <a:rPr lang="en-US" dirty="0"/>
              <a:t> 14/18</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440494"/>
            <a:ext cx="5973053" cy="5084006"/>
          </a:xfrm>
          <a:prstGeom prst="rect">
            <a:avLst/>
          </a:prstGeom>
          <a:blipFill>
            <a:blip r:embed="rId2"/>
            <a:stretch>
              <a:fillRect t="-12412" b="-12412"/>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Footer Placeholder 1">
            <a:extLst>
              <a:ext uri="{FF2B5EF4-FFF2-40B4-BE49-F238E27FC236}">
                <a16:creationId xmlns:a16="http://schemas.microsoft.com/office/drawing/2014/main" id="{C06943B8-583F-41EC-BDD0-C4B2F2271C0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518741288"/>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a:prstGeom prst="rect">
            <a:avLst/>
          </a:prstGeo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418644" y="3006343"/>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158965"/>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418644" y="3896362"/>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048984"/>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418644" y="478638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4939001"/>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userDrawn="1"/>
        </p:nvSpPr>
        <p:spPr bwMode="auto">
          <a:xfrm>
            <a:off x="6229842" y="1456897"/>
            <a:ext cx="5543514" cy="4066880"/>
          </a:xfrm>
          <a:prstGeom prst="rect">
            <a:avLst/>
          </a:prstGeom>
          <a:noFill/>
          <a:ln w="19050">
            <a:solidFill>
              <a:srgbClr val="7B650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71850"/>
            <a:ext cx="5303845" cy="3836974"/>
          </a:xfrm>
          <a:prstGeom prst="rect">
            <a:avLst/>
          </a:prstGeom>
          <a:blipFill dpi="0" rotWithShape="1">
            <a:blip r:embed="rId2"/>
            <a:srcRect/>
            <a:stretch>
              <a:fillRect t="-12167" b="-11528"/>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41DA22E1-F19A-4866-9903-D39B8BC0754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80632262"/>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a:prstGeom prst="rect">
            <a:avLst/>
          </a:prstGeo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43835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1422400" y="3147005"/>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70884"/>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1422400" y="39795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103417"/>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1422400" y="4812071"/>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4935948"/>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457324"/>
            <a:ext cx="5973053" cy="4063399"/>
          </a:xfrm>
          <a:prstGeom prst="rect">
            <a:avLst/>
          </a:prstGeom>
          <a:blipFill>
            <a:blip r:embed="rId2"/>
            <a:stretch>
              <a:fillRect t="-33991" b="-34785"/>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userDrawn="1"/>
        </p:nvSpPr>
        <p:spPr>
          <a:xfrm>
            <a:off x="418644"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976341919"/>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a:prstGeom prst="rect">
            <a:avLst/>
          </a:prstGeom>
        </p:spPr>
        <p:txBody>
          <a:bodyPr/>
          <a:lstStyle>
            <a:lvl1pPr>
              <a:defRPr>
                <a:solidFill>
                  <a:schemeClr val="tx1"/>
                </a:solidFill>
              </a:defRPr>
            </a:lvl1pPr>
          </a:lstStyle>
          <a:p>
            <a:r>
              <a:rPr lang="en-US" dirty="0"/>
              <a:t>Photo layout 1</a:t>
            </a:r>
          </a:p>
        </p:txBody>
      </p:sp>
      <p:sp>
        <p:nvSpPr>
          <p:cNvPr id="13" name="Text Placeholder 4">
            <a:extLst>
              <a:ext uri="{FF2B5EF4-FFF2-40B4-BE49-F238E27FC236}">
                <a16:creationId xmlns:a16="http://schemas.microsoft.com/office/drawing/2014/main" id="{22D1B7D7-06FD-4F28-9BBD-A26349C88491}"/>
              </a:ext>
            </a:extLst>
          </p:cNvPr>
          <p:cNvSpPr>
            <a:spLocks noGrp="1"/>
          </p:cNvSpPr>
          <p:nvPr>
            <p:ph type="body" sz="quarter" idx="47" hasCustomPrompt="1"/>
          </p:nvPr>
        </p:nvSpPr>
        <p:spPr>
          <a:xfrm>
            <a:off x="418644" y="1389750"/>
            <a:ext cx="5579310" cy="361539"/>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20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a:t>
            </a:r>
            <a:r>
              <a:rPr lang="en-US" dirty="0" err="1"/>
              <a:t>Semibold</a:t>
            </a:r>
            <a:r>
              <a:rPr lang="en-US" dirty="0"/>
              <a:t> 18/20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885051"/>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userDrawn="1"/>
        </p:nvCxnSpPr>
        <p:spPr>
          <a:xfrm>
            <a:off x="418644" y="2723597"/>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865519"/>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userDrawn="1"/>
        </p:nvCxnSpPr>
        <p:spPr>
          <a:xfrm>
            <a:off x="418644" y="382211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3967682"/>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userDrawn="1"/>
        </p:nvCxnSpPr>
        <p:spPr>
          <a:xfrm>
            <a:off x="418644" y="4798313"/>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4837849"/>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rgbClr val="243A5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918" b="-11778"/>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C8DC7018-F39B-4B6A-8195-1144FFF36B8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67028065"/>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a:prstGeom prst="rect">
            <a:avLst/>
          </a:prstGeo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511910"/>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3566923"/>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4621937"/>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rgbClr val="7B650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917" b="-11779"/>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C56D26C9-E199-4EBA-8CF2-616AA349D95C}"/>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25728705"/>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Photo layout with single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a:prstGeom prst="rect">
            <a:avLst/>
          </a:prstGeo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dirty="0"/>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rgbClr val="243A5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669" b="-12027"/>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EF6BF2FC-D0DF-43FB-898E-872D6CBB08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58859248"/>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purple border 2_Photo layout with single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a:prstGeom prst="rect">
            <a:avLst/>
          </a:prstGeo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dirty="0"/>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rgbClr val="74277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669" b="-12027"/>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EF6BF2FC-D0DF-43FB-898E-872D6CBB08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763500317"/>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Photo layout with single gray filled text box 2/3">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a:prstGeom prst="rect">
            <a:avLst/>
          </a:prstGeo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3659644"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dirty="0"/>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303713" y="1456897"/>
            <a:ext cx="7469643" cy="4067604"/>
          </a:xfrm>
          <a:prstGeom prst="rect">
            <a:avLst/>
          </a:prstGeom>
          <a:noFill/>
          <a:ln w="19050">
            <a:solidFill>
              <a:srgbClr val="7B650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4432300" y="1564130"/>
            <a:ext cx="7221223" cy="3836974"/>
          </a:xfrm>
          <a:prstGeom prst="rect">
            <a:avLst/>
          </a:prstGeom>
          <a:blipFill dpi="0" rotWithShape="1">
            <a:blip r:embed="rId2"/>
            <a:srcRect/>
            <a:stretch>
              <a:fillRect t="-34423" b="-33990"/>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55197CAA-02CC-4CFA-8726-E127D7D4F56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81882396"/>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Photo layout with text in vertical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a:prstGeom prst="rect">
            <a:avLst/>
          </a:prstGeo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9"/>
            <a:ext cx="11354712" cy="702102"/>
          </a:xfrm>
          <a:prstGeom prst="rect">
            <a:avLst/>
          </a:prstGeom>
          <a:noFill/>
        </p:spPr>
        <p:txBody>
          <a:bodyPr lIns="0" tIns="91440" rIns="0" bIns="91440" anchor="t">
            <a:noAutofit/>
          </a:bodyPr>
          <a:lstStyle>
            <a:lvl1pPr marL="0" indent="0">
              <a:lnSpc>
                <a:spcPct val="100000"/>
              </a:lnSpc>
              <a:spcBef>
                <a:spcPts val="0"/>
              </a:spcBef>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18642" y="2354883"/>
            <a:ext cx="11354714" cy="3169617"/>
          </a:xfrm>
          <a:prstGeom prst="rect">
            <a:avLst/>
          </a:prstGeom>
          <a:noFill/>
          <a:ln w="19050">
            <a:solidFill>
              <a:srgbClr val="243A5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554987" y="2494391"/>
            <a:ext cx="11082024" cy="2890599"/>
          </a:xfrm>
          <a:prstGeom prst="rect">
            <a:avLst/>
          </a:prstGeom>
          <a:blipFill dpi="0" rotWithShape="1">
            <a:blip r:embed="rId2"/>
            <a:srcRect/>
            <a:stretch>
              <a:fillRect t="-11979" b="-9425"/>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F058022C-C488-4C60-8FED-6334EDFD868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00994270"/>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Photo layout with text in vertical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a:prstGeom prst="rect">
            <a:avLst/>
          </a:prstGeo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9"/>
            <a:ext cx="11354712" cy="702102"/>
          </a:xfrm>
          <a:prstGeom prst="rect">
            <a:avLst/>
          </a:prstGeom>
          <a:noFill/>
        </p:spPr>
        <p:txBody>
          <a:bodyPr lIns="0" tIns="91440" rIns="0" bIns="91440" anchor="t">
            <a:noAutofit/>
          </a:bodyPr>
          <a:lstStyle>
            <a:lvl1pPr marL="0" indent="0">
              <a:lnSpc>
                <a:spcPct val="100000"/>
              </a:lnSpc>
              <a:spcBef>
                <a:spcPts val="0"/>
              </a:spcBef>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18642" y="2354883"/>
            <a:ext cx="11354714" cy="3169617"/>
          </a:xfrm>
          <a:prstGeom prst="rect">
            <a:avLst/>
          </a:prstGeom>
          <a:noFill/>
          <a:ln w="19050">
            <a:solidFill>
              <a:srgbClr val="74277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554987" y="2494391"/>
            <a:ext cx="11082024" cy="2890599"/>
          </a:xfrm>
          <a:prstGeom prst="rect">
            <a:avLst/>
          </a:prstGeom>
          <a:blipFill dpi="0" rotWithShape="1">
            <a:blip r:embed="rId2"/>
            <a:srcRect/>
            <a:stretch>
              <a:fillRect t="-11979" b="-9425"/>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F058022C-C488-4C60-8FED-6334EDFD868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30628287"/>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2_Title Slide 2">
    <p:bg>
      <p:bgPr>
        <a:solidFill>
          <a:srgbClr val="742774"/>
        </a:solidFill>
        <a:effectLst/>
      </p:bgPr>
    </p:bg>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32AAFC8C-7796-48C0-9F9A-103CF86D49FF}"/>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21" name="Text Placeholder 10">
            <a:extLst>
              <a:ext uri="{FF2B5EF4-FFF2-40B4-BE49-F238E27FC236}">
                <a16:creationId xmlns:a16="http://schemas.microsoft.com/office/drawing/2014/main" id="{97B8A13B-AE5F-487B-99D8-4D3D7B6E6759}"/>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pic>
        <p:nvPicPr>
          <p:cNvPr id="23" name="Picture 22" descr="A close up of a logo&#10;&#10;Description automatically generated">
            <a:extLst>
              <a:ext uri="{FF2B5EF4-FFF2-40B4-BE49-F238E27FC236}">
                <a16:creationId xmlns:a16="http://schemas.microsoft.com/office/drawing/2014/main" id="{F537992A-E3B3-4561-BAFC-1EC4DEE99472}"/>
              </a:ext>
            </a:extLst>
          </p:cNvPr>
          <p:cNvPicPr>
            <a:picLocks noChangeAspect="1"/>
          </p:cNvPicPr>
          <p:nvPr userDrawn="1"/>
        </p:nvPicPr>
        <p:blipFill>
          <a:blip r:embed="rId2"/>
          <a:stretch>
            <a:fillRect/>
          </a:stretch>
        </p:blipFill>
        <p:spPr>
          <a:xfrm>
            <a:off x="136886" y="159692"/>
            <a:ext cx="3646650" cy="872047"/>
          </a:xfrm>
          <a:prstGeom prst="rect">
            <a:avLst/>
          </a:prstGeom>
        </p:spPr>
      </p:pic>
    </p:spTree>
    <p:extLst>
      <p:ext uri="{BB962C8B-B14F-4D97-AF65-F5344CB8AC3E}">
        <p14:creationId xmlns:p14="http://schemas.microsoft.com/office/powerpoint/2010/main" val="104957371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Demo slide with text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a:prstGeom prst="rect">
            <a:avLst/>
          </a:prstGeo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418644" y="1456898"/>
            <a:ext cx="6410781" cy="307777"/>
          </a:xfrm>
          <a:prstGeom prst="rect">
            <a:avLst/>
          </a:prstGeom>
        </p:spPr>
        <p:txBody>
          <a:bodyPr wrap="square" lIns="0" tIns="0" rIns="0" bIns="0">
            <a:spAutoFit/>
          </a:bodyPr>
          <a:lstStyle>
            <a:lvl1pPr marL="0" indent="0">
              <a:lnSpc>
                <a:spcPts val="2353"/>
              </a:lnSpc>
              <a:buNone/>
              <a:defRPr sz="20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dirty="0" err="1"/>
              <a:t>Large</a:t>
            </a:r>
            <a:r>
              <a:rPr lang="pt-BR" dirty="0"/>
              <a:t> </a:t>
            </a:r>
            <a:r>
              <a:rPr lang="pt-BR" dirty="0" err="1"/>
              <a:t>subhead</a:t>
            </a:r>
            <a:r>
              <a:rPr lang="pt-BR" dirty="0"/>
              <a:t> Segoe UI </a:t>
            </a:r>
            <a:r>
              <a:rPr lang="pt-BR" dirty="0" err="1"/>
              <a:t>Semibold</a:t>
            </a:r>
            <a:r>
              <a:rPr lang="pt-BR" dirty="0"/>
              <a:t> 18/20</a:t>
            </a:r>
            <a:endParaRPr lang="en-US" dirty="0"/>
          </a:p>
        </p:txBody>
      </p:sp>
      <p:sp>
        <p:nvSpPr>
          <p:cNvPr id="5" name="Text Placeholder 4"/>
          <p:cNvSpPr>
            <a:spLocks noGrp="1"/>
          </p:cNvSpPr>
          <p:nvPr>
            <p:ph type="body" sz="quarter" idx="11" hasCustomPrompt="1"/>
          </p:nvPr>
        </p:nvSpPr>
        <p:spPr>
          <a:xfrm>
            <a:off x="418643" y="1820432"/>
            <a:ext cx="6410782" cy="3704068"/>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21206" t="13438" b="10994"/>
          <a:stretch/>
        </p:blipFill>
        <p:spPr>
          <a:xfrm>
            <a:off x="7048500" y="1452563"/>
            <a:ext cx="5143501" cy="407193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7277100" y="1663700"/>
            <a:ext cx="4914900" cy="3603625"/>
          </a:xfrm>
          <a:prstGeom prst="rect">
            <a:avLst/>
          </a:prstGeom>
        </p:spPr>
        <p:txBody>
          <a:bodyPr anchor="ctr" anchorCtr="0">
            <a:noAutofit/>
          </a:bodyPr>
          <a:lstStyle>
            <a:lvl1pPr algn="ctr">
              <a:defRPr sz="3529">
                <a:solidFill>
                  <a:srgbClr val="000000"/>
                </a:solidFill>
              </a:defRPr>
            </a:lvl1pPr>
          </a:lstStyle>
          <a:p>
            <a:r>
              <a:rPr lang="en-US" dirty="0"/>
              <a:t>DEMO</a:t>
            </a:r>
          </a:p>
        </p:txBody>
      </p:sp>
      <p:sp>
        <p:nvSpPr>
          <p:cNvPr id="6" name="Footer Placeholder 1">
            <a:extLst>
              <a:ext uri="{FF2B5EF4-FFF2-40B4-BE49-F238E27FC236}">
                <a16:creationId xmlns:a16="http://schemas.microsoft.com/office/drawing/2014/main" id="{9DD1EFE7-3AE2-4E6F-A2DA-B6AD63EAB12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42522328"/>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15023" t="13668" r="9098" b="10044"/>
          <a:stretch/>
        </p:blipFill>
        <p:spPr>
          <a:xfrm>
            <a:off x="2399822" y="1168401"/>
            <a:ext cx="7392356" cy="4356100"/>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660650" y="1388269"/>
            <a:ext cx="6870700" cy="3869531"/>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4" name="Footer Placeholder 1">
            <a:extLst>
              <a:ext uri="{FF2B5EF4-FFF2-40B4-BE49-F238E27FC236}">
                <a16:creationId xmlns:a16="http://schemas.microsoft.com/office/drawing/2014/main" id="{59B4A147-D1B7-4B10-BC9F-A628EC66D4A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40943647"/>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a:prstGeom prst="rect">
            <a:avLst/>
          </a:prstGeom>
        </p:spPr>
        <p:txBody>
          <a:bodyPr wrap="square" lIns="0" tIns="0" rIns="0" bIns="0">
            <a:spAutoFit/>
          </a:bodyPr>
          <a:lstStyle>
            <a:lvl1pPr>
              <a:lnSpc>
                <a:spcPts val="3137"/>
              </a:lnSpc>
              <a:defRPr sz="2745">
                <a:solidFill>
                  <a:srgbClr val="000000"/>
                </a:solidFill>
              </a:defRPr>
            </a:lvl1pPr>
          </a:lstStyle>
          <a:p>
            <a:r>
              <a:rPr lang="en-US" dirty="0"/>
              <a:t>Chart examples</a:t>
            </a:r>
          </a:p>
        </p:txBody>
      </p:sp>
      <p:sp>
        <p:nvSpPr>
          <p:cNvPr id="7" name="Chart Placeholder 6"/>
          <p:cNvSpPr>
            <a:spLocks noGrp="1"/>
          </p:cNvSpPr>
          <p:nvPr>
            <p:ph type="chart" sz="quarter" idx="21"/>
          </p:nvPr>
        </p:nvSpPr>
        <p:spPr>
          <a:xfrm>
            <a:off x="419100" y="1950781"/>
            <a:ext cx="3655273" cy="2748220"/>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9099" y="4794081"/>
            <a:ext cx="3666169"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dirty="0"/>
              <a:t>Caption title Segoe UI bold 10/12. </a:t>
            </a:r>
          </a:p>
        </p:txBody>
      </p:sp>
      <p:sp>
        <p:nvSpPr>
          <p:cNvPr id="9" name="Text Placeholder 4"/>
          <p:cNvSpPr>
            <a:spLocks noGrp="1"/>
          </p:cNvSpPr>
          <p:nvPr>
            <p:ph type="body" sz="quarter" idx="12" hasCustomPrompt="1"/>
          </p:nvPr>
        </p:nvSpPr>
        <p:spPr>
          <a:xfrm>
            <a:off x="419100" y="5071080"/>
            <a:ext cx="3655273"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1"/>
            <a:ext cx="3607487" cy="2748220"/>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4794081"/>
            <a:ext cx="3596595"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dirty="0"/>
              <a:t>Caption title Segoe UI bold 10/12. </a:t>
            </a:r>
          </a:p>
        </p:txBody>
      </p:sp>
      <p:sp>
        <p:nvSpPr>
          <p:cNvPr id="17" name="Text Placeholder 4"/>
          <p:cNvSpPr>
            <a:spLocks noGrp="1"/>
          </p:cNvSpPr>
          <p:nvPr>
            <p:ph type="body" sz="quarter" idx="18" hasCustomPrompt="1"/>
          </p:nvPr>
        </p:nvSpPr>
        <p:spPr>
          <a:xfrm>
            <a:off x="4303152" y="50710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1"/>
            <a:ext cx="3623051" cy="2748220"/>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071080"/>
            <a:ext cx="3633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4794081"/>
            <a:ext cx="3629278"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dirty="0"/>
              <a:t>Caption title Segoe UI bold 10/12. </a:t>
            </a:r>
          </a:p>
        </p:txBody>
      </p:sp>
      <p:sp>
        <p:nvSpPr>
          <p:cNvPr id="5" name="Footer Placeholder 1">
            <a:extLst>
              <a:ext uri="{FF2B5EF4-FFF2-40B4-BE49-F238E27FC236}">
                <a16:creationId xmlns:a16="http://schemas.microsoft.com/office/drawing/2014/main" id="{453ADA6D-9E40-4A03-8A63-73B6DFA34FE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45316642"/>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a:xfrm>
            <a:off x="418643" y="440494"/>
            <a:ext cx="11341268" cy="680196"/>
          </a:xfrm>
          <a:prstGeom prst="rect">
            <a:avLst/>
          </a:prstGeom>
        </p:spPr>
        <p:txBody>
          <a:bodyPr/>
          <a:lstStyle/>
          <a:p>
            <a:r>
              <a:rPr lang="en-US"/>
              <a:t>Click to edit Master title style</a:t>
            </a:r>
          </a:p>
        </p:txBody>
      </p:sp>
      <p:sp>
        <p:nvSpPr>
          <p:cNvPr id="4" name="Table Placeholder 3"/>
          <p:cNvSpPr>
            <a:spLocks noGrp="1"/>
          </p:cNvSpPr>
          <p:nvPr>
            <p:ph type="tbl" sz="quarter" idx="10"/>
          </p:nvPr>
        </p:nvSpPr>
        <p:spPr>
          <a:xfrm>
            <a:off x="418644" y="1457325"/>
            <a:ext cx="11343820" cy="4067176"/>
          </a:xfrm>
          <a:prstGeom prst="rect">
            <a:avLst/>
          </a:prstGeom>
        </p:spPr>
        <p:txBody>
          <a:bodyPr anchor="ctr" anchorCtr="0"/>
          <a:lstStyle>
            <a:lvl1pPr algn="ctr">
              <a:defRPr sz="2400"/>
            </a:lvl1pPr>
          </a:lstStyle>
          <a:p>
            <a:r>
              <a:rPr lang="en-US" dirty="0"/>
              <a:t>Click icon to add table</a:t>
            </a:r>
          </a:p>
        </p:txBody>
      </p:sp>
      <p:sp>
        <p:nvSpPr>
          <p:cNvPr id="6" name="Footer Placeholder 1">
            <a:extLst>
              <a:ext uri="{FF2B5EF4-FFF2-40B4-BE49-F238E27FC236}">
                <a16:creationId xmlns:a16="http://schemas.microsoft.com/office/drawing/2014/main" id="{6A78ED9F-8DCD-4BC7-9021-4DDB0C8C43C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27641596"/>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two rows</a:t>
            </a:r>
          </a:p>
        </p:txBody>
      </p:sp>
      <p:sp>
        <p:nvSpPr>
          <p:cNvPr id="5" name="Text Placeholder 4"/>
          <p:cNvSpPr>
            <a:spLocks noGrp="1"/>
          </p:cNvSpPr>
          <p:nvPr>
            <p:ph type="body" sz="quarter" idx="11" hasCustomPrompt="1"/>
          </p:nvPr>
        </p:nvSpPr>
        <p:spPr>
          <a:xfrm>
            <a:off x="1568744" y="1456896"/>
            <a:ext cx="10204614" cy="896552"/>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dirty="0"/>
              <a:t>Body copy Segoe UI </a:t>
            </a:r>
            <a:r>
              <a:rPr lang="en-US" dirty="0" err="1"/>
              <a:t>Semibold</a:t>
            </a:r>
            <a:r>
              <a:rPr lang="en-US" dirty="0"/>
              <a:t> 20/24. </a:t>
            </a:r>
          </a:p>
          <a:p>
            <a:pPr lvl="1"/>
            <a:r>
              <a:rPr lang="en-US" dirty="0"/>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6" name="Footer Placeholder 1">
            <a:extLst>
              <a:ext uri="{FF2B5EF4-FFF2-40B4-BE49-F238E27FC236}">
                <a16:creationId xmlns:a16="http://schemas.microsoft.com/office/drawing/2014/main" id="{68B75876-CF77-420E-95A4-0C529E40885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068951825"/>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18643" y="1456896"/>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5" name="Footer Placeholder 1">
            <a:extLst>
              <a:ext uri="{FF2B5EF4-FFF2-40B4-BE49-F238E27FC236}">
                <a16:creationId xmlns:a16="http://schemas.microsoft.com/office/drawing/2014/main" id="{B5425D6F-5786-43B6-A96D-5D9F5E69378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46948918"/>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18643" y="1456896"/>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685753"/>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685753"/>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685753"/>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846598"/>
            <a:ext cx="3650357" cy="1685753"/>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846598"/>
            <a:ext cx="3650357" cy="1685753"/>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846598"/>
            <a:ext cx="3650357" cy="1685753"/>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5" name="Footer Placeholder 1">
            <a:extLst>
              <a:ext uri="{FF2B5EF4-FFF2-40B4-BE49-F238E27FC236}">
                <a16:creationId xmlns:a16="http://schemas.microsoft.com/office/drawing/2014/main" id="{F2E41971-C1D5-428F-BAD7-1B3A7C763E1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70788655"/>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ext layout with 5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a:xfrm>
            <a:off x="418643" y="440494"/>
            <a:ext cx="11341268" cy="680196"/>
          </a:xfrm>
          <a:prstGeom prst="rect">
            <a:avLst/>
          </a:prstGeom>
        </p:spPr>
        <p:txBody>
          <a:bodyPr/>
          <a:lstStyle/>
          <a:p>
            <a:r>
              <a:rPr lang="en-US" dirty="0"/>
              <a:t>Click to edit Master title style</a:t>
            </a:r>
          </a:p>
        </p:txBody>
      </p:sp>
      <p:sp>
        <p:nvSpPr>
          <p:cNvPr id="6" name="Text Placeholder 5">
            <a:extLst>
              <a:ext uri="{FF2B5EF4-FFF2-40B4-BE49-F238E27FC236}">
                <a16:creationId xmlns:a16="http://schemas.microsoft.com/office/drawing/2014/main" id="{D9DBD290-484B-46DF-8655-98465D6EA681}"/>
              </a:ext>
            </a:extLst>
          </p:cNvPr>
          <p:cNvSpPr>
            <a:spLocks noGrp="1"/>
          </p:cNvSpPr>
          <p:nvPr>
            <p:ph type="body" sz="quarter" idx="20" hasCustomPrompt="1"/>
          </p:nvPr>
        </p:nvSpPr>
        <p:spPr>
          <a:xfrm>
            <a:off x="418643" y="1454471"/>
            <a:ext cx="11328812" cy="369332"/>
          </a:xfrm>
          <a:prstGeom prst="rect">
            <a:avLst/>
          </a:prstGeom>
        </p:spPr>
        <p:txBody>
          <a:bodyPr vert="horz" lIns="0" tIns="0" rIns="0" bIns="0" rtlCol="0">
            <a:spAutoFit/>
          </a:bodyPr>
          <a:lstStyle>
            <a:lvl1pPr>
              <a:defRPr lang="en-US" sz="2400" dirty="0"/>
            </a:lvl1pPr>
          </a:lstStyle>
          <a:p>
            <a:pPr lvl="0"/>
            <a:r>
              <a:rPr lang="en-US" dirty="0"/>
              <a:t>Body copy Segoe UI </a:t>
            </a:r>
            <a:r>
              <a:rPr lang="en-US" dirty="0" err="1"/>
              <a:t>Semibold</a:t>
            </a:r>
            <a:r>
              <a:rPr lang="en-US" dirty="0"/>
              <a:t> 20/24.</a:t>
            </a:r>
          </a:p>
        </p:txBody>
      </p:sp>
      <p:sp>
        <p:nvSpPr>
          <p:cNvPr id="5" name="Text Placeholder 4"/>
          <p:cNvSpPr>
            <a:spLocks noGrp="1"/>
          </p:cNvSpPr>
          <p:nvPr>
            <p:ph type="body" sz="quarter" idx="11" hasCustomPrompt="1"/>
          </p:nvPr>
        </p:nvSpPr>
        <p:spPr>
          <a:xfrm>
            <a:off x="431096" y="2160416"/>
            <a:ext cx="2134053" cy="2456809"/>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2729786" y="2159000"/>
            <a:ext cx="2134053" cy="2456809"/>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6" name="Text Placeholder 4"/>
          <p:cNvSpPr>
            <a:spLocks noGrp="1"/>
          </p:cNvSpPr>
          <p:nvPr>
            <p:ph type="body" sz="quarter" idx="17" hasCustomPrompt="1"/>
          </p:nvPr>
        </p:nvSpPr>
        <p:spPr>
          <a:xfrm>
            <a:off x="5028476"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8" name="Text Placeholder 4"/>
          <p:cNvSpPr>
            <a:spLocks noGrp="1"/>
          </p:cNvSpPr>
          <p:nvPr>
            <p:ph type="body" sz="quarter" idx="19" hasCustomPrompt="1"/>
          </p:nvPr>
        </p:nvSpPr>
        <p:spPr>
          <a:xfrm>
            <a:off x="7327166"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13" name="Text Placeholder 4">
            <a:extLst>
              <a:ext uri="{FF2B5EF4-FFF2-40B4-BE49-F238E27FC236}">
                <a16:creationId xmlns:a16="http://schemas.microsoft.com/office/drawing/2014/main" id="{D4B800CD-E20F-4ADE-A8FB-C72028E17AA0}"/>
              </a:ext>
            </a:extLst>
          </p:cNvPr>
          <p:cNvSpPr>
            <a:spLocks noGrp="1"/>
          </p:cNvSpPr>
          <p:nvPr>
            <p:ph type="body" sz="quarter" idx="21" hasCustomPrompt="1"/>
          </p:nvPr>
        </p:nvSpPr>
        <p:spPr>
          <a:xfrm>
            <a:off x="9625854"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FBE795F1-CEE6-456B-ABC9-7B95E386339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453116902"/>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ext layout with 3 columns &amp; 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a:xfrm>
            <a:off x="418643" y="440494"/>
            <a:ext cx="11341268" cy="680196"/>
          </a:xfrm>
          <a:prstGeom prst="rect">
            <a:avLst/>
          </a:prstGeom>
        </p:spPr>
        <p:txBody>
          <a:bodyPr/>
          <a:lstStyle/>
          <a:p>
            <a:r>
              <a:rPr lang="en-US"/>
              <a:t>Click to edit Master title style</a:t>
            </a:r>
            <a:endParaRPr lang="en-US" dirty="0"/>
          </a:p>
        </p:txBody>
      </p:sp>
      <p:sp>
        <p:nvSpPr>
          <p:cNvPr id="6" name="Text Placeholder 5">
            <a:extLst>
              <a:ext uri="{FF2B5EF4-FFF2-40B4-BE49-F238E27FC236}">
                <a16:creationId xmlns:a16="http://schemas.microsoft.com/office/drawing/2014/main" id="{D9DBD290-484B-46DF-8655-98465D6EA681}"/>
              </a:ext>
            </a:extLst>
          </p:cNvPr>
          <p:cNvSpPr>
            <a:spLocks noGrp="1"/>
          </p:cNvSpPr>
          <p:nvPr>
            <p:ph type="body" sz="quarter" idx="20" hasCustomPrompt="1"/>
          </p:nvPr>
        </p:nvSpPr>
        <p:spPr>
          <a:xfrm>
            <a:off x="418643" y="1183948"/>
            <a:ext cx="11328812" cy="369332"/>
          </a:xfrm>
          <a:prstGeom prst="rect">
            <a:avLst/>
          </a:prstGeom>
        </p:spPr>
        <p:txBody>
          <a:bodyPr lIns="0" tIns="0" rIns="0" bIns="0"/>
          <a:lstStyle>
            <a:lvl1pPr>
              <a:defRPr sz="2400"/>
            </a:lvl1pPr>
          </a:lstStyle>
          <a:p>
            <a:pPr lvl="0"/>
            <a:r>
              <a:rPr lang="en-US" dirty="0"/>
              <a:t>Body copy Segoe UI </a:t>
            </a:r>
            <a:r>
              <a:rPr lang="en-US" dirty="0" err="1"/>
              <a:t>Semibold</a:t>
            </a:r>
            <a:r>
              <a:rPr lang="en-US" dirty="0"/>
              <a:t> 20/24.</a:t>
            </a:r>
          </a:p>
        </p:txBody>
      </p:sp>
      <p:sp>
        <p:nvSpPr>
          <p:cNvPr id="5" name="Text Placeholder 4"/>
          <p:cNvSpPr>
            <a:spLocks noGrp="1"/>
          </p:cNvSpPr>
          <p:nvPr>
            <p:ph type="body" sz="quarter" idx="11" hasCustomPrompt="1"/>
          </p:nvPr>
        </p:nvSpPr>
        <p:spPr>
          <a:xfrm>
            <a:off x="431095" y="2160417"/>
            <a:ext cx="363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16726" y="2159001"/>
            <a:ext cx="359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dirty="0"/>
              <a:t>Paragraph title Segoe UI bold 14</a:t>
            </a:r>
          </a:p>
          <a:p>
            <a:pPr lvl="1"/>
            <a:r>
              <a:rPr lang="en-US" dirty="0"/>
              <a:t>Body copy Segoe UI Regular 14/18. The quick brown fox jumps over the lazy dog. The quick brown fox jumps over the lazy dog. The quick brown fox jumps over the lazy dog.</a:t>
            </a:r>
          </a:p>
        </p:txBody>
      </p:sp>
      <p:sp>
        <p:nvSpPr>
          <p:cNvPr id="13" name="Text Placeholder 4">
            <a:extLst>
              <a:ext uri="{FF2B5EF4-FFF2-40B4-BE49-F238E27FC236}">
                <a16:creationId xmlns:a16="http://schemas.microsoft.com/office/drawing/2014/main" id="{D4B800CD-E20F-4ADE-A8FB-C72028E17AA0}"/>
              </a:ext>
            </a:extLst>
          </p:cNvPr>
          <p:cNvSpPr>
            <a:spLocks noGrp="1"/>
          </p:cNvSpPr>
          <p:nvPr>
            <p:ph type="body" sz="quarter" idx="21" hasCustomPrompt="1"/>
          </p:nvPr>
        </p:nvSpPr>
        <p:spPr>
          <a:xfrm>
            <a:off x="8139113" y="2159001"/>
            <a:ext cx="3633786" cy="1605133"/>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10" name="Text Placeholder 4">
            <a:extLst>
              <a:ext uri="{FF2B5EF4-FFF2-40B4-BE49-F238E27FC236}">
                <a16:creationId xmlns:a16="http://schemas.microsoft.com/office/drawing/2014/main" id="{5479F1E5-8DBD-42CA-8DB4-7162193F8C0A}"/>
              </a:ext>
            </a:extLst>
          </p:cNvPr>
          <p:cNvSpPr>
            <a:spLocks noGrp="1"/>
          </p:cNvSpPr>
          <p:nvPr>
            <p:ph type="body" sz="quarter" idx="22" hasCustomPrompt="1"/>
          </p:nvPr>
        </p:nvSpPr>
        <p:spPr>
          <a:xfrm>
            <a:off x="431095" y="3919367"/>
            <a:ext cx="363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11" name="Text Placeholder 4">
            <a:extLst>
              <a:ext uri="{FF2B5EF4-FFF2-40B4-BE49-F238E27FC236}">
                <a16:creationId xmlns:a16="http://schemas.microsoft.com/office/drawing/2014/main" id="{430DC868-B118-4581-BA96-109541166BC7}"/>
              </a:ext>
            </a:extLst>
          </p:cNvPr>
          <p:cNvSpPr>
            <a:spLocks noGrp="1"/>
          </p:cNvSpPr>
          <p:nvPr>
            <p:ph type="body" sz="quarter" idx="23" hasCustomPrompt="1"/>
          </p:nvPr>
        </p:nvSpPr>
        <p:spPr>
          <a:xfrm>
            <a:off x="4316726" y="3917951"/>
            <a:ext cx="359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2" name="Text Placeholder 4">
            <a:extLst>
              <a:ext uri="{FF2B5EF4-FFF2-40B4-BE49-F238E27FC236}">
                <a16:creationId xmlns:a16="http://schemas.microsoft.com/office/drawing/2014/main" id="{0E392D1A-3E35-41BC-B1EF-3D6540738A56}"/>
              </a:ext>
            </a:extLst>
          </p:cNvPr>
          <p:cNvSpPr>
            <a:spLocks noGrp="1"/>
          </p:cNvSpPr>
          <p:nvPr>
            <p:ph type="body" sz="quarter" idx="24" hasCustomPrompt="1"/>
          </p:nvPr>
        </p:nvSpPr>
        <p:spPr>
          <a:xfrm>
            <a:off x="8139113" y="3917951"/>
            <a:ext cx="3633786" cy="1605133"/>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28EE5F4A-1B04-4820-BD3C-7D490911B9A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45921200"/>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ext option_1 row">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FFD518D6-99EB-4710-922A-114B4B8AE24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705697331"/>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3_Title Slide 2">
    <p:bg>
      <p:bgPr>
        <a:solidFill>
          <a:srgbClr val="0B556A"/>
        </a:solidFill>
        <a:effectLst/>
      </p:bgPr>
    </p:bg>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32AAFC8C-7796-48C0-9F9A-103CF86D49FF}"/>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21" name="Text Placeholder 10">
            <a:extLst>
              <a:ext uri="{FF2B5EF4-FFF2-40B4-BE49-F238E27FC236}">
                <a16:creationId xmlns:a16="http://schemas.microsoft.com/office/drawing/2014/main" id="{97B8A13B-AE5F-487B-99D8-4D3D7B6E6759}"/>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pic>
        <p:nvPicPr>
          <p:cNvPr id="23" name="Picture 22" descr="A close up of a logo&#10;&#10;Description automatically generated">
            <a:extLst>
              <a:ext uri="{FF2B5EF4-FFF2-40B4-BE49-F238E27FC236}">
                <a16:creationId xmlns:a16="http://schemas.microsoft.com/office/drawing/2014/main" id="{F537992A-E3B3-4561-BAFC-1EC4DEE99472}"/>
              </a:ext>
            </a:extLst>
          </p:cNvPr>
          <p:cNvPicPr>
            <a:picLocks noChangeAspect="1"/>
          </p:cNvPicPr>
          <p:nvPr userDrawn="1"/>
        </p:nvPicPr>
        <p:blipFill>
          <a:blip r:embed="rId2"/>
          <a:stretch>
            <a:fillRect/>
          </a:stretch>
        </p:blipFill>
        <p:spPr>
          <a:xfrm>
            <a:off x="136886" y="159692"/>
            <a:ext cx="3646650" cy="872047"/>
          </a:xfrm>
          <a:prstGeom prst="rect">
            <a:avLst/>
          </a:prstGeom>
        </p:spPr>
      </p:pic>
    </p:spTree>
    <p:extLst>
      <p:ext uri="{BB962C8B-B14F-4D97-AF65-F5344CB8AC3E}">
        <p14:creationId xmlns:p14="http://schemas.microsoft.com/office/powerpoint/2010/main" val="73345550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four rows</a:t>
            </a:r>
          </a:p>
        </p:txBody>
      </p:sp>
      <p:sp>
        <p:nvSpPr>
          <p:cNvPr id="8" name="Text Placeholder 4">
            <a:extLst>
              <a:ext uri="{FF2B5EF4-FFF2-40B4-BE49-F238E27FC236}">
                <a16:creationId xmlns:a16="http://schemas.microsoft.com/office/drawing/2014/main" id="{E0D97F89-BA86-43A7-A7B3-2CF8545F30C6}"/>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49921517-D7BF-470F-8192-8993860D6A21}"/>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4">
            <a:extLst>
              <a:ext uri="{FF2B5EF4-FFF2-40B4-BE49-F238E27FC236}">
                <a16:creationId xmlns:a16="http://schemas.microsoft.com/office/drawing/2014/main" id="{F445D872-5C62-4C26-AD2B-01EB7B98341B}"/>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5" name="Footer Placeholder 1">
            <a:extLst>
              <a:ext uri="{FF2B5EF4-FFF2-40B4-BE49-F238E27FC236}">
                <a16:creationId xmlns:a16="http://schemas.microsoft.com/office/drawing/2014/main" id="{1B54719B-2572-45A7-ABB5-97669FD1C54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509295684"/>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four rows</a:t>
            </a:r>
          </a:p>
        </p:txBody>
      </p:sp>
      <p:sp>
        <p:nvSpPr>
          <p:cNvPr id="9" name="Text Placeholder 4">
            <a:extLst>
              <a:ext uri="{FF2B5EF4-FFF2-40B4-BE49-F238E27FC236}">
                <a16:creationId xmlns:a16="http://schemas.microsoft.com/office/drawing/2014/main" id="{CB19F3EF-E352-4C65-98EB-C1D64E0A7284}"/>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ED3D99F1-12B5-4EF9-8BE8-147D2E7B2576}"/>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4">
            <a:extLst>
              <a:ext uri="{FF2B5EF4-FFF2-40B4-BE49-F238E27FC236}">
                <a16:creationId xmlns:a16="http://schemas.microsoft.com/office/drawing/2014/main" id="{E93C46D7-E811-4904-971C-BDAE52869A61}"/>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7" name="Straight Connector 16">
            <a:extLst>
              <a:ext uri="{FF2B5EF4-FFF2-40B4-BE49-F238E27FC236}">
                <a16:creationId xmlns:a16="http://schemas.microsoft.com/office/drawing/2014/main" id="{98187A1F-B2AD-4B43-A8E1-57229F13A30C}"/>
              </a:ext>
              <a:ext uri="{C183D7F6-B498-43B3-948B-1728B52AA6E4}">
                <adec:decorative xmlns:adec="http://schemas.microsoft.com/office/drawing/2017/decorative" val="1"/>
              </a:ext>
            </a:extLst>
          </p:cNvPr>
          <p:cNvCxnSpPr>
            <a:cxnSpLocks/>
          </p:cNvCxnSpPr>
          <p:nvPr userDrawn="1"/>
        </p:nvCxnSpPr>
        <p:spPr>
          <a:xfrm>
            <a:off x="1389695" y="341278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C84EFDE3-C2B4-4663-8852-A0D2423EB125}"/>
              </a:ext>
            </a:extLst>
          </p:cNvPr>
          <p:cNvSpPr>
            <a:spLocks noGrp="1"/>
          </p:cNvSpPr>
          <p:nvPr>
            <p:ph type="body" sz="quarter" idx="17" hasCustomPrompt="1"/>
          </p:nvPr>
        </p:nvSpPr>
        <p:spPr>
          <a:xfrm>
            <a:off x="1389459" y="3545276"/>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6" name="Footer Placeholder 1">
            <a:extLst>
              <a:ext uri="{FF2B5EF4-FFF2-40B4-BE49-F238E27FC236}">
                <a16:creationId xmlns:a16="http://schemas.microsoft.com/office/drawing/2014/main" id="{0E0DC65D-E249-41EE-9D86-9F9E7C5CF6D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96779267"/>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four rows</a:t>
            </a:r>
          </a:p>
        </p:txBody>
      </p:sp>
      <p:sp>
        <p:nvSpPr>
          <p:cNvPr id="12" name="Text Placeholder 4">
            <a:extLst>
              <a:ext uri="{FF2B5EF4-FFF2-40B4-BE49-F238E27FC236}">
                <a16:creationId xmlns:a16="http://schemas.microsoft.com/office/drawing/2014/main" id="{BDF9284C-6F78-4885-87E1-4AAD9E8090B1}"/>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20" name="Straight Connector 19">
            <a:extLst>
              <a:ext uri="{FF2B5EF4-FFF2-40B4-BE49-F238E27FC236}">
                <a16:creationId xmlns:a16="http://schemas.microsoft.com/office/drawing/2014/main" id="{4E9EA958-BE84-43C9-98F0-0C08E8EDD63F}"/>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D0E35C16-1FD5-43B8-8A48-E2CAEC4A6EA2}"/>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1" name="Straight Connector 20">
            <a:extLst>
              <a:ext uri="{FF2B5EF4-FFF2-40B4-BE49-F238E27FC236}">
                <a16:creationId xmlns:a16="http://schemas.microsoft.com/office/drawing/2014/main" id="{FC78D634-25BA-4087-A772-1E555254B97D}"/>
              </a:ext>
              <a:ext uri="{C183D7F6-B498-43B3-948B-1728B52AA6E4}">
                <adec:decorative xmlns:adec="http://schemas.microsoft.com/office/drawing/2017/decorative" val="1"/>
              </a:ext>
            </a:extLst>
          </p:cNvPr>
          <p:cNvCxnSpPr>
            <a:cxnSpLocks/>
          </p:cNvCxnSpPr>
          <p:nvPr userDrawn="1"/>
        </p:nvCxnSpPr>
        <p:spPr>
          <a:xfrm>
            <a:off x="1389695" y="341278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7" name="Text Placeholder 4">
            <a:extLst>
              <a:ext uri="{FF2B5EF4-FFF2-40B4-BE49-F238E27FC236}">
                <a16:creationId xmlns:a16="http://schemas.microsoft.com/office/drawing/2014/main" id="{9F7B3EC7-70FC-4307-BB11-53CB4E14FFB9}"/>
              </a:ext>
            </a:extLst>
          </p:cNvPr>
          <p:cNvSpPr>
            <a:spLocks noGrp="1"/>
          </p:cNvSpPr>
          <p:nvPr>
            <p:ph type="body" sz="quarter" idx="17" hasCustomPrompt="1"/>
          </p:nvPr>
        </p:nvSpPr>
        <p:spPr>
          <a:xfrm>
            <a:off x="1389459" y="3545276"/>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2" name="Straight Connector 21">
            <a:extLst>
              <a:ext uri="{FF2B5EF4-FFF2-40B4-BE49-F238E27FC236}">
                <a16:creationId xmlns:a16="http://schemas.microsoft.com/office/drawing/2014/main" id="{71CE9993-705A-488D-910E-290FD0A522F4}"/>
              </a:ext>
              <a:ext uri="{C183D7F6-B498-43B3-948B-1728B52AA6E4}">
                <adec:decorative xmlns:adec="http://schemas.microsoft.com/office/drawing/2017/decorative" val="1"/>
              </a:ext>
            </a:extLst>
          </p:cNvPr>
          <p:cNvCxnSpPr>
            <a:cxnSpLocks/>
          </p:cNvCxnSpPr>
          <p:nvPr userDrawn="1"/>
        </p:nvCxnSpPr>
        <p:spPr>
          <a:xfrm>
            <a:off x="1389695" y="445894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DC5585A5-DAB7-4EFE-A980-497178E03B1A}"/>
              </a:ext>
            </a:extLst>
          </p:cNvPr>
          <p:cNvSpPr>
            <a:spLocks noGrp="1"/>
          </p:cNvSpPr>
          <p:nvPr>
            <p:ph type="body" sz="quarter" idx="19" hasCustomPrompt="1"/>
          </p:nvPr>
        </p:nvSpPr>
        <p:spPr>
          <a:xfrm>
            <a:off x="1389459" y="4591438"/>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7" name="Footer Placeholder 1">
            <a:extLst>
              <a:ext uri="{FF2B5EF4-FFF2-40B4-BE49-F238E27FC236}">
                <a16:creationId xmlns:a16="http://schemas.microsoft.com/office/drawing/2014/main" id="{F47DE134-5243-4F01-808B-AB1879BD793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11641937"/>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five rows</a:t>
            </a:r>
          </a:p>
        </p:txBody>
      </p:sp>
      <p:sp>
        <p:nvSpPr>
          <p:cNvPr id="5" name="Text Placeholder 4"/>
          <p:cNvSpPr>
            <a:spLocks noGrp="1"/>
          </p:cNvSpPr>
          <p:nvPr>
            <p:ph type="body" sz="quarter" idx="11" hasCustomPrompt="1"/>
          </p:nvPr>
        </p:nvSpPr>
        <p:spPr>
          <a:xfrm>
            <a:off x="1389459" y="1456896"/>
            <a:ext cx="10383899" cy="64562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F4A35CC4-D06B-40B4-91B1-CDA133426FEF}"/>
              </a:ext>
              <a:ext uri="{C183D7F6-B498-43B3-948B-1728B52AA6E4}">
                <adec:decorative xmlns:adec="http://schemas.microsoft.com/office/drawing/2017/decorative" val="1"/>
              </a:ext>
            </a:extLst>
          </p:cNvPr>
          <p:cNvCxnSpPr>
            <a:cxnSpLocks/>
          </p:cNvCxnSpPr>
          <p:nvPr userDrawn="1"/>
        </p:nvCxnSpPr>
        <p:spPr>
          <a:xfrm>
            <a:off x="1389695" y="2205973"/>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9426"/>
            <a:ext cx="10383899" cy="64890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The quick brown fox jumps over the lazy dog. The quick brown fox jumps over the lazy dog. The quick brown fox jumps over the lazy dog.</a:t>
            </a:r>
          </a:p>
        </p:txBody>
      </p:sp>
      <p:cxnSp>
        <p:nvCxnSpPr>
          <p:cNvPr id="17" name="Straight Connector 16">
            <a:extLst>
              <a:ext uri="{FF2B5EF4-FFF2-40B4-BE49-F238E27FC236}">
                <a16:creationId xmlns:a16="http://schemas.microsoft.com/office/drawing/2014/main" id="{569B8E47-3705-4496-95DB-2F04B39526B5}"/>
              </a:ext>
              <a:ext uri="{C183D7F6-B498-43B3-948B-1728B52AA6E4}">
                <adec:decorative xmlns:adec="http://schemas.microsoft.com/office/drawing/2017/decorative" val="1"/>
              </a:ext>
            </a:extLst>
          </p:cNvPr>
          <p:cNvCxnSpPr>
            <a:cxnSpLocks/>
          </p:cNvCxnSpPr>
          <p:nvPr userDrawn="1"/>
        </p:nvCxnSpPr>
        <p:spPr>
          <a:xfrm>
            <a:off x="1389695" y="306177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65232"/>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The quick brown fox jumps over the lazy dog. The quick brown fox jumps over the lazy dog. The quick brown fox jumps over the lazy dog.</a:t>
            </a:r>
          </a:p>
        </p:txBody>
      </p:sp>
      <p:cxnSp>
        <p:nvCxnSpPr>
          <p:cNvPr id="19" name="Straight Connector 18">
            <a:extLst>
              <a:ext uri="{FF2B5EF4-FFF2-40B4-BE49-F238E27FC236}">
                <a16:creationId xmlns:a16="http://schemas.microsoft.com/office/drawing/2014/main" id="{971F4189-FC32-45CA-8DDD-889412FB1B93}"/>
              </a:ext>
              <a:ext uri="{C183D7F6-B498-43B3-948B-1728B52AA6E4}">
                <adec:decorative xmlns:adec="http://schemas.microsoft.com/office/drawing/2017/decorative" val="1"/>
              </a:ext>
            </a:extLst>
          </p:cNvPr>
          <p:cNvCxnSpPr>
            <a:cxnSpLocks/>
          </p:cNvCxnSpPr>
          <p:nvPr userDrawn="1"/>
        </p:nvCxnSpPr>
        <p:spPr>
          <a:xfrm>
            <a:off x="1389695" y="391758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021038"/>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389695" y="4773391"/>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76845"/>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The quick brown fox jumps over the lazy dog. The quick brown fox jumps over the lazy dog. The quick brown fox jumps over the lazy dog.</a:t>
            </a:r>
          </a:p>
        </p:txBody>
      </p:sp>
      <p:sp>
        <p:nvSpPr>
          <p:cNvPr id="9" name="Footer Placeholder 1">
            <a:extLst>
              <a:ext uri="{FF2B5EF4-FFF2-40B4-BE49-F238E27FC236}">
                <a16:creationId xmlns:a16="http://schemas.microsoft.com/office/drawing/2014/main" id="{CFB65DA9-1720-4FF6-B1EF-542DF58141A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1103671"/>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six rows</a:t>
            </a:r>
          </a:p>
        </p:txBody>
      </p:sp>
      <p:sp>
        <p:nvSpPr>
          <p:cNvPr id="5" name="Text Placeholder 4"/>
          <p:cNvSpPr>
            <a:spLocks noGrp="1"/>
          </p:cNvSpPr>
          <p:nvPr>
            <p:ph type="body" sz="quarter" idx="11" hasCustomPrompt="1"/>
          </p:nvPr>
        </p:nvSpPr>
        <p:spPr>
          <a:xfrm>
            <a:off x="1389459" y="1456896"/>
            <a:ext cx="10383899" cy="387891"/>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006473"/>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168159"/>
            <a:ext cx="10383899" cy="387891"/>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271773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2879422"/>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428999"/>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590685"/>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140262"/>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301948"/>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485152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013213"/>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EB1E284F-9162-46B6-B477-B48009211F1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78610175"/>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three rows &amp; two columns</a:t>
            </a:r>
          </a:p>
        </p:txBody>
      </p:sp>
      <p:sp>
        <p:nvSpPr>
          <p:cNvPr id="5" name="Text Placeholder 4"/>
          <p:cNvSpPr>
            <a:spLocks noGrp="1"/>
          </p:cNvSpPr>
          <p:nvPr>
            <p:ph type="body" sz="quarter" idx="11" hasCustomPrompt="1"/>
          </p:nvPr>
        </p:nvSpPr>
        <p:spPr>
          <a:xfrm>
            <a:off x="1389459" y="1456896"/>
            <a:ext cx="4608115"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390327" y="2745493"/>
            <a:ext cx="45858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49547"/>
            <a:ext cx="4608115"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390327" y="4238144"/>
            <a:ext cx="45858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4442200"/>
            <a:ext cx="4608115" cy="108454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64782" y="1456896"/>
            <a:ext cx="4608576"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164782" y="274549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64782" y="2949547"/>
            <a:ext cx="4608576"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164782" y="423814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64782" y="4442200"/>
            <a:ext cx="4608576" cy="108454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7" name="Footer Placeholder 1">
            <a:extLst>
              <a:ext uri="{FF2B5EF4-FFF2-40B4-BE49-F238E27FC236}">
                <a16:creationId xmlns:a16="http://schemas.microsoft.com/office/drawing/2014/main" id="{C7F30D2F-8DA3-4CC5-9423-292C558FE3F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97310490"/>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five rows &amp; two columns</a:t>
            </a:r>
          </a:p>
        </p:txBody>
      </p:sp>
      <p:sp>
        <p:nvSpPr>
          <p:cNvPr id="5" name="Text Placeholder 4"/>
          <p:cNvSpPr>
            <a:spLocks noGrp="1"/>
          </p:cNvSpPr>
          <p:nvPr>
            <p:ph type="body" sz="quarter" idx="11" hasCustomPrompt="1"/>
          </p:nvPr>
        </p:nvSpPr>
        <p:spPr>
          <a:xfrm>
            <a:off x="1389459" y="1456896"/>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389459" y="222048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868"/>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389459" y="3067452"/>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50840"/>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389459" y="391442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7812"/>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389459" y="4761396"/>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4781"/>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64782" y="1456896"/>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164782" y="222048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64782" y="2303868"/>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164782" y="3067452"/>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64782" y="3150840"/>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164782" y="391442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164782" y="3997812"/>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164782" y="4761396"/>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164782" y="4844781"/>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299F3FB3-BA05-48E6-AD17-EFFD842061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041673985"/>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ext option_2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four rows</a:t>
            </a:r>
          </a:p>
        </p:txBody>
      </p:sp>
      <p:sp>
        <p:nvSpPr>
          <p:cNvPr id="6" name="Text Placeholder 5">
            <a:extLst>
              <a:ext uri="{FF2B5EF4-FFF2-40B4-BE49-F238E27FC236}">
                <a16:creationId xmlns:a16="http://schemas.microsoft.com/office/drawing/2014/main" id="{EB98E8DE-0491-4598-AAA1-CD35695840E7}"/>
              </a:ext>
            </a:extLst>
          </p:cNvPr>
          <p:cNvSpPr>
            <a:spLocks noGrp="1"/>
          </p:cNvSpPr>
          <p:nvPr>
            <p:ph type="body" sz="quarter" idx="17"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dirty="0"/>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9EBE6B1A-FAB8-401E-9D5D-DF0AEF8510BC}"/>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4">
            <a:extLst>
              <a:ext uri="{FF2B5EF4-FFF2-40B4-BE49-F238E27FC236}">
                <a16:creationId xmlns:a16="http://schemas.microsoft.com/office/drawing/2014/main" id="{3C7167C2-B8AD-42C6-B0C0-09AF8C1B00B5}"/>
              </a:ext>
            </a:extLst>
          </p:cNvPr>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CB3A300F-58D1-4152-B258-F80AED027D7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94579868"/>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ext option_3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four rows</a:t>
            </a:r>
          </a:p>
        </p:txBody>
      </p:sp>
      <p:sp>
        <p:nvSpPr>
          <p:cNvPr id="11" name="Text Placeholder 5">
            <a:extLst>
              <a:ext uri="{FF2B5EF4-FFF2-40B4-BE49-F238E27FC236}">
                <a16:creationId xmlns:a16="http://schemas.microsoft.com/office/drawing/2014/main" id="{F7BF94CC-2D76-4590-8D23-583370E56601}"/>
              </a:ext>
            </a:extLst>
          </p:cNvPr>
          <p:cNvSpPr>
            <a:spLocks noGrp="1"/>
          </p:cNvSpPr>
          <p:nvPr>
            <p:ph type="body" sz="quarter" idx="18"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dirty="0"/>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389695" y="371059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854778"/>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603E4A63-916B-46C0-8814-35F99E0A4F7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18688402"/>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ext option_4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four rows</a:t>
            </a:r>
          </a:p>
        </p:txBody>
      </p:sp>
      <p:sp>
        <p:nvSpPr>
          <p:cNvPr id="15" name="Text Placeholder 5">
            <a:extLst>
              <a:ext uri="{FF2B5EF4-FFF2-40B4-BE49-F238E27FC236}">
                <a16:creationId xmlns:a16="http://schemas.microsoft.com/office/drawing/2014/main" id="{C26D22CE-EFD0-4FAA-95AC-F37D3BED6618}"/>
              </a:ext>
            </a:extLst>
          </p:cNvPr>
          <p:cNvSpPr>
            <a:spLocks noGrp="1"/>
          </p:cNvSpPr>
          <p:nvPr>
            <p:ph type="body" sz="quarter" idx="20"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dirty="0"/>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389695" y="371059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854778"/>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userDrawn="1"/>
        </p:nvCxnSpPr>
        <p:spPr>
          <a:xfrm>
            <a:off x="1389695" y="4657326"/>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801506"/>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5F35E7E5-1784-40DE-92EF-E9874E810C3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216485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4_Title Slide 2">
    <p:bg>
      <p:bgPr>
        <a:solidFill>
          <a:srgbClr val="243A5E"/>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3BA98C89-1B1D-4DA0-8048-B416D55420AC}"/>
              </a:ext>
            </a:extLst>
          </p:cNvPr>
          <p:cNvGrpSpPr/>
          <p:nvPr userDrawn="1"/>
        </p:nvGrpSpPr>
        <p:grpSpPr>
          <a:xfrm rot="5400000">
            <a:off x="10578004" y="3897806"/>
            <a:ext cx="4029834" cy="569755"/>
            <a:chOff x="465139" y="4279900"/>
            <a:chExt cx="11082523" cy="1498600"/>
          </a:xfrm>
        </p:grpSpPr>
        <p:sp>
          <p:nvSpPr>
            <p:cNvPr id="7" name="Rectangle 6">
              <a:extLst>
                <a:ext uri="{FF2B5EF4-FFF2-40B4-BE49-F238E27FC236}">
                  <a16:creationId xmlns:a16="http://schemas.microsoft.com/office/drawing/2014/main" id="{0D9E8B20-D5DA-46E9-B70C-34C747E1A55A}"/>
                </a:ext>
              </a:extLst>
            </p:cNvPr>
            <p:cNvSpPr/>
            <p:nvPr userDrawn="1"/>
          </p:nvSpPr>
          <p:spPr bwMode="auto">
            <a:xfrm>
              <a:off x="5983100" y="4279901"/>
              <a:ext cx="2782281" cy="1498598"/>
            </a:xfrm>
            <a:prstGeom prst="rect">
              <a:avLst/>
            </a:prstGeom>
            <a:solidFill>
              <a:srgbClr val="742774"/>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a:ln>
                    <a:noFill/>
                  </a:ln>
                  <a:solidFill>
                    <a:srgbClr val="FFFFFF"/>
                  </a:solidFill>
                  <a:effectLst/>
                  <a:uLnTx/>
                  <a:uFillTx/>
                  <a:latin typeface="Segoe UI"/>
                  <a:ea typeface="Segoe UI" pitchFamily="34" charset="0"/>
                  <a:cs typeface="Segoe UI" pitchFamily="34" charset="0"/>
                </a:rPr>
                <a:t>Microsoft Power Apps Purple</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R116 G39 B116</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Hex #742774</a:t>
              </a:r>
            </a:p>
          </p:txBody>
        </p:sp>
        <p:sp>
          <p:nvSpPr>
            <p:cNvPr id="8" name="Rectangle 7">
              <a:extLst>
                <a:ext uri="{FF2B5EF4-FFF2-40B4-BE49-F238E27FC236}">
                  <a16:creationId xmlns:a16="http://schemas.microsoft.com/office/drawing/2014/main" id="{5DACB95E-47E3-420B-BF30-FAE8D890E9BB}"/>
                </a:ext>
              </a:extLst>
            </p:cNvPr>
            <p:cNvSpPr/>
            <p:nvPr userDrawn="1"/>
          </p:nvSpPr>
          <p:spPr bwMode="auto">
            <a:xfrm>
              <a:off x="3154167" y="4279900"/>
              <a:ext cx="2827669" cy="1498599"/>
            </a:xfrm>
            <a:prstGeom prst="rect">
              <a:avLst/>
            </a:prstGeom>
            <a:solidFill>
              <a:srgbClr val="0066FF"/>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a:ln>
                    <a:noFill/>
                  </a:ln>
                  <a:solidFill>
                    <a:srgbClr val="FFFFFF"/>
                  </a:solidFill>
                  <a:effectLst/>
                  <a:uLnTx/>
                  <a:uFillTx/>
                  <a:latin typeface="Segoe UI"/>
                  <a:ea typeface="Segoe UI" pitchFamily="34" charset="0"/>
                  <a:cs typeface="Segoe UI" pitchFamily="34" charset="0"/>
                </a:rPr>
                <a:t>Microsoft Power Automate Blue</a:t>
              </a:r>
            </a:p>
            <a:p>
              <a:pPr marL="0" marR="0" lvl="0" indent="0" defTabSz="932472" eaLnBrk="1" fontAlgn="base" latinLnBrk="0" hangingPunct="1">
                <a:lnSpc>
                  <a:spcPct val="100000"/>
                </a:lnSpc>
                <a:spcBef>
                  <a:spcPct val="0"/>
                </a:spcBef>
                <a:spcAft>
                  <a:spcPts val="100"/>
                </a:spcAft>
                <a:buClrTx/>
                <a:buSzTx/>
                <a:buFontTx/>
                <a:buNone/>
                <a:tabLst/>
                <a:defRPr/>
              </a:pPr>
              <a:r>
                <a:rPr kumimoji="0" lang="pt-BR"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R0 G102 B255</a:t>
              </a:r>
            </a:p>
            <a:p>
              <a:pPr marL="0" marR="0" lvl="0" indent="0" defTabSz="932472" eaLnBrk="1" fontAlgn="base" latinLnBrk="0" hangingPunct="1">
                <a:lnSpc>
                  <a:spcPct val="100000"/>
                </a:lnSpc>
                <a:spcBef>
                  <a:spcPct val="0"/>
                </a:spcBef>
                <a:spcAft>
                  <a:spcPts val="100"/>
                </a:spcAft>
                <a:buClrTx/>
                <a:buSzTx/>
                <a:buFontTx/>
                <a:buNone/>
                <a:tabLst/>
                <a:defRPr/>
              </a:pPr>
              <a:r>
                <a:rPr kumimoji="0" lang="pt-BR"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Hex #0066FF</a:t>
              </a:r>
            </a:p>
          </p:txBody>
        </p:sp>
        <p:sp>
          <p:nvSpPr>
            <p:cNvPr id="9" name="Rectangle 8">
              <a:extLst>
                <a:ext uri="{FF2B5EF4-FFF2-40B4-BE49-F238E27FC236}">
                  <a16:creationId xmlns:a16="http://schemas.microsoft.com/office/drawing/2014/main" id="{E78E38EC-1637-48D0-BD32-1D1A7CB00C44}"/>
                </a:ext>
              </a:extLst>
            </p:cNvPr>
            <p:cNvSpPr/>
            <p:nvPr userDrawn="1"/>
          </p:nvSpPr>
          <p:spPr bwMode="auto">
            <a:xfrm>
              <a:off x="465139" y="4279900"/>
              <a:ext cx="2689028" cy="1498600"/>
            </a:xfrm>
            <a:prstGeom prst="rect">
              <a:avLst/>
            </a:prstGeom>
            <a:solidFill>
              <a:srgbClr val="F2C811"/>
            </a:solidFill>
            <a:ln w="6350"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dirty="0">
                  <a:ln>
                    <a:noFill/>
                  </a:ln>
                  <a:solidFill>
                    <a:srgbClr val="191919"/>
                  </a:solidFill>
                  <a:effectLst/>
                  <a:uLnTx/>
                  <a:uFillTx/>
                  <a:latin typeface="Segoe UI"/>
                  <a:ea typeface="Segoe UI" pitchFamily="34" charset="0"/>
                  <a:cs typeface="Segoe UI" pitchFamily="34" charset="0"/>
                </a:rPr>
                <a:t>Microsoft Power BI Yellow</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191919"/>
                  </a:solidFill>
                  <a:effectLst/>
                  <a:uLnTx/>
                  <a:uFillTx/>
                  <a:latin typeface="Segoe UI"/>
                  <a:ea typeface="Segoe UI" pitchFamily="34" charset="0"/>
                  <a:cs typeface="Segoe UI" pitchFamily="34" charset="0"/>
                </a:rPr>
                <a:t>R242 G200 B17</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191919"/>
                  </a:solidFill>
                  <a:effectLst/>
                  <a:uLnTx/>
                  <a:uFillTx/>
                  <a:latin typeface="Segoe UI"/>
                  <a:ea typeface="Segoe UI" pitchFamily="34" charset="0"/>
                  <a:cs typeface="Segoe UI" pitchFamily="34" charset="0"/>
                </a:rPr>
                <a:t>Hex #F2C811</a:t>
              </a:r>
            </a:p>
          </p:txBody>
        </p:sp>
        <p:sp>
          <p:nvSpPr>
            <p:cNvPr id="10" name="Rectangle 9">
              <a:extLst>
                <a:ext uri="{FF2B5EF4-FFF2-40B4-BE49-F238E27FC236}">
                  <a16:creationId xmlns:a16="http://schemas.microsoft.com/office/drawing/2014/main" id="{05B2AEC0-46D6-422D-A40F-7B6AEE6726A7}"/>
                </a:ext>
              </a:extLst>
            </p:cNvPr>
            <p:cNvSpPr/>
            <p:nvPr userDrawn="1"/>
          </p:nvSpPr>
          <p:spPr bwMode="auto">
            <a:xfrm>
              <a:off x="8765381" y="4279901"/>
              <a:ext cx="2782281" cy="1498598"/>
            </a:xfrm>
            <a:prstGeom prst="rect">
              <a:avLst/>
            </a:prstGeom>
            <a:solidFill>
              <a:srgbClr val="0B556A"/>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Microsoft Power Virtual Agents Teal</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R11 G85 B106</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Hex #0B556A</a:t>
              </a:r>
            </a:p>
          </p:txBody>
        </p:sp>
      </p:grpSp>
      <p:grpSp>
        <p:nvGrpSpPr>
          <p:cNvPr id="11" name="Group 10">
            <a:extLst>
              <a:ext uri="{FF2B5EF4-FFF2-40B4-BE49-F238E27FC236}">
                <a16:creationId xmlns:a16="http://schemas.microsoft.com/office/drawing/2014/main" id="{19F80950-C12E-4741-8339-95DA2C4FB36D}"/>
              </a:ext>
            </a:extLst>
          </p:cNvPr>
          <p:cNvGrpSpPr/>
          <p:nvPr userDrawn="1"/>
        </p:nvGrpSpPr>
        <p:grpSpPr>
          <a:xfrm rot="5400000">
            <a:off x="11534945" y="773099"/>
            <a:ext cx="2115953" cy="569757"/>
            <a:chOff x="465140" y="7280835"/>
            <a:chExt cx="7676186" cy="942415"/>
          </a:xfrm>
        </p:grpSpPr>
        <p:sp>
          <p:nvSpPr>
            <p:cNvPr id="12" name="Rectangle 11">
              <a:extLst>
                <a:ext uri="{FF2B5EF4-FFF2-40B4-BE49-F238E27FC236}">
                  <a16:creationId xmlns:a16="http://schemas.microsoft.com/office/drawing/2014/main" id="{4F8910A4-D544-48B4-AB30-987185195143}"/>
                </a:ext>
              </a:extLst>
            </p:cNvPr>
            <p:cNvSpPr/>
            <p:nvPr/>
          </p:nvSpPr>
          <p:spPr bwMode="auto">
            <a:xfrm>
              <a:off x="465140" y="7280835"/>
              <a:ext cx="2487611" cy="942414"/>
            </a:xfrm>
            <a:prstGeom prst="rect">
              <a:avLst/>
            </a:prstGeom>
            <a:solidFill>
              <a:srgbClr val="191919"/>
            </a:solidFill>
            <a:ln w="6350" cap="flat" cmpd="sng" algn="ctr">
              <a:noFill/>
              <a:prstDash val="solid"/>
              <a:headEnd type="none" w="med" len="med"/>
              <a:tailEnd type="none" w="med" len="med"/>
            </a:ln>
            <a:effectLst/>
          </p:spPr>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a:ln>
                    <a:noFill/>
                  </a:ln>
                  <a:solidFill>
                    <a:srgbClr val="FFFFFF"/>
                  </a:solidFill>
                  <a:effectLst/>
                  <a:uLnTx/>
                  <a:uFillTx/>
                  <a:latin typeface="Segoe UI"/>
                  <a:ea typeface="Segoe UI" pitchFamily="34" charset="0"/>
                  <a:cs typeface="Segoe UI" pitchFamily="34" charset="0"/>
                </a:rPr>
                <a:t>Black</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R0 G0 B0</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Hex #000000</a:t>
              </a:r>
            </a:p>
          </p:txBody>
        </p:sp>
        <p:sp>
          <p:nvSpPr>
            <p:cNvPr id="13" name="Rectangle 12">
              <a:extLst>
                <a:ext uri="{FF2B5EF4-FFF2-40B4-BE49-F238E27FC236}">
                  <a16:creationId xmlns:a16="http://schemas.microsoft.com/office/drawing/2014/main" id="{F1724F72-1479-4EC6-85E1-406BD28688EA}"/>
                </a:ext>
              </a:extLst>
            </p:cNvPr>
            <p:cNvSpPr/>
            <p:nvPr/>
          </p:nvSpPr>
          <p:spPr bwMode="auto">
            <a:xfrm>
              <a:off x="3051346" y="7280835"/>
              <a:ext cx="2487611" cy="942414"/>
            </a:xfrm>
            <a:prstGeom prst="rect">
              <a:avLst/>
            </a:prstGeom>
            <a:solidFill>
              <a:srgbClr val="FFFFFF"/>
            </a:solidFill>
            <a:ln w="6350" cap="flat" cmpd="sng" algn="ctr">
              <a:solidFill>
                <a:srgbClr val="EAEAEA">
                  <a:lumMod val="75000"/>
                </a:srgbClr>
              </a:solidFill>
              <a:prstDash val="solid"/>
              <a:headEnd type="none" w="med" len="med"/>
              <a:tailEnd type="none" w="med" len="med"/>
            </a:ln>
            <a:effectLst/>
          </p:spPr>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a:ln>
                    <a:noFill/>
                  </a:ln>
                  <a:solidFill>
                    <a:srgbClr val="191919"/>
                  </a:solidFill>
                  <a:effectLst/>
                  <a:uLnTx/>
                  <a:uFillTx/>
                  <a:latin typeface="Segoe UI"/>
                  <a:ea typeface="Segoe UI" pitchFamily="34" charset="0"/>
                  <a:cs typeface="Segoe UI" pitchFamily="34" charset="0"/>
                </a:rPr>
                <a:t>White</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191919"/>
                  </a:solidFill>
                  <a:effectLst/>
                  <a:uLnTx/>
                  <a:uFillTx/>
                  <a:latin typeface="Segoe UI"/>
                  <a:ea typeface="Segoe UI" pitchFamily="34" charset="0"/>
                  <a:cs typeface="Segoe UI" pitchFamily="34" charset="0"/>
                </a:rPr>
                <a:t>R255 G255 B255</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191919"/>
                  </a:solidFill>
                  <a:effectLst/>
                  <a:uLnTx/>
                  <a:uFillTx/>
                  <a:latin typeface="Segoe UI"/>
                  <a:ea typeface="Segoe UI" pitchFamily="34" charset="0"/>
                  <a:cs typeface="Segoe UI" pitchFamily="34" charset="0"/>
                </a:rPr>
                <a:t>Hex #FFFFFF</a:t>
              </a:r>
            </a:p>
          </p:txBody>
        </p:sp>
        <p:sp>
          <p:nvSpPr>
            <p:cNvPr id="14" name="Rectangle 13">
              <a:extLst>
                <a:ext uri="{FF2B5EF4-FFF2-40B4-BE49-F238E27FC236}">
                  <a16:creationId xmlns:a16="http://schemas.microsoft.com/office/drawing/2014/main" id="{E41FB731-EB81-440B-B8AF-CF5A7346596F}"/>
                </a:ext>
              </a:extLst>
            </p:cNvPr>
            <p:cNvSpPr/>
            <p:nvPr/>
          </p:nvSpPr>
          <p:spPr bwMode="auto">
            <a:xfrm>
              <a:off x="5653715" y="7280836"/>
              <a:ext cx="2487611" cy="942414"/>
            </a:xfrm>
            <a:prstGeom prst="rect">
              <a:avLst/>
            </a:prstGeom>
            <a:solidFill>
              <a:srgbClr val="EAEAEA"/>
            </a:solidFill>
            <a:ln w="6350" cap="flat" cmpd="sng" algn="ctr">
              <a:solidFill>
                <a:srgbClr val="EAEAEA">
                  <a:lumMod val="75000"/>
                </a:srgbClr>
              </a:solidFill>
              <a:prstDash val="solid"/>
              <a:headEnd type="none" w="med" len="med"/>
              <a:tailEnd type="none" w="med" len="med"/>
            </a:ln>
            <a:effectLst/>
          </p:spPr>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a:ln>
                    <a:noFill/>
                  </a:ln>
                  <a:solidFill>
                    <a:srgbClr val="191919"/>
                  </a:solidFill>
                  <a:effectLst/>
                  <a:uLnTx/>
                  <a:uFillTx/>
                  <a:latin typeface="Segoe UI"/>
                  <a:ea typeface="Segoe UI" pitchFamily="34" charset="0"/>
                  <a:cs typeface="Segoe UI" pitchFamily="34" charset="0"/>
                </a:rPr>
                <a:t>Light gray</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191919"/>
                  </a:solidFill>
                  <a:effectLst/>
                  <a:uLnTx/>
                  <a:uFillTx/>
                  <a:latin typeface="Segoe UI"/>
                  <a:ea typeface="Segoe UI" pitchFamily="34" charset="0"/>
                  <a:cs typeface="Segoe UI" pitchFamily="34" charset="0"/>
                </a:rPr>
                <a:t>R230 G230 B230</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191919"/>
                  </a:solidFill>
                  <a:effectLst/>
                  <a:uLnTx/>
                  <a:uFillTx/>
                  <a:latin typeface="Segoe UI"/>
                  <a:ea typeface="Segoe UI" pitchFamily="34" charset="0"/>
                  <a:cs typeface="Segoe UI" pitchFamily="34" charset="0"/>
                </a:rPr>
                <a:t>Hex #E6E6E6</a:t>
              </a:r>
            </a:p>
          </p:txBody>
        </p:sp>
      </p:grpSp>
      <p:sp>
        <p:nvSpPr>
          <p:cNvPr id="15" name="Rectangle 14">
            <a:extLst>
              <a:ext uri="{FF2B5EF4-FFF2-40B4-BE49-F238E27FC236}">
                <a16:creationId xmlns:a16="http://schemas.microsoft.com/office/drawing/2014/main" id="{03F20490-6E03-4C32-83BC-D572E0EF04FE}"/>
              </a:ext>
            </a:extLst>
          </p:cNvPr>
          <p:cNvSpPr/>
          <p:nvPr userDrawn="1"/>
        </p:nvSpPr>
        <p:spPr bwMode="auto">
          <a:xfrm rot="5400000">
            <a:off x="12282165" y="6262368"/>
            <a:ext cx="621505" cy="569757"/>
          </a:xfrm>
          <a:prstGeom prst="rect">
            <a:avLst/>
          </a:prstGeom>
          <a:solidFill>
            <a:srgbClr val="243A5E"/>
          </a:solidFill>
          <a:ln w="9525" cap="flat" cmpd="sng" algn="ctr">
            <a:noFill/>
            <a:prstDash val="solid"/>
            <a:headEnd type="none" w="med" len="med"/>
            <a:tailEnd type="none" w="med" len="med"/>
          </a:ln>
          <a:effectLst/>
        </p:spPr>
        <p:txBody>
          <a:bodyPr rot="0" spcFirstLastPara="0" vertOverflow="overflow" horzOverflow="overflow" vert="horz" wrap="square" lIns="91440" tIns="45720" rIns="0" bIns="45720" numCol="1" spcCol="0" rtlCol="0" fromWordArt="0" anchor="ctr" anchorCtr="0" forceAA="0" compatLnSpc="1">
            <a:prstTxWarp prst="textNoShape">
              <a:avLst/>
            </a:prstTxWarp>
            <a:noAutofit/>
          </a:bodyPr>
          <a:lstStyle/>
          <a:p>
            <a:pPr defTabSz="914102" fontAlgn="base">
              <a:spcBef>
                <a:spcPct val="0"/>
              </a:spcBef>
              <a:spcAft>
                <a:spcPts val="98"/>
              </a:spcAft>
              <a:defRPr/>
            </a:pPr>
            <a:r>
              <a:rPr lang="en-US" sz="600" b="1" dirty="0">
                <a:solidFill>
                  <a:srgbClr val="FFFFFF"/>
                </a:solidFill>
                <a:ea typeface="Segoe UI" pitchFamily="34" charset="0"/>
                <a:cs typeface="Segoe UI" pitchFamily="34" charset="0"/>
              </a:rPr>
              <a:t>Blue-Gray</a:t>
            </a:r>
          </a:p>
          <a:p>
            <a:pPr defTabSz="932472" fontAlgn="base">
              <a:spcBef>
                <a:spcPct val="0"/>
              </a:spcBef>
              <a:spcAft>
                <a:spcPts val="100"/>
              </a:spcAft>
              <a:defRPr/>
            </a:pPr>
            <a:r>
              <a:rPr lang="en-US" sz="600" dirty="0">
                <a:solidFill>
                  <a:srgbClr val="FFFFFF"/>
                </a:solidFill>
                <a:ea typeface="Segoe UI" pitchFamily="34" charset="0"/>
                <a:cs typeface="Segoe UI" pitchFamily="34" charset="0"/>
              </a:rPr>
              <a:t>Hex #243A5E</a:t>
            </a:r>
          </a:p>
        </p:txBody>
      </p:sp>
    </p:spTree>
    <p:extLst>
      <p:ext uri="{BB962C8B-B14F-4D97-AF65-F5344CB8AC3E}">
        <p14:creationId xmlns:p14="http://schemas.microsoft.com/office/powerpoint/2010/main" val="292723855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ext option_5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five rows</a:t>
            </a:r>
          </a:p>
        </p:txBody>
      </p:sp>
      <p:sp>
        <p:nvSpPr>
          <p:cNvPr id="17" name="Text Placeholder 5">
            <a:extLst>
              <a:ext uri="{FF2B5EF4-FFF2-40B4-BE49-F238E27FC236}">
                <a16:creationId xmlns:a16="http://schemas.microsoft.com/office/drawing/2014/main" id="{9615BA4B-6D68-4728-AF5E-96CF426BDBDE}"/>
              </a:ext>
            </a:extLst>
          </p:cNvPr>
          <p:cNvSpPr>
            <a:spLocks noGrp="1"/>
          </p:cNvSpPr>
          <p:nvPr>
            <p:ph type="body" sz="quarter" idx="22"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dirty="0"/>
              <a:t>Add text here</a:t>
            </a:r>
          </a:p>
        </p:txBody>
      </p:sp>
      <p:sp>
        <p:nvSpPr>
          <p:cNvPr id="5" name="Text Placeholder 4"/>
          <p:cNvSpPr>
            <a:spLocks noGrp="1"/>
          </p:cNvSpPr>
          <p:nvPr>
            <p:ph type="body" sz="quarter" idx="11" hasCustomPrompt="1"/>
          </p:nvPr>
        </p:nvSpPr>
        <p:spPr>
          <a:xfrm>
            <a:off x="1389459" y="1961322"/>
            <a:ext cx="10383899" cy="519217"/>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userDrawn="1"/>
        </p:nvCxnSpPr>
        <p:spPr>
          <a:xfrm>
            <a:off x="1389695" y="2601426"/>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722313"/>
            <a:ext cx="10383899" cy="519217"/>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userDrawn="1"/>
        </p:nvCxnSpPr>
        <p:spPr>
          <a:xfrm>
            <a:off x="1389695" y="336241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483304"/>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userDrawn="1"/>
        </p:nvCxnSpPr>
        <p:spPr>
          <a:xfrm>
            <a:off x="1389695" y="412340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244295"/>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389695" y="488439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5005283"/>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 name="Footer Placeholder 1">
            <a:extLst>
              <a:ext uri="{FF2B5EF4-FFF2-40B4-BE49-F238E27FC236}">
                <a16:creationId xmlns:a16="http://schemas.microsoft.com/office/drawing/2014/main" id="{CED9039A-1F5F-4C3E-8088-C5C6AC71B3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08164305"/>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ext option_6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six rows</a:t>
            </a:r>
          </a:p>
        </p:txBody>
      </p:sp>
      <p:sp>
        <p:nvSpPr>
          <p:cNvPr id="21" name="Text Placeholder 5">
            <a:extLst>
              <a:ext uri="{FF2B5EF4-FFF2-40B4-BE49-F238E27FC236}">
                <a16:creationId xmlns:a16="http://schemas.microsoft.com/office/drawing/2014/main" id="{52987478-529C-46E1-AA3F-32BE6FD91D75}"/>
              </a:ext>
            </a:extLst>
          </p:cNvPr>
          <p:cNvSpPr>
            <a:spLocks noGrp="1"/>
          </p:cNvSpPr>
          <p:nvPr>
            <p:ph type="body" sz="quarter" idx="31"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dirty="0"/>
              <a:t>Add text here</a:t>
            </a:r>
          </a:p>
        </p:txBody>
      </p:sp>
      <p:sp>
        <p:nvSpPr>
          <p:cNvPr id="5" name="Text Placeholder 4"/>
          <p:cNvSpPr>
            <a:spLocks noGrp="1"/>
          </p:cNvSpPr>
          <p:nvPr>
            <p:ph type="body" sz="quarter" idx="11" hasCustomPrompt="1"/>
          </p:nvPr>
        </p:nvSpPr>
        <p:spPr>
          <a:xfrm>
            <a:off x="1389459" y="1961323"/>
            <a:ext cx="10383899"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48823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588661"/>
            <a:ext cx="10383899"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3115573"/>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215999"/>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74291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843337"/>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370249"/>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470675"/>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4997587"/>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098014"/>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46CCDEFC-B6DB-4055-A5EC-0C75CF24B53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426843873"/>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ext option_7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seven rows</a:t>
            </a:r>
          </a:p>
        </p:txBody>
      </p:sp>
      <p:sp>
        <p:nvSpPr>
          <p:cNvPr id="21" name="Text Placeholder 5">
            <a:extLst>
              <a:ext uri="{FF2B5EF4-FFF2-40B4-BE49-F238E27FC236}">
                <a16:creationId xmlns:a16="http://schemas.microsoft.com/office/drawing/2014/main" id="{52987478-529C-46E1-AA3F-32BE6FD91D75}"/>
              </a:ext>
            </a:extLst>
          </p:cNvPr>
          <p:cNvSpPr>
            <a:spLocks noGrp="1"/>
          </p:cNvSpPr>
          <p:nvPr>
            <p:ph type="body" sz="quarter" idx="31"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dirty="0"/>
              <a:t>Add text here</a:t>
            </a:r>
          </a:p>
        </p:txBody>
      </p:sp>
      <p:sp>
        <p:nvSpPr>
          <p:cNvPr id="5" name="Text Placeholder 4"/>
          <p:cNvSpPr>
            <a:spLocks noGrp="1"/>
          </p:cNvSpPr>
          <p:nvPr>
            <p:ph type="body" sz="quarter" idx="11" hasCustomPrompt="1"/>
          </p:nvPr>
        </p:nvSpPr>
        <p:spPr>
          <a:xfrm>
            <a:off x="418643" y="1961323"/>
            <a:ext cx="11354715"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434818" y="2435607"/>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418643" y="2483405"/>
            <a:ext cx="11354715"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434818" y="2957689"/>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418643" y="3005487"/>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434818" y="3479771"/>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418643" y="3527569"/>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434818" y="4001853"/>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418643" y="4049651"/>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434818" y="5046017"/>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418643" y="4571733"/>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7" name="Straight Connector 16">
            <a:extLst>
              <a:ext uri="{FF2B5EF4-FFF2-40B4-BE49-F238E27FC236}">
                <a16:creationId xmlns:a16="http://schemas.microsoft.com/office/drawing/2014/main" id="{E463BEA0-0EFD-486F-81C5-596C2AEEBC26}"/>
              </a:ext>
              <a:ext uri="{C183D7F6-B498-43B3-948B-1728B52AA6E4}">
                <adec:decorative xmlns:adec="http://schemas.microsoft.com/office/drawing/2017/decorative" val="1"/>
              </a:ext>
            </a:extLst>
          </p:cNvPr>
          <p:cNvCxnSpPr>
            <a:cxnSpLocks/>
          </p:cNvCxnSpPr>
          <p:nvPr userDrawn="1"/>
        </p:nvCxnSpPr>
        <p:spPr>
          <a:xfrm>
            <a:off x="434818" y="4523935"/>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935E9A39-1ACF-4C89-9498-11C0EFB1E38A}"/>
              </a:ext>
            </a:extLst>
          </p:cNvPr>
          <p:cNvSpPr>
            <a:spLocks noGrp="1"/>
          </p:cNvSpPr>
          <p:nvPr>
            <p:ph type="body" sz="quarter" idx="32" hasCustomPrompt="1"/>
          </p:nvPr>
        </p:nvSpPr>
        <p:spPr>
          <a:xfrm>
            <a:off x="418643" y="5093812"/>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C3EEA8B3-EE5E-4360-9233-7B76A3C1483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8274517"/>
      </p:ext>
    </p:extLst>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three rows &amp; two columns</a:t>
            </a:r>
          </a:p>
        </p:txBody>
      </p:sp>
      <p:sp>
        <p:nvSpPr>
          <p:cNvPr id="22" name="Text Placeholder 5">
            <a:extLst>
              <a:ext uri="{FF2B5EF4-FFF2-40B4-BE49-F238E27FC236}">
                <a16:creationId xmlns:a16="http://schemas.microsoft.com/office/drawing/2014/main" id="{FDDCE837-1494-4915-B6F7-9703BBD92279}"/>
              </a:ext>
            </a:extLst>
          </p:cNvPr>
          <p:cNvSpPr>
            <a:spLocks noGrp="1"/>
          </p:cNvSpPr>
          <p:nvPr>
            <p:ph type="body" sz="quarter" idx="34" hasCustomPrompt="1"/>
          </p:nvPr>
        </p:nvSpPr>
        <p:spPr>
          <a:xfrm>
            <a:off x="418643" y="1168400"/>
            <a:ext cx="11341267" cy="307777"/>
          </a:xfrm>
          <a:prstGeom prst="rect">
            <a:avLst/>
          </a:prstGeom>
        </p:spPr>
        <p:txBody>
          <a:bodyPr lIns="0" tIns="0" rIns="0" bIns="0"/>
          <a:lstStyle>
            <a:lvl1pPr>
              <a:defRPr sz="2000"/>
            </a:lvl1pPr>
          </a:lstStyle>
          <a:p>
            <a:pPr lvl="0"/>
            <a:r>
              <a:rPr lang="en-US" dirty="0"/>
              <a:t>Add text here</a:t>
            </a:r>
          </a:p>
        </p:txBody>
      </p:sp>
      <p:sp>
        <p:nvSpPr>
          <p:cNvPr id="5" name="Text Placeholder 4"/>
          <p:cNvSpPr>
            <a:spLocks noGrp="1"/>
          </p:cNvSpPr>
          <p:nvPr>
            <p:ph type="body" sz="quarter" idx="11" hasCustomPrompt="1"/>
          </p:nvPr>
        </p:nvSpPr>
        <p:spPr>
          <a:xfrm>
            <a:off x="1389459" y="1961322"/>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389458" y="318199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3311765"/>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389458" y="453243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4662207"/>
            <a:ext cx="4608576" cy="109089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51335" y="1961322"/>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151335" y="318199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51335" y="3311765"/>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151335" y="453243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51335" y="4662207"/>
            <a:ext cx="4608576" cy="109089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2C11A81E-5507-4620-971A-1D6A21B461F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133791627"/>
      </p:ext>
    </p:extLst>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five rows &amp; two columns</a:t>
            </a:r>
          </a:p>
        </p:txBody>
      </p:sp>
      <p:sp>
        <p:nvSpPr>
          <p:cNvPr id="27" name="Text Placeholder 5">
            <a:extLst>
              <a:ext uri="{FF2B5EF4-FFF2-40B4-BE49-F238E27FC236}">
                <a16:creationId xmlns:a16="http://schemas.microsoft.com/office/drawing/2014/main" id="{CC7F1F9F-BDA7-4D48-A208-64EE1E48039F}"/>
              </a:ext>
            </a:extLst>
          </p:cNvPr>
          <p:cNvSpPr>
            <a:spLocks noGrp="1"/>
          </p:cNvSpPr>
          <p:nvPr>
            <p:ph type="body" sz="quarter" idx="36" hasCustomPrompt="1"/>
          </p:nvPr>
        </p:nvSpPr>
        <p:spPr>
          <a:xfrm>
            <a:off x="418643" y="1168400"/>
            <a:ext cx="11341267" cy="307777"/>
          </a:xfrm>
          <a:prstGeom prst="rect">
            <a:avLst/>
          </a:prstGeom>
        </p:spPr>
        <p:txBody>
          <a:bodyPr lIns="0" tIns="0" rIns="0" bIns="0"/>
          <a:lstStyle>
            <a:lvl1pPr>
              <a:defRPr sz="2000"/>
            </a:lvl1pPr>
          </a:lstStyle>
          <a:p>
            <a:pPr lvl="0"/>
            <a:r>
              <a:rPr lang="en-US" dirty="0"/>
              <a:t>Add text here</a:t>
            </a:r>
          </a:p>
        </p:txBody>
      </p:sp>
      <p:sp>
        <p:nvSpPr>
          <p:cNvPr id="5" name="Text Placeholder 4"/>
          <p:cNvSpPr>
            <a:spLocks noGrp="1"/>
          </p:cNvSpPr>
          <p:nvPr>
            <p:ph type="body" sz="quarter" idx="11" hasCustomPrompt="1"/>
          </p:nvPr>
        </p:nvSpPr>
        <p:spPr>
          <a:xfrm>
            <a:off x="1389459" y="151841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389459" y="226339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5000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389459" y="309498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8159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389459" y="392657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01318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389459" y="475816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4781"/>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51841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379943" y="226339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35000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379943" y="309498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18159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379943" y="392657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01318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379943" y="475816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4844781"/>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66CECB44-B887-48A3-8002-B5226DEF3E2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0771854"/>
      </p:ext>
    </p:extLst>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wo columns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a:prstGeom prst="rect">
            <a:avLst/>
          </a:prstGeom>
        </p:spPr>
        <p:txBody>
          <a:bodyPr/>
          <a:lstStyle/>
          <a:p>
            <a:r>
              <a:rPr lang="en-US" dirty="0"/>
              <a:t>Click to edit Master title style</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5"/>
            <a:ext cx="5578933" cy="1047599"/>
          </a:xfrm>
          <a:prstGeom prst="rect">
            <a:avLst/>
          </a:prstGeom>
          <a:solidFill>
            <a:schemeClr val="accent2"/>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9099" y="2628195"/>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9099" y="3664462"/>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9099" y="4700731"/>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229350" y="1457325"/>
            <a:ext cx="5539341" cy="1047599"/>
          </a:xfrm>
          <a:prstGeom prst="rect">
            <a:avLst/>
          </a:prstGeom>
          <a:solidFill>
            <a:schemeClr val="accent2"/>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3" name="Footer Placeholder 1">
            <a:extLst>
              <a:ext uri="{FF2B5EF4-FFF2-40B4-BE49-F238E27FC236}">
                <a16:creationId xmlns:a16="http://schemas.microsoft.com/office/drawing/2014/main" id="{3F9A6BFB-B229-4081-846A-99BCC21608D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90811474"/>
      </p:ext>
    </p:extLst>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wo columns layout with subheadin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hasCustomPrompt="1"/>
          </p:nvPr>
        </p:nvSpPr>
        <p:spPr>
          <a:xfrm>
            <a:off x="418643" y="440494"/>
            <a:ext cx="11341268" cy="680196"/>
          </a:xfrm>
          <a:prstGeom prst="rect">
            <a:avLst/>
          </a:prstGeom>
        </p:spPr>
        <p:txBody>
          <a:bodyPr/>
          <a:lstStyle>
            <a:lvl1pPr>
              <a:defRPr/>
            </a:lvl1pPr>
          </a:lstStyle>
          <a:p>
            <a:r>
              <a:rPr lang="en-US" dirty="0"/>
              <a:t>Two columns layout</a:t>
            </a:r>
          </a:p>
        </p:txBody>
      </p:sp>
      <p:sp>
        <p:nvSpPr>
          <p:cNvPr id="17" name="Text Placeholder 5">
            <a:extLst>
              <a:ext uri="{FF2B5EF4-FFF2-40B4-BE49-F238E27FC236}">
                <a16:creationId xmlns:a16="http://schemas.microsoft.com/office/drawing/2014/main" id="{55780EB8-2D5B-4DBB-BC6B-E570FB51FFD3}"/>
              </a:ext>
            </a:extLst>
          </p:cNvPr>
          <p:cNvSpPr>
            <a:spLocks noGrp="1"/>
          </p:cNvSpPr>
          <p:nvPr>
            <p:ph type="body" sz="quarter" idx="17" hasCustomPrompt="1"/>
          </p:nvPr>
        </p:nvSpPr>
        <p:spPr>
          <a:xfrm>
            <a:off x="432088" y="1168400"/>
            <a:ext cx="11341267" cy="307777"/>
          </a:xfrm>
          <a:prstGeom prst="rect">
            <a:avLst/>
          </a:prstGeom>
        </p:spPr>
        <p:txBody>
          <a:bodyPr lIns="0" tIns="0" rIns="0" bIns="0"/>
          <a:lstStyle>
            <a:lvl1pPr>
              <a:defRPr sz="2000"/>
            </a:lvl1pPr>
          </a:lstStyle>
          <a:p>
            <a:pPr lvl="0"/>
            <a:r>
              <a:rPr lang="en-US" dirty="0"/>
              <a:t>Add text here</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929257"/>
            <a:ext cx="5578933" cy="852444"/>
          </a:xfrm>
          <a:prstGeom prst="rect">
            <a:avLst/>
          </a:prstGeom>
          <a:solidFill>
            <a:schemeClr val="accent2"/>
          </a:solidFill>
        </p:spPr>
        <p:txBody>
          <a:bodyPr lIns="91440" tIns="91440" rIns="91440" anchor="ctr">
            <a:noAutofit/>
          </a:bodyPr>
          <a:lstStyle>
            <a:lvl1pPr>
              <a:lnSpc>
                <a:spcPct val="100000"/>
              </a:lnSpc>
              <a:spcBef>
                <a:spcPts val="0"/>
              </a:spcBef>
              <a:spcAft>
                <a:spcPts val="0"/>
              </a:spcAft>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82527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729776"/>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861538"/>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766043"/>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897807"/>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929257"/>
            <a:ext cx="5572801" cy="852444"/>
          </a:xfrm>
          <a:prstGeom prst="rect">
            <a:avLst/>
          </a:prstGeom>
          <a:solidFill>
            <a:schemeClr val="accent2"/>
          </a:solidFill>
        </p:spPr>
        <p:txBody>
          <a:bodyPr lIns="91440" tIns="91440" rIns="91440" anchor="ctr">
            <a:noAutofit/>
          </a:bodyPr>
          <a:lstStyle>
            <a:lvl1pPr>
              <a:lnSpc>
                <a:spcPct val="100000"/>
              </a:lnSpc>
              <a:spcBef>
                <a:spcPts val="0"/>
              </a:spcBef>
              <a:spcAft>
                <a:spcPts val="0"/>
              </a:spcAft>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82527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729776"/>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861539"/>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766043"/>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897807"/>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3" name="Footer Placeholder 1">
            <a:extLst>
              <a:ext uri="{FF2B5EF4-FFF2-40B4-BE49-F238E27FC236}">
                <a16:creationId xmlns:a16="http://schemas.microsoft.com/office/drawing/2014/main" id="{5DAA1992-5E0F-40A3-8DB6-210B74582E0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644906336"/>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hree columns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hasCustomPrompt="1"/>
          </p:nvPr>
        </p:nvSpPr>
        <p:spPr>
          <a:xfrm>
            <a:off x="418643" y="440494"/>
            <a:ext cx="11341268" cy="680196"/>
          </a:xfrm>
          <a:prstGeom prst="rect">
            <a:avLst/>
          </a:prstGeom>
        </p:spPr>
        <p:txBody>
          <a:bodyPr/>
          <a:lstStyle>
            <a:lvl1pPr>
              <a:defRPr/>
            </a:lvl1pPr>
          </a:lstStyle>
          <a:p>
            <a:r>
              <a:rPr lang="en-US" dirty="0"/>
              <a:t>Three columns layout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chemeClr val="accent2"/>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chemeClr val="accent2"/>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userDrawn="1"/>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userDrawn="1"/>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chemeClr val="accent2"/>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3" name="Footer Placeholder 1">
            <a:extLst>
              <a:ext uri="{FF2B5EF4-FFF2-40B4-BE49-F238E27FC236}">
                <a16:creationId xmlns:a16="http://schemas.microsoft.com/office/drawing/2014/main" id="{5A8C1FEA-45D6-476A-8044-2C9E87D3782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9139165"/>
      </p:ext>
    </p:extLst>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8" name="Footer Placeholder 1">
            <a:extLst>
              <a:ext uri="{FF2B5EF4-FFF2-40B4-BE49-F238E27FC236}">
                <a16:creationId xmlns:a16="http://schemas.microsoft.com/office/drawing/2014/main" id="{7F38B04C-51F1-4590-84FC-A2A65AD60A0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56078719"/>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chemeClr val="accent2"/>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chemeClr val="accent2"/>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chemeClr val="accent2"/>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chemeClr val="accent2"/>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chemeClr val="accent2"/>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10" name="Footer Placeholder 1">
            <a:extLst>
              <a:ext uri="{FF2B5EF4-FFF2-40B4-BE49-F238E27FC236}">
                <a16:creationId xmlns:a16="http://schemas.microsoft.com/office/drawing/2014/main" id="{557B6B4B-EEB3-4D96-BE6F-33AB2C52662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27982749"/>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slide 3 with picture">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070C016C-3966-4D15-8745-40EA49065478}"/>
              </a:ext>
            </a:extLst>
          </p:cNvPr>
          <p:cNvSpPr>
            <a:spLocks noGrp="1"/>
          </p:cNvSpPr>
          <p:nvPr>
            <p:ph type="title" hasCustomPrompt="1"/>
          </p:nvPr>
        </p:nvSpPr>
        <p:spPr>
          <a:xfrm>
            <a:off x="428681" y="2507886"/>
            <a:ext cx="5428936" cy="1817666"/>
          </a:xfrm>
          <a:prstGeom prst="rect">
            <a:avLst/>
          </a:prstGeom>
          <a:noFill/>
        </p:spPr>
        <p:txBody>
          <a:bodyPr lIns="0" tIns="0" rIns="0" bIns="182880" anchor="b" anchorCtr="0"/>
          <a:lstStyle>
            <a:lvl1pPr>
              <a:defRPr sz="4400" strike="noStrike" spc="-49" baseline="0">
                <a:solidFill>
                  <a:srgbClr val="000000"/>
                </a:solidFill>
              </a:defRPr>
            </a:lvl1pPr>
          </a:lstStyle>
          <a:p>
            <a:r>
              <a:rPr lang="en-US" dirty="0">
                <a:solidFill>
                  <a:schemeClr val="tx1"/>
                </a:solidFill>
              </a:rPr>
              <a:t>Sample Title</a:t>
            </a:r>
            <a:endParaRPr lang="en-US" dirty="0"/>
          </a:p>
        </p:txBody>
      </p:sp>
      <p:sp>
        <p:nvSpPr>
          <p:cNvPr id="11" name="Text Placeholder 10">
            <a:extLst>
              <a:ext uri="{FF2B5EF4-FFF2-40B4-BE49-F238E27FC236}">
                <a16:creationId xmlns:a16="http://schemas.microsoft.com/office/drawing/2014/main" id="{DC9BFBBC-EDC3-4F65-A012-A923F5E7D59F}"/>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pic>
        <p:nvPicPr>
          <p:cNvPr id="14" name="Picture 13" descr="A person explaining on the charts from a big monitor behind him">
            <a:extLst>
              <a:ext uri="{FF2B5EF4-FFF2-40B4-BE49-F238E27FC236}">
                <a16:creationId xmlns:a16="http://schemas.microsoft.com/office/drawing/2014/main" id="{8BD5C35B-468A-47EB-BC30-68A8D9428B78}"/>
              </a:ext>
            </a:extLst>
          </p:cNvPr>
          <p:cNvPicPr>
            <a:picLocks noChangeAspect="1"/>
          </p:cNvPicPr>
          <p:nvPr userDrawn="1"/>
        </p:nvPicPr>
        <p:blipFill rotWithShape="1">
          <a:blip r:embed="rId2"/>
          <a:srcRect l="39159" r="2959"/>
          <a:stretch/>
        </p:blipFill>
        <p:spPr>
          <a:xfrm>
            <a:off x="6228994" y="0"/>
            <a:ext cx="5963006" cy="6858000"/>
          </a:xfrm>
          <a:prstGeom prst="rect">
            <a:avLst/>
          </a:prstGeom>
        </p:spPr>
      </p:pic>
      <p:pic>
        <p:nvPicPr>
          <p:cNvPr id="5122" name="Picture 2" descr="Moving Forward with SharePoint 2019">
            <a:extLst>
              <a:ext uri="{FF2B5EF4-FFF2-40B4-BE49-F238E27FC236}">
                <a16:creationId xmlns:a16="http://schemas.microsoft.com/office/drawing/2014/main" id="{5A31A39F-08FF-C6EE-994E-A91720E670B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2062716" cy="10313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Subway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B1E50-1996-483F-BDD0-DE09A68472A4}"/>
              </a:ext>
            </a:extLst>
          </p:cNvPr>
          <p:cNvSpPr>
            <a:spLocks noGrp="1"/>
          </p:cNvSpPr>
          <p:nvPr>
            <p:ph type="title" hasCustomPrompt="1"/>
          </p:nvPr>
        </p:nvSpPr>
        <p:spPr>
          <a:xfrm>
            <a:off x="418643" y="440494"/>
            <a:ext cx="11341268" cy="680196"/>
          </a:xfrm>
          <a:prstGeom prst="rect">
            <a:avLst/>
          </a:prstGeom>
        </p:spPr>
        <p:txBody>
          <a:bodyPr/>
          <a:lstStyle/>
          <a:p>
            <a:r>
              <a:rPr lang="en-US" dirty="0"/>
              <a:t>Heading Segoe UI </a:t>
            </a:r>
            <a:r>
              <a:rPr lang="en-US" dirty="0" err="1"/>
              <a:t>Semibold</a:t>
            </a:r>
            <a:r>
              <a:rPr lang="en-US" dirty="0"/>
              <a:t> 32</a:t>
            </a:r>
          </a:p>
        </p:txBody>
      </p:sp>
      <p:sp>
        <p:nvSpPr>
          <p:cNvPr id="4" name="Content Placeholder 3">
            <a:extLst>
              <a:ext uri="{FF2B5EF4-FFF2-40B4-BE49-F238E27FC236}">
                <a16:creationId xmlns:a16="http://schemas.microsoft.com/office/drawing/2014/main" id="{D788E95C-185C-4F8A-8DE9-0DDAEC21C04E}"/>
              </a:ext>
            </a:extLst>
          </p:cNvPr>
          <p:cNvSpPr>
            <a:spLocks noGrp="1"/>
          </p:cNvSpPr>
          <p:nvPr>
            <p:ph sz="quarter" idx="10"/>
          </p:nvPr>
        </p:nvSpPr>
        <p:spPr>
          <a:xfrm>
            <a:off x="418642" y="1457325"/>
            <a:ext cx="11354257" cy="1779974"/>
          </a:xfrm>
          <a:prstGeom prst="rect">
            <a:avLst/>
          </a:prstGeom>
        </p:spPr>
        <p:txBody>
          <a:bodyPr lIns="0" rIns="0"/>
          <a:lstStyle>
            <a:lvl1pPr>
              <a:defRPr/>
            </a:lvl1pPr>
            <a:lvl2pPr>
              <a:defRPr lang="en-US" sz="2000" kern="1200" spc="0" baseline="0" dirty="0" smtClean="0">
                <a:solidFill>
                  <a:schemeClr val="tx1"/>
                </a:solidFill>
                <a:latin typeface="+mn-lt"/>
                <a:ea typeface="+mn-ea"/>
                <a:cs typeface="+mn-cs"/>
              </a:defRPr>
            </a:lvl2pPr>
          </a:lstStyle>
          <a:p>
            <a:pPr marL="0" marR="0" lvl="1" indent="0" algn="l" defTabSz="914367" rtl="0" eaLnBrk="1" fontAlgn="auto" latinLnBrk="0" hangingPunct="1">
              <a:lnSpc>
                <a:spcPct val="100000"/>
              </a:lnSpc>
              <a:spcBef>
                <a:spcPts val="392"/>
              </a:spcBef>
              <a:spcAft>
                <a:spcPts val="588"/>
              </a:spcAft>
              <a:buClrTx/>
              <a:buSzPct val="90000"/>
              <a:buFontTx/>
              <a:buNone/>
              <a:tabLst/>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1">
            <a:extLst>
              <a:ext uri="{FF2B5EF4-FFF2-40B4-BE49-F238E27FC236}">
                <a16:creationId xmlns:a16="http://schemas.microsoft.com/office/drawing/2014/main" id="{D46DE548-3285-4C4B-BE98-A5590C16A7E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69103126"/>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ubway_Software Co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00C6D-8926-49F1-8719-6EA600510E41}"/>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Heading Segoe UI </a:t>
            </a:r>
            <a:r>
              <a:rPr lang="en-US" dirty="0" err="1"/>
              <a:t>Semibold</a:t>
            </a:r>
            <a:r>
              <a:rPr lang="en-US" dirty="0"/>
              <a:t> 32</a:t>
            </a:r>
          </a:p>
        </p:txBody>
      </p:sp>
      <p:sp>
        <p:nvSpPr>
          <p:cNvPr id="6" name="Text Placeholder 5">
            <a:extLst>
              <a:ext uri="{FF2B5EF4-FFF2-40B4-BE49-F238E27FC236}">
                <a16:creationId xmlns:a16="http://schemas.microsoft.com/office/drawing/2014/main" id="{86B7993F-2CF5-4383-8448-366538173E81}"/>
              </a:ext>
            </a:extLst>
          </p:cNvPr>
          <p:cNvSpPr>
            <a:spLocks noGrp="1"/>
          </p:cNvSpPr>
          <p:nvPr>
            <p:ph type="body" sz="quarter" idx="10" hasCustomPrompt="1"/>
          </p:nvPr>
        </p:nvSpPr>
        <p:spPr>
          <a:xfrm>
            <a:off x="418643" y="1457325"/>
            <a:ext cx="11354257" cy="1723549"/>
          </a:xfrm>
          <a:prstGeom prst="rect">
            <a:avLst/>
          </a:prstGeom>
          <a:ln w="19050">
            <a:solidFill>
              <a:srgbClr val="7B6507"/>
            </a:solidFill>
          </a:ln>
        </p:spPr>
        <p:txBody>
          <a:bodyPr lIns="137160" tIns="91440" rIns="137160"/>
          <a:lstStyle>
            <a:lvl1pPr>
              <a:defRPr sz="2000">
                <a:latin typeface="Consolas" panose="020B0609020204030204" pitchFamily="49" charset="0"/>
              </a:defRPr>
            </a:lvl1pPr>
          </a:lstStyle>
          <a:p>
            <a:pPr lvl="0"/>
            <a:r>
              <a:rPr lang="en-US" dirty="0"/>
              <a:t>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a:t>
            </a:r>
          </a:p>
        </p:txBody>
      </p:sp>
      <p:sp>
        <p:nvSpPr>
          <p:cNvPr id="3" name="Footer Placeholder 1">
            <a:extLst>
              <a:ext uri="{FF2B5EF4-FFF2-40B4-BE49-F238E27FC236}">
                <a16:creationId xmlns:a16="http://schemas.microsoft.com/office/drawing/2014/main" id="{CC29DFB0-EA8D-4603-A484-D9FB4215E01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52988049"/>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Subway_Title and content 3">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27730-B186-4E09-8CC9-E0BAF08258EE}"/>
              </a:ext>
            </a:extLst>
          </p:cNvPr>
          <p:cNvSpPr>
            <a:spLocks noGrp="1"/>
          </p:cNvSpPr>
          <p:nvPr>
            <p:ph type="title" hasCustomPrompt="1"/>
          </p:nvPr>
        </p:nvSpPr>
        <p:spPr>
          <a:xfrm>
            <a:off x="418643" y="440494"/>
            <a:ext cx="11341268" cy="680196"/>
          </a:xfrm>
          <a:prstGeom prst="rect">
            <a:avLst/>
          </a:prstGeom>
        </p:spPr>
        <p:txBody>
          <a:bodyPr/>
          <a:lstStyle/>
          <a:p>
            <a:r>
              <a:rPr lang="en-US" dirty="0"/>
              <a:t>Heading Segoe UI </a:t>
            </a:r>
            <a:r>
              <a:rPr lang="en-US" dirty="0" err="1"/>
              <a:t>Semibold</a:t>
            </a:r>
            <a:r>
              <a:rPr lang="en-US" dirty="0"/>
              <a:t> 32</a:t>
            </a:r>
          </a:p>
        </p:txBody>
      </p:sp>
      <p:sp>
        <p:nvSpPr>
          <p:cNvPr id="3" name="Footer Placeholder 1">
            <a:extLst>
              <a:ext uri="{FF2B5EF4-FFF2-40B4-BE49-F238E27FC236}">
                <a16:creationId xmlns:a16="http://schemas.microsoft.com/office/drawing/2014/main" id="{A50C3FC3-08E1-4ECD-93F7-BEA589366B9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08952400"/>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Subway_Title and content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Footer Placeholder 1">
            <a:extLst>
              <a:ext uri="{FF2B5EF4-FFF2-40B4-BE49-F238E27FC236}">
                <a16:creationId xmlns:a16="http://schemas.microsoft.com/office/drawing/2014/main" id="{762476EC-9914-4A4C-8D42-063DEFA3369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61821782"/>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Subway_Title and content 5">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778F8-A242-4E29-962E-0728AB843B8D}"/>
              </a:ext>
            </a:extLst>
          </p:cNvPr>
          <p:cNvSpPr>
            <a:spLocks noGrp="1"/>
          </p:cNvSpPr>
          <p:nvPr>
            <p:ph type="title" hasCustomPrompt="1"/>
          </p:nvPr>
        </p:nvSpPr>
        <p:spPr>
          <a:xfrm>
            <a:off x="418643" y="440494"/>
            <a:ext cx="11341268" cy="680196"/>
          </a:xfrm>
          <a:prstGeom prst="rect">
            <a:avLst/>
          </a:prstGeom>
        </p:spPr>
        <p:txBody>
          <a:bodyPr/>
          <a:lstStyle/>
          <a:p>
            <a:r>
              <a:rPr lang="en-US" dirty="0"/>
              <a:t>Heading Segoe UI </a:t>
            </a:r>
            <a:r>
              <a:rPr lang="en-US" dirty="0" err="1"/>
              <a:t>Semibold</a:t>
            </a:r>
            <a:r>
              <a:rPr lang="en-US" dirty="0"/>
              <a:t> 32</a:t>
            </a:r>
          </a:p>
        </p:txBody>
      </p:sp>
      <p:sp>
        <p:nvSpPr>
          <p:cNvPr id="3" name="Footer Placeholder 1">
            <a:extLst>
              <a:ext uri="{FF2B5EF4-FFF2-40B4-BE49-F238E27FC236}">
                <a16:creationId xmlns:a16="http://schemas.microsoft.com/office/drawing/2014/main" id="{EE367760-C9B3-4BF6-9116-4A4C9C42333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329753346"/>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Subway_Text Layout_two colum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a:t>Click to edit Master title style</a:t>
            </a:r>
          </a:p>
        </p:txBody>
      </p:sp>
      <p:sp>
        <p:nvSpPr>
          <p:cNvPr id="7" name="Text Placeholder 6">
            <a:extLst>
              <a:ext uri="{FF2B5EF4-FFF2-40B4-BE49-F238E27FC236}">
                <a16:creationId xmlns:a16="http://schemas.microsoft.com/office/drawing/2014/main" id="{D2BCC9BD-7254-4C63-A841-78F2C1DF0347}"/>
              </a:ext>
            </a:extLst>
          </p:cNvPr>
          <p:cNvSpPr>
            <a:spLocks noGrp="1"/>
          </p:cNvSpPr>
          <p:nvPr>
            <p:ph type="body" sz="quarter" idx="12"/>
          </p:nvPr>
        </p:nvSpPr>
        <p:spPr>
          <a:xfrm>
            <a:off x="418643"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6">
            <a:extLst>
              <a:ext uri="{FF2B5EF4-FFF2-40B4-BE49-F238E27FC236}">
                <a16:creationId xmlns:a16="http://schemas.microsoft.com/office/drawing/2014/main" id="{45104354-AF0E-4A96-9534-75C5707022FA}"/>
              </a:ext>
            </a:extLst>
          </p:cNvPr>
          <p:cNvSpPr>
            <a:spLocks noGrp="1"/>
          </p:cNvSpPr>
          <p:nvPr>
            <p:ph type="body" sz="quarter" idx="13"/>
          </p:nvPr>
        </p:nvSpPr>
        <p:spPr>
          <a:xfrm>
            <a:off x="6229350"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1">
            <a:extLst>
              <a:ext uri="{FF2B5EF4-FFF2-40B4-BE49-F238E27FC236}">
                <a16:creationId xmlns:a16="http://schemas.microsoft.com/office/drawing/2014/main" id="{D7B20489-E10E-436F-9A55-5179A38A07C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54271131"/>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Subway_Title and body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4CDF7-E9D2-499B-957A-1F2A32ECACFC}"/>
              </a:ext>
            </a:extLst>
          </p:cNvPr>
          <p:cNvSpPr>
            <a:spLocks noGrp="1"/>
          </p:cNvSpPr>
          <p:nvPr>
            <p:ph type="title" hasCustomPrompt="1"/>
          </p:nvPr>
        </p:nvSpPr>
        <p:spPr>
          <a:xfrm>
            <a:off x="418643" y="440494"/>
            <a:ext cx="11341268" cy="680196"/>
          </a:xfrm>
          <a:prstGeom prst="rect">
            <a:avLst/>
          </a:prstGeom>
        </p:spPr>
        <p:txBody>
          <a:bodyPr/>
          <a:lstStyle/>
          <a:p>
            <a:r>
              <a:rPr lang="en-US" dirty="0"/>
              <a:t>Heading Segoe UI </a:t>
            </a:r>
            <a:r>
              <a:rPr lang="en-US" dirty="0" err="1"/>
              <a:t>Semibold</a:t>
            </a:r>
            <a:r>
              <a:rPr lang="en-US" dirty="0"/>
              <a:t> 32</a:t>
            </a:r>
          </a:p>
        </p:txBody>
      </p:sp>
      <p:sp>
        <p:nvSpPr>
          <p:cNvPr id="3" name="Footer Placeholder 1">
            <a:extLst>
              <a:ext uri="{FF2B5EF4-FFF2-40B4-BE49-F238E27FC236}">
                <a16:creationId xmlns:a16="http://schemas.microsoft.com/office/drawing/2014/main" id="{4AB14B75-E6F5-49E7-9565-CB0BD8C80FC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5" name="Text Placeholder 5">
            <a:extLst>
              <a:ext uri="{FF2B5EF4-FFF2-40B4-BE49-F238E27FC236}">
                <a16:creationId xmlns:a16="http://schemas.microsoft.com/office/drawing/2014/main" id="{233ACFF6-545B-4ABE-A808-056C023054F8}"/>
              </a:ext>
            </a:extLst>
          </p:cNvPr>
          <p:cNvSpPr>
            <a:spLocks noGrp="1"/>
          </p:cNvSpPr>
          <p:nvPr>
            <p:ph type="body" sz="quarter" idx="10"/>
          </p:nvPr>
        </p:nvSpPr>
        <p:spPr>
          <a:xfrm>
            <a:off x="419100" y="1457326"/>
            <a:ext cx="11341100" cy="1808637"/>
          </a:xfrm>
          <a:prstGeom prst="rect">
            <a:avLst/>
          </a:prstGeom>
        </p:spPr>
        <p:txBody>
          <a:bodyPr l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0050874"/>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Subway - Title and subhea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a:prstGeom prst="rect">
            <a:avLst/>
          </a:prstGeo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18643" y="1083334"/>
            <a:ext cx="11341268" cy="400110"/>
          </a:xfrm>
          <a:prstGeom prst="rect">
            <a:avLst/>
          </a:prstGeom>
        </p:spPr>
        <p:txBody>
          <a:bodyPr lIns="0" tIns="45720" rIns="0" bIns="45720"/>
          <a:lstStyle>
            <a:lvl1pPr>
              <a:defRPr sz="2000">
                <a:solidFill>
                  <a:schemeClr val="tx1"/>
                </a:solidFill>
              </a:defRPr>
            </a:lvl1pPr>
          </a:lstStyle>
          <a:p>
            <a:r>
              <a:rPr lang="en-US" dirty="0"/>
              <a:t>Subheading Segoe UI </a:t>
            </a:r>
            <a:r>
              <a:rPr lang="en-US" dirty="0" err="1"/>
              <a:t>Semibold</a:t>
            </a:r>
            <a:r>
              <a:rPr lang="en-US" dirty="0"/>
              <a:t> 20 </a:t>
            </a:r>
            <a:r>
              <a:rPr lang="en-US" dirty="0" err="1"/>
              <a:t>pt</a:t>
            </a:r>
            <a:endParaRPr lang="en-US" dirty="0"/>
          </a:p>
        </p:txBody>
      </p:sp>
      <p:sp>
        <p:nvSpPr>
          <p:cNvPr id="3" name="Footer Placeholder 1">
            <a:extLst>
              <a:ext uri="{FF2B5EF4-FFF2-40B4-BE49-F238E27FC236}">
                <a16:creationId xmlns:a16="http://schemas.microsoft.com/office/drawing/2014/main" id="{8C54D713-4A25-4AF4-BCFA-A4890754311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58173702"/>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2_Bulleted Text Layout_two colum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a:t>Click to edit Master title style</a:t>
            </a:r>
          </a:p>
        </p:txBody>
      </p:sp>
      <p:sp>
        <p:nvSpPr>
          <p:cNvPr id="10" name="Text Placeholder 9">
            <a:extLst>
              <a:ext uri="{FF2B5EF4-FFF2-40B4-BE49-F238E27FC236}">
                <a16:creationId xmlns:a16="http://schemas.microsoft.com/office/drawing/2014/main" id="{11B26042-856B-4C9B-AE67-D8165C9BFEDC}"/>
              </a:ext>
            </a:extLst>
          </p:cNvPr>
          <p:cNvSpPr>
            <a:spLocks noGrp="1"/>
          </p:cNvSpPr>
          <p:nvPr>
            <p:ph type="body" sz="quarter" idx="15"/>
          </p:nvPr>
        </p:nvSpPr>
        <p:spPr>
          <a:xfrm>
            <a:off x="418643" y="1456896"/>
            <a:ext cx="5578932" cy="1292662"/>
          </a:xfrm>
          <a:prstGeom prst="rect">
            <a:avLst/>
          </a:prstGeom>
          <a:solidFill>
            <a:schemeClr val="bg1">
              <a:lumMod val="95000"/>
            </a:schemeClr>
          </a:solidFill>
        </p:spPr>
        <p:txBody>
          <a:bodyPr wrap="square" lIns="137160" tIns="91440" rIns="137160">
            <a:spAutoFit/>
          </a:bodyPr>
          <a:lstStyle>
            <a:lvl1pPr>
              <a:defRPr sz="2400"/>
            </a:lvl1pPr>
            <a:lvl3pPr marL="342900" indent="-228600">
              <a:buFont typeface="Arial" panose="020B0604020202020204" pitchFamily="34" charset="0"/>
              <a:buChar char="•"/>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dirty="0"/>
              <a:t>Click to edit Master text styles</a:t>
            </a:r>
          </a:p>
          <a:p>
            <a:pPr lvl="1"/>
            <a:r>
              <a:rPr lang="en-US" dirty="0"/>
              <a:t>Second level</a:t>
            </a:r>
          </a:p>
          <a:p>
            <a:pPr lvl="2"/>
            <a:r>
              <a:rPr lang="en-US" dirty="0"/>
              <a:t>Third level</a:t>
            </a:r>
          </a:p>
        </p:txBody>
      </p:sp>
      <p:sp>
        <p:nvSpPr>
          <p:cNvPr id="11" name="Text Placeholder 9">
            <a:extLst>
              <a:ext uri="{FF2B5EF4-FFF2-40B4-BE49-F238E27FC236}">
                <a16:creationId xmlns:a16="http://schemas.microsoft.com/office/drawing/2014/main" id="{9A37ADC6-B611-40D4-8A03-51AD20762D13}"/>
              </a:ext>
            </a:extLst>
          </p:cNvPr>
          <p:cNvSpPr>
            <a:spLocks noGrp="1"/>
          </p:cNvSpPr>
          <p:nvPr>
            <p:ph type="body" sz="quarter" idx="16"/>
          </p:nvPr>
        </p:nvSpPr>
        <p:spPr>
          <a:xfrm>
            <a:off x="6216920" y="1456896"/>
            <a:ext cx="5544007" cy="1318310"/>
          </a:xfrm>
          <a:prstGeom prst="rect">
            <a:avLst/>
          </a:prstGeom>
          <a:solidFill>
            <a:schemeClr val="bg1">
              <a:lumMod val="95000"/>
            </a:schemeClr>
          </a:solidFill>
        </p:spPr>
        <p:txBody>
          <a:bodyPr lIns="137160" tIns="91440" rIns="137160">
            <a:spAutoFit/>
          </a:bodyPr>
          <a:lstStyle>
            <a:lvl1pPr>
              <a:defRPr sz="2400"/>
            </a:lvl1pPr>
            <a:lvl3pPr marL="342900" indent="-228600">
              <a:buFont typeface="Arial" panose="020B0604020202020204" pitchFamily="34" charset="0"/>
              <a:buChar char="•"/>
              <a:defRPr lang="en-US" sz="1800" kern="1200" spc="0" baseline="0" dirty="0" smtClean="0">
                <a:solidFill>
                  <a:schemeClr val="tx1"/>
                </a:solidFill>
                <a:latin typeface="+mn-lt"/>
                <a:ea typeface="+mn-ea"/>
                <a:cs typeface="+mn-cs"/>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dirty="0"/>
              <a:t>Click to edit Master text styles</a:t>
            </a:r>
          </a:p>
          <a:p>
            <a:pPr lvl="1"/>
            <a:r>
              <a:rPr lang="en-US" dirty="0"/>
              <a:t>Second level</a:t>
            </a:r>
          </a:p>
          <a:p>
            <a:pPr marL="342900" marR="0" lvl="2" indent="-22860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dirty="0"/>
              <a:t>Third level</a:t>
            </a:r>
          </a:p>
        </p:txBody>
      </p:sp>
      <p:sp>
        <p:nvSpPr>
          <p:cNvPr id="4" name="Footer Placeholder 1">
            <a:extLst>
              <a:ext uri="{FF2B5EF4-FFF2-40B4-BE49-F238E27FC236}">
                <a16:creationId xmlns:a16="http://schemas.microsoft.com/office/drawing/2014/main" id="{4D18DD19-84C1-423C-9061-7A04BBDE37A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3046590"/>
      </p:ext>
    </p:extLst>
  </p:cSld>
  <p:clrMapOvr>
    <a:masterClrMapping/>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Subway_Bulleted Text Layout_two columns_half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dirty="0"/>
              <a:t>Click to edit Master title style</a:t>
            </a:r>
          </a:p>
        </p:txBody>
      </p:sp>
      <p:sp>
        <p:nvSpPr>
          <p:cNvPr id="8" name="Text Placeholder 7">
            <a:extLst>
              <a:ext uri="{FF2B5EF4-FFF2-40B4-BE49-F238E27FC236}">
                <a16:creationId xmlns:a16="http://schemas.microsoft.com/office/drawing/2014/main" id="{588AB4B6-D71A-4E7E-A4DC-4E0DAEB462DE}"/>
              </a:ext>
            </a:extLst>
          </p:cNvPr>
          <p:cNvSpPr>
            <a:spLocks noGrp="1"/>
          </p:cNvSpPr>
          <p:nvPr>
            <p:ph type="body" sz="quarter" idx="13"/>
          </p:nvPr>
        </p:nvSpPr>
        <p:spPr>
          <a:xfrm>
            <a:off x="418466"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lang="en-US" sz="2000" kern="1200" spc="0" baseline="0" dirty="0">
                <a:solidFill>
                  <a:schemeClr val="tx1"/>
                </a:solidFill>
                <a:latin typeface="+mn-lt"/>
                <a:ea typeface="+mn-ea"/>
                <a:cs typeface="+mn-cs"/>
              </a:defRPr>
            </a:lvl2pPr>
            <a:lvl3pPr marL="571500" indent="-228600">
              <a:buFont typeface="Arial" panose="020B0604020202020204" pitchFamily="34" charset="0"/>
              <a:buChar char="‒"/>
              <a:defRPr/>
            </a:lvl3pPr>
            <a:lvl4pPr marL="228600" indent="0">
              <a:defRPr/>
            </a:lvl4pPr>
            <a:lvl5pPr marL="228600" indent="0">
              <a:defRPr/>
            </a:lvl5pPr>
          </a:lstStyle>
          <a:p>
            <a:pPr lvl="0"/>
            <a:r>
              <a:rPr lang="en-US" dirty="0"/>
              <a:t>Click to edit Master text styles</a:t>
            </a:r>
          </a:p>
          <a:p>
            <a:pPr lvl="1"/>
            <a:r>
              <a:rPr lang="en-US" dirty="0"/>
              <a:t>Second level</a:t>
            </a:r>
          </a:p>
          <a:p>
            <a:pPr lvl="2"/>
            <a:r>
              <a:rPr lang="en-US" dirty="0"/>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7">
            <a:extLst>
              <a:ext uri="{FF2B5EF4-FFF2-40B4-BE49-F238E27FC236}">
                <a16:creationId xmlns:a16="http://schemas.microsoft.com/office/drawing/2014/main" id="{D559A0EC-5ADC-4A1D-99D3-F1FD1CB25EFC}"/>
              </a:ext>
            </a:extLst>
          </p:cNvPr>
          <p:cNvSpPr>
            <a:spLocks noGrp="1"/>
          </p:cNvSpPr>
          <p:nvPr>
            <p:ph type="body" sz="quarter" idx="14"/>
          </p:nvPr>
        </p:nvSpPr>
        <p:spPr>
          <a:xfrm>
            <a:off x="6364951"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sz="2000"/>
            </a:lvl2pPr>
            <a:lvl3pPr marL="628650" indent="-285750">
              <a:defRPr lang="en-US" sz="1800" kern="1200" spc="0" baseline="0" dirty="0">
                <a:solidFill>
                  <a:schemeClr val="tx1"/>
                </a:solidFill>
                <a:latin typeface="+mn-lt"/>
                <a:ea typeface="+mn-ea"/>
                <a:cs typeface="+mn-cs"/>
              </a:defRPr>
            </a:lvl3pPr>
            <a:lvl4pPr marL="228600" indent="0">
              <a:defRPr/>
            </a:lvl4pPr>
            <a:lvl5pPr marL="228600" indent="0">
              <a:defRPr/>
            </a:lvl5pPr>
          </a:lstStyle>
          <a:p>
            <a:pPr lvl="0"/>
            <a:r>
              <a:rPr lang="en-US" dirty="0"/>
              <a:t>Click to edit Master text styles</a:t>
            </a:r>
          </a:p>
          <a:p>
            <a:pPr lvl="1"/>
            <a:r>
              <a:rPr lang="en-US" dirty="0"/>
              <a:t>Second level</a:t>
            </a:r>
          </a:p>
          <a:p>
            <a:pPr marL="571500" marR="0" lvl="2"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pPr>
            <a:r>
              <a:rPr lang="en-US" dirty="0"/>
              <a:t>Third level</a:t>
            </a:r>
          </a:p>
        </p:txBody>
      </p:sp>
      <p:sp>
        <p:nvSpPr>
          <p:cNvPr id="4" name="Footer Placeholder 1">
            <a:extLst>
              <a:ext uri="{FF2B5EF4-FFF2-40B4-BE49-F238E27FC236}">
                <a16:creationId xmlns:a16="http://schemas.microsoft.com/office/drawing/2014/main" id="{33B916B7-8152-49FF-A164-7DD23659B56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90012147"/>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slide 4 with graphic">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3DBC2998-71A9-43F2-9A9A-CB58B56A1E37}"/>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solidFill>
                  <a:schemeClr val="tx1"/>
                </a:solidFill>
              </a:rPr>
              <a:t>Microsoft Power Platform title</a:t>
            </a:r>
            <a:endParaRPr lang="en-US" dirty="0"/>
          </a:p>
        </p:txBody>
      </p:sp>
      <p:sp>
        <p:nvSpPr>
          <p:cNvPr id="10" name="Text Placeholder 10">
            <a:extLst>
              <a:ext uri="{FF2B5EF4-FFF2-40B4-BE49-F238E27FC236}">
                <a16:creationId xmlns:a16="http://schemas.microsoft.com/office/drawing/2014/main" id="{C06B8F6B-A6DD-4FB9-BA5A-AB66B2FD576E}"/>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pic>
        <p:nvPicPr>
          <p:cNvPr id="12" name="Picture 11" descr="A picture containing drawing&#10;&#10;Description automatically generated">
            <a:extLst>
              <a:ext uri="{FF2B5EF4-FFF2-40B4-BE49-F238E27FC236}">
                <a16:creationId xmlns:a16="http://schemas.microsoft.com/office/drawing/2014/main" id="{9B73BE13-DA50-45CC-B851-5F03BEB08259}"/>
              </a:ext>
            </a:extLst>
          </p:cNvPr>
          <p:cNvPicPr>
            <a:picLocks noChangeAspect="1"/>
          </p:cNvPicPr>
          <p:nvPr userDrawn="1"/>
        </p:nvPicPr>
        <p:blipFill>
          <a:blip r:embed="rId2"/>
          <a:stretch>
            <a:fillRect/>
          </a:stretch>
        </p:blipFill>
        <p:spPr>
          <a:xfrm>
            <a:off x="136886" y="159692"/>
            <a:ext cx="3646651" cy="872047"/>
          </a:xfrm>
          <a:prstGeom prst="rect">
            <a:avLst/>
          </a:prstGeom>
        </p:spPr>
      </p:pic>
      <p:pic>
        <p:nvPicPr>
          <p:cNvPr id="13" name="Picture 12">
            <a:extLst>
              <a:ext uri="{FF2B5EF4-FFF2-40B4-BE49-F238E27FC236}">
                <a16:creationId xmlns:a16="http://schemas.microsoft.com/office/drawing/2014/main" id="{D34AE86A-332D-481D-B10D-2B4302CADF28}"/>
              </a:ext>
            </a:extLst>
          </p:cNvPr>
          <p:cNvPicPr>
            <a:picLocks noChangeAspect="1"/>
          </p:cNvPicPr>
          <p:nvPr userDrawn="1"/>
        </p:nvPicPr>
        <p:blipFill rotWithShape="1">
          <a:blip r:embed="rId3"/>
          <a:srcRect l="10604" t="611" r="23628" b="611"/>
          <a:stretch/>
        </p:blipFill>
        <p:spPr>
          <a:xfrm>
            <a:off x="6694286" y="900959"/>
            <a:ext cx="5049680" cy="5056082"/>
          </a:xfrm>
          <a:custGeom>
            <a:avLst/>
            <a:gdLst>
              <a:gd name="connsiteX0" fmla="*/ 2524840 w 5049680"/>
              <a:gd name="connsiteY0" fmla="*/ 0 h 5056082"/>
              <a:gd name="connsiteX1" fmla="*/ 5049680 w 5049680"/>
              <a:gd name="connsiteY1" fmla="*/ 2528041 h 5056082"/>
              <a:gd name="connsiteX2" fmla="*/ 2524840 w 5049680"/>
              <a:gd name="connsiteY2" fmla="*/ 5056082 h 5056082"/>
              <a:gd name="connsiteX3" fmla="*/ 0 w 5049680"/>
              <a:gd name="connsiteY3" fmla="*/ 2528041 h 5056082"/>
              <a:gd name="connsiteX4" fmla="*/ 2524840 w 5049680"/>
              <a:gd name="connsiteY4" fmla="*/ 0 h 50560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49680" h="5056082">
                <a:moveTo>
                  <a:pt x="2524840" y="0"/>
                </a:moveTo>
                <a:cubicBezTo>
                  <a:pt x="3919271" y="0"/>
                  <a:pt x="5049680" y="1131843"/>
                  <a:pt x="5049680" y="2528041"/>
                </a:cubicBezTo>
                <a:cubicBezTo>
                  <a:pt x="5049680" y="3924239"/>
                  <a:pt x="3919271" y="5056082"/>
                  <a:pt x="2524840" y="5056082"/>
                </a:cubicBezTo>
                <a:cubicBezTo>
                  <a:pt x="1130409" y="5056082"/>
                  <a:pt x="0" y="3924239"/>
                  <a:pt x="0" y="2528041"/>
                </a:cubicBezTo>
                <a:cubicBezTo>
                  <a:pt x="0" y="1131843"/>
                  <a:pt x="1130409" y="0"/>
                  <a:pt x="2524840" y="0"/>
                </a:cubicBezTo>
                <a:close/>
              </a:path>
            </a:pathLst>
          </a:custGeom>
        </p:spPr>
      </p:pic>
      <p:sp>
        <p:nvSpPr>
          <p:cNvPr id="14" name="Oval 13">
            <a:extLst>
              <a:ext uri="{FF2B5EF4-FFF2-40B4-BE49-F238E27FC236}">
                <a16:creationId xmlns:a16="http://schemas.microsoft.com/office/drawing/2014/main" id="{9E40B7DA-EF5E-4458-A7D9-CEB3F0FBA948}"/>
              </a:ext>
              <a:ext uri="{C183D7F6-B498-43B3-948B-1728B52AA6E4}">
                <adec:decorative xmlns:adec="http://schemas.microsoft.com/office/drawing/2017/decorative" val="1"/>
              </a:ext>
            </a:extLst>
          </p:cNvPr>
          <p:cNvSpPr/>
          <p:nvPr userDrawn="1"/>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66574218"/>
      </p:ext>
    </p:extLst>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Subway_Bulleted Text Layout_two columns_full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dirty="0"/>
              <a:t>Click to edit Master title style</a:t>
            </a:r>
          </a:p>
        </p:txBody>
      </p:sp>
      <p:sp>
        <p:nvSpPr>
          <p:cNvPr id="10" name="Text Placeholder 9">
            <a:extLst>
              <a:ext uri="{FF2B5EF4-FFF2-40B4-BE49-F238E27FC236}">
                <a16:creationId xmlns:a16="http://schemas.microsoft.com/office/drawing/2014/main" id="{AA943840-546C-404E-809E-352FCE17B65F}"/>
              </a:ext>
            </a:extLst>
          </p:cNvPr>
          <p:cNvSpPr>
            <a:spLocks noGrp="1"/>
          </p:cNvSpPr>
          <p:nvPr>
            <p:ph type="body" sz="quarter" idx="13"/>
          </p:nvPr>
        </p:nvSpPr>
        <p:spPr>
          <a:xfrm>
            <a:off x="418466" y="1456897"/>
            <a:ext cx="5394960" cy="1318310"/>
          </a:xfrm>
          <a:prstGeom prst="rect">
            <a:avLst/>
          </a:prstGeom>
        </p:spPr>
        <p:txBody>
          <a:bodyPr lIns="0" tIns="91440" rIns="0"/>
          <a:lstStyle>
            <a:lvl1pPr>
              <a:defRPr sz="2400"/>
            </a:lvl1pPr>
            <a:lvl2pPr>
              <a:defRPr sz="2000"/>
            </a:lvl2pPr>
            <a:lvl3pPr marL="406400" indent="-285750">
              <a:defRPr lang="en-US" sz="1800" kern="1200" spc="0" baseline="0" dirty="0" smtClean="0">
                <a:solidFill>
                  <a:schemeClr val="tx1"/>
                </a:solidFill>
                <a:latin typeface="+mn-lt"/>
                <a:ea typeface="+mn-ea"/>
                <a:cs typeface="+mn-cs"/>
              </a:defRPr>
            </a:lvl3pPr>
          </a:lstStyle>
          <a:p>
            <a:pPr lvl="0"/>
            <a:r>
              <a:rPr lang="en-US" dirty="0"/>
              <a:t>Click to edit Master text styles</a:t>
            </a:r>
          </a:p>
          <a:p>
            <a:pPr lvl="1"/>
            <a:r>
              <a:rPr lang="en-US" dirty="0"/>
              <a:t>Second level</a:t>
            </a:r>
          </a:p>
          <a:p>
            <a:pPr marL="342900" marR="0" lvl="2" indent="-22225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dirty="0"/>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3922775"/>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9">
            <a:extLst>
              <a:ext uri="{FF2B5EF4-FFF2-40B4-BE49-F238E27FC236}">
                <a16:creationId xmlns:a16="http://schemas.microsoft.com/office/drawing/2014/main" id="{DA872E0C-8851-4885-B5B2-7B1AB1EFE27F}"/>
              </a:ext>
            </a:extLst>
          </p:cNvPr>
          <p:cNvSpPr>
            <a:spLocks noGrp="1"/>
          </p:cNvSpPr>
          <p:nvPr>
            <p:ph type="body" sz="quarter" idx="14"/>
          </p:nvPr>
        </p:nvSpPr>
        <p:spPr>
          <a:xfrm>
            <a:off x="6365127" y="1456897"/>
            <a:ext cx="5408231" cy="1246495"/>
          </a:xfrm>
          <a:prstGeom prst="rect">
            <a:avLst/>
          </a:prstGeom>
        </p:spPr>
        <p:txBody>
          <a:bodyPr lIns="0" tIns="91440" rIns="0"/>
          <a:lstStyle>
            <a:lvl1pPr>
              <a:defRPr sz="2400"/>
            </a:lvl1pPr>
            <a:lvl2pPr>
              <a:defRPr sz="2000"/>
            </a:lvl2pPr>
            <a:lvl3pPr marL="342900" indent="-222250">
              <a:buFont typeface="Arial" panose="020B0604020202020204" pitchFamily="34" charset="0"/>
              <a:buChar char="•"/>
              <a:defRPr/>
            </a:lvl3pPr>
          </a:lstStyle>
          <a:p>
            <a:pPr lvl="0"/>
            <a:r>
              <a:rPr lang="en-US" dirty="0"/>
              <a:t>Click to edit Master text styles</a:t>
            </a:r>
          </a:p>
          <a:p>
            <a:pPr lvl="1"/>
            <a:r>
              <a:rPr lang="en-US" dirty="0"/>
              <a:t>Second level</a:t>
            </a:r>
          </a:p>
          <a:p>
            <a:pPr lvl="2"/>
            <a:r>
              <a:rPr lang="en-US" dirty="0"/>
              <a:t>Third level</a:t>
            </a:r>
          </a:p>
        </p:txBody>
      </p:sp>
      <p:sp>
        <p:nvSpPr>
          <p:cNvPr id="4" name="Footer Placeholder 1">
            <a:extLst>
              <a:ext uri="{FF2B5EF4-FFF2-40B4-BE49-F238E27FC236}">
                <a16:creationId xmlns:a16="http://schemas.microsoft.com/office/drawing/2014/main" id="{9E636679-D287-455E-9B40-9D596B9809A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53153291"/>
      </p:ext>
    </p:extLst>
  </p:cSld>
  <p:clrMapOvr>
    <a:masterClrMapping/>
  </p:clrMapOvr>
  <p:transitio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Closing slide">
    <p:bg>
      <p:bgPr>
        <a:solidFill>
          <a:schemeClr val="accent2"/>
        </a:solidFill>
        <a:effectLst/>
      </p:bgPr>
    </p:bg>
    <p:spTree>
      <p:nvGrpSpPr>
        <p:cNvPr id="1" name=""/>
        <p:cNvGrpSpPr/>
        <p:nvPr/>
      </p:nvGrpSpPr>
      <p:grpSpPr>
        <a:xfrm>
          <a:off x="0" y="0"/>
          <a:ext cx="0" cy="0"/>
          <a:chOff x="0" y="0"/>
          <a:chExt cx="0" cy="0"/>
        </a:xfrm>
      </p:grpSpPr>
      <p:pic>
        <p:nvPicPr>
          <p:cNvPr id="9" name="Picture 8" descr="A close up of a logo&#10;&#10;Description automatically generated">
            <a:extLst>
              <a:ext uri="{FF2B5EF4-FFF2-40B4-BE49-F238E27FC236}">
                <a16:creationId xmlns:a16="http://schemas.microsoft.com/office/drawing/2014/main" id="{627962C6-3D96-4CE6-8E4F-540B7A0E6F3A}"/>
              </a:ext>
            </a:extLst>
          </p:cNvPr>
          <p:cNvPicPr>
            <a:picLocks noChangeAspect="1"/>
          </p:cNvPicPr>
          <p:nvPr userDrawn="1"/>
        </p:nvPicPr>
        <p:blipFill>
          <a:blip r:embed="rId2"/>
          <a:stretch>
            <a:fillRect/>
          </a:stretch>
        </p:blipFill>
        <p:spPr>
          <a:xfrm>
            <a:off x="146409" y="159693"/>
            <a:ext cx="3471501" cy="871754"/>
          </a:xfrm>
          <a:prstGeom prst="rect">
            <a:avLst/>
          </a:prstGeom>
        </p:spPr>
      </p:pic>
      <p:sp>
        <p:nvSpPr>
          <p:cNvPr id="2" name="Footer Placeholder 1">
            <a:extLst>
              <a:ext uri="{FF2B5EF4-FFF2-40B4-BE49-F238E27FC236}">
                <a16:creationId xmlns:a16="http://schemas.microsoft.com/office/drawing/2014/main" id="{48830E1E-F06E-469F-9154-F8DEA4B068FE}"/>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spTree>
    <p:extLst>
      <p:ext uri="{BB962C8B-B14F-4D97-AF65-F5344CB8AC3E}">
        <p14:creationId xmlns:p14="http://schemas.microsoft.com/office/powerpoint/2010/main" val="2306299133"/>
      </p:ext>
    </p:extLst>
  </p:cSld>
  <p:clrMapOvr>
    <a:masterClrMapping/>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userDrawn="1">
  <p:cSld name="Section slide_Blue-Gray Color">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243A5E"/>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243A5E"/>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a:t>Click icon to add picture</a:t>
            </a:r>
          </a:p>
        </p:txBody>
      </p:sp>
    </p:spTree>
    <p:extLst>
      <p:ext uri="{BB962C8B-B14F-4D97-AF65-F5344CB8AC3E}">
        <p14:creationId xmlns:p14="http://schemas.microsoft.com/office/powerpoint/2010/main" val="413742568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a:t>Heading Segoe UI </a:t>
            </a:r>
            <a:r>
              <a:rPr lang="en-US" err="1"/>
              <a:t>Semibold</a:t>
            </a:r>
            <a:r>
              <a:rPr lang="en-US"/>
              <a:t> 32</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16" Type="http://schemas.openxmlformats.org/officeDocument/2006/relationships/slideLayout" Target="../slideLayouts/slideLayout16.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5" Type="http://schemas.openxmlformats.org/officeDocument/2006/relationships/slideLayout" Target="../slideLayouts/slideLayout5.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77" Type="http://schemas.openxmlformats.org/officeDocument/2006/relationships/slideLayout" Target="../slideLayouts/slideLayout77.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80" Type="http://schemas.openxmlformats.org/officeDocument/2006/relationships/slideLayout" Target="../slideLayouts/slideLayout80.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83"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7" Type="http://schemas.openxmlformats.org/officeDocument/2006/relationships/slideLayout" Target="../slideLayouts/slideLayout7.xml"/><Relationship Id="rId71" Type="http://schemas.openxmlformats.org/officeDocument/2006/relationships/slideLayout" Target="../slideLayouts/slideLayout71.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1361B38E-CC75-4B74-AC2B-C0E9D3C55653}"/>
              </a:ext>
            </a:extLst>
          </p:cNvPr>
          <p:cNvSpPr txBox="1"/>
          <p:nvPr userDrawn="1"/>
        </p:nvSpPr>
        <p:spPr>
          <a:xfrm rot="16200000">
            <a:off x="-543855" y="6162563"/>
            <a:ext cx="743793" cy="193899"/>
          </a:xfrm>
          <a:prstGeom prst="rect">
            <a:avLst/>
          </a:prstGeom>
          <a:noFill/>
        </p:spPr>
        <p:txBody>
          <a:bodyPr wrap="none" lIns="0" tIns="0" rIns="0" bIns="0" rtlCol="0" anchor="ctr">
            <a:spAutoFit/>
          </a:bodyPr>
          <a:lstStyle/>
          <a:p>
            <a:pPr algn="ctr">
              <a:lnSpc>
                <a:spcPct val="90000"/>
              </a:lnSpc>
              <a:spcAft>
                <a:spcPts val="600"/>
              </a:spcAft>
            </a:pPr>
            <a:r>
              <a:rPr lang="en-US" sz="700" dirty="0">
                <a:solidFill>
                  <a:schemeClr val="bg1">
                    <a:lumMod val="75000"/>
                  </a:schemeClr>
                </a:solidFill>
              </a:rPr>
              <a:t>Closed captioning</a:t>
            </a:r>
            <a:br>
              <a:rPr lang="en-US" sz="700" dirty="0">
                <a:solidFill>
                  <a:schemeClr val="bg1">
                    <a:lumMod val="75000"/>
                  </a:schemeClr>
                </a:solidFill>
              </a:rPr>
            </a:br>
            <a:r>
              <a:rPr lang="en-US" sz="700" dirty="0">
                <a:solidFill>
                  <a:schemeClr val="bg1">
                    <a:lumMod val="75000"/>
                  </a:schemeClr>
                </a:solidFill>
              </a:rPr>
              <a:t>space demarcation</a:t>
            </a:r>
          </a:p>
        </p:txBody>
      </p:sp>
      <p:cxnSp>
        <p:nvCxnSpPr>
          <p:cNvPr id="16" name="Straight Connector 15">
            <a:extLst>
              <a:ext uri="{FF2B5EF4-FFF2-40B4-BE49-F238E27FC236}">
                <a16:creationId xmlns:a16="http://schemas.microsoft.com/office/drawing/2014/main" id="{C5D3B4B0-D7E4-452E-9052-467D1A357B58}"/>
              </a:ext>
            </a:extLst>
          </p:cNvPr>
          <p:cNvCxnSpPr>
            <a:cxnSpLocks/>
          </p:cNvCxnSpPr>
          <p:nvPr userDrawn="1"/>
        </p:nvCxnSpPr>
        <p:spPr>
          <a:xfrm>
            <a:off x="-97630" y="5670550"/>
            <a:ext cx="90487" cy="0"/>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23" name="Straight Connector 22">
            <a:extLst>
              <a:ext uri="{FF2B5EF4-FFF2-40B4-BE49-F238E27FC236}">
                <a16:creationId xmlns:a16="http://schemas.microsoft.com/office/drawing/2014/main" id="{F3819C2B-33CD-4727-8D19-9778546E3FEE}"/>
              </a:ext>
            </a:extLst>
          </p:cNvPr>
          <p:cNvCxnSpPr>
            <a:cxnSpLocks/>
          </p:cNvCxnSpPr>
          <p:nvPr userDrawn="1"/>
        </p:nvCxnSpPr>
        <p:spPr>
          <a:xfrm>
            <a:off x="-97630" y="6848475"/>
            <a:ext cx="90487" cy="0"/>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20" name="Straight Connector 19">
            <a:extLst>
              <a:ext uri="{FF2B5EF4-FFF2-40B4-BE49-F238E27FC236}">
                <a16:creationId xmlns:a16="http://schemas.microsoft.com/office/drawing/2014/main" id="{888E9C55-8D94-473F-8786-1C75C667BCFC}"/>
              </a:ext>
            </a:extLst>
          </p:cNvPr>
          <p:cNvCxnSpPr>
            <a:cxnSpLocks/>
          </p:cNvCxnSpPr>
          <p:nvPr userDrawn="1"/>
        </p:nvCxnSpPr>
        <p:spPr>
          <a:xfrm>
            <a:off x="-52387" y="5670550"/>
            <a:ext cx="0" cy="1177925"/>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sp>
        <p:nvSpPr>
          <p:cNvPr id="25" name="Title Placeholder 1">
            <a:extLst>
              <a:ext uri="{FF2B5EF4-FFF2-40B4-BE49-F238E27FC236}">
                <a16:creationId xmlns:a16="http://schemas.microsoft.com/office/drawing/2014/main" id="{4119EF2D-4543-40EE-91DF-6710C0B9D024}"/>
              </a:ext>
            </a:extLst>
          </p:cNvPr>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dirty="0"/>
              <a:t>Heading Segoe UI </a:t>
            </a:r>
            <a:r>
              <a:rPr lang="en-US" dirty="0" err="1"/>
              <a:t>Semibold</a:t>
            </a:r>
            <a:r>
              <a:rPr lang="en-US" dirty="0"/>
              <a:t> 28/32</a:t>
            </a:r>
          </a:p>
        </p:txBody>
      </p:sp>
      <p:sp>
        <p:nvSpPr>
          <p:cNvPr id="26" name="Text Placeholder 3">
            <a:extLst>
              <a:ext uri="{FF2B5EF4-FFF2-40B4-BE49-F238E27FC236}">
                <a16:creationId xmlns:a16="http://schemas.microsoft.com/office/drawing/2014/main" id="{8F604C27-E921-4960-8BA2-2AC1D3C8F01C}"/>
              </a:ext>
            </a:extLst>
          </p:cNvPr>
          <p:cNvSpPr>
            <a:spLocks noGrp="1"/>
          </p:cNvSpPr>
          <p:nvPr>
            <p:ph type="body" idx="1"/>
          </p:nvPr>
        </p:nvSpPr>
        <p:spPr>
          <a:xfrm>
            <a:off x="418643" y="1456898"/>
            <a:ext cx="11341268" cy="2492990"/>
          </a:xfrm>
          <a:prstGeom prst="rect">
            <a:avLst/>
          </a:prstGeom>
        </p:spPr>
        <p:txBody>
          <a:bodyPr vert="horz" wrap="square" lIns="0" tIns="91440" rIns="146304" bIns="91440" rtlCol="0">
            <a:spAutoFit/>
          </a:bodyPr>
          <a:lstStyle/>
          <a:p>
            <a:pPr lvl="1"/>
            <a:r>
              <a:rPr lang="en-US" dirty="0"/>
              <a:t>Large: subhead Segoe UI Regular 20/24</a:t>
            </a:r>
          </a:p>
          <a:p>
            <a:pPr lvl="2"/>
            <a:r>
              <a:rPr lang="en-US" dirty="0"/>
              <a:t>Medium: paragraph heading Segoe UI </a:t>
            </a:r>
            <a:r>
              <a:rPr lang="en-US" dirty="0" err="1"/>
              <a:t>Semibold</a:t>
            </a:r>
            <a:r>
              <a:rPr lang="en-US" dirty="0"/>
              <a:t> 14/18</a:t>
            </a:r>
          </a:p>
          <a:p>
            <a:pPr lvl="3"/>
            <a:r>
              <a:rPr lang="en-US" dirty="0"/>
              <a:t>Medium: paragraph body copy Segoe UI Regular 14/18</a:t>
            </a:r>
          </a:p>
          <a:p>
            <a:pPr lvl="4"/>
            <a:r>
              <a:rPr lang="en-US" dirty="0"/>
              <a:t>Small: caption heading Segoe UI Bold 10/12</a:t>
            </a:r>
          </a:p>
          <a:p>
            <a:pPr lvl="6"/>
            <a:r>
              <a:rPr lang="en-US" dirty="0"/>
              <a:t>Small: caption body copy Segoe UI Regular 10/12</a:t>
            </a:r>
          </a:p>
          <a:p>
            <a:pPr lvl="6"/>
            <a:endParaRPr lang="en-US" dirty="0"/>
          </a:p>
          <a:p>
            <a:pPr lvl="6"/>
            <a:endParaRPr lang="en-US" dirty="0"/>
          </a:p>
        </p:txBody>
      </p:sp>
      <p:grpSp>
        <p:nvGrpSpPr>
          <p:cNvPr id="47" name="Group 46">
            <a:extLst>
              <a:ext uri="{FF2B5EF4-FFF2-40B4-BE49-F238E27FC236}">
                <a16:creationId xmlns:a16="http://schemas.microsoft.com/office/drawing/2014/main" id="{B12B7D7E-F93E-479E-B096-FFB15AC1823B}"/>
              </a:ext>
            </a:extLst>
          </p:cNvPr>
          <p:cNvGrpSpPr/>
          <p:nvPr userDrawn="1"/>
        </p:nvGrpSpPr>
        <p:grpSpPr>
          <a:xfrm rot="5400000">
            <a:off x="10578004" y="3897806"/>
            <a:ext cx="4029834" cy="569755"/>
            <a:chOff x="465139" y="4279900"/>
            <a:chExt cx="11082523" cy="1498600"/>
          </a:xfrm>
        </p:grpSpPr>
        <p:sp>
          <p:nvSpPr>
            <p:cNvPr id="48" name="Rectangle 47">
              <a:extLst>
                <a:ext uri="{FF2B5EF4-FFF2-40B4-BE49-F238E27FC236}">
                  <a16:creationId xmlns:a16="http://schemas.microsoft.com/office/drawing/2014/main" id="{6CD4D496-D198-47C6-A152-0C9949828E94}"/>
                </a:ext>
              </a:extLst>
            </p:cNvPr>
            <p:cNvSpPr/>
            <p:nvPr userDrawn="1"/>
          </p:nvSpPr>
          <p:spPr bwMode="auto">
            <a:xfrm>
              <a:off x="5983100" y="4279901"/>
              <a:ext cx="2782281" cy="1498598"/>
            </a:xfrm>
            <a:prstGeom prst="rect">
              <a:avLst/>
            </a:prstGeom>
            <a:solidFill>
              <a:srgbClr val="742774"/>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a:ln>
                    <a:noFill/>
                  </a:ln>
                  <a:solidFill>
                    <a:srgbClr val="FFFFFF"/>
                  </a:solidFill>
                  <a:effectLst/>
                  <a:uLnTx/>
                  <a:uFillTx/>
                  <a:latin typeface="Segoe UI"/>
                  <a:ea typeface="Segoe UI" pitchFamily="34" charset="0"/>
                  <a:cs typeface="Segoe UI" pitchFamily="34" charset="0"/>
                </a:rPr>
                <a:t>Microsoft Power Apps Purple</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R116 G39 B116</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Hex #742774</a:t>
              </a:r>
            </a:p>
          </p:txBody>
        </p:sp>
        <p:sp>
          <p:nvSpPr>
            <p:cNvPr id="49" name="Rectangle 48">
              <a:extLst>
                <a:ext uri="{FF2B5EF4-FFF2-40B4-BE49-F238E27FC236}">
                  <a16:creationId xmlns:a16="http://schemas.microsoft.com/office/drawing/2014/main" id="{01106147-4BEB-40C1-B5EB-8A552CED821D}"/>
                </a:ext>
              </a:extLst>
            </p:cNvPr>
            <p:cNvSpPr/>
            <p:nvPr userDrawn="1"/>
          </p:nvSpPr>
          <p:spPr bwMode="auto">
            <a:xfrm>
              <a:off x="3154167" y="4279900"/>
              <a:ext cx="2827669" cy="1498599"/>
            </a:xfrm>
            <a:prstGeom prst="rect">
              <a:avLst/>
            </a:prstGeom>
            <a:solidFill>
              <a:srgbClr val="0066FF"/>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a:ln>
                    <a:noFill/>
                  </a:ln>
                  <a:solidFill>
                    <a:srgbClr val="FFFFFF"/>
                  </a:solidFill>
                  <a:effectLst/>
                  <a:uLnTx/>
                  <a:uFillTx/>
                  <a:latin typeface="Segoe UI"/>
                  <a:ea typeface="Segoe UI" pitchFamily="34" charset="0"/>
                  <a:cs typeface="Segoe UI" pitchFamily="34" charset="0"/>
                </a:rPr>
                <a:t>Microsoft Power Automate Blue</a:t>
              </a:r>
            </a:p>
            <a:p>
              <a:pPr marL="0" marR="0" lvl="0" indent="0" defTabSz="932472" eaLnBrk="1" fontAlgn="base" latinLnBrk="0" hangingPunct="1">
                <a:lnSpc>
                  <a:spcPct val="100000"/>
                </a:lnSpc>
                <a:spcBef>
                  <a:spcPct val="0"/>
                </a:spcBef>
                <a:spcAft>
                  <a:spcPts val="100"/>
                </a:spcAft>
                <a:buClrTx/>
                <a:buSzTx/>
                <a:buFontTx/>
                <a:buNone/>
                <a:tabLst/>
                <a:defRPr/>
              </a:pPr>
              <a:r>
                <a:rPr kumimoji="0" lang="pt-BR"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R0 G102 B255</a:t>
              </a:r>
            </a:p>
            <a:p>
              <a:pPr marL="0" marR="0" lvl="0" indent="0" defTabSz="932472" eaLnBrk="1" fontAlgn="base" latinLnBrk="0" hangingPunct="1">
                <a:lnSpc>
                  <a:spcPct val="100000"/>
                </a:lnSpc>
                <a:spcBef>
                  <a:spcPct val="0"/>
                </a:spcBef>
                <a:spcAft>
                  <a:spcPts val="100"/>
                </a:spcAft>
                <a:buClrTx/>
                <a:buSzTx/>
                <a:buFontTx/>
                <a:buNone/>
                <a:tabLst/>
                <a:defRPr/>
              </a:pPr>
              <a:r>
                <a:rPr kumimoji="0" lang="pt-BR"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Hex #0066FF</a:t>
              </a:r>
            </a:p>
          </p:txBody>
        </p:sp>
        <p:sp>
          <p:nvSpPr>
            <p:cNvPr id="50" name="Rectangle 49">
              <a:extLst>
                <a:ext uri="{FF2B5EF4-FFF2-40B4-BE49-F238E27FC236}">
                  <a16:creationId xmlns:a16="http://schemas.microsoft.com/office/drawing/2014/main" id="{2A8F9152-B15A-4A8B-96AC-F5FCB735139D}"/>
                </a:ext>
              </a:extLst>
            </p:cNvPr>
            <p:cNvSpPr/>
            <p:nvPr userDrawn="1"/>
          </p:nvSpPr>
          <p:spPr bwMode="auto">
            <a:xfrm>
              <a:off x="465139" y="4279900"/>
              <a:ext cx="2689028" cy="1498600"/>
            </a:xfrm>
            <a:prstGeom prst="rect">
              <a:avLst/>
            </a:prstGeom>
            <a:solidFill>
              <a:srgbClr val="F2C811"/>
            </a:solidFill>
            <a:ln w="6350"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dirty="0">
                  <a:ln>
                    <a:noFill/>
                  </a:ln>
                  <a:solidFill>
                    <a:srgbClr val="191919"/>
                  </a:solidFill>
                  <a:effectLst/>
                  <a:uLnTx/>
                  <a:uFillTx/>
                  <a:latin typeface="Segoe UI"/>
                  <a:ea typeface="Segoe UI" pitchFamily="34" charset="0"/>
                  <a:cs typeface="Segoe UI" pitchFamily="34" charset="0"/>
                </a:rPr>
                <a:t>Microsoft Power BI Yellow</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191919"/>
                  </a:solidFill>
                  <a:effectLst/>
                  <a:uLnTx/>
                  <a:uFillTx/>
                  <a:latin typeface="Segoe UI"/>
                  <a:ea typeface="Segoe UI" pitchFamily="34" charset="0"/>
                  <a:cs typeface="Segoe UI" pitchFamily="34" charset="0"/>
                </a:rPr>
                <a:t>R242 G200 B17</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191919"/>
                  </a:solidFill>
                  <a:effectLst/>
                  <a:uLnTx/>
                  <a:uFillTx/>
                  <a:latin typeface="Segoe UI"/>
                  <a:ea typeface="Segoe UI" pitchFamily="34" charset="0"/>
                  <a:cs typeface="Segoe UI" pitchFamily="34" charset="0"/>
                </a:rPr>
                <a:t>Hex #F2C811</a:t>
              </a:r>
            </a:p>
          </p:txBody>
        </p:sp>
        <p:sp>
          <p:nvSpPr>
            <p:cNvPr id="51" name="Rectangle 50">
              <a:extLst>
                <a:ext uri="{FF2B5EF4-FFF2-40B4-BE49-F238E27FC236}">
                  <a16:creationId xmlns:a16="http://schemas.microsoft.com/office/drawing/2014/main" id="{65B48024-461B-4D03-A197-8E1A06219E27}"/>
                </a:ext>
              </a:extLst>
            </p:cNvPr>
            <p:cNvSpPr/>
            <p:nvPr userDrawn="1"/>
          </p:nvSpPr>
          <p:spPr bwMode="auto">
            <a:xfrm>
              <a:off x="8765381" y="4279901"/>
              <a:ext cx="2782281" cy="1498598"/>
            </a:xfrm>
            <a:prstGeom prst="rect">
              <a:avLst/>
            </a:prstGeom>
            <a:solidFill>
              <a:srgbClr val="0B556A"/>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Microsoft Power Virtual Agents Teal</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R11 G85 B106</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Hex #0B556A</a:t>
              </a:r>
            </a:p>
          </p:txBody>
        </p:sp>
      </p:grpSp>
      <p:grpSp>
        <p:nvGrpSpPr>
          <p:cNvPr id="52" name="Group 51">
            <a:extLst>
              <a:ext uri="{FF2B5EF4-FFF2-40B4-BE49-F238E27FC236}">
                <a16:creationId xmlns:a16="http://schemas.microsoft.com/office/drawing/2014/main" id="{FB1CD805-6DCC-4B62-A049-D5C8186B7FB8}"/>
              </a:ext>
            </a:extLst>
          </p:cNvPr>
          <p:cNvGrpSpPr/>
          <p:nvPr userDrawn="1"/>
        </p:nvGrpSpPr>
        <p:grpSpPr>
          <a:xfrm rot="5400000">
            <a:off x="11534945" y="773099"/>
            <a:ext cx="2115953" cy="569757"/>
            <a:chOff x="465140" y="7280835"/>
            <a:chExt cx="7676186" cy="942415"/>
          </a:xfrm>
        </p:grpSpPr>
        <p:sp>
          <p:nvSpPr>
            <p:cNvPr id="53" name="Rectangle 52">
              <a:extLst>
                <a:ext uri="{FF2B5EF4-FFF2-40B4-BE49-F238E27FC236}">
                  <a16:creationId xmlns:a16="http://schemas.microsoft.com/office/drawing/2014/main" id="{E7B2D146-AE44-4E40-856A-FD223C2B5D2C}"/>
                </a:ext>
              </a:extLst>
            </p:cNvPr>
            <p:cNvSpPr/>
            <p:nvPr/>
          </p:nvSpPr>
          <p:spPr bwMode="auto">
            <a:xfrm>
              <a:off x="465140" y="7280835"/>
              <a:ext cx="2487611" cy="942414"/>
            </a:xfrm>
            <a:prstGeom prst="rect">
              <a:avLst/>
            </a:prstGeom>
            <a:solidFill>
              <a:srgbClr val="191919"/>
            </a:solidFill>
            <a:ln w="6350" cap="flat" cmpd="sng" algn="ctr">
              <a:noFill/>
              <a:prstDash val="solid"/>
              <a:headEnd type="none" w="med" len="med"/>
              <a:tailEnd type="none" w="med" len="med"/>
            </a:ln>
            <a:effectLst/>
          </p:spPr>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a:ln>
                    <a:noFill/>
                  </a:ln>
                  <a:solidFill>
                    <a:srgbClr val="FFFFFF"/>
                  </a:solidFill>
                  <a:effectLst/>
                  <a:uLnTx/>
                  <a:uFillTx/>
                  <a:latin typeface="Segoe UI"/>
                  <a:ea typeface="Segoe UI" pitchFamily="34" charset="0"/>
                  <a:cs typeface="Segoe UI" pitchFamily="34" charset="0"/>
                </a:rPr>
                <a:t>Black</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R0 G0 B0</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Hex #000000</a:t>
              </a:r>
            </a:p>
          </p:txBody>
        </p:sp>
        <p:sp>
          <p:nvSpPr>
            <p:cNvPr id="54" name="Rectangle 53">
              <a:extLst>
                <a:ext uri="{FF2B5EF4-FFF2-40B4-BE49-F238E27FC236}">
                  <a16:creationId xmlns:a16="http://schemas.microsoft.com/office/drawing/2014/main" id="{BB8B66E2-1A0E-4F21-A5EF-5D8E6F4EBDF2}"/>
                </a:ext>
              </a:extLst>
            </p:cNvPr>
            <p:cNvSpPr/>
            <p:nvPr/>
          </p:nvSpPr>
          <p:spPr bwMode="auto">
            <a:xfrm>
              <a:off x="3051346" y="7280835"/>
              <a:ext cx="2487611" cy="942414"/>
            </a:xfrm>
            <a:prstGeom prst="rect">
              <a:avLst/>
            </a:prstGeom>
            <a:solidFill>
              <a:srgbClr val="FFFFFF"/>
            </a:solidFill>
            <a:ln w="6350" cap="flat" cmpd="sng" algn="ctr">
              <a:solidFill>
                <a:srgbClr val="EAEAEA">
                  <a:lumMod val="75000"/>
                </a:srgbClr>
              </a:solidFill>
              <a:prstDash val="solid"/>
              <a:headEnd type="none" w="med" len="med"/>
              <a:tailEnd type="none" w="med" len="med"/>
            </a:ln>
            <a:effectLst/>
          </p:spPr>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a:ln>
                    <a:noFill/>
                  </a:ln>
                  <a:solidFill>
                    <a:srgbClr val="191919"/>
                  </a:solidFill>
                  <a:effectLst/>
                  <a:uLnTx/>
                  <a:uFillTx/>
                  <a:latin typeface="Segoe UI"/>
                  <a:ea typeface="Segoe UI" pitchFamily="34" charset="0"/>
                  <a:cs typeface="Segoe UI" pitchFamily="34" charset="0"/>
                </a:rPr>
                <a:t>White</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191919"/>
                  </a:solidFill>
                  <a:effectLst/>
                  <a:uLnTx/>
                  <a:uFillTx/>
                  <a:latin typeface="Segoe UI"/>
                  <a:ea typeface="Segoe UI" pitchFamily="34" charset="0"/>
                  <a:cs typeface="Segoe UI" pitchFamily="34" charset="0"/>
                </a:rPr>
                <a:t>R255 G255 B255</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191919"/>
                  </a:solidFill>
                  <a:effectLst/>
                  <a:uLnTx/>
                  <a:uFillTx/>
                  <a:latin typeface="Segoe UI"/>
                  <a:ea typeface="Segoe UI" pitchFamily="34" charset="0"/>
                  <a:cs typeface="Segoe UI" pitchFamily="34" charset="0"/>
                </a:rPr>
                <a:t>Hex #FFFFFF</a:t>
              </a:r>
            </a:p>
          </p:txBody>
        </p:sp>
        <p:sp>
          <p:nvSpPr>
            <p:cNvPr id="55" name="Rectangle 54">
              <a:extLst>
                <a:ext uri="{FF2B5EF4-FFF2-40B4-BE49-F238E27FC236}">
                  <a16:creationId xmlns:a16="http://schemas.microsoft.com/office/drawing/2014/main" id="{8DA49CB1-DC7A-42FA-B190-283CC9C65D5B}"/>
                </a:ext>
              </a:extLst>
            </p:cNvPr>
            <p:cNvSpPr/>
            <p:nvPr/>
          </p:nvSpPr>
          <p:spPr bwMode="auto">
            <a:xfrm>
              <a:off x="5653715" y="7280836"/>
              <a:ext cx="2487611" cy="942414"/>
            </a:xfrm>
            <a:prstGeom prst="rect">
              <a:avLst/>
            </a:prstGeom>
            <a:solidFill>
              <a:srgbClr val="EAEAEA"/>
            </a:solidFill>
            <a:ln w="6350" cap="flat" cmpd="sng" algn="ctr">
              <a:solidFill>
                <a:srgbClr val="EAEAEA">
                  <a:lumMod val="75000"/>
                </a:srgbClr>
              </a:solidFill>
              <a:prstDash val="solid"/>
              <a:headEnd type="none" w="med" len="med"/>
              <a:tailEnd type="none" w="med" len="med"/>
            </a:ln>
            <a:effectLst/>
          </p:spPr>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a:ln>
                    <a:noFill/>
                  </a:ln>
                  <a:solidFill>
                    <a:srgbClr val="191919"/>
                  </a:solidFill>
                  <a:effectLst/>
                  <a:uLnTx/>
                  <a:uFillTx/>
                  <a:latin typeface="Segoe UI"/>
                  <a:ea typeface="Segoe UI" pitchFamily="34" charset="0"/>
                  <a:cs typeface="Segoe UI" pitchFamily="34" charset="0"/>
                </a:rPr>
                <a:t>Light gray</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191919"/>
                  </a:solidFill>
                  <a:effectLst/>
                  <a:uLnTx/>
                  <a:uFillTx/>
                  <a:latin typeface="Segoe UI"/>
                  <a:ea typeface="Segoe UI" pitchFamily="34" charset="0"/>
                  <a:cs typeface="Segoe UI" pitchFamily="34" charset="0"/>
                </a:rPr>
                <a:t>R230 G230 B230</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191919"/>
                  </a:solidFill>
                  <a:effectLst/>
                  <a:uLnTx/>
                  <a:uFillTx/>
                  <a:latin typeface="Segoe UI"/>
                  <a:ea typeface="Segoe UI" pitchFamily="34" charset="0"/>
                  <a:cs typeface="Segoe UI" pitchFamily="34" charset="0"/>
                </a:rPr>
                <a:t>Hex #E6E6E6</a:t>
              </a:r>
            </a:p>
          </p:txBody>
        </p:sp>
      </p:grpSp>
      <p:sp>
        <p:nvSpPr>
          <p:cNvPr id="56" name="Rectangle 55">
            <a:extLst>
              <a:ext uri="{FF2B5EF4-FFF2-40B4-BE49-F238E27FC236}">
                <a16:creationId xmlns:a16="http://schemas.microsoft.com/office/drawing/2014/main" id="{A16F1C43-3BF3-4751-8283-6B7655E876BE}"/>
              </a:ext>
            </a:extLst>
          </p:cNvPr>
          <p:cNvSpPr/>
          <p:nvPr userDrawn="1"/>
        </p:nvSpPr>
        <p:spPr bwMode="auto">
          <a:xfrm rot="5400000">
            <a:off x="12282165" y="6262368"/>
            <a:ext cx="621505" cy="569757"/>
          </a:xfrm>
          <a:prstGeom prst="rect">
            <a:avLst/>
          </a:prstGeom>
          <a:solidFill>
            <a:srgbClr val="243A5E"/>
          </a:solidFill>
          <a:ln w="9525" cap="flat" cmpd="sng" algn="ctr">
            <a:noFill/>
            <a:prstDash val="solid"/>
            <a:headEnd type="none" w="med" len="med"/>
            <a:tailEnd type="none" w="med" len="med"/>
          </a:ln>
          <a:effectLst/>
        </p:spPr>
        <p:txBody>
          <a:bodyPr rot="0" spcFirstLastPara="0" vertOverflow="overflow" horzOverflow="overflow" vert="horz" wrap="square" lIns="91440" tIns="45720" rIns="0" bIns="45720" numCol="1" spcCol="0" rtlCol="0" fromWordArt="0" anchor="ctr" anchorCtr="0" forceAA="0" compatLnSpc="1">
            <a:prstTxWarp prst="textNoShape">
              <a:avLst/>
            </a:prstTxWarp>
            <a:noAutofit/>
          </a:bodyPr>
          <a:lstStyle/>
          <a:p>
            <a:pPr defTabSz="914102" fontAlgn="base">
              <a:spcBef>
                <a:spcPct val="0"/>
              </a:spcBef>
              <a:spcAft>
                <a:spcPts val="98"/>
              </a:spcAft>
              <a:defRPr/>
            </a:pPr>
            <a:r>
              <a:rPr lang="en-US" sz="600" b="1" dirty="0">
                <a:solidFill>
                  <a:srgbClr val="FFFFFF"/>
                </a:solidFill>
                <a:ea typeface="Segoe UI" pitchFamily="34" charset="0"/>
                <a:cs typeface="Segoe UI" pitchFamily="34" charset="0"/>
              </a:rPr>
              <a:t>Blue-Gray</a:t>
            </a:r>
          </a:p>
          <a:p>
            <a:pPr defTabSz="932472" fontAlgn="base">
              <a:spcBef>
                <a:spcPct val="0"/>
              </a:spcBef>
              <a:spcAft>
                <a:spcPts val="100"/>
              </a:spcAft>
              <a:defRPr/>
            </a:pPr>
            <a:r>
              <a:rPr lang="en-US" sz="600" dirty="0">
                <a:solidFill>
                  <a:srgbClr val="FFFFFF"/>
                </a:solidFill>
                <a:ea typeface="Segoe UI" pitchFamily="34" charset="0"/>
                <a:cs typeface="Segoe UI" pitchFamily="34" charset="0"/>
              </a:rPr>
              <a:t>Hex #243A5E</a:t>
            </a:r>
          </a:p>
        </p:txBody>
      </p:sp>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52" r:id="rId1"/>
    <p:sldLayoutId id="2147484553" r:id="rId2"/>
    <p:sldLayoutId id="2147484734" r:id="rId3"/>
    <p:sldLayoutId id="2147484735" r:id="rId4"/>
    <p:sldLayoutId id="2147484736" r:id="rId5"/>
    <p:sldLayoutId id="2147484737" r:id="rId6"/>
    <p:sldLayoutId id="2147484583" r:id="rId7"/>
    <p:sldLayoutId id="2147484669" r:id="rId8"/>
    <p:sldLayoutId id="2147484562" r:id="rId9"/>
    <p:sldLayoutId id="2147484728" r:id="rId10"/>
    <p:sldLayoutId id="2147484680" r:id="rId11"/>
    <p:sldLayoutId id="2147484610" r:id="rId12"/>
    <p:sldLayoutId id="2147484684" r:id="rId13"/>
    <p:sldLayoutId id="2147484670" r:id="rId14"/>
    <p:sldLayoutId id="2147484671" r:id="rId15"/>
    <p:sldLayoutId id="2147484682" r:id="rId16"/>
    <p:sldLayoutId id="2147484677" r:id="rId17"/>
    <p:sldLayoutId id="2147484727" r:id="rId18"/>
    <p:sldLayoutId id="2147484691" r:id="rId19"/>
    <p:sldLayoutId id="2147484692" r:id="rId20"/>
    <p:sldLayoutId id="2147484693" r:id="rId21"/>
    <p:sldLayoutId id="2147484694" r:id="rId22"/>
    <p:sldLayoutId id="2147484695" r:id="rId23"/>
    <p:sldLayoutId id="2147484560" r:id="rId24"/>
    <p:sldLayoutId id="2147484580" r:id="rId25"/>
    <p:sldLayoutId id="2147484742" r:id="rId26"/>
    <p:sldLayoutId id="2147484743" r:id="rId27"/>
    <p:sldLayoutId id="2147484744" r:id="rId28"/>
    <p:sldLayoutId id="2147484745" r:id="rId29"/>
    <p:sldLayoutId id="2147484566" r:id="rId30"/>
    <p:sldLayoutId id="2147484696" r:id="rId31"/>
    <p:sldLayoutId id="2147484697" r:id="rId32"/>
    <p:sldLayoutId id="2147484675" r:id="rId33"/>
    <p:sldLayoutId id="2147484676" r:id="rId34"/>
    <p:sldLayoutId id="2147484711" r:id="rId35"/>
    <p:sldLayoutId id="2147484752" r:id="rId36"/>
    <p:sldLayoutId id="2147484721" r:id="rId37"/>
    <p:sldLayoutId id="2147484720" r:id="rId38"/>
    <p:sldLayoutId id="2147484751" r:id="rId39"/>
    <p:sldLayoutId id="2147484726" r:id="rId40"/>
    <p:sldLayoutId id="2147484570" r:id="rId41"/>
    <p:sldLayoutId id="2147484571" r:id="rId42"/>
    <p:sldLayoutId id="2147484572" r:id="rId43"/>
    <p:sldLayoutId id="2147484688" r:id="rId44"/>
    <p:sldLayoutId id="2147484689" r:id="rId45"/>
    <p:sldLayoutId id="2147484690" r:id="rId46"/>
    <p:sldLayoutId id="2147484724" r:id="rId47"/>
    <p:sldLayoutId id="2147484725" r:id="rId48"/>
    <p:sldLayoutId id="2147484722" r:id="rId49"/>
    <p:sldLayoutId id="2147484683" r:id="rId50"/>
    <p:sldLayoutId id="2147484685" r:id="rId51"/>
    <p:sldLayoutId id="2147484673" r:id="rId52"/>
    <p:sldLayoutId id="2147484678" r:id="rId53"/>
    <p:sldLayoutId id="2147484679" r:id="rId54"/>
    <p:sldLayoutId id="2147484717" r:id="rId55"/>
    <p:sldLayoutId id="2147484718" r:id="rId56"/>
    <p:sldLayoutId id="2147484712" r:id="rId57"/>
    <p:sldLayoutId id="2147484713" r:id="rId58"/>
    <p:sldLayoutId id="2147484714" r:id="rId59"/>
    <p:sldLayoutId id="2147484715" r:id="rId60"/>
    <p:sldLayoutId id="2147484716" r:id="rId61"/>
    <p:sldLayoutId id="2147484723" r:id="rId62"/>
    <p:sldLayoutId id="2147484686" r:id="rId63"/>
    <p:sldLayoutId id="2147484674" r:id="rId64"/>
    <p:sldLayoutId id="2147484702" r:id="rId65"/>
    <p:sldLayoutId id="2147484719" r:id="rId66"/>
    <p:sldLayoutId id="2147484701" r:id="rId67"/>
    <p:sldLayoutId id="2147484699" r:id="rId68"/>
    <p:sldLayoutId id="2147484700" r:id="rId69"/>
    <p:sldLayoutId id="2147484703" r:id="rId70"/>
    <p:sldLayoutId id="2147484704" r:id="rId71"/>
    <p:sldLayoutId id="2147484705" r:id="rId72"/>
    <p:sldLayoutId id="2147484706" r:id="rId73"/>
    <p:sldLayoutId id="2147484707" r:id="rId74"/>
    <p:sldLayoutId id="2147484730" r:id="rId75"/>
    <p:sldLayoutId id="2147484710" r:id="rId76"/>
    <p:sldLayoutId id="2147484729" r:id="rId77"/>
    <p:sldLayoutId id="2147484731" r:id="rId78"/>
    <p:sldLayoutId id="2147484732" r:id="rId79"/>
    <p:sldLayoutId id="2147484733" r:id="rId80"/>
    <p:sldLayoutId id="2147484698" r:id="rId81"/>
    <p:sldLayoutId id="2147484746" r:id="rId82"/>
  </p:sldLayoutIdLst>
  <p:transition>
    <p:fade/>
  </p:transition>
  <p:hf sldNum="0" hd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userDrawn="1">
          <p15:clr>
            <a:srgbClr val="C35EA4"/>
          </p15:clr>
        </p15:guide>
        <p15:guide id="32" pos="1498" userDrawn="1">
          <p15:clr>
            <a:srgbClr val="C35EA4"/>
          </p15:clr>
        </p15:guide>
        <p15:guide id="33" pos="2569" userDrawn="1">
          <p15:clr>
            <a:srgbClr val="C35EA4"/>
          </p15:clr>
        </p15:guide>
        <p15:guide id="34" pos="2711" userDrawn="1">
          <p15:clr>
            <a:srgbClr val="C35EA4"/>
          </p15:clr>
        </p15:guide>
        <p15:guide id="35" pos="3778" userDrawn="1">
          <p15:clr>
            <a:srgbClr val="C35EA4"/>
          </p15:clr>
        </p15:guide>
        <p15:guide id="36" pos="3924" userDrawn="1">
          <p15:clr>
            <a:srgbClr val="C35EA4"/>
          </p15:clr>
        </p15:guide>
        <p15:guide id="37" pos="4983" userDrawn="1">
          <p15:clr>
            <a:srgbClr val="C35EA4"/>
          </p15:clr>
        </p15:guide>
        <p15:guide id="38" pos="5127" userDrawn="1">
          <p15:clr>
            <a:srgbClr val="C35EA4"/>
          </p15:clr>
        </p15:guide>
        <p15:guide id="39" pos="6199" userDrawn="1">
          <p15:clr>
            <a:srgbClr val="C35EA4"/>
          </p15:clr>
        </p15:guide>
        <p15:guide id="40" pos="6342" userDrawn="1">
          <p15:clr>
            <a:srgbClr val="C35EA4"/>
          </p15:clr>
        </p15:guide>
        <p15:guide id="41" pos="264" userDrawn="1">
          <p15:clr>
            <a:srgbClr val="F26B43"/>
          </p15:clr>
        </p15:guide>
        <p15:guide id="42" pos="7416" userDrawn="1">
          <p15:clr>
            <a:srgbClr val="F26B43"/>
          </p15:clr>
        </p15:guide>
        <p15:guide id="43" orient="horz" pos="736" userDrawn="1">
          <p15:clr>
            <a:srgbClr val="5ACBF0"/>
          </p15:clr>
        </p15:guide>
        <p15:guide id="44" orient="horz" pos="1360" userDrawn="1">
          <p15:clr>
            <a:srgbClr val="5ACBF0"/>
          </p15:clr>
        </p15:guide>
        <p15:guide id="45" orient="horz" pos="593" userDrawn="1">
          <p15:clr>
            <a:srgbClr val="5ACBF0"/>
          </p15:clr>
        </p15:guide>
        <p15:guide id="46" orient="horz" pos="1484" userDrawn="1">
          <p15:clr>
            <a:srgbClr val="5ACBF0"/>
          </p15:clr>
        </p15:guide>
        <p15:guide id="47" orient="horz" pos="2088" userDrawn="1">
          <p15:clr>
            <a:srgbClr val="5ACBF0"/>
          </p15:clr>
        </p15:guide>
        <p15:guide id="48" orient="horz" pos="2254" userDrawn="1">
          <p15:clr>
            <a:srgbClr val="5ACBF0"/>
          </p15:clr>
        </p15:guide>
        <p15:guide id="49" orient="horz" pos="277" userDrawn="1">
          <p15:clr>
            <a:srgbClr val="F26B43"/>
          </p15:clr>
        </p15:guide>
        <p15:guide id="50" orient="horz" pos="4043" userDrawn="1">
          <p15:clr>
            <a:srgbClr val="F26B43"/>
          </p15:clr>
        </p15:guide>
        <p15:guide id="51" orient="horz" pos="2835" userDrawn="1">
          <p15:clr>
            <a:srgbClr val="5ACBF0"/>
          </p15:clr>
        </p15:guide>
        <p15:guide id="52" orient="horz" pos="2960" userDrawn="1">
          <p15:clr>
            <a:srgbClr val="5ACBF0"/>
          </p15:clr>
        </p15:guide>
        <p15:guide id="54" orient="horz" pos="3690" userDrawn="1">
          <p15:clr>
            <a:srgbClr val="5ACBF0"/>
          </p15:clr>
        </p15:guide>
        <p15:guide id="55" orient="horz" pos="918" userDrawn="1">
          <p15:clr>
            <a:srgbClr val="F26B43"/>
          </p15:clr>
        </p15:guide>
        <p15:guide id="56" orient="horz" pos="3480" userDrawn="1">
          <p15:clr>
            <a:srgbClr val="F26B43"/>
          </p15:clr>
        </p15:guide>
        <p15:guide id="57" orient="horz" pos="3572" userDrawn="1">
          <p15:clr>
            <a:srgbClr val="00000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9BD13-1407-45B7-B725-D41AAC05BF6D}"/>
              </a:ext>
            </a:extLst>
          </p:cNvPr>
          <p:cNvSpPr>
            <a:spLocks noGrp="1"/>
          </p:cNvSpPr>
          <p:nvPr>
            <p:ph type="title"/>
          </p:nvPr>
        </p:nvSpPr>
        <p:spPr>
          <a:xfrm>
            <a:off x="418644" y="2536976"/>
            <a:ext cx="9189910" cy="1784048"/>
          </a:xfrm>
        </p:spPr>
        <p:txBody>
          <a:bodyPr/>
          <a:lstStyle/>
          <a:p>
            <a:r>
              <a:rPr lang="en-US" sz="3200" dirty="0"/>
              <a:t>Module 12:Create Server Side Webpart</a:t>
            </a:r>
          </a:p>
        </p:txBody>
      </p:sp>
      <p:sp>
        <p:nvSpPr>
          <p:cNvPr id="9" name="Product_ECDC" title="Icon of a box">
            <a:extLst>
              <a:ext uri="{FF2B5EF4-FFF2-40B4-BE49-F238E27FC236}">
                <a16:creationId xmlns:a16="http://schemas.microsoft.com/office/drawing/2014/main" id="{562F70F2-0B10-40B3-BB27-6AE565A2CBA2}"/>
              </a:ext>
            </a:extLst>
          </p:cNvPr>
          <p:cNvSpPr>
            <a:spLocks noChangeAspect="1" noEditPoints="1"/>
          </p:cNvSpPr>
          <p:nvPr/>
        </p:nvSpPr>
        <p:spPr bwMode="auto">
          <a:xfrm>
            <a:off x="10169477" y="2788282"/>
            <a:ext cx="1129839" cy="1271106"/>
          </a:xfrm>
          <a:custGeom>
            <a:avLst/>
            <a:gdLst>
              <a:gd name="T0" fmla="*/ 3623 w 3623"/>
              <a:gd name="T1" fmla="*/ 906 h 4076"/>
              <a:gd name="T2" fmla="*/ 1812 w 3623"/>
              <a:gd name="T3" fmla="*/ 1812 h 4076"/>
              <a:gd name="T4" fmla="*/ 0 w 3623"/>
              <a:gd name="T5" fmla="*/ 906 h 4076"/>
              <a:gd name="T6" fmla="*/ 906 w 3623"/>
              <a:gd name="T7" fmla="*/ 453 h 4076"/>
              <a:gd name="T8" fmla="*/ 2699 w 3623"/>
              <a:gd name="T9" fmla="*/ 1358 h 4076"/>
              <a:gd name="T10" fmla="*/ 3623 w 3623"/>
              <a:gd name="T11" fmla="*/ 906 h 4076"/>
              <a:gd name="T12" fmla="*/ 1812 w 3623"/>
              <a:gd name="T13" fmla="*/ 0 h 4076"/>
              <a:gd name="T14" fmla="*/ 0 w 3623"/>
              <a:gd name="T15" fmla="*/ 906 h 4076"/>
              <a:gd name="T16" fmla="*/ 0 w 3623"/>
              <a:gd name="T17" fmla="*/ 3171 h 4076"/>
              <a:gd name="T18" fmla="*/ 1812 w 3623"/>
              <a:gd name="T19" fmla="*/ 4076 h 4076"/>
              <a:gd name="T20" fmla="*/ 3623 w 3623"/>
              <a:gd name="T21" fmla="*/ 3171 h 4076"/>
              <a:gd name="T22" fmla="*/ 3623 w 3623"/>
              <a:gd name="T23" fmla="*/ 906 h 4076"/>
              <a:gd name="T24" fmla="*/ 1812 w 3623"/>
              <a:gd name="T25" fmla="*/ 1812 h 4076"/>
              <a:gd name="T26" fmla="*/ 1812 w 3623"/>
              <a:gd name="T27" fmla="*/ 4076 h 40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23" h="4076">
                <a:moveTo>
                  <a:pt x="3623" y="906"/>
                </a:moveTo>
                <a:lnTo>
                  <a:pt x="1812" y="1812"/>
                </a:lnTo>
                <a:lnTo>
                  <a:pt x="0" y="906"/>
                </a:lnTo>
                <a:moveTo>
                  <a:pt x="906" y="453"/>
                </a:moveTo>
                <a:lnTo>
                  <a:pt x="2699" y="1358"/>
                </a:lnTo>
                <a:moveTo>
                  <a:pt x="3623" y="906"/>
                </a:moveTo>
                <a:lnTo>
                  <a:pt x="1812" y="0"/>
                </a:lnTo>
                <a:lnTo>
                  <a:pt x="0" y="906"/>
                </a:lnTo>
                <a:lnTo>
                  <a:pt x="0" y="3171"/>
                </a:lnTo>
                <a:lnTo>
                  <a:pt x="1812" y="4076"/>
                </a:lnTo>
                <a:lnTo>
                  <a:pt x="3623" y="3171"/>
                </a:lnTo>
                <a:lnTo>
                  <a:pt x="3623" y="906"/>
                </a:lnTo>
                <a:moveTo>
                  <a:pt x="1812" y="1812"/>
                </a:moveTo>
                <a:lnTo>
                  <a:pt x="1812" y="4076"/>
                </a:lnTo>
              </a:path>
            </a:pathLst>
          </a:cu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91919"/>
              </a:solidFill>
              <a:effectLst/>
              <a:uLnTx/>
              <a:uFillTx/>
              <a:latin typeface="Segoe UI"/>
              <a:ea typeface="+mn-ea"/>
              <a:cs typeface="+mn-cs"/>
            </a:endParaRPr>
          </a:p>
        </p:txBody>
      </p:sp>
    </p:spTree>
    <p:extLst>
      <p:ext uri="{BB962C8B-B14F-4D97-AF65-F5344CB8AC3E}">
        <p14:creationId xmlns:p14="http://schemas.microsoft.com/office/powerpoint/2010/main" val="220784601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a:extLst>
              <a:ext uri="{FF2B5EF4-FFF2-40B4-BE49-F238E27FC236}">
                <a16:creationId xmlns:a16="http://schemas.microsoft.com/office/drawing/2014/main" id="{F0A56F51-4A3E-CFFD-1B72-BBAEC6DBC445}"/>
              </a:ext>
            </a:extLst>
          </p:cNvPr>
          <p:cNvSpPr>
            <a:spLocks noGrp="1"/>
          </p:cNvSpPr>
          <p:nvPr>
            <p:ph type="title"/>
          </p:nvPr>
        </p:nvSpPr>
        <p:spPr>
          <a:xfrm>
            <a:off x="418643" y="3088902"/>
            <a:ext cx="2171134" cy="680196"/>
          </a:xfrm>
        </p:spPr>
        <p:txBody>
          <a:bodyPr/>
          <a:lstStyle/>
          <a:p>
            <a:r>
              <a:rPr lang="en-IN" dirty="0"/>
              <a:t>Module 12</a:t>
            </a:r>
          </a:p>
        </p:txBody>
      </p:sp>
      <p:sp>
        <p:nvSpPr>
          <p:cNvPr id="22" name="Text Placeholder 21">
            <a:extLst>
              <a:ext uri="{FF2B5EF4-FFF2-40B4-BE49-F238E27FC236}">
                <a16:creationId xmlns:a16="http://schemas.microsoft.com/office/drawing/2014/main" id="{D88E0093-70AB-B213-4139-79A142731C8D}"/>
              </a:ext>
            </a:extLst>
          </p:cNvPr>
          <p:cNvSpPr>
            <a:spLocks noGrp="1"/>
          </p:cNvSpPr>
          <p:nvPr>
            <p:ph type="body" sz="quarter" idx="21"/>
          </p:nvPr>
        </p:nvSpPr>
        <p:spPr>
          <a:xfrm>
            <a:off x="3391787" y="1190810"/>
            <a:ext cx="8381570" cy="1497158"/>
          </a:xfrm>
        </p:spPr>
        <p:txBody>
          <a:bodyPr/>
          <a:lstStyle/>
          <a:p>
            <a:pPr marL="457200" indent="-457200">
              <a:buFont typeface="Wingdings" panose="05000000000000000000" pitchFamily="2" charset="2"/>
              <a:buChar char="§"/>
            </a:pPr>
            <a:r>
              <a:rPr lang="en-US" sz="2400" dirty="0"/>
              <a:t>Setup development Environment</a:t>
            </a:r>
          </a:p>
          <a:p>
            <a:pPr marL="457200" indent="-457200">
              <a:buFont typeface="Wingdings" panose="05000000000000000000" pitchFamily="2" charset="2"/>
              <a:buChar char="§"/>
            </a:pPr>
            <a:r>
              <a:rPr lang="en-US" sz="2400" dirty="0"/>
              <a:t>Develop </a:t>
            </a:r>
            <a:r>
              <a:rPr lang="en-US" sz="2400" dirty="0" err="1"/>
              <a:t>.Net</a:t>
            </a:r>
            <a:r>
              <a:rPr lang="en-US" sz="2400" dirty="0"/>
              <a:t> Webpart</a:t>
            </a:r>
          </a:p>
        </p:txBody>
      </p:sp>
      <p:sp>
        <p:nvSpPr>
          <p:cNvPr id="26" name="Title 20">
            <a:extLst>
              <a:ext uri="{FF2B5EF4-FFF2-40B4-BE49-F238E27FC236}">
                <a16:creationId xmlns:a16="http://schemas.microsoft.com/office/drawing/2014/main" id="{A5B17090-EB99-7A66-535F-C01C424C78E9}"/>
              </a:ext>
            </a:extLst>
          </p:cNvPr>
          <p:cNvSpPr txBox="1">
            <a:spLocks/>
          </p:cNvSpPr>
          <p:nvPr/>
        </p:nvSpPr>
        <p:spPr>
          <a:xfrm>
            <a:off x="3391787" y="357843"/>
            <a:ext cx="9630389" cy="1001055"/>
          </a:xfrm>
          <a:prstGeom prst="rect">
            <a:avLst/>
          </a:prstGeom>
        </p:spPr>
        <p:txBody>
          <a:bodyPr vert="horz" wrap="square" lIns="0" tIns="91440" rIns="146304" bIns="91440" rtlCol="0" anchor="ctr">
            <a:noAutofit/>
          </a:bodyPr>
          <a:lstStyle>
            <a:lvl1pPr algn="l" defTabSz="914367" rtl="0" eaLnBrk="1" latinLnBrk="0" hangingPunct="1">
              <a:lnSpc>
                <a:spcPct val="90000"/>
              </a:lnSpc>
              <a:spcBef>
                <a:spcPct val="0"/>
              </a:spcBef>
              <a:buNone/>
              <a:defRPr lang="en-US" sz="3200" b="0" kern="1200" cap="none" spc="-49" baseline="0">
                <a:ln w="3175">
                  <a:noFill/>
                </a:ln>
                <a:solidFill>
                  <a:schemeClr val="bg1"/>
                </a:solidFill>
                <a:effectLst/>
                <a:latin typeface="+mj-lt"/>
                <a:ea typeface="+mn-ea"/>
                <a:cs typeface="Segoe UI" pitchFamily="34" charset="0"/>
              </a:defRPr>
            </a:lvl1pPr>
          </a:lstStyle>
          <a:p>
            <a:r>
              <a:rPr lang="en-IN" sz="3200" dirty="0">
                <a:solidFill>
                  <a:schemeClr val="tx1"/>
                </a:solidFill>
              </a:rPr>
              <a:t>Create Server Side Webpart</a:t>
            </a:r>
            <a:endParaRPr lang="en-IN" dirty="0">
              <a:solidFill>
                <a:schemeClr val="tx1"/>
              </a:solidFill>
            </a:endParaRPr>
          </a:p>
        </p:txBody>
      </p:sp>
    </p:spTree>
    <p:extLst>
      <p:ext uri="{BB962C8B-B14F-4D97-AF65-F5344CB8AC3E}">
        <p14:creationId xmlns:p14="http://schemas.microsoft.com/office/powerpoint/2010/main" val="150262339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6798D-C107-46A4-F690-5DC74008C2A1}"/>
              </a:ext>
            </a:extLst>
          </p:cNvPr>
          <p:cNvSpPr>
            <a:spLocks noGrp="1"/>
          </p:cNvSpPr>
          <p:nvPr>
            <p:ph type="title"/>
          </p:nvPr>
        </p:nvSpPr>
        <p:spPr/>
        <p:txBody>
          <a:bodyPr/>
          <a:lstStyle/>
          <a:p>
            <a:r>
              <a:rPr lang="en-IN" dirty="0"/>
              <a:t>Develop </a:t>
            </a:r>
            <a:r>
              <a:rPr lang="en-IN" dirty="0" err="1"/>
              <a:t>.Net</a:t>
            </a:r>
            <a:r>
              <a:rPr lang="en-IN" dirty="0"/>
              <a:t> Webpart</a:t>
            </a:r>
          </a:p>
        </p:txBody>
      </p:sp>
      <p:sp>
        <p:nvSpPr>
          <p:cNvPr id="3" name="Text Placeholder 2">
            <a:extLst>
              <a:ext uri="{FF2B5EF4-FFF2-40B4-BE49-F238E27FC236}">
                <a16:creationId xmlns:a16="http://schemas.microsoft.com/office/drawing/2014/main" id="{01C14C1C-D8FE-F5E0-CBF7-7714DEF3102C}"/>
              </a:ext>
            </a:extLst>
          </p:cNvPr>
          <p:cNvSpPr>
            <a:spLocks noGrp="1"/>
          </p:cNvSpPr>
          <p:nvPr>
            <p:ph type="body" sz="quarter" idx="10"/>
          </p:nvPr>
        </p:nvSpPr>
        <p:spPr>
          <a:xfrm>
            <a:off x="419100" y="1457326"/>
            <a:ext cx="11341100" cy="1316194"/>
          </a:xfrm>
        </p:spPr>
        <p:txBody>
          <a:bodyPr/>
          <a:lstStyle/>
          <a:p>
            <a:r>
              <a:rPr lang="en-US" dirty="0"/>
              <a:t>Prerequisites</a:t>
            </a:r>
          </a:p>
          <a:p>
            <a:pPr marL="342900" lvl="1" indent="-342900">
              <a:buFont typeface="Arial" panose="020B0604020202020204" pitchFamily="34" charset="0"/>
              <a:buChar char="•"/>
            </a:pPr>
            <a:r>
              <a:rPr lang="en-US" dirty="0"/>
              <a:t>Supported editions of Microsoft Windows and SharePoint.</a:t>
            </a:r>
          </a:p>
          <a:p>
            <a:pPr marL="342900" lvl="1" indent="-342900">
              <a:buFont typeface="Arial" panose="020B0604020202020204" pitchFamily="34" charset="0"/>
              <a:buChar char="•"/>
            </a:pPr>
            <a:r>
              <a:rPr lang="en-US" dirty="0"/>
              <a:t>Visual Studio 2017 or Azure DevOps Services.</a:t>
            </a:r>
            <a:endParaRPr lang="en-IN" dirty="0"/>
          </a:p>
        </p:txBody>
      </p:sp>
    </p:spTree>
    <p:extLst>
      <p:ext uri="{BB962C8B-B14F-4D97-AF65-F5344CB8AC3E}">
        <p14:creationId xmlns:p14="http://schemas.microsoft.com/office/powerpoint/2010/main" val="427991906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92321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icrosoft Power Platform Template">
  <a:themeElements>
    <a:clrScheme name="Dynamics365">
      <a:dk1>
        <a:srgbClr val="000000"/>
      </a:dk1>
      <a:lt1>
        <a:srgbClr val="FFFFFF"/>
      </a:lt1>
      <a:dk2>
        <a:srgbClr val="243A5E"/>
      </a:dk2>
      <a:lt2>
        <a:srgbClr val="E6E6E6"/>
      </a:lt2>
      <a:accent1>
        <a:srgbClr val="0078D4"/>
      </a:accent1>
      <a:accent2>
        <a:srgbClr val="243A5E"/>
      </a:accent2>
      <a:accent3>
        <a:srgbClr val="4CCBED"/>
      </a:accent3>
      <a:accent4>
        <a:srgbClr val="1392B4"/>
      </a:accent4>
      <a:accent5>
        <a:srgbClr val="0B556A"/>
      </a:accent5>
      <a:accent6>
        <a:srgbClr val="737373"/>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358DD63460F6D46982CDFCFF3E015F7" ma:contentTypeVersion="8" ma:contentTypeDescription="Create a new document." ma:contentTypeScope="" ma:versionID="d4c95c701b69dc54ce68342230fc4205">
  <xsd:schema xmlns:xsd="http://www.w3.org/2001/XMLSchema" xmlns:xs="http://www.w3.org/2001/XMLSchema" xmlns:p="http://schemas.microsoft.com/office/2006/metadata/properties" xmlns:ns1="http://schemas.microsoft.com/sharepoint/v3" xmlns:ns2="7e96d60b-db1d-44a2-8be4-a128982f8e65" xmlns:ns3="76e03480-8cba-4236-ba8e-c2eaec5d39d6" targetNamespace="http://schemas.microsoft.com/office/2006/metadata/properties" ma:root="true" ma:fieldsID="7b3ec7c302ac4ba5bc825fb57c2e71f6" ns1:_="" ns2:_="" ns3:_="">
    <xsd:import namespace="http://schemas.microsoft.com/sharepoint/v3"/>
    <xsd:import namespace="7e96d60b-db1d-44a2-8be4-a128982f8e65"/>
    <xsd:import namespace="76e03480-8cba-4236-ba8e-c2eaec5d39d6"/>
    <xsd:element name="properties">
      <xsd:complexType>
        <xsd:sequence>
          <xsd:element name="documentManagement">
            <xsd:complexType>
              <xsd:all>
                <xsd:element ref="ns2:MediaServiceMetadata" minOccurs="0"/>
                <xsd:element ref="ns2:MediaServiceFastMetadata" minOccurs="0"/>
                <xsd:element ref="ns1:_ip_UnifiedCompliancePolicyProperties" minOccurs="0"/>
                <xsd:element ref="ns1:_ip_UnifiedCompliancePolicyUIAction"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0" nillable="true" ma:displayName="Unified Compliance Policy Properties" ma:hidden="true" ma:internalName="_ip_UnifiedCompliancePolicyProperties">
      <xsd:simpleType>
        <xsd:restriction base="dms:Note"/>
      </xsd:simpleType>
    </xsd:element>
    <xsd:element name="_ip_UnifiedCompliancePolicyUIAction" ma:index="1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e96d60b-db1d-44a2-8be4-a128982f8e6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76e03480-8cba-4236-ba8e-c2eaec5d39d6"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http://schemas.microsoft.com/office/2006/documentManagement/types"/>
    <ds:schemaRef ds:uri="a4bc753f-e3bb-4cba-8373-da173ea1515c"/>
    <ds:schemaRef ds:uri="http://purl.org/dc/elements/1.1/"/>
    <ds:schemaRef ds:uri="http://schemas.microsoft.com/office/2006/metadata/properties"/>
    <ds:schemaRef ds:uri="http://purl.org/dc/terms/"/>
    <ds:schemaRef ds:uri="http://schemas.openxmlformats.org/package/2006/metadata/core-properties"/>
    <ds:schemaRef ds:uri="http://schemas.microsoft.com/office/infopath/2007/PartnerControls"/>
    <ds:schemaRef ds:uri="10db0749-eddb-4627-97e5-bcd86b41c8cd"/>
    <ds:schemaRef ds:uri="http://www.w3.org/XML/1998/namespace"/>
    <ds:schemaRef ds:uri="http://purl.org/dc/dcmitype/"/>
    <ds:schemaRef ds:uri="http://schemas.microsoft.com/sharepoint/v3"/>
    <ds:schemaRef ds:uri="59afee55-fc30-40da-a84e-ff6fc62c4efa"/>
  </ds:schemaRefs>
</ds:datastoreItem>
</file>

<file path=customXml/itemProps2.xml><?xml version="1.0" encoding="utf-8"?>
<ds:datastoreItem xmlns:ds="http://schemas.openxmlformats.org/officeDocument/2006/customXml" ds:itemID="{6C6BBF93-38BF-47CF-A119-E0FD3267955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e96d60b-db1d-44a2-8be4-a128982f8e65"/>
    <ds:schemaRef ds:uri="76e03480-8cba-4236-ba8e-c2eaec5d39d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3316</TotalTime>
  <Words>45</Words>
  <Application>Microsoft Office PowerPoint</Application>
  <PresentationFormat>Widescreen</PresentationFormat>
  <Paragraphs>11</Paragraphs>
  <Slides>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Arial</vt:lpstr>
      <vt:lpstr>Consolas</vt:lpstr>
      <vt:lpstr>Segoe UI</vt:lpstr>
      <vt:lpstr>Segoe UI Light</vt:lpstr>
      <vt:lpstr>Segoe UI Semibold</vt:lpstr>
      <vt:lpstr>Wingdings</vt:lpstr>
      <vt:lpstr>Microsoft Power Platform Template</vt:lpstr>
      <vt:lpstr>Module 12:Create Server Side Webpart</vt:lpstr>
      <vt:lpstr>Module 12</vt:lpstr>
      <vt:lpstr>Develop .Net Webpart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Microsoft Power Platform</dc:title>
  <dc:creator>Jenkins NS</dc:creator>
  <cp:lastModifiedBy>Jenkins NS</cp:lastModifiedBy>
  <cp:revision>15</cp:revision>
  <dcterms:created xsi:type="dcterms:W3CDTF">2020-04-30T00:33:59Z</dcterms:created>
  <dcterms:modified xsi:type="dcterms:W3CDTF">2024-04-19T11:01:54Z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SetDate">
    <vt:lpwstr>2020-04-30T16:58:44.8526099Z</vt:lpwstr>
  </property>
  <property fmtid="{D5CDD505-2E9C-101B-9397-08002B2CF9AE}" pid="5" name="MSIP_Label_f42aa342-8706-4288-bd11-ebb85995028c_Name">
    <vt:lpwstr>General</vt:lpwstr>
  </property>
  <property fmtid="{D5CDD505-2E9C-101B-9397-08002B2CF9AE}" pid="6" name="MSIP_Label_f42aa342-8706-4288-bd11-ebb85995028c_ActionId">
    <vt:lpwstr>a6dbb04b-5cb4-4cb5-bb6f-3d6af857b37d</vt:lpwstr>
  </property>
  <property fmtid="{D5CDD505-2E9C-101B-9397-08002B2CF9AE}" pid="7" name="MSIP_Label_f42aa342-8706-4288-bd11-ebb85995028c_Extended_MSFT_Method">
    <vt:lpwstr>Automatic</vt:lpwstr>
  </property>
  <property fmtid="{D5CDD505-2E9C-101B-9397-08002B2CF9AE}" pid="8" name="Sensitivity">
    <vt:lpwstr>General</vt:lpwstr>
  </property>
  <property fmtid="{D5CDD505-2E9C-101B-9397-08002B2CF9AE}" pid="9" name="ContentTypeId">
    <vt:lpwstr>0x0101000358DD63460F6D46982CDFCFF3E015F7</vt:lpwstr>
  </property>
</Properties>
</file>