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3"/>
  </p:notesMasterIdLst>
  <p:handoutMasterIdLst>
    <p:handoutMasterId r:id="rId14"/>
  </p:handoutMasterIdLst>
  <p:sldIdLst>
    <p:sldId id="1721" r:id="rId5"/>
    <p:sldId id="1787" r:id="rId6"/>
    <p:sldId id="1798" r:id="rId7"/>
    <p:sldId id="1799" r:id="rId8"/>
    <p:sldId id="1802" r:id="rId9"/>
    <p:sldId id="1800" r:id="rId10"/>
    <p:sldId id="1801"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09D19-6542-4AE4-9578-002F840EFF0C}" v="2" dt="2024-04-16T00:45:01.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addSld modSld sldOrd">
      <pc:chgData name="Jenkins NS" userId="8bdba4d2-1367-40cf-ad35-f59b31261896" providerId="ADAL" clId="{72A09D19-6542-4AE4-9578-002F840EFF0C}" dt="2024-04-16T00:45:57.532" v="46"/>
      <pc:docMkLst>
        <pc:docMk/>
      </pc:docMkLst>
      <pc:sldChg chg="modSp mod">
        <pc:chgData name="Jenkins NS" userId="8bdba4d2-1367-40cf-ad35-f59b31261896" providerId="ADAL" clId="{72A09D19-6542-4AE4-9578-002F840EFF0C}" dt="2024-04-16T00:44:23.695" v="31" actId="20577"/>
        <pc:sldMkLst>
          <pc:docMk/>
          <pc:sldMk cId="2207846016" sldId="1721"/>
        </pc:sldMkLst>
        <pc:spChg chg="mod">
          <ac:chgData name="Jenkins NS" userId="8bdba4d2-1367-40cf-ad35-f59b31261896" providerId="ADAL" clId="{72A09D19-6542-4AE4-9578-002F840EFF0C}" dt="2024-04-16T00:44:23.695" v="31"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4:45.699" v="35"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pChg chg="mod">
          <ac:chgData name="Jenkins NS" userId="8bdba4d2-1367-40cf-ad35-f59b31261896" providerId="ADAL" clId="{72A09D19-6542-4AE4-9578-002F840EFF0C}" dt="2024-04-16T00:44:45.699" v="35" actId="14100"/>
          <ac:spMkLst>
            <pc:docMk/>
            <pc:sldMk cId="1502623397" sldId="1787"/>
            <ac:spMk id="22" creationId="{D88E0093-70AB-B213-4139-79A142731C8D}"/>
          </ac:spMkLst>
        </pc:spChg>
        <pc:spChg chg="mod">
          <ac:chgData name="Jenkins NS" userId="8bdba4d2-1367-40cf-ad35-f59b31261896" providerId="ADAL" clId="{72A09D19-6542-4AE4-9578-002F840EFF0C}" dt="2024-04-16T00:44:37.158" v="33" actId="207"/>
          <ac:spMkLst>
            <pc:docMk/>
            <pc:sldMk cId="1502623397" sldId="1787"/>
            <ac:spMk id="26" creationId="{A5B17090-EB99-7A66-535F-C01C424C78E9}"/>
          </ac:spMkLst>
        </pc:spChg>
      </pc:sldChg>
      <pc:sldChg chg="modSp mod">
        <pc:chgData name="Jenkins NS" userId="8bdba4d2-1367-40cf-ad35-f59b31261896" providerId="ADAL" clId="{72A09D19-6542-4AE4-9578-002F840EFF0C}" dt="2024-04-16T00:45:08.967" v="38"/>
        <pc:sldMkLst>
          <pc:docMk/>
          <pc:sldMk cId="2140756581" sldId="1798"/>
        </pc:sldMkLst>
        <pc:spChg chg="mod">
          <ac:chgData name="Jenkins NS" userId="8bdba4d2-1367-40cf-ad35-f59b31261896" providerId="ADAL" clId="{72A09D19-6542-4AE4-9578-002F840EFF0C}" dt="2024-04-16T00:45:08.967" v="38"/>
          <ac:spMkLst>
            <pc:docMk/>
            <pc:sldMk cId="2140756581" sldId="1798"/>
            <ac:spMk id="2" creationId="{AEDC7849-7A1D-9C20-074C-419D14118140}"/>
          </ac:spMkLst>
        </pc:spChg>
      </pc:sldChg>
      <pc:sldChg chg="modSp mod">
        <pc:chgData name="Jenkins NS" userId="8bdba4d2-1367-40cf-ad35-f59b31261896" providerId="ADAL" clId="{72A09D19-6542-4AE4-9578-002F840EFF0C}" dt="2024-04-16T00:45:16.078" v="39"/>
        <pc:sldMkLst>
          <pc:docMk/>
          <pc:sldMk cId="4279919063" sldId="1799"/>
        </pc:sldMkLst>
        <pc:spChg chg="mod">
          <ac:chgData name="Jenkins NS" userId="8bdba4d2-1367-40cf-ad35-f59b31261896" providerId="ADAL" clId="{72A09D19-6542-4AE4-9578-002F840EFF0C}" dt="2024-04-16T00:45:16.078" v="39"/>
          <ac:spMkLst>
            <pc:docMk/>
            <pc:sldMk cId="4279919063" sldId="1799"/>
            <ac:spMk id="2" creationId="{8EB6798D-C107-46A4-F690-5DC74008C2A1}"/>
          </ac:spMkLst>
        </pc:spChg>
      </pc:sldChg>
      <pc:sldChg chg="modSp add mod">
        <pc:chgData name="Jenkins NS" userId="8bdba4d2-1367-40cf-ad35-f59b31261896" providerId="ADAL" clId="{72A09D19-6542-4AE4-9578-002F840EFF0C}" dt="2024-04-16T00:45:29.458" v="41"/>
        <pc:sldMkLst>
          <pc:docMk/>
          <pc:sldMk cId="1704443791" sldId="1800"/>
        </pc:sldMkLst>
        <pc:spChg chg="mod">
          <ac:chgData name="Jenkins NS" userId="8bdba4d2-1367-40cf-ad35-f59b31261896" providerId="ADAL" clId="{72A09D19-6542-4AE4-9578-002F840EFF0C}" dt="2024-04-16T00:45:29.458" v="41"/>
          <ac:spMkLst>
            <pc:docMk/>
            <pc:sldMk cId="1704443791" sldId="1800"/>
            <ac:spMk id="2" creationId="{AEDC7849-7A1D-9C20-074C-419D14118140}"/>
          </ac:spMkLst>
        </pc:spChg>
      </pc:sldChg>
      <pc:sldChg chg="modSp add mod">
        <pc:chgData name="Jenkins NS" userId="8bdba4d2-1367-40cf-ad35-f59b31261896" providerId="ADAL" clId="{72A09D19-6542-4AE4-9578-002F840EFF0C}" dt="2024-04-16T00:45:41.747" v="43" actId="404"/>
        <pc:sldMkLst>
          <pc:docMk/>
          <pc:sldMk cId="2786424065" sldId="1801"/>
        </pc:sldMkLst>
        <pc:spChg chg="mod">
          <ac:chgData name="Jenkins NS" userId="8bdba4d2-1367-40cf-ad35-f59b31261896" providerId="ADAL" clId="{72A09D19-6542-4AE4-9578-002F840EFF0C}" dt="2024-04-16T00:45:41.747" v="43" actId="404"/>
          <ac:spMkLst>
            <pc:docMk/>
            <pc:sldMk cId="2786424065" sldId="1801"/>
            <ac:spMk id="2" creationId="{8EB6798D-C107-46A4-F690-5DC74008C2A1}"/>
          </ac:spMkLst>
        </pc:spChg>
      </pc:sldChg>
      <pc:sldChg chg="modSp add mod ord">
        <pc:chgData name="Jenkins NS" userId="8bdba4d2-1367-40cf-ad35-f59b31261896" providerId="ADAL" clId="{72A09D19-6542-4AE4-9578-002F840EFF0C}" dt="2024-04-16T00:45:57.532" v="46"/>
        <pc:sldMkLst>
          <pc:docMk/>
          <pc:sldMk cId="1736422324" sldId="1802"/>
        </pc:sldMkLst>
        <pc:spChg chg="mod">
          <ac:chgData name="Jenkins NS" userId="8bdba4d2-1367-40cf-ad35-f59b31261896" providerId="ADAL" clId="{72A09D19-6542-4AE4-9578-002F840EFF0C}" dt="2024-04-16T00:45:57.532" v="46"/>
          <ac:spMkLst>
            <pc:docMk/>
            <pc:sldMk cId="1736422324" sldId="1802"/>
            <ac:spMk id="2" creationId="{8EB6798D-C107-46A4-F690-5DC74008C2A1}"/>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6:14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6:14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35654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10: Working with REST API</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10</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810457"/>
          </a:xfrm>
        </p:spPr>
        <p:txBody>
          <a:bodyPr/>
          <a:lstStyle/>
          <a:p>
            <a:pPr marL="457200" indent="-457200">
              <a:buFont typeface="Wingdings" panose="05000000000000000000" pitchFamily="2" charset="2"/>
              <a:buChar char="§"/>
            </a:pPr>
            <a:r>
              <a:rPr lang="en-US" sz="2400" dirty="0"/>
              <a:t>What SharePoint REST API</a:t>
            </a:r>
          </a:p>
          <a:p>
            <a:pPr marL="457200" indent="-457200">
              <a:buFont typeface="Wingdings" panose="05000000000000000000" pitchFamily="2" charset="2"/>
              <a:buChar char="§"/>
            </a:pPr>
            <a:r>
              <a:rPr lang="en-US" sz="2400" dirty="0"/>
              <a:t>What is the option to access SharePoint data from out side</a:t>
            </a:r>
          </a:p>
          <a:p>
            <a:pPr marL="457200" indent="-457200">
              <a:buFont typeface="Wingdings" panose="05000000000000000000" pitchFamily="2" charset="2"/>
              <a:buChar char="§"/>
            </a:pPr>
            <a:r>
              <a:rPr lang="en-US" sz="2400" dirty="0"/>
              <a:t>What is Clients side object Model?</a:t>
            </a:r>
          </a:p>
          <a:p>
            <a:pPr marL="457200" indent="-457200">
              <a:buFont typeface="Wingdings" panose="05000000000000000000" pitchFamily="2" charset="2"/>
              <a:buChar char="§"/>
            </a:pPr>
            <a:r>
              <a:rPr lang="en-US" sz="2400" dirty="0"/>
              <a:t>REST API cmdlets. </a:t>
            </a:r>
          </a:p>
          <a:p>
            <a:pPr marL="457200" indent="-457200">
              <a:buFont typeface="Wingdings" panose="05000000000000000000" pitchFamily="2" charset="2"/>
              <a:buChar char="§"/>
            </a:pPr>
            <a:r>
              <a:rPr lang="en-US" sz="2400" dirty="0"/>
              <a:t>Use REST API to Access SharePoint content from external application.</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REST API</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What SharePoint REST API</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What is the option to access SharePoint data from out side</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What is Clients side object Model?</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17364223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REST API cmdlets.</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44437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sz="2800" dirty="0"/>
              <a:t>Use REST API to Access SharePoint content from external application.</a:t>
            </a:r>
            <a:endParaRPr lang="en-IN" sz="2800"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27864240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3315</TotalTime>
  <Words>175</Words>
  <Application>Microsoft Office PowerPoint</Application>
  <PresentationFormat>Widescreen</PresentationFormat>
  <Paragraphs>21</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Consolas</vt:lpstr>
      <vt:lpstr>Segoe UI</vt:lpstr>
      <vt:lpstr>Segoe UI Light</vt:lpstr>
      <vt:lpstr>Segoe UI Semibold</vt:lpstr>
      <vt:lpstr>Wingdings</vt:lpstr>
      <vt:lpstr>Microsoft Power Platform Template</vt:lpstr>
      <vt:lpstr>Module 10: Working with REST API</vt:lpstr>
      <vt:lpstr>Module 10</vt:lpstr>
      <vt:lpstr>What SharePoint REST API</vt:lpstr>
      <vt:lpstr>What is the option to access SharePoint data from out side</vt:lpstr>
      <vt:lpstr>What is Clients side object Model?</vt:lpstr>
      <vt:lpstr>REST API cmdlets.</vt:lpstr>
      <vt:lpstr>Use REST API to Access SharePoint content from external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