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1"/>
  </p:notesMasterIdLst>
  <p:handoutMasterIdLst>
    <p:handoutMasterId r:id="rId12"/>
  </p:handoutMasterIdLst>
  <p:sldIdLst>
    <p:sldId id="1721" r:id="rId5"/>
    <p:sldId id="1787" r:id="rId6"/>
    <p:sldId id="1798" r:id="rId7"/>
    <p:sldId id="1799" r:id="rId8"/>
    <p:sldId id="1800" r:id="rId9"/>
    <p:sldId id="1786" r:id="rId1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EBFBF-6347-4115-BB9D-6F12FE59256D}" v="1" dt="2024-04-16T00:49:21.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modSld">
      <pc:chgData name="Jenkins NS" userId="8bdba4d2-1367-40cf-ad35-f59b31261896" providerId="ADAL" clId="{72A09D19-6542-4AE4-9578-002F840EFF0C}" dt="2024-04-16T00:43:55.637" v="9" actId="14100"/>
      <pc:docMkLst>
        <pc:docMk/>
      </pc:docMkLst>
      <pc:sldChg chg="modSp mod">
        <pc:chgData name="Jenkins NS" userId="8bdba4d2-1367-40cf-ad35-f59b31261896" providerId="ADAL" clId="{72A09D19-6542-4AE4-9578-002F840EFF0C}" dt="2024-04-16T00:43:41.693" v="2" actId="20577"/>
        <pc:sldMkLst>
          <pc:docMk/>
          <pc:sldMk cId="2207846016" sldId="1721"/>
        </pc:sldMkLst>
        <pc:spChg chg="mod">
          <ac:chgData name="Jenkins NS" userId="8bdba4d2-1367-40cf-ad35-f59b31261896" providerId="ADAL" clId="{72A09D19-6542-4AE4-9578-002F840EFF0C}" dt="2024-04-16T00:43:41.693" v="2"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3:55.637" v="9"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ldChg>
    </pc:docChg>
  </pc:docChgLst>
  <pc:docChgLst>
    <pc:chgData name="Jenkins NS" userId="8bdba4d2-1367-40cf-ad35-f59b31261896" providerId="ADAL" clId="{D38EBFBF-6347-4115-BB9D-6F12FE59256D}"/>
    <pc:docChg chg="addSld modSld">
      <pc:chgData name="Jenkins NS" userId="8bdba4d2-1367-40cf-ad35-f59b31261896" providerId="ADAL" clId="{D38EBFBF-6347-4115-BB9D-6F12FE59256D}" dt="2024-04-16T00:49:28.072" v="19" actId="20577"/>
      <pc:docMkLst>
        <pc:docMk/>
      </pc:docMkLst>
      <pc:sldChg chg="modSp mod">
        <pc:chgData name="Jenkins NS" userId="8bdba4d2-1367-40cf-ad35-f59b31261896" providerId="ADAL" clId="{D38EBFBF-6347-4115-BB9D-6F12FE59256D}" dt="2024-04-16T00:48:28.116" v="4"/>
        <pc:sldMkLst>
          <pc:docMk/>
          <pc:sldMk cId="2207846016" sldId="1721"/>
        </pc:sldMkLst>
        <pc:spChg chg="mod">
          <ac:chgData name="Jenkins NS" userId="8bdba4d2-1367-40cf-ad35-f59b31261896" providerId="ADAL" clId="{D38EBFBF-6347-4115-BB9D-6F12FE59256D}" dt="2024-04-16T00:48:28.116" v="4"/>
          <ac:spMkLst>
            <pc:docMk/>
            <pc:sldMk cId="2207846016" sldId="1721"/>
            <ac:spMk id="2" creationId="{14E9BD13-1407-45B7-B725-D41AAC05BF6D}"/>
          </ac:spMkLst>
        </pc:spChg>
      </pc:sldChg>
      <pc:sldChg chg="modSp mod">
        <pc:chgData name="Jenkins NS" userId="8bdba4d2-1367-40cf-ad35-f59b31261896" providerId="ADAL" clId="{D38EBFBF-6347-4115-BB9D-6F12FE59256D}" dt="2024-04-16T00:48:55.989" v="10" actId="14100"/>
        <pc:sldMkLst>
          <pc:docMk/>
          <pc:sldMk cId="1502623397" sldId="1787"/>
        </pc:sldMkLst>
        <pc:spChg chg="mod">
          <ac:chgData name="Jenkins NS" userId="8bdba4d2-1367-40cf-ad35-f59b31261896" providerId="ADAL" clId="{D38EBFBF-6347-4115-BB9D-6F12FE59256D}" dt="2024-04-16T00:48:36.269" v="7" actId="20577"/>
          <ac:spMkLst>
            <pc:docMk/>
            <pc:sldMk cId="1502623397" sldId="1787"/>
            <ac:spMk id="21" creationId="{F0A56F51-4A3E-CFFD-1B72-BBAEC6DBC445}"/>
          </ac:spMkLst>
        </pc:spChg>
        <pc:spChg chg="mod">
          <ac:chgData name="Jenkins NS" userId="8bdba4d2-1367-40cf-ad35-f59b31261896" providerId="ADAL" clId="{D38EBFBF-6347-4115-BB9D-6F12FE59256D}" dt="2024-04-16T00:48:55.989" v="10" actId="14100"/>
          <ac:spMkLst>
            <pc:docMk/>
            <pc:sldMk cId="1502623397" sldId="1787"/>
            <ac:spMk id="22" creationId="{D88E0093-70AB-B213-4139-79A142731C8D}"/>
          </ac:spMkLst>
        </pc:spChg>
        <pc:spChg chg="mod">
          <ac:chgData name="Jenkins NS" userId="8bdba4d2-1367-40cf-ad35-f59b31261896" providerId="ADAL" clId="{D38EBFBF-6347-4115-BB9D-6F12FE59256D}" dt="2024-04-16T00:48:33.440" v="5"/>
          <ac:spMkLst>
            <pc:docMk/>
            <pc:sldMk cId="1502623397" sldId="1787"/>
            <ac:spMk id="26" creationId="{A5B17090-EB99-7A66-535F-C01C424C78E9}"/>
          </ac:spMkLst>
        </pc:spChg>
      </pc:sldChg>
      <pc:sldChg chg="modSp mod">
        <pc:chgData name="Jenkins NS" userId="8bdba4d2-1367-40cf-ad35-f59b31261896" providerId="ADAL" clId="{D38EBFBF-6347-4115-BB9D-6F12FE59256D}" dt="2024-04-16T00:49:09.989" v="14" actId="20577"/>
        <pc:sldMkLst>
          <pc:docMk/>
          <pc:sldMk cId="2140756581" sldId="1798"/>
        </pc:sldMkLst>
        <pc:spChg chg="mod">
          <ac:chgData name="Jenkins NS" userId="8bdba4d2-1367-40cf-ad35-f59b31261896" providerId="ADAL" clId="{D38EBFBF-6347-4115-BB9D-6F12FE59256D}" dt="2024-04-16T00:49:09.989" v="14" actId="20577"/>
          <ac:spMkLst>
            <pc:docMk/>
            <pc:sldMk cId="2140756581" sldId="1798"/>
            <ac:spMk id="2" creationId="{AEDC7849-7A1D-9C20-074C-419D14118140}"/>
          </ac:spMkLst>
        </pc:spChg>
      </pc:sldChg>
      <pc:sldChg chg="modSp mod">
        <pc:chgData name="Jenkins NS" userId="8bdba4d2-1367-40cf-ad35-f59b31261896" providerId="ADAL" clId="{D38EBFBF-6347-4115-BB9D-6F12FE59256D}" dt="2024-04-16T00:49:17.832" v="16"/>
        <pc:sldMkLst>
          <pc:docMk/>
          <pc:sldMk cId="4279919063" sldId="1799"/>
        </pc:sldMkLst>
        <pc:spChg chg="mod">
          <ac:chgData name="Jenkins NS" userId="8bdba4d2-1367-40cf-ad35-f59b31261896" providerId="ADAL" clId="{D38EBFBF-6347-4115-BB9D-6F12FE59256D}" dt="2024-04-16T00:49:17.832" v="16"/>
          <ac:spMkLst>
            <pc:docMk/>
            <pc:sldMk cId="4279919063" sldId="1799"/>
            <ac:spMk id="2" creationId="{8EB6798D-C107-46A4-F690-5DC74008C2A1}"/>
          </ac:spMkLst>
        </pc:spChg>
      </pc:sldChg>
      <pc:sldChg chg="modSp add mod">
        <pc:chgData name="Jenkins NS" userId="8bdba4d2-1367-40cf-ad35-f59b31261896" providerId="ADAL" clId="{D38EBFBF-6347-4115-BB9D-6F12FE59256D}" dt="2024-04-16T00:49:28.072" v="19" actId="20577"/>
        <pc:sldMkLst>
          <pc:docMk/>
          <pc:sldMk cId="761392991" sldId="1800"/>
        </pc:sldMkLst>
        <pc:spChg chg="mod">
          <ac:chgData name="Jenkins NS" userId="8bdba4d2-1367-40cf-ad35-f59b31261896" providerId="ADAL" clId="{D38EBFBF-6347-4115-BB9D-6F12FE59256D}" dt="2024-04-16T00:49:28.072" v="19" actId="20577"/>
          <ac:spMkLst>
            <pc:docMk/>
            <pc:sldMk cId="761392991" sldId="1800"/>
            <ac:spMk id="2" creationId="{8EB6798D-C107-46A4-F690-5DC74008C2A1}"/>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6:18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6:18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12:Create Server Side Webpart</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12</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1497158"/>
          </a:xfrm>
        </p:spPr>
        <p:txBody>
          <a:bodyPr/>
          <a:lstStyle/>
          <a:p>
            <a:pPr marL="457200" indent="-457200">
              <a:buFont typeface="Wingdings" panose="05000000000000000000" pitchFamily="2" charset="2"/>
              <a:buChar char="§"/>
            </a:pPr>
            <a:r>
              <a:rPr lang="en-US" sz="2400" dirty="0"/>
              <a:t>Setup development Environment</a:t>
            </a:r>
          </a:p>
          <a:p>
            <a:pPr marL="457200" indent="-457200">
              <a:buFont typeface="Wingdings" panose="05000000000000000000" pitchFamily="2" charset="2"/>
              <a:buChar char="§"/>
            </a:pPr>
            <a:r>
              <a:rPr lang="en-US" sz="2400" dirty="0"/>
              <a:t>Develop </a:t>
            </a:r>
            <a:r>
              <a:rPr lang="en-US" sz="2400" dirty="0" err="1"/>
              <a:t>.Net</a:t>
            </a:r>
            <a:r>
              <a:rPr lang="en-US" sz="2400" dirty="0"/>
              <a:t> Webpart</a:t>
            </a:r>
          </a:p>
          <a:p>
            <a:pPr marL="457200" indent="-457200">
              <a:buFont typeface="Wingdings" panose="05000000000000000000" pitchFamily="2" charset="2"/>
              <a:buChar char="§"/>
            </a:pPr>
            <a:r>
              <a:rPr lang="en-US" sz="2400" dirty="0"/>
              <a:t>Deploy Webpart in Server</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Create Server Side Webpart</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Setup development Environment</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Develop </a:t>
            </a:r>
            <a:r>
              <a:rPr lang="en-IN" dirty="0" err="1"/>
              <a:t>.Net</a:t>
            </a:r>
            <a:r>
              <a:rPr lang="en-IN" dirty="0"/>
              <a:t> Webpart</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Deploy Webpart in Server</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7613929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3315</TotalTime>
  <Words>81</Words>
  <Application>Microsoft Office PowerPoint</Application>
  <PresentationFormat>Widescreen</PresentationFormat>
  <Paragraphs>14</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Consolas</vt:lpstr>
      <vt:lpstr>Segoe UI</vt:lpstr>
      <vt:lpstr>Segoe UI Light</vt:lpstr>
      <vt:lpstr>Segoe UI Semibold</vt:lpstr>
      <vt:lpstr>Wingdings</vt:lpstr>
      <vt:lpstr>Microsoft Power Platform Template</vt:lpstr>
      <vt:lpstr>Module 12:Create Server Side Webpart</vt:lpstr>
      <vt:lpstr>Module 12</vt:lpstr>
      <vt:lpstr>Setup development Environment</vt:lpstr>
      <vt:lpstr>Develop .Net Webpart</vt:lpstr>
      <vt:lpstr>Deploy Webpart in Server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2024-04-16T00:49:30Z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