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3"/>
  </p:notesMasterIdLst>
  <p:handoutMasterIdLst>
    <p:handoutMasterId r:id="rId14"/>
  </p:handoutMasterIdLst>
  <p:sldIdLst>
    <p:sldId id="1721" r:id="rId5"/>
    <p:sldId id="1787" r:id="rId6"/>
    <p:sldId id="1798" r:id="rId7"/>
    <p:sldId id="1800" r:id="rId8"/>
    <p:sldId id="1799" r:id="rId9"/>
    <p:sldId id="1801" r:id="rId10"/>
    <p:sldId id="1802"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FA82FC-EBBB-4089-9713-4914E052943B}" v="7" dt="2024-04-16T01:56:09.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7FA82FC-EBBB-4089-9713-4914E052943B}"/>
    <pc:docChg chg="custSel addSld delSld modSld sldOrd">
      <pc:chgData name="Jenkins NS" userId="8bdba4d2-1367-40cf-ad35-f59b31261896" providerId="ADAL" clId="{C7FA82FC-EBBB-4089-9713-4914E052943B}" dt="2024-04-16T01:57:43.576" v="178" actId="47"/>
      <pc:docMkLst>
        <pc:docMk/>
      </pc:docMkLst>
      <pc:sldChg chg="modSp mod">
        <pc:chgData name="Jenkins NS" userId="8bdba4d2-1367-40cf-ad35-f59b31261896" providerId="ADAL" clId="{C7FA82FC-EBBB-4089-9713-4914E052943B}" dt="2024-04-16T00:15:42.600" v="67" actId="108"/>
        <pc:sldMkLst>
          <pc:docMk/>
          <pc:sldMk cId="2207846016" sldId="1721"/>
        </pc:sldMkLst>
        <pc:spChg chg="mod">
          <ac:chgData name="Jenkins NS" userId="8bdba4d2-1367-40cf-ad35-f59b31261896" providerId="ADAL" clId="{C7FA82FC-EBBB-4089-9713-4914E052943B}" dt="2024-04-16T00:15:42.600" v="67"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6T00:16:41.318" v="72" actId="1410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6T00:16:41.318" v="72" actId="14100"/>
          <ac:spMkLst>
            <pc:docMk/>
            <pc:sldMk cId="1502623397" sldId="1787"/>
            <ac:spMk id="22" creationId="{D88E0093-70AB-B213-4139-79A142731C8D}"/>
          </ac:spMkLst>
        </pc:spChg>
        <pc:spChg chg="mod">
          <ac:chgData name="Jenkins NS" userId="8bdba4d2-1367-40cf-ad35-f59b31261896" providerId="ADAL" clId="{C7FA82FC-EBBB-4089-9713-4914E052943B}" dt="2024-04-16T00:15:52.361" v="69"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modNotesTx">
        <pc:chgData name="Jenkins NS" userId="8bdba4d2-1367-40cf-ad35-f59b31261896" providerId="ADAL" clId="{C7FA82FC-EBBB-4089-9713-4914E052943B}" dt="2024-04-16T01:52:15.989" v="92" actId="20577"/>
        <pc:sldMkLst>
          <pc:docMk/>
          <pc:sldMk cId="2140756581" sldId="1798"/>
        </pc:sldMkLst>
        <pc:spChg chg="mod">
          <ac:chgData name="Jenkins NS" userId="8bdba4d2-1367-40cf-ad35-f59b31261896" providerId="ADAL" clId="{C7FA82FC-EBBB-4089-9713-4914E052943B}" dt="2024-04-16T00:16:52.885" v="74" actId="5793"/>
          <ac:spMkLst>
            <pc:docMk/>
            <pc:sldMk cId="2140756581" sldId="1798"/>
            <ac:spMk id="2" creationId="{AEDC7849-7A1D-9C20-074C-419D14118140}"/>
          </ac:spMkLst>
        </pc:spChg>
        <pc:spChg chg="mod">
          <ac:chgData name="Jenkins NS" userId="8bdba4d2-1367-40cf-ad35-f59b31261896" providerId="ADAL" clId="{C7FA82FC-EBBB-4089-9713-4914E052943B}" dt="2024-04-16T01:49:14.919" v="91"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ord">
        <pc:chgData name="Jenkins NS" userId="8bdba4d2-1367-40cf-ad35-f59b31261896" providerId="ADAL" clId="{C7FA82FC-EBBB-4089-9713-4914E052943B}" dt="2024-04-16T01:54:23.784" v="107" actId="123"/>
        <pc:sldMkLst>
          <pc:docMk/>
          <pc:sldMk cId="4279919063" sldId="1799"/>
        </pc:sldMkLst>
        <pc:spChg chg="mod">
          <ac:chgData name="Jenkins NS" userId="8bdba4d2-1367-40cf-ad35-f59b31261896" providerId="ADAL" clId="{C7FA82FC-EBBB-4089-9713-4914E052943B}" dt="2024-04-16T00:17:04.835" v="75"/>
          <ac:spMkLst>
            <pc:docMk/>
            <pc:sldMk cId="4279919063" sldId="1799"/>
            <ac:spMk id="2" creationId="{8EB6798D-C107-46A4-F690-5DC74008C2A1}"/>
          </ac:spMkLst>
        </pc:spChg>
        <pc:spChg chg="mod">
          <ac:chgData name="Jenkins NS" userId="8bdba4d2-1367-40cf-ad35-f59b31261896" providerId="ADAL" clId="{C7FA82FC-EBBB-4089-9713-4914E052943B}" dt="2024-04-16T01:54:23.784" v="107" actId="123"/>
          <ac:spMkLst>
            <pc:docMk/>
            <pc:sldMk cId="4279919063" sldId="1799"/>
            <ac:spMk id="3" creationId="{01C14C1C-D8FE-F5E0-CBF7-7714DEF3102C}"/>
          </ac:spMkLst>
        </pc:spChg>
      </pc:sldChg>
      <pc:sldChg chg="modSp new mod modNotesTx">
        <pc:chgData name="Jenkins NS" userId="8bdba4d2-1367-40cf-ad35-f59b31261896" providerId="ADAL" clId="{C7FA82FC-EBBB-4089-9713-4914E052943B}" dt="2024-04-16T01:53:36.550" v="105"/>
        <pc:sldMkLst>
          <pc:docMk/>
          <pc:sldMk cId="2194228852" sldId="1800"/>
        </pc:sldMkLst>
        <pc:spChg chg="mod">
          <ac:chgData name="Jenkins NS" userId="8bdba4d2-1367-40cf-ad35-f59b31261896" providerId="ADAL" clId="{C7FA82FC-EBBB-4089-9713-4914E052943B}" dt="2024-04-16T00:17:27.082" v="79"/>
          <ac:spMkLst>
            <pc:docMk/>
            <pc:sldMk cId="2194228852" sldId="1800"/>
            <ac:spMk id="2" creationId="{F2ECF8EA-2FEA-D5D0-9DA5-23CE2289B101}"/>
          </ac:spMkLst>
        </pc:spChg>
        <pc:spChg chg="mod">
          <ac:chgData name="Jenkins NS" userId="8bdba4d2-1367-40cf-ad35-f59b31261896" providerId="ADAL" clId="{C7FA82FC-EBBB-4089-9713-4914E052943B}" dt="2024-04-16T01:53:16.361" v="103" actId="14100"/>
          <ac:spMkLst>
            <pc:docMk/>
            <pc:sldMk cId="2194228852" sldId="1800"/>
            <ac:spMk id="3" creationId="{2438D95D-7B76-52B8-F530-19DED0575E7E}"/>
          </ac:spMkLst>
        </pc:spChg>
      </pc:sldChg>
      <pc:sldChg chg="addSp delSp modSp new mod">
        <pc:chgData name="Jenkins NS" userId="8bdba4d2-1367-40cf-ad35-f59b31261896" providerId="ADAL" clId="{C7FA82FC-EBBB-4089-9713-4914E052943B}" dt="2024-04-16T01:56:21.372" v="123" actId="403"/>
        <pc:sldMkLst>
          <pc:docMk/>
          <pc:sldMk cId="2951972976" sldId="1801"/>
        </pc:sldMkLst>
        <pc:spChg chg="mod">
          <ac:chgData name="Jenkins NS" userId="8bdba4d2-1367-40cf-ad35-f59b31261896" providerId="ADAL" clId="{C7FA82FC-EBBB-4089-9713-4914E052943B}" dt="2024-04-16T00:17:35.563" v="80"/>
          <ac:spMkLst>
            <pc:docMk/>
            <pc:sldMk cId="2951972976" sldId="1801"/>
            <ac:spMk id="2" creationId="{A034D2F4-4F36-9632-6444-B836C8E57DA5}"/>
          </ac:spMkLst>
        </pc:spChg>
        <pc:spChg chg="mod">
          <ac:chgData name="Jenkins NS" userId="8bdba4d2-1367-40cf-ad35-f59b31261896" providerId="ADAL" clId="{C7FA82FC-EBBB-4089-9713-4914E052943B}" dt="2024-04-16T01:55:28.836" v="108"/>
          <ac:spMkLst>
            <pc:docMk/>
            <pc:sldMk cId="2951972976" sldId="1801"/>
            <ac:spMk id="3" creationId="{CF03099E-8569-A330-2274-00324DF42C39}"/>
          </ac:spMkLst>
        </pc:spChg>
        <pc:spChg chg="add del mod">
          <ac:chgData name="Jenkins NS" userId="8bdba4d2-1367-40cf-ad35-f59b31261896" providerId="ADAL" clId="{C7FA82FC-EBBB-4089-9713-4914E052943B}" dt="2024-04-16T01:56:09.680" v="115" actId="478"/>
          <ac:spMkLst>
            <pc:docMk/>
            <pc:sldMk cId="2951972976" sldId="1801"/>
            <ac:spMk id="5" creationId="{0A966492-1287-23C3-C31F-6542364BBA5A}"/>
          </ac:spMkLst>
        </pc:spChg>
        <pc:graphicFrameChg chg="add mod modGraphic">
          <ac:chgData name="Jenkins NS" userId="8bdba4d2-1367-40cf-ad35-f59b31261896" providerId="ADAL" clId="{C7FA82FC-EBBB-4089-9713-4914E052943B}" dt="2024-04-16T01:56:21.372" v="123" actId="403"/>
          <ac:graphicFrameMkLst>
            <pc:docMk/>
            <pc:sldMk cId="2951972976" sldId="1801"/>
            <ac:graphicFrameMk id="4" creationId="{98B751B1-098B-E8C9-762C-6F7C135F4084}"/>
          </ac:graphicFrameMkLst>
        </pc:graphicFrameChg>
      </pc:sldChg>
      <pc:sldChg chg="modSp new mod">
        <pc:chgData name="Jenkins NS" userId="8bdba4d2-1367-40cf-ad35-f59b31261896" providerId="ADAL" clId="{C7FA82FC-EBBB-4089-9713-4914E052943B}" dt="2024-04-16T01:57:40.419" v="176" actId="12"/>
        <pc:sldMkLst>
          <pc:docMk/>
          <pc:sldMk cId="4139677714" sldId="1802"/>
        </pc:sldMkLst>
        <pc:spChg chg="mod">
          <ac:chgData name="Jenkins NS" userId="8bdba4d2-1367-40cf-ad35-f59b31261896" providerId="ADAL" clId="{C7FA82FC-EBBB-4089-9713-4914E052943B}" dt="2024-04-16T01:57:11.104" v="147" actId="20577"/>
          <ac:spMkLst>
            <pc:docMk/>
            <pc:sldMk cId="4139677714" sldId="1802"/>
            <ac:spMk id="2" creationId="{5E8F48A2-33EE-0A8E-B520-ADC30E98EB57}"/>
          </ac:spMkLst>
        </pc:spChg>
        <pc:spChg chg="mod">
          <ac:chgData name="Jenkins NS" userId="8bdba4d2-1367-40cf-ad35-f59b31261896" providerId="ADAL" clId="{C7FA82FC-EBBB-4089-9713-4914E052943B}" dt="2024-04-16T01:57:40.419" v="176" actId="12"/>
          <ac:spMkLst>
            <pc:docMk/>
            <pc:sldMk cId="4139677714" sldId="1802"/>
            <ac:spMk id="3" creationId="{D292BD3F-288A-CFAC-6100-13292B20F7D0}"/>
          </ac:spMkLst>
        </pc:spChg>
      </pc:sldChg>
      <pc:sldChg chg="modSp new del mod">
        <pc:chgData name="Jenkins NS" userId="8bdba4d2-1367-40cf-ad35-f59b31261896" providerId="ADAL" clId="{C7FA82FC-EBBB-4089-9713-4914E052943B}" dt="2024-04-16T01:57:42.514" v="177" actId="47"/>
        <pc:sldMkLst>
          <pc:docMk/>
          <pc:sldMk cId="2524398540" sldId="1803"/>
        </pc:sldMkLst>
        <pc:spChg chg="mod">
          <ac:chgData name="Jenkins NS" userId="8bdba4d2-1367-40cf-ad35-f59b31261896" providerId="ADAL" clId="{C7FA82FC-EBBB-4089-9713-4914E052943B}" dt="2024-04-16T01:57:21.888" v="168" actId="21"/>
          <ac:spMkLst>
            <pc:docMk/>
            <pc:sldMk cId="2524398540" sldId="1803"/>
            <ac:spMk id="2" creationId="{A649F960-F6EA-8772-E361-27E1B669A041}"/>
          </ac:spMkLst>
        </pc:spChg>
      </pc:sldChg>
      <pc:sldChg chg="modSp new del mod">
        <pc:chgData name="Jenkins NS" userId="8bdba4d2-1367-40cf-ad35-f59b31261896" providerId="ADAL" clId="{C7FA82FC-EBBB-4089-9713-4914E052943B}" dt="2024-04-16T01:57:43.576" v="178" actId="47"/>
        <pc:sldMkLst>
          <pc:docMk/>
          <pc:sldMk cId="1563710942" sldId="1804"/>
        </pc:sldMkLst>
        <pc:spChg chg="mod">
          <ac:chgData name="Jenkins NS" userId="8bdba4d2-1367-40cf-ad35-f59b31261896" providerId="ADAL" clId="{C7FA82FC-EBBB-4089-9713-4914E052943B}" dt="2024-04-16T00:18:29.695" v="85"/>
          <ac:spMkLst>
            <pc:docMk/>
            <pc:sldMk cId="1563710942" sldId="1804"/>
            <ac:spMk id="2" creationId="{B4583E02-CD17-D999-468D-8C0F810CC80C}"/>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7:19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7:15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highlight>
                  <a:srgbClr val="FFFFFF"/>
                </a:highlight>
                <a:latin typeface="Segoe UI" panose="020B0502040204020203" pitchFamily="34" charset="0"/>
              </a:rPr>
              <a:t>https://learn.microsoft.com/en-us/sharepoint/sites/user-permissions-and-permission-levels</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60643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3:</a:t>
            </a:r>
            <a:r>
              <a:rPr lang="en-IN" sz="3200" dirty="0"/>
              <a:t>SharePoint Security</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3</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3780089"/>
          </a:xfrm>
        </p:spPr>
        <p:txBody>
          <a:bodyPr/>
          <a:lstStyle/>
          <a:p>
            <a:pPr marL="457200" indent="-457200">
              <a:buFont typeface="Wingdings" panose="05000000000000000000" pitchFamily="2" charset="2"/>
              <a:buChar char="§"/>
            </a:pPr>
            <a:r>
              <a:rPr lang="en-US" sz="2400" dirty="0"/>
              <a:t>Manage SharePoint security.</a:t>
            </a:r>
          </a:p>
          <a:p>
            <a:pPr marL="457200" indent="-457200">
              <a:buFont typeface="Wingdings" panose="05000000000000000000" pitchFamily="2" charset="2"/>
              <a:buChar char="§"/>
            </a:pPr>
            <a:r>
              <a:rPr lang="en-US" sz="2400" dirty="0"/>
              <a:t>Simplify security management with SharePoint groups.</a:t>
            </a:r>
          </a:p>
          <a:p>
            <a:pPr marL="457200" indent="-457200">
              <a:buFont typeface="Wingdings" panose="05000000000000000000" pitchFamily="2" charset="2"/>
              <a:buChar char="§"/>
            </a:pPr>
            <a:r>
              <a:rPr lang="en-US" sz="2400" dirty="0"/>
              <a:t>Define and manage permission levels.</a:t>
            </a:r>
          </a:p>
          <a:p>
            <a:pPr marL="457200" indent="-457200">
              <a:buFont typeface="Wingdings" panose="05000000000000000000" pitchFamily="2" charset="2"/>
              <a:buChar char="§"/>
            </a:pPr>
            <a:r>
              <a:rPr lang="en-US" sz="2400" dirty="0"/>
              <a:t>Handle permission requests.</a:t>
            </a:r>
          </a:p>
          <a:p>
            <a:pPr marL="457200" indent="-457200">
              <a:buFont typeface="Wingdings" panose="05000000000000000000" pitchFamily="2" charset="2"/>
              <a:buChar char="§"/>
            </a:pPr>
            <a:r>
              <a:rPr lang="en-US" sz="2400" dirty="0"/>
              <a:t>Streamlining security with inheritance</a:t>
            </a:r>
          </a:p>
          <a:p>
            <a:pPr marL="457200" indent="-457200">
              <a:buFont typeface="Wingdings" panose="05000000000000000000" pitchFamily="2" charset="2"/>
              <a:buChar char="§"/>
            </a:pPr>
            <a:r>
              <a:rPr lang="en-US" sz="2400" dirty="0"/>
              <a:t>Create and customize SharePoint groups.</a:t>
            </a:r>
          </a:p>
          <a:p>
            <a:pPr marL="457200" indent="-457200">
              <a:buFont typeface="Wingdings" panose="05000000000000000000" pitchFamily="2" charset="2"/>
              <a:buChar char="§"/>
            </a:pPr>
            <a:r>
              <a:rPr lang="en-US" sz="2400" dirty="0"/>
              <a:t>Work with permission inheritance.</a:t>
            </a:r>
          </a:p>
          <a:p>
            <a:pPr marL="457200" indent="-457200">
              <a:buFont typeface="Wingdings" panose="05000000000000000000" pitchFamily="2" charset="2"/>
              <a:buChar char="§"/>
            </a:pPr>
            <a:r>
              <a:rPr lang="en-US" sz="2400" dirty="0"/>
              <a:t>Break and re-establish inheritance</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dirty="0">
                <a:solidFill>
                  <a:schemeClr val="tx1"/>
                </a:solidFill>
              </a:rPr>
              <a:t>SharePoint Security</a:t>
            </a: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sz="3200" dirty="0"/>
              <a:t>Manage SharePoint security.</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2662267"/>
          </a:xfrm>
        </p:spPr>
        <p:txBody>
          <a:bodyPr/>
          <a:lstStyle/>
          <a:p>
            <a:pPr algn="just"/>
            <a:r>
              <a:rPr lang="en-US" sz="1800" b="0" i="0" dirty="0">
                <a:solidFill>
                  <a:srgbClr val="161616"/>
                </a:solidFill>
                <a:effectLst/>
                <a:highlight>
                  <a:srgbClr val="FFFFFF"/>
                </a:highlight>
                <a:latin typeface="Segoe UI" panose="020B0502040204020203" pitchFamily="34" charset="0"/>
              </a:rPr>
              <a:t>Some sites in an enterprise probably contain content that should not be available to all users. For example, proprietary technical information should be accessible only on a need-to-know basis. An intranet portal for employee benefits should be available only to full-time employees, whereas the home page of an Internet Web site is accessible by anonymous clients.</a:t>
            </a:r>
          </a:p>
          <a:p>
            <a:pPr algn="just"/>
            <a:endParaRPr lang="en-US" sz="1800" b="0" i="0" dirty="0">
              <a:solidFill>
                <a:srgbClr val="161616"/>
              </a:solidFill>
              <a:effectLst/>
              <a:highlight>
                <a:srgbClr val="FFFFFF"/>
              </a:highlight>
              <a:latin typeface="Segoe UI" panose="020B0502040204020203" pitchFamily="34" charset="0"/>
            </a:endParaRPr>
          </a:p>
          <a:p>
            <a:pPr algn="just"/>
            <a:r>
              <a:rPr lang="en-US" sz="1800" b="0" i="0" dirty="0">
                <a:solidFill>
                  <a:srgbClr val="161616"/>
                </a:solidFill>
                <a:effectLst/>
                <a:highlight>
                  <a:srgbClr val="FFFFFF"/>
                </a:highlight>
                <a:latin typeface="Segoe UI" panose="020B0502040204020203" pitchFamily="34" charset="0"/>
              </a:rPr>
              <a:t>Permissions control access to sites and site content. You can manage permissions by using SharePoint groups, which control membership. Fine-grained permissions also help to secure content at the item and document level.</a:t>
            </a: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F8EA-2FEA-D5D0-9DA5-23CE2289B101}"/>
              </a:ext>
            </a:extLst>
          </p:cNvPr>
          <p:cNvSpPr>
            <a:spLocks noGrp="1"/>
          </p:cNvSpPr>
          <p:nvPr>
            <p:ph type="title"/>
          </p:nvPr>
        </p:nvSpPr>
        <p:spPr/>
        <p:txBody>
          <a:bodyPr/>
          <a:lstStyle/>
          <a:p>
            <a:r>
              <a:rPr lang="en-US" sz="3200" dirty="0"/>
              <a:t>Define and manage permission levels</a:t>
            </a:r>
            <a:endParaRPr lang="en-IN" dirty="0"/>
          </a:p>
        </p:txBody>
      </p:sp>
      <p:sp>
        <p:nvSpPr>
          <p:cNvPr id="3" name="Text Placeholder 2">
            <a:extLst>
              <a:ext uri="{FF2B5EF4-FFF2-40B4-BE49-F238E27FC236}">
                <a16:creationId xmlns:a16="http://schemas.microsoft.com/office/drawing/2014/main" id="{2438D95D-7B76-52B8-F530-19DED0575E7E}"/>
              </a:ext>
            </a:extLst>
          </p:cNvPr>
          <p:cNvSpPr>
            <a:spLocks noGrp="1"/>
          </p:cNvSpPr>
          <p:nvPr>
            <p:ph type="body" sz="quarter" idx="10"/>
          </p:nvPr>
        </p:nvSpPr>
        <p:spPr>
          <a:xfrm>
            <a:off x="668922" y="1457326"/>
            <a:ext cx="11091277" cy="2302875"/>
          </a:xfrm>
        </p:spPr>
        <p:txBody>
          <a:bodyPr/>
          <a:lstStyle/>
          <a:p>
            <a:pPr marL="342900" indent="-342900">
              <a:buFont typeface="Wingdings" panose="05000000000000000000" pitchFamily="2" charset="2"/>
              <a:buChar char="§"/>
            </a:pPr>
            <a:r>
              <a:rPr lang="en-IN" i="0" dirty="0">
                <a:solidFill>
                  <a:srgbClr val="161616"/>
                </a:solidFill>
                <a:effectLst/>
                <a:highlight>
                  <a:srgbClr val="FFFFFF"/>
                </a:highlight>
                <a:latin typeface="Segoe UI" panose="020B0502040204020203" pitchFamily="34" charset="0"/>
              </a:rPr>
              <a:t>Default permission levels</a:t>
            </a:r>
          </a:p>
          <a:p>
            <a:pPr marL="342900" indent="-342900">
              <a:buFont typeface="Wingdings" panose="05000000000000000000" pitchFamily="2" charset="2"/>
              <a:buChar char="§"/>
            </a:pPr>
            <a:r>
              <a:rPr lang="en-IN" i="0" dirty="0">
                <a:solidFill>
                  <a:srgbClr val="161616"/>
                </a:solidFill>
                <a:effectLst/>
                <a:highlight>
                  <a:srgbClr val="FFFFFF"/>
                </a:highlight>
                <a:latin typeface="Segoe UI" panose="020B0502040204020203" pitchFamily="34" charset="0"/>
              </a:rPr>
              <a:t>User permissions</a:t>
            </a:r>
          </a:p>
          <a:p>
            <a:pPr marL="342900" indent="-342900">
              <a:buFont typeface="Wingdings" panose="05000000000000000000" pitchFamily="2" charset="2"/>
              <a:buChar char="§"/>
            </a:pPr>
            <a:r>
              <a:rPr lang="en-IN" i="0" dirty="0">
                <a:solidFill>
                  <a:srgbClr val="161616"/>
                </a:solidFill>
                <a:effectLst/>
                <a:highlight>
                  <a:srgbClr val="FFFFFF"/>
                </a:highlight>
                <a:latin typeface="Segoe UI" panose="020B0502040204020203" pitchFamily="34" charset="0"/>
              </a:rPr>
              <a:t>List permissions</a:t>
            </a:r>
          </a:p>
          <a:p>
            <a:pPr marL="342900" indent="-342900">
              <a:buFont typeface="Wingdings" panose="05000000000000000000" pitchFamily="2" charset="2"/>
              <a:buChar char="§"/>
            </a:pPr>
            <a:r>
              <a:rPr lang="en-IN" i="0" dirty="0">
                <a:solidFill>
                  <a:srgbClr val="161616"/>
                </a:solidFill>
                <a:effectLst/>
                <a:highlight>
                  <a:srgbClr val="FFFFFF"/>
                </a:highlight>
                <a:latin typeface="Segoe UI" panose="020B0502040204020203" pitchFamily="34" charset="0"/>
              </a:rPr>
              <a:t>Site permissions</a:t>
            </a:r>
          </a:p>
          <a:p>
            <a:pPr marL="342900" indent="-342900">
              <a:buFont typeface="Wingdings" panose="05000000000000000000" pitchFamily="2" charset="2"/>
              <a:buChar char="§"/>
            </a:pPr>
            <a:r>
              <a:rPr lang="en-IN" i="0" dirty="0">
                <a:solidFill>
                  <a:srgbClr val="161616"/>
                </a:solidFill>
                <a:effectLst/>
                <a:highlight>
                  <a:srgbClr val="FFFFFF"/>
                </a:highlight>
                <a:latin typeface="Segoe UI" panose="020B0502040204020203" pitchFamily="34" charset="0"/>
              </a:rPr>
              <a:t>Personal permissions</a:t>
            </a:r>
          </a:p>
        </p:txBody>
      </p:sp>
    </p:spTree>
    <p:extLst>
      <p:ext uri="{BB962C8B-B14F-4D97-AF65-F5344CB8AC3E}">
        <p14:creationId xmlns:p14="http://schemas.microsoft.com/office/powerpoint/2010/main" val="21942288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sz="3200" dirty="0"/>
              <a:t>Simplify security management with SharePoint groups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1995098"/>
          </a:xfrm>
        </p:spPr>
        <p:txBody>
          <a:bodyPr/>
          <a:lstStyle/>
          <a:p>
            <a:pPr algn="just"/>
            <a:r>
              <a:rPr lang="en-US" b="0" i="0" dirty="0">
                <a:solidFill>
                  <a:srgbClr val="161616"/>
                </a:solidFill>
                <a:effectLst/>
                <a:highlight>
                  <a:srgbClr val="FFFFFF"/>
                </a:highlight>
                <a:latin typeface="Segoe UI" panose="020B0502040204020203" pitchFamily="34" charset="0"/>
              </a:rPr>
              <a:t>A SharePoint group is a group of users who are defined at site collection level for easy administration of permissions. Each SharePoint group is assigned a default permission level. For example, the default SharePoint groups are Owners, Visitors, and Members, with Full Control, Read, and Contribute as their default permission levels respectively. Anyone with Full Control permission can create custom groups.</a:t>
            </a:r>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D2F4-4F36-9632-6444-B836C8E57DA5}"/>
              </a:ext>
            </a:extLst>
          </p:cNvPr>
          <p:cNvSpPr>
            <a:spLocks noGrp="1"/>
          </p:cNvSpPr>
          <p:nvPr>
            <p:ph type="title"/>
          </p:nvPr>
        </p:nvSpPr>
        <p:spPr/>
        <p:txBody>
          <a:bodyPr/>
          <a:lstStyle/>
          <a:p>
            <a:r>
              <a:rPr lang="en-US" sz="3200" dirty="0"/>
              <a:t>Handle permission requests</a:t>
            </a:r>
            <a:endParaRPr lang="en-IN" dirty="0"/>
          </a:p>
        </p:txBody>
      </p:sp>
      <p:sp>
        <p:nvSpPr>
          <p:cNvPr id="3" name="Text Placeholder 2">
            <a:extLst>
              <a:ext uri="{FF2B5EF4-FFF2-40B4-BE49-F238E27FC236}">
                <a16:creationId xmlns:a16="http://schemas.microsoft.com/office/drawing/2014/main" id="{CF03099E-8569-A330-2274-00324DF42C39}"/>
              </a:ext>
            </a:extLst>
          </p:cNvPr>
          <p:cNvSpPr>
            <a:spLocks noGrp="1"/>
          </p:cNvSpPr>
          <p:nvPr>
            <p:ph type="body" sz="quarter" idx="10"/>
          </p:nvPr>
        </p:nvSpPr>
        <p:spPr>
          <a:xfrm>
            <a:off x="419100" y="1457326"/>
            <a:ext cx="11341100" cy="1995098"/>
          </a:xfrm>
        </p:spPr>
        <p:txBody>
          <a:bodyPr/>
          <a:lstStyle/>
          <a:p>
            <a:r>
              <a:rPr lang="en-US" b="0" i="0" dirty="0">
                <a:solidFill>
                  <a:srgbClr val="1E1E1E"/>
                </a:solidFill>
                <a:effectLst/>
                <a:highlight>
                  <a:srgbClr val="FFFFFF"/>
                </a:highlight>
                <a:latin typeface="Segoe UI" panose="020B0502040204020203" pitchFamily="34" charset="0"/>
              </a:rPr>
              <a:t>The access request feature allows people to request access to content that they do not currently have permission to see. As a site owner, you can configure the feature to send you mail when someone requests access to a site. You can then choose whether to approve or decline their request. If you approve the request, you can also specify the specific level of permission you’d like to assign to a user.</a:t>
            </a:r>
            <a:endParaRPr lang="en-IN" dirty="0"/>
          </a:p>
        </p:txBody>
      </p:sp>
      <p:graphicFrame>
        <p:nvGraphicFramePr>
          <p:cNvPr id="4" name="Table 3">
            <a:extLst>
              <a:ext uri="{FF2B5EF4-FFF2-40B4-BE49-F238E27FC236}">
                <a16:creationId xmlns:a16="http://schemas.microsoft.com/office/drawing/2014/main" id="{98B751B1-098B-E8C9-762C-6F7C135F4084}"/>
              </a:ext>
            </a:extLst>
          </p:cNvPr>
          <p:cNvGraphicFramePr>
            <a:graphicFrameLocks noGrp="1"/>
          </p:cNvGraphicFramePr>
          <p:nvPr>
            <p:extLst>
              <p:ext uri="{D42A27DB-BD31-4B8C-83A1-F6EECF244321}">
                <p14:modId xmlns:p14="http://schemas.microsoft.com/office/powerpoint/2010/main" val="2796425739"/>
              </p:ext>
            </p:extLst>
          </p:nvPr>
        </p:nvGraphicFramePr>
        <p:xfrm>
          <a:off x="2322544" y="3586961"/>
          <a:ext cx="6066616" cy="3022492"/>
        </p:xfrm>
        <a:graphic>
          <a:graphicData uri="http://schemas.openxmlformats.org/drawingml/2006/table">
            <a:tbl>
              <a:tblPr/>
              <a:tblGrid>
                <a:gridCol w="3033308">
                  <a:extLst>
                    <a:ext uri="{9D8B030D-6E8A-4147-A177-3AD203B41FA5}">
                      <a16:colId xmlns:a16="http://schemas.microsoft.com/office/drawing/2014/main" val="2083626211"/>
                    </a:ext>
                  </a:extLst>
                </a:gridCol>
                <a:gridCol w="3033308">
                  <a:extLst>
                    <a:ext uri="{9D8B030D-6E8A-4147-A177-3AD203B41FA5}">
                      <a16:colId xmlns:a16="http://schemas.microsoft.com/office/drawing/2014/main" val="1091331304"/>
                    </a:ext>
                  </a:extLst>
                </a:gridCol>
              </a:tblGrid>
              <a:tr h="626171">
                <a:tc>
                  <a:txBody>
                    <a:bodyPr/>
                    <a:lstStyle/>
                    <a:p>
                      <a:pPr fontAlgn="t"/>
                      <a:r>
                        <a:rPr lang="en-IN" sz="1200" b="1">
                          <a:solidFill>
                            <a:srgbClr val="1E1E1E"/>
                          </a:solidFill>
                          <a:effectLst/>
                          <a:latin typeface="Segoe UI" panose="020B0502040204020203" pitchFamily="34" charset="0"/>
                        </a:rPr>
                        <a:t>Site type</a:t>
                      </a:r>
                      <a:endParaRPr lang="en-IN" sz="1200">
                        <a:solidFill>
                          <a:srgbClr val="1E1E1E"/>
                        </a:solidFill>
                        <a:effectLst/>
                        <a:latin typeface="Segoe UI" panose="020B0502040204020203" pitchFamily="34" charset="0"/>
                      </a:endParaRP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b="1">
                          <a:solidFill>
                            <a:srgbClr val="1E1E1E"/>
                          </a:solidFill>
                          <a:effectLst/>
                          <a:latin typeface="Segoe UI" panose="020B0502040204020203" pitchFamily="34" charset="0"/>
                        </a:rPr>
                        <a:t>Who gets the access request email by default</a:t>
                      </a:r>
                      <a:endParaRPr lang="en-US" sz="1200">
                        <a:solidFill>
                          <a:srgbClr val="1E1E1E"/>
                        </a:solidFill>
                        <a:effectLst/>
                        <a:latin typeface="Segoe UI" panose="020B0502040204020203" pitchFamily="34" charset="0"/>
                      </a:endParaRP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00082294"/>
                  </a:ext>
                </a:extLst>
              </a:tr>
              <a:tr h="323792">
                <a:tc>
                  <a:txBody>
                    <a:bodyPr/>
                    <a:lstStyle/>
                    <a:p>
                      <a:pPr fontAlgn="t"/>
                      <a:r>
                        <a:rPr lang="en-IN" sz="1200">
                          <a:solidFill>
                            <a:srgbClr val="1E1E1E"/>
                          </a:solidFill>
                          <a:effectLst/>
                          <a:latin typeface="Segoe UI" panose="020B0502040204020203" pitchFamily="34" charset="0"/>
                        </a:rPr>
                        <a:t>Classic</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4F4F4"/>
                    </a:solidFill>
                  </a:tcPr>
                </a:tc>
                <a:tc>
                  <a:txBody>
                    <a:bodyPr/>
                    <a:lstStyle/>
                    <a:p>
                      <a:pPr fontAlgn="t"/>
                      <a:r>
                        <a:rPr lang="en-IN" sz="1200">
                          <a:solidFill>
                            <a:srgbClr val="1E1E1E"/>
                          </a:solidFill>
                          <a:effectLst/>
                          <a:latin typeface="Segoe UI" panose="020B0502040204020203" pitchFamily="34" charset="0"/>
                        </a:rPr>
                        <a:t>Users in Owners group</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360712585"/>
                  </a:ext>
                </a:extLst>
              </a:tr>
              <a:tr h="323792">
                <a:tc>
                  <a:txBody>
                    <a:bodyPr/>
                    <a:lstStyle/>
                    <a:p>
                      <a:pPr fontAlgn="t"/>
                      <a:r>
                        <a:rPr lang="en-IN" sz="1200" dirty="0">
                          <a:solidFill>
                            <a:srgbClr val="1E1E1E"/>
                          </a:solidFill>
                          <a:effectLst/>
                          <a:latin typeface="Segoe UI" panose="020B0502040204020203" pitchFamily="34" charset="0"/>
                        </a:rPr>
                        <a:t>OneDrive</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fontAlgn="t"/>
                      <a:r>
                        <a:rPr lang="en-IN" sz="1200">
                          <a:solidFill>
                            <a:srgbClr val="1E1E1E"/>
                          </a:solidFill>
                          <a:effectLst/>
                          <a:latin typeface="Segoe UI" panose="020B0502040204020203" pitchFamily="34" charset="0"/>
                        </a:rPr>
                        <a:t>Primary Site administrator</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27340120"/>
                  </a:ext>
                </a:extLst>
              </a:tr>
              <a:tr h="626171">
                <a:tc>
                  <a:txBody>
                    <a:bodyPr/>
                    <a:lstStyle/>
                    <a:p>
                      <a:pPr fontAlgn="t"/>
                      <a:r>
                        <a:rPr lang="en-IN" sz="1200">
                          <a:solidFill>
                            <a:srgbClr val="1E1E1E"/>
                          </a:solidFill>
                          <a:effectLst/>
                          <a:latin typeface="Segoe UI" panose="020B0502040204020203" pitchFamily="34" charset="0"/>
                        </a:rPr>
                        <a:t>Group-connected sites (including Teams)</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4F4F4"/>
                    </a:solidFill>
                  </a:tcPr>
                </a:tc>
                <a:tc>
                  <a:txBody>
                    <a:bodyPr/>
                    <a:lstStyle/>
                    <a:p>
                      <a:pPr fontAlgn="t"/>
                      <a:r>
                        <a:rPr lang="en-IN" sz="1200">
                          <a:solidFill>
                            <a:srgbClr val="1E1E1E"/>
                          </a:solidFill>
                          <a:effectLst/>
                          <a:latin typeface="Segoe UI" panose="020B0502040204020203" pitchFamily="34" charset="0"/>
                        </a:rPr>
                        <a:t>Group Administrators  </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4102124373"/>
                  </a:ext>
                </a:extLst>
              </a:tr>
              <a:tr h="323792">
                <a:tc>
                  <a:txBody>
                    <a:bodyPr/>
                    <a:lstStyle/>
                    <a:p>
                      <a:pPr fontAlgn="t"/>
                      <a:r>
                        <a:rPr lang="en-IN" sz="1200">
                          <a:solidFill>
                            <a:srgbClr val="1E1E1E"/>
                          </a:solidFill>
                          <a:effectLst/>
                          <a:latin typeface="Segoe UI" panose="020B0502040204020203" pitchFamily="34" charset="0"/>
                        </a:rPr>
                        <a:t>Communication</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fontAlgn="t"/>
                      <a:r>
                        <a:rPr lang="en-IN" sz="1200" dirty="0">
                          <a:solidFill>
                            <a:srgbClr val="1E1E1E"/>
                          </a:solidFill>
                          <a:effectLst/>
                          <a:latin typeface="Segoe UI" panose="020B0502040204020203" pitchFamily="34" charset="0"/>
                        </a:rPr>
                        <a:t>Users in Owners group</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91187140"/>
                  </a:ext>
                </a:extLst>
              </a:tr>
              <a:tr h="474982">
                <a:tc>
                  <a:txBody>
                    <a:bodyPr/>
                    <a:lstStyle/>
                    <a:p>
                      <a:pPr fontAlgn="t"/>
                      <a:r>
                        <a:rPr lang="en-US" sz="1200">
                          <a:solidFill>
                            <a:srgbClr val="1E1E1E"/>
                          </a:solidFill>
                          <a:effectLst/>
                          <a:latin typeface="Segoe UI" panose="020B0502040204020203" pitchFamily="34" charset="0"/>
                        </a:rPr>
                        <a:t>Modern sites without a group (#STS3 TeamSite)</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4F4F4"/>
                    </a:solidFill>
                  </a:tcPr>
                </a:tc>
                <a:tc>
                  <a:txBody>
                    <a:bodyPr/>
                    <a:lstStyle/>
                    <a:p>
                      <a:pPr fontAlgn="t"/>
                      <a:r>
                        <a:rPr lang="en-IN" sz="1200">
                          <a:solidFill>
                            <a:srgbClr val="1E1E1E"/>
                          </a:solidFill>
                          <a:effectLst/>
                          <a:latin typeface="Segoe UI" panose="020B0502040204020203" pitchFamily="34" charset="0"/>
                        </a:rPr>
                        <a:t>Users in Owners group</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4111575865"/>
                  </a:ext>
                </a:extLst>
              </a:tr>
              <a:tr h="323792">
                <a:tc>
                  <a:txBody>
                    <a:bodyPr/>
                    <a:lstStyle/>
                    <a:p>
                      <a:pPr fontAlgn="t"/>
                      <a:r>
                        <a:rPr lang="en-IN" sz="1200">
                          <a:solidFill>
                            <a:srgbClr val="1E1E1E"/>
                          </a:solidFill>
                          <a:effectLst/>
                          <a:latin typeface="Segoe UI" panose="020B0502040204020203" pitchFamily="34" charset="0"/>
                        </a:rPr>
                        <a:t>Project Sites</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fontAlgn="t"/>
                      <a:r>
                        <a:rPr lang="en-IN" sz="1200" dirty="0">
                          <a:solidFill>
                            <a:srgbClr val="1E1E1E"/>
                          </a:solidFill>
                          <a:effectLst/>
                          <a:latin typeface="Segoe UI" panose="020B0502040204020203" pitchFamily="34" charset="0"/>
                        </a:rPr>
                        <a:t>Primary Site administrator</a:t>
                      </a:r>
                    </a:p>
                  </a:txBody>
                  <a:tcPr marL="22074" marR="22074" marT="8829" marB="8829">
                    <a:lnL>
                      <a:noFill/>
                    </a:lnL>
                    <a:lnR>
                      <a:noFill/>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95674444"/>
                  </a:ext>
                </a:extLst>
              </a:tr>
            </a:tbl>
          </a:graphicData>
        </a:graphic>
      </p:graphicFrame>
    </p:spTree>
    <p:extLst>
      <p:ext uri="{BB962C8B-B14F-4D97-AF65-F5344CB8AC3E}">
        <p14:creationId xmlns:p14="http://schemas.microsoft.com/office/powerpoint/2010/main" val="29519729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48A2-33EE-0A8E-B520-ADC30E98EB57}"/>
              </a:ext>
            </a:extLst>
          </p:cNvPr>
          <p:cNvSpPr>
            <a:spLocks noGrp="1"/>
          </p:cNvSpPr>
          <p:nvPr>
            <p:ph type="title"/>
          </p:nvPr>
        </p:nvSpPr>
        <p:spPr/>
        <p:txBody>
          <a:bodyPr/>
          <a:lstStyle/>
          <a:p>
            <a:r>
              <a:rPr lang="en-US" sz="3200" dirty="0"/>
              <a:t>Permission Inheritance</a:t>
            </a:r>
            <a:br>
              <a:rPr lang="en-US" sz="3200" dirty="0"/>
            </a:br>
            <a:endParaRPr lang="en-IN" dirty="0"/>
          </a:p>
        </p:txBody>
      </p:sp>
      <p:sp>
        <p:nvSpPr>
          <p:cNvPr id="3" name="Text Placeholder 2">
            <a:extLst>
              <a:ext uri="{FF2B5EF4-FFF2-40B4-BE49-F238E27FC236}">
                <a16:creationId xmlns:a16="http://schemas.microsoft.com/office/drawing/2014/main" id="{D292BD3F-288A-CFAC-6100-13292B20F7D0}"/>
              </a:ext>
            </a:extLst>
          </p:cNvPr>
          <p:cNvSpPr>
            <a:spLocks noGrp="1"/>
          </p:cNvSpPr>
          <p:nvPr>
            <p:ph type="body" sz="quarter" idx="10"/>
          </p:nvPr>
        </p:nvSpPr>
        <p:spPr>
          <a:xfrm>
            <a:off x="419100" y="1457326"/>
            <a:ext cx="11341100" cy="2085636"/>
          </a:xfrm>
        </p:spPr>
        <p:txBody>
          <a:bodyPr/>
          <a:lstStyle/>
          <a:p>
            <a:pPr marL="342900" indent="-342900">
              <a:buFont typeface="Wingdings" panose="05000000000000000000" pitchFamily="2" charset="2"/>
              <a:buChar char="§"/>
            </a:pPr>
            <a:r>
              <a:rPr lang="en-US" sz="2000" dirty="0"/>
              <a:t>Streamlining security with inheritance</a:t>
            </a:r>
          </a:p>
          <a:p>
            <a:pPr marL="342900" indent="-342900">
              <a:buFont typeface="Wingdings" panose="05000000000000000000" pitchFamily="2" charset="2"/>
              <a:buChar char="§"/>
            </a:pPr>
            <a:r>
              <a:rPr lang="en-US" sz="2000" dirty="0"/>
              <a:t>Unique Permissions</a:t>
            </a:r>
          </a:p>
          <a:p>
            <a:pPr marL="342900" indent="-342900">
              <a:buFont typeface="Wingdings" panose="05000000000000000000" pitchFamily="2" charset="2"/>
              <a:buChar char="§"/>
            </a:pPr>
            <a:r>
              <a:rPr lang="en-US" sz="2000" dirty="0"/>
              <a:t>Work with permission inheritance</a:t>
            </a:r>
          </a:p>
          <a:p>
            <a:pPr marL="342900" indent="-342900">
              <a:buFont typeface="Wingdings" panose="05000000000000000000" pitchFamily="2" charset="2"/>
              <a:buChar char="§"/>
            </a:pPr>
            <a:r>
              <a:rPr lang="en-US" sz="2000" dirty="0"/>
              <a:t>Break and re-establish inheritance</a:t>
            </a:r>
          </a:p>
          <a:p>
            <a:pPr marL="342900" indent="-342900">
              <a:buFont typeface="Wingdings" panose="05000000000000000000" pitchFamily="2" charset="2"/>
              <a:buChar char="§"/>
            </a:pPr>
            <a:endParaRPr lang="en-IN" sz="2000" dirty="0"/>
          </a:p>
        </p:txBody>
      </p:sp>
    </p:spTree>
    <p:extLst>
      <p:ext uri="{BB962C8B-B14F-4D97-AF65-F5344CB8AC3E}">
        <p14:creationId xmlns:p14="http://schemas.microsoft.com/office/powerpoint/2010/main" val="41396777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3328</TotalTime>
  <Words>418</Words>
  <Application>Microsoft Office PowerPoint</Application>
  <PresentationFormat>Widescreen</PresentationFormat>
  <Paragraphs>51</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Consolas</vt:lpstr>
      <vt:lpstr>Segoe UI</vt:lpstr>
      <vt:lpstr>Segoe UI Light</vt:lpstr>
      <vt:lpstr>Segoe UI Semibold</vt:lpstr>
      <vt:lpstr>Wingdings</vt:lpstr>
      <vt:lpstr>Microsoft Power Platform Template</vt:lpstr>
      <vt:lpstr>Module 3:SharePoint Security</vt:lpstr>
      <vt:lpstr>Module 3</vt:lpstr>
      <vt:lpstr>Manage SharePoint security.</vt:lpstr>
      <vt:lpstr>Define and manage permission levels</vt:lpstr>
      <vt:lpstr>Simplify security management with SharePoint groups</vt:lpstr>
      <vt:lpstr>Handle permission requests</vt:lpstr>
      <vt:lpstr>Permission Inheritance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