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2"/>
  </p:notesMasterIdLst>
  <p:handoutMasterIdLst>
    <p:handoutMasterId r:id="rId13"/>
  </p:handoutMasterIdLst>
  <p:sldIdLst>
    <p:sldId id="1721" r:id="rId5"/>
    <p:sldId id="1787" r:id="rId6"/>
    <p:sldId id="1798" r:id="rId7"/>
    <p:sldId id="1799" r:id="rId8"/>
    <p:sldId id="1808" r:id="rId9"/>
    <p:sldId id="1806" r:id="rId10"/>
    <p:sldId id="1786"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3B58E-3A8F-4EE1-8357-964394407204}" v="4" dt="2024-04-16T02:02:16.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3283B58E-3A8F-4EE1-8357-964394407204}"/>
    <pc:docChg chg="custSel addSld delSld modSld">
      <pc:chgData name="Jenkins NS" userId="8bdba4d2-1367-40cf-ad35-f59b31261896" providerId="ADAL" clId="{3283B58E-3A8F-4EE1-8357-964394407204}" dt="2024-04-16T02:03:01.112" v="320" actId="47"/>
      <pc:docMkLst>
        <pc:docMk/>
      </pc:docMkLst>
      <pc:sldChg chg="modSp mod">
        <pc:chgData name="Jenkins NS" userId="8bdba4d2-1367-40cf-ad35-f59b31261896" providerId="ADAL" clId="{3283B58E-3A8F-4EE1-8357-964394407204}" dt="2024-04-16T00:29:25.192" v="26" actId="20577"/>
        <pc:sldMkLst>
          <pc:docMk/>
          <pc:sldMk cId="2207846016" sldId="1721"/>
        </pc:sldMkLst>
        <pc:spChg chg="mod">
          <ac:chgData name="Jenkins NS" userId="8bdba4d2-1367-40cf-ad35-f59b31261896" providerId="ADAL" clId="{3283B58E-3A8F-4EE1-8357-964394407204}" dt="2024-04-16T00:29:25.192" v="26" actId="20577"/>
          <ac:spMkLst>
            <pc:docMk/>
            <pc:sldMk cId="2207846016" sldId="1721"/>
            <ac:spMk id="2" creationId="{14E9BD13-1407-45B7-B725-D41AAC05BF6D}"/>
          </ac:spMkLst>
        </pc:spChg>
      </pc:sldChg>
      <pc:sldChg chg="modSp mod">
        <pc:chgData name="Jenkins NS" userId="8bdba4d2-1367-40cf-ad35-f59b31261896" providerId="ADAL" clId="{3283B58E-3A8F-4EE1-8357-964394407204}" dt="2024-04-16T00:30:53.654" v="33" actId="14100"/>
        <pc:sldMkLst>
          <pc:docMk/>
          <pc:sldMk cId="1502623397" sldId="1787"/>
        </pc:sldMkLst>
        <pc:spChg chg="mod">
          <ac:chgData name="Jenkins NS" userId="8bdba4d2-1367-40cf-ad35-f59b31261896" providerId="ADAL" clId="{3283B58E-3A8F-4EE1-8357-964394407204}" dt="2024-04-16T00:29:28.865" v="28" actId="20577"/>
          <ac:spMkLst>
            <pc:docMk/>
            <pc:sldMk cId="1502623397" sldId="1787"/>
            <ac:spMk id="21" creationId="{F0A56F51-4A3E-CFFD-1B72-BBAEC6DBC445}"/>
          </ac:spMkLst>
        </pc:spChg>
        <pc:spChg chg="mod">
          <ac:chgData name="Jenkins NS" userId="8bdba4d2-1367-40cf-ad35-f59b31261896" providerId="ADAL" clId="{3283B58E-3A8F-4EE1-8357-964394407204}" dt="2024-04-16T00:30:53.654" v="33" actId="14100"/>
          <ac:spMkLst>
            <pc:docMk/>
            <pc:sldMk cId="1502623397" sldId="1787"/>
            <ac:spMk id="22" creationId="{D88E0093-70AB-B213-4139-79A142731C8D}"/>
          </ac:spMkLst>
        </pc:spChg>
        <pc:spChg chg="mod">
          <ac:chgData name="Jenkins NS" userId="8bdba4d2-1367-40cf-ad35-f59b31261896" providerId="ADAL" clId="{3283B58E-3A8F-4EE1-8357-964394407204}" dt="2024-04-16T00:29:35.675" v="30" actId="207"/>
          <ac:spMkLst>
            <pc:docMk/>
            <pc:sldMk cId="1502623397" sldId="1787"/>
            <ac:spMk id="26" creationId="{A5B17090-EB99-7A66-535F-C01C424C78E9}"/>
          </ac:spMkLst>
        </pc:spChg>
      </pc:sldChg>
      <pc:sldChg chg="modSp mod">
        <pc:chgData name="Jenkins NS" userId="8bdba4d2-1367-40cf-ad35-f59b31261896" providerId="ADAL" clId="{3283B58E-3A8F-4EE1-8357-964394407204}" dt="2024-04-16T02:02:42.318" v="318" actId="20577"/>
        <pc:sldMkLst>
          <pc:docMk/>
          <pc:sldMk cId="2140756581" sldId="1798"/>
        </pc:sldMkLst>
        <pc:spChg chg="mod">
          <ac:chgData name="Jenkins NS" userId="8bdba4d2-1367-40cf-ad35-f59b31261896" providerId="ADAL" clId="{3283B58E-3A8F-4EE1-8357-964394407204}" dt="2024-04-16T02:02:11.007" v="266" actId="20577"/>
          <ac:spMkLst>
            <pc:docMk/>
            <pc:sldMk cId="2140756581" sldId="1798"/>
            <ac:spMk id="2" creationId="{AEDC7849-7A1D-9C20-074C-419D14118140}"/>
          </ac:spMkLst>
        </pc:spChg>
        <pc:spChg chg="mod">
          <ac:chgData name="Jenkins NS" userId="8bdba4d2-1367-40cf-ad35-f59b31261896" providerId="ADAL" clId="{3283B58E-3A8F-4EE1-8357-964394407204}" dt="2024-04-16T02:02:42.318" v="318" actId="20577"/>
          <ac:spMkLst>
            <pc:docMk/>
            <pc:sldMk cId="2140756581" sldId="1798"/>
            <ac:spMk id="3" creationId="{3828F68D-4FD1-A003-F95E-4CDB82694C0D}"/>
          </ac:spMkLst>
        </pc:spChg>
      </pc:sldChg>
      <pc:sldChg chg="modSp mod">
        <pc:chgData name="Jenkins NS" userId="8bdba4d2-1367-40cf-ad35-f59b31261896" providerId="ADAL" clId="{3283B58E-3A8F-4EE1-8357-964394407204}" dt="2024-04-16T02:01:54.243" v="242" actId="20577"/>
        <pc:sldMkLst>
          <pc:docMk/>
          <pc:sldMk cId="4279919063" sldId="1799"/>
        </pc:sldMkLst>
        <pc:spChg chg="mod">
          <ac:chgData name="Jenkins NS" userId="8bdba4d2-1367-40cf-ad35-f59b31261896" providerId="ADAL" clId="{3283B58E-3A8F-4EE1-8357-964394407204}" dt="2024-04-16T01:59:26.321" v="120" actId="20577"/>
          <ac:spMkLst>
            <pc:docMk/>
            <pc:sldMk cId="4279919063" sldId="1799"/>
            <ac:spMk id="2" creationId="{8EB6798D-C107-46A4-F690-5DC74008C2A1}"/>
          </ac:spMkLst>
        </pc:spChg>
        <pc:spChg chg="mod">
          <ac:chgData name="Jenkins NS" userId="8bdba4d2-1367-40cf-ad35-f59b31261896" providerId="ADAL" clId="{3283B58E-3A8F-4EE1-8357-964394407204}" dt="2024-04-16T02:01:54.243" v="242" actId="20577"/>
          <ac:spMkLst>
            <pc:docMk/>
            <pc:sldMk cId="4279919063" sldId="1799"/>
            <ac:spMk id="3" creationId="{01C14C1C-D8FE-F5E0-CBF7-7714DEF3102C}"/>
          </ac:spMkLst>
        </pc:spChg>
      </pc:sldChg>
      <pc:sldChg chg="modSp add del mod">
        <pc:chgData name="Jenkins NS" userId="8bdba4d2-1367-40cf-ad35-f59b31261896" providerId="ADAL" clId="{3283B58E-3A8F-4EE1-8357-964394407204}" dt="2024-04-16T02:00:08.014" v="153" actId="47"/>
        <pc:sldMkLst>
          <pc:docMk/>
          <pc:sldMk cId="2977259782" sldId="1800"/>
        </pc:sldMkLst>
        <pc:spChg chg="mod">
          <ac:chgData name="Jenkins NS" userId="8bdba4d2-1367-40cf-ad35-f59b31261896" providerId="ADAL" clId="{3283B58E-3A8F-4EE1-8357-964394407204}" dt="2024-04-16T01:59:31.915" v="122" actId="21"/>
          <ac:spMkLst>
            <pc:docMk/>
            <pc:sldMk cId="2977259782" sldId="1800"/>
            <ac:spMk id="2" creationId="{AEDC7849-7A1D-9C20-074C-419D14118140}"/>
          </ac:spMkLst>
        </pc:spChg>
      </pc:sldChg>
      <pc:sldChg chg="modSp add del mod">
        <pc:chgData name="Jenkins NS" userId="8bdba4d2-1367-40cf-ad35-f59b31261896" providerId="ADAL" clId="{3283B58E-3A8F-4EE1-8357-964394407204}" dt="2024-04-16T02:00:08.933" v="154" actId="47"/>
        <pc:sldMkLst>
          <pc:docMk/>
          <pc:sldMk cId="1504344867" sldId="1801"/>
        </pc:sldMkLst>
        <pc:spChg chg="mod">
          <ac:chgData name="Jenkins NS" userId="8bdba4d2-1367-40cf-ad35-f59b31261896" providerId="ADAL" clId="{3283B58E-3A8F-4EE1-8357-964394407204}" dt="2024-04-16T01:59:38.593" v="125" actId="21"/>
          <ac:spMkLst>
            <pc:docMk/>
            <pc:sldMk cId="1504344867" sldId="1801"/>
            <ac:spMk id="2" creationId="{8EB6798D-C107-46A4-F690-5DC74008C2A1}"/>
          </ac:spMkLst>
        </pc:spChg>
      </pc:sldChg>
      <pc:sldChg chg="modSp add del mod">
        <pc:chgData name="Jenkins NS" userId="8bdba4d2-1367-40cf-ad35-f59b31261896" providerId="ADAL" clId="{3283B58E-3A8F-4EE1-8357-964394407204}" dt="2024-04-16T02:03:00.339" v="319" actId="47"/>
        <pc:sldMkLst>
          <pc:docMk/>
          <pc:sldMk cId="1786537979" sldId="1802"/>
        </pc:sldMkLst>
        <pc:spChg chg="mod">
          <ac:chgData name="Jenkins NS" userId="8bdba4d2-1367-40cf-ad35-f59b31261896" providerId="ADAL" clId="{3283B58E-3A8F-4EE1-8357-964394407204}" dt="2024-04-16T02:01:33.914" v="222" actId="21"/>
          <ac:spMkLst>
            <pc:docMk/>
            <pc:sldMk cId="1786537979" sldId="1802"/>
            <ac:spMk id="2" creationId="{AEDC7849-7A1D-9C20-074C-419D14118140}"/>
          </ac:spMkLst>
        </pc:spChg>
      </pc:sldChg>
      <pc:sldChg chg="modSp add del mod">
        <pc:chgData name="Jenkins NS" userId="8bdba4d2-1367-40cf-ad35-f59b31261896" providerId="ADAL" clId="{3283B58E-3A8F-4EE1-8357-964394407204}" dt="2024-04-16T02:00:36.445" v="162" actId="47"/>
        <pc:sldMkLst>
          <pc:docMk/>
          <pc:sldMk cId="3593171392" sldId="1803"/>
        </pc:sldMkLst>
        <pc:spChg chg="mod">
          <ac:chgData name="Jenkins NS" userId="8bdba4d2-1367-40cf-ad35-f59b31261896" providerId="ADAL" clId="{3283B58E-3A8F-4EE1-8357-964394407204}" dt="2024-04-16T00:32:16.302" v="45"/>
          <ac:spMkLst>
            <pc:docMk/>
            <pc:sldMk cId="3593171392" sldId="1803"/>
            <ac:spMk id="2" creationId="{8EB6798D-C107-46A4-F690-5DC74008C2A1}"/>
          </ac:spMkLst>
        </pc:spChg>
      </pc:sldChg>
      <pc:sldChg chg="modSp add del mod">
        <pc:chgData name="Jenkins NS" userId="8bdba4d2-1367-40cf-ad35-f59b31261896" providerId="ADAL" clId="{3283B58E-3A8F-4EE1-8357-964394407204}" dt="2024-04-16T02:00:34.074" v="161" actId="47"/>
        <pc:sldMkLst>
          <pc:docMk/>
          <pc:sldMk cId="3330546467" sldId="1804"/>
        </pc:sldMkLst>
        <pc:spChg chg="mod">
          <ac:chgData name="Jenkins NS" userId="8bdba4d2-1367-40cf-ad35-f59b31261896" providerId="ADAL" clId="{3283B58E-3A8F-4EE1-8357-964394407204}" dt="2024-04-16T02:00:23.121" v="157" actId="21"/>
          <ac:spMkLst>
            <pc:docMk/>
            <pc:sldMk cId="3330546467" sldId="1804"/>
            <ac:spMk id="2" creationId="{AEDC7849-7A1D-9C20-074C-419D14118140}"/>
          </ac:spMkLst>
        </pc:spChg>
      </pc:sldChg>
      <pc:sldChg chg="modSp add del mod">
        <pc:chgData name="Jenkins NS" userId="8bdba4d2-1367-40cf-ad35-f59b31261896" providerId="ADAL" clId="{3283B58E-3A8F-4EE1-8357-964394407204}" dt="2024-04-16T02:03:01.112" v="320" actId="47"/>
        <pc:sldMkLst>
          <pc:docMk/>
          <pc:sldMk cId="2335227531" sldId="1805"/>
        </pc:sldMkLst>
        <pc:spChg chg="mod">
          <ac:chgData name="Jenkins NS" userId="8bdba4d2-1367-40cf-ad35-f59b31261896" providerId="ADAL" clId="{3283B58E-3A8F-4EE1-8357-964394407204}" dt="2024-04-16T02:01:39.238" v="225" actId="21"/>
          <ac:spMkLst>
            <pc:docMk/>
            <pc:sldMk cId="2335227531" sldId="1805"/>
            <ac:spMk id="2" creationId="{8EB6798D-C107-46A4-F690-5DC74008C2A1}"/>
          </ac:spMkLst>
        </pc:spChg>
      </pc:sldChg>
      <pc:sldChg chg="modSp new mod">
        <pc:chgData name="Jenkins NS" userId="8bdba4d2-1367-40cf-ad35-f59b31261896" providerId="ADAL" clId="{3283B58E-3A8F-4EE1-8357-964394407204}" dt="2024-04-16T02:01:43.624" v="227"/>
        <pc:sldMkLst>
          <pc:docMk/>
          <pc:sldMk cId="2660688127" sldId="1806"/>
        </pc:sldMkLst>
        <pc:spChg chg="mod">
          <ac:chgData name="Jenkins NS" userId="8bdba4d2-1367-40cf-ad35-f59b31261896" providerId="ADAL" clId="{3283B58E-3A8F-4EE1-8357-964394407204}" dt="2024-04-16T02:01:04.879" v="181" actId="20577"/>
          <ac:spMkLst>
            <pc:docMk/>
            <pc:sldMk cId="2660688127" sldId="1806"/>
            <ac:spMk id="2" creationId="{5DDA0583-DB30-FBE0-503F-34AECD7CED73}"/>
          </ac:spMkLst>
        </pc:spChg>
        <pc:spChg chg="mod">
          <ac:chgData name="Jenkins NS" userId="8bdba4d2-1367-40cf-ad35-f59b31261896" providerId="ADAL" clId="{3283B58E-3A8F-4EE1-8357-964394407204}" dt="2024-04-16T02:01:43.624" v="227"/>
          <ac:spMkLst>
            <pc:docMk/>
            <pc:sldMk cId="2660688127" sldId="1806"/>
            <ac:spMk id="3" creationId="{013F9CFB-B895-4AFB-BF56-3B1DCFC07924}"/>
          </ac:spMkLst>
        </pc:spChg>
      </pc:sldChg>
      <pc:sldChg chg="add del">
        <pc:chgData name="Jenkins NS" userId="8bdba4d2-1367-40cf-ad35-f59b31261896" providerId="ADAL" clId="{3283B58E-3A8F-4EE1-8357-964394407204}" dt="2024-04-16T02:02:17.462" v="268" actId="47"/>
        <pc:sldMkLst>
          <pc:docMk/>
          <pc:sldMk cId="807223935" sldId="1807"/>
        </pc:sldMkLst>
      </pc:sldChg>
      <pc:sldChg chg="modSp add mod">
        <pc:chgData name="Jenkins NS" userId="8bdba4d2-1367-40cf-ad35-f59b31261896" providerId="ADAL" clId="{3283B58E-3A8F-4EE1-8357-964394407204}" dt="2024-04-16T02:02:31.568" v="307" actId="20577"/>
        <pc:sldMkLst>
          <pc:docMk/>
          <pc:sldMk cId="2974970664" sldId="1808"/>
        </pc:sldMkLst>
        <pc:spChg chg="mod">
          <ac:chgData name="Jenkins NS" userId="8bdba4d2-1367-40cf-ad35-f59b31261896" providerId="ADAL" clId="{3283B58E-3A8F-4EE1-8357-964394407204}" dt="2024-04-16T02:02:22.319" v="275" actId="20577"/>
          <ac:spMkLst>
            <pc:docMk/>
            <pc:sldMk cId="2974970664" sldId="1808"/>
            <ac:spMk id="2" creationId="{AEDC7849-7A1D-9C20-074C-419D14118140}"/>
          </ac:spMkLst>
        </pc:spChg>
        <pc:spChg chg="mod">
          <ac:chgData name="Jenkins NS" userId="8bdba4d2-1367-40cf-ad35-f59b31261896" providerId="ADAL" clId="{3283B58E-3A8F-4EE1-8357-964394407204}" dt="2024-04-16T02:02:31.568" v="307" actId="20577"/>
          <ac:spMkLst>
            <pc:docMk/>
            <pc:sldMk cId="2974970664" sldId="1808"/>
            <ac:spMk id="3" creationId="{3828F68D-4FD1-A003-F95E-4CDB82694C0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7:28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7:27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59727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4:</a:t>
            </a:r>
            <a:r>
              <a:rPr lang="en-IN" sz="3200" dirty="0"/>
              <a:t>Managing Content with Apps (Lists)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4</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3767816"/>
          </a:xfrm>
        </p:spPr>
        <p:txBody>
          <a:bodyPr/>
          <a:lstStyle/>
          <a:p>
            <a:pPr marL="457200" indent="-457200">
              <a:buFont typeface="Wingdings" panose="05000000000000000000" pitchFamily="2" charset="2"/>
              <a:buChar char="§"/>
            </a:pPr>
            <a:r>
              <a:rPr lang="en-US" sz="2400" dirty="0"/>
              <a:t>Create lists and lists templates</a:t>
            </a:r>
          </a:p>
          <a:p>
            <a:pPr marL="457200" indent="-457200">
              <a:buFont typeface="Wingdings" panose="05000000000000000000" pitchFamily="2" charset="2"/>
              <a:buChar char="§"/>
            </a:pPr>
            <a:r>
              <a:rPr lang="en-US" sz="2400" dirty="0"/>
              <a:t>Add, delete, and edit content.</a:t>
            </a:r>
          </a:p>
          <a:p>
            <a:pPr marL="457200" indent="-457200">
              <a:buFont typeface="Wingdings" panose="05000000000000000000" pitchFamily="2" charset="2"/>
              <a:buChar char="§"/>
            </a:pPr>
            <a:r>
              <a:rPr lang="en-US" sz="2400" dirty="0"/>
              <a:t>Categorize and identify information with metadata.</a:t>
            </a:r>
          </a:p>
          <a:p>
            <a:pPr marL="457200" indent="-457200">
              <a:buFont typeface="Wingdings" panose="05000000000000000000" pitchFamily="2" charset="2"/>
              <a:buChar char="§"/>
            </a:pPr>
            <a:r>
              <a:rPr lang="en-US" sz="2400" dirty="0"/>
              <a:t>Filter and target information with views</a:t>
            </a:r>
          </a:p>
          <a:p>
            <a:pPr marL="457200" indent="-457200">
              <a:buFont typeface="Wingdings" panose="05000000000000000000" pitchFamily="2" charset="2"/>
              <a:buChar char="§"/>
            </a:pPr>
            <a:r>
              <a:rPr lang="en-US" sz="2400" dirty="0"/>
              <a:t>Administer office documents with libraries.</a:t>
            </a:r>
          </a:p>
          <a:p>
            <a:pPr marL="457200" indent="-457200">
              <a:buFont typeface="Wingdings" panose="05000000000000000000" pitchFamily="2" charset="2"/>
              <a:buChar char="§"/>
            </a:pPr>
            <a:r>
              <a:rPr lang="en-US" sz="2400" dirty="0"/>
              <a:t>Track and manage versions.</a:t>
            </a:r>
          </a:p>
          <a:p>
            <a:pPr marL="457200" indent="-457200">
              <a:buFont typeface="Wingdings" panose="05000000000000000000" pitchFamily="2" charset="2"/>
              <a:buChar char="§"/>
            </a:pPr>
            <a:r>
              <a:rPr lang="en-US" sz="2400" dirty="0"/>
              <a:t>Restrict editing access with check out.</a:t>
            </a:r>
          </a:p>
          <a:p>
            <a:pPr marL="457200" indent="-457200">
              <a:buFont typeface="Wingdings" panose="05000000000000000000" pitchFamily="2" charset="2"/>
              <a:buChar char="§"/>
            </a:pPr>
            <a:r>
              <a:rPr lang="en-US" sz="2400" dirty="0"/>
              <a:t>Select the appropriate library template for your document.</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Managing Content with Apps</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Type of Lists</a:t>
            </a:r>
            <a:endParaRPr lang="en-US" sz="3200"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2339102"/>
          </a:xfrm>
        </p:spPr>
        <p:txBody>
          <a:bodyPr/>
          <a:lstStyle/>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Custom List</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Tasks</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Calendar</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Projects</a:t>
            </a:r>
          </a:p>
          <a:p>
            <a:pPr marL="342900" indent="-342900" algn="just">
              <a:buFont typeface="Wingdings" panose="05000000000000000000" pitchFamily="2" charset="2"/>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IN" dirty="0"/>
              <a:t>Manage Lists</a:t>
            </a:r>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4116961"/>
          </a:xfrm>
        </p:spPr>
        <p:txBody>
          <a:bodyPr/>
          <a:lstStyle/>
          <a:p>
            <a:pPr marL="342900" indent="-342900">
              <a:buFont typeface="Wingdings" panose="05000000000000000000" pitchFamily="2" charset="2"/>
              <a:buChar char="§"/>
            </a:pPr>
            <a:r>
              <a:rPr lang="en-US" sz="2400" dirty="0"/>
              <a:t>Add, delete, and edit content</a:t>
            </a:r>
          </a:p>
          <a:p>
            <a:pPr marL="342900" indent="-342900">
              <a:buFont typeface="Wingdings" panose="05000000000000000000" pitchFamily="2" charset="2"/>
              <a:buChar char="§"/>
            </a:pPr>
            <a:r>
              <a:rPr lang="en-US" sz="2400" dirty="0"/>
              <a:t>Categorize and identify information with metadata</a:t>
            </a:r>
          </a:p>
          <a:p>
            <a:pPr marL="342900" indent="-342900">
              <a:buFont typeface="Wingdings" panose="05000000000000000000" pitchFamily="2" charset="2"/>
              <a:buChar char="§"/>
            </a:pPr>
            <a:r>
              <a:rPr lang="en-US" sz="2400" dirty="0"/>
              <a:t>Filter list content</a:t>
            </a:r>
          </a:p>
          <a:p>
            <a:pPr marL="342900" indent="-342900">
              <a:buFont typeface="Wingdings" panose="05000000000000000000" pitchFamily="2" charset="2"/>
              <a:buChar char="§"/>
            </a:pPr>
            <a:r>
              <a:rPr lang="en-US" sz="2400" dirty="0"/>
              <a:t>List Views</a:t>
            </a:r>
          </a:p>
          <a:p>
            <a:pPr marL="342900" indent="-342900">
              <a:buFont typeface="Wingdings" panose="05000000000000000000" pitchFamily="2" charset="2"/>
              <a:buChar char="§"/>
            </a:pPr>
            <a:r>
              <a:rPr lang="en-IN" sz="2400" dirty="0"/>
              <a:t>Track and manage versions</a:t>
            </a:r>
          </a:p>
          <a:p>
            <a:pPr marL="342900" indent="-342900">
              <a:buFont typeface="Wingdings" panose="05000000000000000000" pitchFamily="2" charset="2"/>
              <a:buChar char="§"/>
            </a:pPr>
            <a:r>
              <a:rPr lang="en-US" sz="2400" dirty="0"/>
              <a:t>Restrict editing access with check out</a:t>
            </a:r>
          </a:p>
          <a:p>
            <a:pPr marL="342900" indent="-342900">
              <a:buFont typeface="Wingdings" panose="05000000000000000000" pitchFamily="2" charset="2"/>
              <a:buChar char="§"/>
            </a:pPr>
            <a:r>
              <a:rPr lang="en-US" sz="2400" dirty="0"/>
              <a:t>List Permissions</a:t>
            </a:r>
          </a:p>
          <a:p>
            <a:pPr marL="342900" indent="-342900">
              <a:buFont typeface="Wingdings" panose="05000000000000000000" pitchFamily="2" charset="2"/>
              <a:buChar char="§"/>
            </a:pPr>
            <a:r>
              <a:rPr lang="en-US" sz="2400" dirty="0"/>
              <a:t>List Templates</a:t>
            </a:r>
          </a:p>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Type of Library</a:t>
            </a:r>
            <a:endParaRPr lang="en-US" sz="3200"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446550"/>
          </a:xfrm>
        </p:spPr>
        <p:txBody>
          <a:bodyPr/>
          <a:lstStyle/>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Document Library</a:t>
            </a:r>
          </a:p>
          <a:p>
            <a:pPr marL="342900" indent="-342900" algn="jus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Calibri" panose="020F0502020204030204" pitchFamily="34" charset="0"/>
              </a:rPr>
              <a:t>Assets Library</a:t>
            </a:r>
          </a:p>
          <a:p>
            <a:pPr marL="342900" indent="-342900" algn="just">
              <a:buFont typeface="Wingdings" panose="05000000000000000000" pitchFamily="2" charset="2"/>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49706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0583-DB30-FBE0-503F-34AECD7CED73}"/>
              </a:ext>
            </a:extLst>
          </p:cNvPr>
          <p:cNvSpPr>
            <a:spLocks noGrp="1"/>
          </p:cNvSpPr>
          <p:nvPr>
            <p:ph type="title"/>
          </p:nvPr>
        </p:nvSpPr>
        <p:spPr/>
        <p:txBody>
          <a:bodyPr/>
          <a:lstStyle/>
          <a:p>
            <a:r>
              <a:rPr lang="en-IN" dirty="0"/>
              <a:t>Manager Library</a:t>
            </a:r>
          </a:p>
        </p:txBody>
      </p:sp>
      <p:sp>
        <p:nvSpPr>
          <p:cNvPr id="3" name="Text Placeholder 2">
            <a:extLst>
              <a:ext uri="{FF2B5EF4-FFF2-40B4-BE49-F238E27FC236}">
                <a16:creationId xmlns:a16="http://schemas.microsoft.com/office/drawing/2014/main" id="{013F9CFB-B895-4AFB-BF56-3B1DCFC07924}"/>
              </a:ext>
            </a:extLst>
          </p:cNvPr>
          <p:cNvSpPr>
            <a:spLocks noGrp="1"/>
          </p:cNvSpPr>
          <p:nvPr>
            <p:ph type="body" sz="quarter" idx="10"/>
          </p:nvPr>
        </p:nvSpPr>
        <p:spPr>
          <a:xfrm>
            <a:off x="419100" y="1457326"/>
            <a:ext cx="11341100" cy="4255460"/>
          </a:xfrm>
        </p:spPr>
        <p:txBody>
          <a:bodyPr/>
          <a:lstStyle/>
          <a:p>
            <a:pPr marL="342900" indent="-342900">
              <a:buFont typeface="Wingdings" panose="05000000000000000000" pitchFamily="2" charset="2"/>
              <a:buChar char="§"/>
            </a:pPr>
            <a:r>
              <a:rPr lang="en-US" sz="2000" dirty="0"/>
              <a:t>Add, delete, and edit content</a:t>
            </a:r>
          </a:p>
          <a:p>
            <a:pPr marL="342900" indent="-342900">
              <a:buFont typeface="Wingdings" panose="05000000000000000000" pitchFamily="2" charset="2"/>
              <a:buChar char="§"/>
            </a:pPr>
            <a:r>
              <a:rPr lang="en-US" sz="2000" dirty="0"/>
              <a:t>Categorize and identify information with metadata</a:t>
            </a:r>
          </a:p>
          <a:p>
            <a:pPr marL="342900" indent="-342900">
              <a:buFont typeface="Wingdings" panose="05000000000000000000" pitchFamily="2" charset="2"/>
              <a:buChar char="§"/>
            </a:pPr>
            <a:r>
              <a:rPr lang="en-US" sz="2000" dirty="0"/>
              <a:t>Filter list content</a:t>
            </a:r>
          </a:p>
          <a:p>
            <a:pPr marL="342900" indent="-342900">
              <a:buFont typeface="Wingdings" panose="05000000000000000000" pitchFamily="2" charset="2"/>
              <a:buChar char="§"/>
            </a:pPr>
            <a:r>
              <a:rPr lang="en-US" sz="2000" dirty="0"/>
              <a:t>List Views</a:t>
            </a:r>
          </a:p>
          <a:p>
            <a:pPr marL="342900" indent="-342900">
              <a:buFont typeface="Wingdings" panose="05000000000000000000" pitchFamily="2" charset="2"/>
              <a:buChar char="§"/>
            </a:pPr>
            <a:r>
              <a:rPr lang="en-IN" sz="2000" dirty="0"/>
              <a:t>Track and manage versions</a:t>
            </a:r>
          </a:p>
          <a:p>
            <a:pPr marL="342900" indent="-342900">
              <a:buFont typeface="Wingdings" panose="05000000000000000000" pitchFamily="2" charset="2"/>
              <a:buChar char="§"/>
            </a:pPr>
            <a:r>
              <a:rPr lang="en-US" sz="2000" dirty="0"/>
              <a:t>Restrict editing access with check out</a:t>
            </a:r>
          </a:p>
          <a:p>
            <a:pPr marL="342900" indent="-342900">
              <a:buFont typeface="Wingdings" panose="05000000000000000000" pitchFamily="2" charset="2"/>
              <a:buChar char="§"/>
            </a:pPr>
            <a:r>
              <a:rPr lang="en-US" sz="2000" dirty="0"/>
              <a:t>Library Permissions</a:t>
            </a:r>
          </a:p>
          <a:p>
            <a:pPr marL="342900" indent="-342900">
              <a:buFont typeface="Wingdings" panose="05000000000000000000" pitchFamily="2" charset="2"/>
              <a:buChar char="§"/>
            </a:pPr>
            <a:r>
              <a:rPr lang="en-US" sz="2800" dirty="0"/>
              <a:t>Administer office documents with libraries</a:t>
            </a:r>
          </a:p>
          <a:p>
            <a:pPr marL="342900" indent="-342900">
              <a:buFont typeface="Wingdings" panose="05000000000000000000" pitchFamily="2" charset="2"/>
              <a:buChar char="§"/>
            </a:pPr>
            <a:r>
              <a:rPr lang="en-US" sz="2800" dirty="0"/>
              <a:t>Select the appropriate library template for your document</a:t>
            </a:r>
            <a:endParaRPr lang="en-US" sz="2000" dirty="0"/>
          </a:p>
          <a:p>
            <a:endParaRPr lang="en-IN" dirty="0"/>
          </a:p>
        </p:txBody>
      </p:sp>
    </p:spTree>
    <p:extLst>
      <p:ext uri="{BB962C8B-B14F-4D97-AF65-F5344CB8AC3E}">
        <p14:creationId xmlns:p14="http://schemas.microsoft.com/office/powerpoint/2010/main" val="2660688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3322</TotalTime>
  <Words>251</Words>
  <Application>Microsoft Office PowerPoint</Application>
  <PresentationFormat>Widescreen</PresentationFormat>
  <Paragraphs>46</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Segoe UI</vt:lpstr>
      <vt:lpstr>Segoe UI Light</vt:lpstr>
      <vt:lpstr>Segoe UI Semibold</vt:lpstr>
      <vt:lpstr>Wingdings</vt:lpstr>
      <vt:lpstr>Microsoft Power Platform Template</vt:lpstr>
      <vt:lpstr>Module 4:Managing Content with Apps (Lists)</vt:lpstr>
      <vt:lpstr>Module 4</vt:lpstr>
      <vt:lpstr>Type of Lists</vt:lpstr>
      <vt:lpstr>Manage Lists</vt:lpstr>
      <vt:lpstr>Type of Library</vt:lpstr>
      <vt:lpstr>Manager Library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2024-04-16T02:03:03Z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