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51" r:id="rId4"/>
  </p:sldMasterIdLst>
  <p:notesMasterIdLst>
    <p:notesMasterId r:id="rId12"/>
  </p:notesMasterIdLst>
  <p:handoutMasterIdLst>
    <p:handoutMasterId r:id="rId13"/>
  </p:handoutMasterIdLst>
  <p:sldIdLst>
    <p:sldId id="1721" r:id="rId5"/>
    <p:sldId id="1787" r:id="rId6"/>
    <p:sldId id="1798" r:id="rId7"/>
    <p:sldId id="1800" r:id="rId8"/>
    <p:sldId id="1803" r:id="rId9"/>
    <p:sldId id="1804" r:id="rId10"/>
    <p:sldId id="1786" r:id="rId11"/>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2774"/>
    <a:srgbClr val="243A5E"/>
    <a:srgbClr val="7B6507"/>
    <a:srgbClr val="0B556A"/>
    <a:srgbClr val="0066FF"/>
    <a:srgbClr val="F2C811"/>
    <a:srgbClr val="3C3C41"/>
    <a:srgbClr val="4BCBEE"/>
    <a:srgbClr val="1392B4"/>
    <a:srgbClr val="59B4D9"/>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EBB93E-219B-4D8B-AC75-8A7A760F84F2}" v="3" dt="2024-04-16T02:06:05.81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5" autoAdjust="0"/>
    <p:restoredTop sz="81171" autoAdjust="0"/>
  </p:normalViewPr>
  <p:slideViewPr>
    <p:cSldViewPr snapToGrid="0">
      <p:cViewPr varScale="1">
        <p:scale>
          <a:sx n="78" d="100"/>
          <a:sy n="78" d="100"/>
        </p:scale>
        <p:origin x="546" y="51"/>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2334" y="6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nkins NS" userId="8bdba4d2-1367-40cf-ad35-f59b31261896" providerId="ADAL" clId="{FEEBB93E-219B-4D8B-AC75-8A7A760F84F2}"/>
    <pc:docChg chg="custSel addSld delSld modSld sldOrd">
      <pc:chgData name="Jenkins NS" userId="8bdba4d2-1367-40cf-ad35-f59b31261896" providerId="ADAL" clId="{FEEBB93E-219B-4D8B-AC75-8A7A760F84F2}" dt="2024-04-16T02:06:31.152" v="147" actId="20577"/>
      <pc:docMkLst>
        <pc:docMk/>
      </pc:docMkLst>
      <pc:sldChg chg="modSp mod">
        <pc:chgData name="Jenkins NS" userId="8bdba4d2-1367-40cf-ad35-f59b31261896" providerId="ADAL" clId="{FEEBB93E-219B-4D8B-AC75-8A7A760F84F2}" dt="2024-04-16T00:33:41.432" v="2" actId="20577"/>
        <pc:sldMkLst>
          <pc:docMk/>
          <pc:sldMk cId="2207846016" sldId="1721"/>
        </pc:sldMkLst>
        <pc:spChg chg="mod">
          <ac:chgData name="Jenkins NS" userId="8bdba4d2-1367-40cf-ad35-f59b31261896" providerId="ADAL" clId="{FEEBB93E-219B-4D8B-AC75-8A7A760F84F2}" dt="2024-04-16T00:33:41.432" v="2" actId="20577"/>
          <ac:spMkLst>
            <pc:docMk/>
            <pc:sldMk cId="2207846016" sldId="1721"/>
            <ac:spMk id="2" creationId="{14E9BD13-1407-45B7-B725-D41AAC05BF6D}"/>
          </ac:spMkLst>
        </pc:spChg>
      </pc:sldChg>
      <pc:sldChg chg="modSp mod">
        <pc:chgData name="Jenkins NS" userId="8bdba4d2-1367-40cf-ad35-f59b31261896" providerId="ADAL" clId="{FEEBB93E-219B-4D8B-AC75-8A7A760F84F2}" dt="2024-04-16T02:03:34.233" v="28" actId="6549"/>
        <pc:sldMkLst>
          <pc:docMk/>
          <pc:sldMk cId="1502623397" sldId="1787"/>
        </pc:sldMkLst>
        <pc:spChg chg="mod">
          <ac:chgData name="Jenkins NS" userId="8bdba4d2-1367-40cf-ad35-f59b31261896" providerId="ADAL" clId="{FEEBB93E-219B-4D8B-AC75-8A7A760F84F2}" dt="2024-04-16T00:33:47.048" v="5" actId="20577"/>
          <ac:spMkLst>
            <pc:docMk/>
            <pc:sldMk cId="1502623397" sldId="1787"/>
            <ac:spMk id="21" creationId="{F0A56F51-4A3E-CFFD-1B72-BBAEC6DBC445}"/>
          </ac:spMkLst>
        </pc:spChg>
        <pc:spChg chg="mod">
          <ac:chgData name="Jenkins NS" userId="8bdba4d2-1367-40cf-ad35-f59b31261896" providerId="ADAL" clId="{FEEBB93E-219B-4D8B-AC75-8A7A760F84F2}" dt="2024-04-16T02:03:34.233" v="28" actId="6549"/>
          <ac:spMkLst>
            <pc:docMk/>
            <pc:sldMk cId="1502623397" sldId="1787"/>
            <ac:spMk id="22" creationId="{D88E0093-70AB-B213-4139-79A142731C8D}"/>
          </ac:spMkLst>
        </pc:spChg>
        <pc:spChg chg="mod">
          <ac:chgData name="Jenkins NS" userId="8bdba4d2-1367-40cf-ad35-f59b31261896" providerId="ADAL" clId="{FEEBB93E-219B-4D8B-AC75-8A7A760F84F2}" dt="2024-04-16T00:33:44.442" v="3"/>
          <ac:spMkLst>
            <pc:docMk/>
            <pc:sldMk cId="1502623397" sldId="1787"/>
            <ac:spMk id="26" creationId="{A5B17090-EB99-7A66-535F-C01C424C78E9}"/>
          </ac:spMkLst>
        </pc:spChg>
      </pc:sldChg>
      <pc:sldChg chg="modSp mod ord">
        <pc:chgData name="Jenkins NS" userId="8bdba4d2-1367-40cf-ad35-f59b31261896" providerId="ADAL" clId="{FEEBB93E-219B-4D8B-AC75-8A7A760F84F2}" dt="2024-04-16T02:03:48.739" v="29"/>
        <pc:sldMkLst>
          <pc:docMk/>
          <pc:sldMk cId="2140756581" sldId="1798"/>
        </pc:sldMkLst>
        <pc:spChg chg="mod">
          <ac:chgData name="Jenkins NS" userId="8bdba4d2-1367-40cf-ad35-f59b31261896" providerId="ADAL" clId="{FEEBB93E-219B-4D8B-AC75-8A7A760F84F2}" dt="2024-04-16T00:35:00.002" v="14" actId="5793"/>
          <ac:spMkLst>
            <pc:docMk/>
            <pc:sldMk cId="2140756581" sldId="1798"/>
            <ac:spMk id="2" creationId="{AEDC7849-7A1D-9C20-074C-419D14118140}"/>
          </ac:spMkLst>
        </pc:spChg>
        <pc:spChg chg="mod">
          <ac:chgData name="Jenkins NS" userId="8bdba4d2-1367-40cf-ad35-f59b31261896" providerId="ADAL" clId="{FEEBB93E-219B-4D8B-AC75-8A7A760F84F2}" dt="2024-04-16T02:03:48.739" v="29"/>
          <ac:spMkLst>
            <pc:docMk/>
            <pc:sldMk cId="2140756581" sldId="1798"/>
            <ac:spMk id="3" creationId="{3828F68D-4FD1-A003-F95E-4CDB82694C0D}"/>
          </ac:spMkLst>
        </pc:spChg>
      </pc:sldChg>
      <pc:sldChg chg="modSp del mod ord">
        <pc:chgData name="Jenkins NS" userId="8bdba4d2-1367-40cf-ad35-f59b31261896" providerId="ADAL" clId="{FEEBB93E-219B-4D8B-AC75-8A7A760F84F2}" dt="2024-04-16T02:03:50.941" v="30" actId="47"/>
        <pc:sldMkLst>
          <pc:docMk/>
          <pc:sldMk cId="4279919063" sldId="1799"/>
        </pc:sldMkLst>
        <pc:spChg chg="mod">
          <ac:chgData name="Jenkins NS" userId="8bdba4d2-1367-40cf-ad35-f59b31261896" providerId="ADAL" clId="{FEEBB93E-219B-4D8B-AC75-8A7A760F84F2}" dt="2024-04-16T00:35:16.032" v="19"/>
          <ac:spMkLst>
            <pc:docMk/>
            <pc:sldMk cId="4279919063" sldId="1799"/>
            <ac:spMk id="2" creationId="{8EB6798D-C107-46A4-F690-5DC74008C2A1}"/>
          </ac:spMkLst>
        </pc:spChg>
      </pc:sldChg>
      <pc:sldChg chg="modSp add mod">
        <pc:chgData name="Jenkins NS" userId="8bdba4d2-1367-40cf-ad35-f59b31261896" providerId="ADAL" clId="{FEEBB93E-219B-4D8B-AC75-8A7A760F84F2}" dt="2024-04-16T02:05:04.474" v="72" actId="255"/>
        <pc:sldMkLst>
          <pc:docMk/>
          <pc:sldMk cId="3689252701" sldId="1800"/>
        </pc:sldMkLst>
        <pc:spChg chg="mod">
          <ac:chgData name="Jenkins NS" userId="8bdba4d2-1367-40cf-ad35-f59b31261896" providerId="ADAL" clId="{FEEBB93E-219B-4D8B-AC75-8A7A760F84F2}" dt="2024-04-16T02:04:36.276" v="59" actId="20577"/>
          <ac:spMkLst>
            <pc:docMk/>
            <pc:sldMk cId="3689252701" sldId="1800"/>
            <ac:spMk id="2" creationId="{AEDC7849-7A1D-9C20-074C-419D14118140}"/>
          </ac:spMkLst>
        </pc:spChg>
        <pc:spChg chg="mod">
          <ac:chgData name="Jenkins NS" userId="8bdba4d2-1367-40cf-ad35-f59b31261896" providerId="ADAL" clId="{FEEBB93E-219B-4D8B-AC75-8A7A760F84F2}" dt="2024-04-16T02:05:04.474" v="72" actId="255"/>
          <ac:spMkLst>
            <pc:docMk/>
            <pc:sldMk cId="3689252701" sldId="1800"/>
            <ac:spMk id="3" creationId="{3828F68D-4FD1-A003-F95E-4CDB82694C0D}"/>
          </ac:spMkLst>
        </pc:spChg>
      </pc:sldChg>
      <pc:sldChg chg="modSp add del mod">
        <pc:chgData name="Jenkins NS" userId="8bdba4d2-1367-40cf-ad35-f59b31261896" providerId="ADAL" clId="{FEEBB93E-219B-4D8B-AC75-8A7A760F84F2}" dt="2024-04-16T02:04:53.454" v="68" actId="47"/>
        <pc:sldMkLst>
          <pc:docMk/>
          <pc:sldMk cId="2627219517" sldId="1801"/>
        </pc:sldMkLst>
        <pc:spChg chg="mod">
          <ac:chgData name="Jenkins NS" userId="8bdba4d2-1367-40cf-ad35-f59b31261896" providerId="ADAL" clId="{FEEBB93E-219B-4D8B-AC75-8A7A760F84F2}" dt="2024-04-16T02:04:46.647" v="65" actId="21"/>
          <ac:spMkLst>
            <pc:docMk/>
            <pc:sldMk cId="2627219517" sldId="1801"/>
            <ac:spMk id="2" creationId="{8EB6798D-C107-46A4-F690-5DC74008C2A1}"/>
          </ac:spMkLst>
        </pc:spChg>
      </pc:sldChg>
      <pc:sldChg chg="modSp add del mod">
        <pc:chgData name="Jenkins NS" userId="8bdba4d2-1367-40cf-ad35-f59b31261896" providerId="ADAL" clId="{FEEBB93E-219B-4D8B-AC75-8A7A760F84F2}" dt="2024-04-16T02:05:06.384" v="73" actId="47"/>
        <pc:sldMkLst>
          <pc:docMk/>
          <pc:sldMk cId="1966398884" sldId="1802"/>
        </pc:sldMkLst>
        <pc:spChg chg="mod">
          <ac:chgData name="Jenkins NS" userId="8bdba4d2-1367-40cf-ad35-f59b31261896" providerId="ADAL" clId="{FEEBB93E-219B-4D8B-AC75-8A7A760F84F2}" dt="2024-04-16T02:04:56.470" v="69" actId="21"/>
          <ac:spMkLst>
            <pc:docMk/>
            <pc:sldMk cId="1966398884" sldId="1802"/>
            <ac:spMk id="2" creationId="{AEDC7849-7A1D-9C20-074C-419D14118140}"/>
          </ac:spMkLst>
        </pc:spChg>
      </pc:sldChg>
      <pc:sldChg chg="modSp add mod">
        <pc:chgData name="Jenkins NS" userId="8bdba4d2-1367-40cf-ad35-f59b31261896" providerId="ADAL" clId="{FEEBB93E-219B-4D8B-AC75-8A7A760F84F2}" dt="2024-04-16T02:05:31.105" v="91"/>
        <pc:sldMkLst>
          <pc:docMk/>
          <pc:sldMk cId="2199249463" sldId="1803"/>
        </pc:sldMkLst>
        <pc:spChg chg="mod">
          <ac:chgData name="Jenkins NS" userId="8bdba4d2-1367-40cf-ad35-f59b31261896" providerId="ADAL" clId="{FEEBB93E-219B-4D8B-AC75-8A7A760F84F2}" dt="2024-04-16T02:05:21.987" v="88" actId="20577"/>
          <ac:spMkLst>
            <pc:docMk/>
            <pc:sldMk cId="2199249463" sldId="1803"/>
            <ac:spMk id="2" creationId="{8EB6798D-C107-46A4-F690-5DC74008C2A1}"/>
          </ac:spMkLst>
        </pc:spChg>
        <pc:spChg chg="mod">
          <ac:chgData name="Jenkins NS" userId="8bdba4d2-1367-40cf-ad35-f59b31261896" providerId="ADAL" clId="{FEEBB93E-219B-4D8B-AC75-8A7A760F84F2}" dt="2024-04-16T02:05:31.105" v="91"/>
          <ac:spMkLst>
            <pc:docMk/>
            <pc:sldMk cId="2199249463" sldId="1803"/>
            <ac:spMk id="3" creationId="{01C14C1C-D8FE-F5E0-CBF7-7714DEF3102C}"/>
          </ac:spMkLst>
        </pc:spChg>
      </pc:sldChg>
      <pc:sldChg chg="modSp add del mod">
        <pc:chgData name="Jenkins NS" userId="8bdba4d2-1367-40cf-ad35-f59b31261896" providerId="ADAL" clId="{FEEBB93E-219B-4D8B-AC75-8A7A760F84F2}" dt="2024-04-16T02:05:33.259" v="92" actId="47"/>
        <pc:sldMkLst>
          <pc:docMk/>
          <pc:sldMk cId="1707246657" sldId="1804"/>
        </pc:sldMkLst>
        <pc:spChg chg="mod">
          <ac:chgData name="Jenkins NS" userId="8bdba4d2-1367-40cf-ad35-f59b31261896" providerId="ADAL" clId="{FEEBB93E-219B-4D8B-AC75-8A7A760F84F2}" dt="2024-04-16T02:05:27.582" v="89" actId="21"/>
          <ac:spMkLst>
            <pc:docMk/>
            <pc:sldMk cId="1707246657" sldId="1804"/>
            <ac:spMk id="2" creationId="{AEDC7849-7A1D-9C20-074C-419D14118140}"/>
          </ac:spMkLst>
        </pc:spChg>
      </pc:sldChg>
      <pc:sldChg chg="modSp add mod">
        <pc:chgData name="Jenkins NS" userId="8bdba4d2-1367-40cf-ad35-f59b31261896" providerId="ADAL" clId="{FEEBB93E-219B-4D8B-AC75-8A7A760F84F2}" dt="2024-04-16T02:06:31.152" v="147" actId="20577"/>
        <pc:sldMkLst>
          <pc:docMk/>
          <pc:sldMk cId="3998981147" sldId="1804"/>
        </pc:sldMkLst>
        <pc:spChg chg="mod">
          <ac:chgData name="Jenkins NS" userId="8bdba4d2-1367-40cf-ad35-f59b31261896" providerId="ADAL" clId="{FEEBB93E-219B-4D8B-AC75-8A7A760F84F2}" dt="2024-04-16T02:06:09.891" v="105" actId="20577"/>
          <ac:spMkLst>
            <pc:docMk/>
            <pc:sldMk cId="3998981147" sldId="1804"/>
            <ac:spMk id="2" creationId="{8EB6798D-C107-46A4-F690-5DC74008C2A1}"/>
          </ac:spMkLst>
        </pc:spChg>
        <pc:spChg chg="mod">
          <ac:chgData name="Jenkins NS" userId="8bdba4d2-1367-40cf-ad35-f59b31261896" providerId="ADAL" clId="{FEEBB93E-219B-4D8B-AC75-8A7A760F84F2}" dt="2024-04-16T02:06:31.152" v="147" actId="20577"/>
          <ac:spMkLst>
            <pc:docMk/>
            <pc:sldMk cId="3998981147" sldId="1804"/>
            <ac:spMk id="3" creationId="{01C14C1C-D8FE-F5E0-CBF7-7714DEF3102C}"/>
          </ac:spMkLst>
        </pc:spChg>
      </pc:sldChg>
    </pc:docChg>
  </pc:docChgLst>
  <pc:docChgLst>
    <pc:chgData name="Jenkins NS" userId="8bdba4d2-1367-40cf-ad35-f59b31261896" providerId="ADAL" clId="{C7FA82FC-EBBB-4089-9713-4914E052943B}"/>
    <pc:docChg chg="custSel addSld delSld modSld">
      <pc:chgData name="Jenkins NS" userId="8bdba4d2-1367-40cf-ad35-f59b31261896" providerId="ADAL" clId="{C7FA82FC-EBBB-4089-9713-4914E052943B}" dt="2024-04-15T03:25:57.214" v="64" actId="20577"/>
      <pc:docMkLst>
        <pc:docMk/>
      </pc:docMkLst>
      <pc:sldChg chg="modSp mod">
        <pc:chgData name="Jenkins NS" userId="8bdba4d2-1367-40cf-ad35-f59b31261896" providerId="ADAL" clId="{C7FA82FC-EBBB-4089-9713-4914E052943B}" dt="2024-04-15T03:24:15.349" v="4" actId="108"/>
        <pc:sldMkLst>
          <pc:docMk/>
          <pc:sldMk cId="2207846016" sldId="1721"/>
        </pc:sldMkLst>
        <pc:spChg chg="mod">
          <ac:chgData name="Jenkins NS" userId="8bdba4d2-1367-40cf-ad35-f59b31261896" providerId="ADAL" clId="{C7FA82FC-EBBB-4089-9713-4914E052943B}" dt="2024-04-15T03:24:15.349" v="4" actId="108"/>
          <ac:spMkLst>
            <pc:docMk/>
            <pc:sldMk cId="2207846016" sldId="1721"/>
            <ac:spMk id="2" creationId="{14E9BD13-1407-45B7-B725-D41AAC05BF6D}"/>
          </ac:spMkLst>
        </pc:spChg>
      </pc:sldChg>
      <pc:sldChg chg="modSp mod">
        <pc:chgData name="Jenkins NS" userId="8bdba4d2-1367-40cf-ad35-f59b31261896" providerId="ADAL" clId="{C7FA82FC-EBBB-4089-9713-4914E052943B}" dt="2024-04-15T03:25:10.466" v="10"/>
        <pc:sldMkLst>
          <pc:docMk/>
          <pc:sldMk cId="1502623397" sldId="1787"/>
        </pc:sldMkLst>
        <pc:spChg chg="mod">
          <ac:chgData name="Jenkins NS" userId="8bdba4d2-1367-40cf-ad35-f59b31261896" providerId="ADAL" clId="{C7FA82FC-EBBB-4089-9713-4914E052943B}" dt="2024-04-15T03:24:33.666" v="8" actId="20577"/>
          <ac:spMkLst>
            <pc:docMk/>
            <pc:sldMk cId="1502623397" sldId="1787"/>
            <ac:spMk id="21" creationId="{F0A56F51-4A3E-CFFD-1B72-BBAEC6DBC445}"/>
          </ac:spMkLst>
        </pc:spChg>
        <pc:spChg chg="mod">
          <ac:chgData name="Jenkins NS" userId="8bdba4d2-1367-40cf-ad35-f59b31261896" providerId="ADAL" clId="{C7FA82FC-EBBB-4089-9713-4914E052943B}" dt="2024-04-15T03:25:10.466" v="10"/>
          <ac:spMkLst>
            <pc:docMk/>
            <pc:sldMk cId="1502623397" sldId="1787"/>
            <ac:spMk id="22" creationId="{D88E0093-70AB-B213-4139-79A142731C8D}"/>
          </ac:spMkLst>
        </pc:spChg>
        <pc:spChg chg="mod">
          <ac:chgData name="Jenkins NS" userId="8bdba4d2-1367-40cf-ad35-f59b31261896" providerId="ADAL" clId="{C7FA82FC-EBBB-4089-9713-4914E052943B}" dt="2024-04-15T03:24:31.461" v="6" actId="207"/>
          <ac:spMkLst>
            <pc:docMk/>
            <pc:sldMk cId="1502623397" sldId="1787"/>
            <ac:spMk id="26" creationId="{A5B17090-EB99-7A66-535F-C01C424C78E9}"/>
          </ac:spMkLst>
        </pc:spChg>
      </pc:sldChg>
      <pc:sldChg chg="del">
        <pc:chgData name="Jenkins NS" userId="8bdba4d2-1367-40cf-ad35-f59b31261896" providerId="ADAL" clId="{C7FA82FC-EBBB-4089-9713-4914E052943B}" dt="2024-04-15T03:25:20.728" v="11" actId="47"/>
        <pc:sldMkLst>
          <pc:docMk/>
          <pc:sldMk cId="902426433" sldId="1788"/>
        </pc:sldMkLst>
      </pc:sldChg>
      <pc:sldChg chg="del">
        <pc:chgData name="Jenkins NS" userId="8bdba4d2-1367-40cf-ad35-f59b31261896" providerId="ADAL" clId="{C7FA82FC-EBBB-4089-9713-4914E052943B}" dt="2024-04-15T03:25:20.728" v="11" actId="47"/>
        <pc:sldMkLst>
          <pc:docMk/>
          <pc:sldMk cId="3745382708" sldId="1789"/>
        </pc:sldMkLst>
      </pc:sldChg>
      <pc:sldChg chg="del">
        <pc:chgData name="Jenkins NS" userId="8bdba4d2-1367-40cf-ad35-f59b31261896" providerId="ADAL" clId="{C7FA82FC-EBBB-4089-9713-4914E052943B}" dt="2024-04-15T03:25:20.728" v="11" actId="47"/>
        <pc:sldMkLst>
          <pc:docMk/>
          <pc:sldMk cId="3734627612" sldId="1790"/>
        </pc:sldMkLst>
      </pc:sldChg>
      <pc:sldChg chg="del">
        <pc:chgData name="Jenkins NS" userId="8bdba4d2-1367-40cf-ad35-f59b31261896" providerId="ADAL" clId="{C7FA82FC-EBBB-4089-9713-4914E052943B}" dt="2024-04-15T03:25:20.728" v="11" actId="47"/>
        <pc:sldMkLst>
          <pc:docMk/>
          <pc:sldMk cId="577027771" sldId="1791"/>
        </pc:sldMkLst>
      </pc:sldChg>
      <pc:sldChg chg="del">
        <pc:chgData name="Jenkins NS" userId="8bdba4d2-1367-40cf-ad35-f59b31261896" providerId="ADAL" clId="{C7FA82FC-EBBB-4089-9713-4914E052943B}" dt="2024-04-15T03:25:20.728" v="11" actId="47"/>
        <pc:sldMkLst>
          <pc:docMk/>
          <pc:sldMk cId="2407061250" sldId="1792"/>
        </pc:sldMkLst>
      </pc:sldChg>
      <pc:sldChg chg="del">
        <pc:chgData name="Jenkins NS" userId="8bdba4d2-1367-40cf-ad35-f59b31261896" providerId="ADAL" clId="{C7FA82FC-EBBB-4089-9713-4914E052943B}" dt="2024-04-15T03:25:20.728" v="11" actId="47"/>
        <pc:sldMkLst>
          <pc:docMk/>
          <pc:sldMk cId="1637958984" sldId="1793"/>
        </pc:sldMkLst>
      </pc:sldChg>
      <pc:sldChg chg="del">
        <pc:chgData name="Jenkins NS" userId="8bdba4d2-1367-40cf-ad35-f59b31261896" providerId="ADAL" clId="{C7FA82FC-EBBB-4089-9713-4914E052943B}" dt="2024-04-15T03:25:20.728" v="11" actId="47"/>
        <pc:sldMkLst>
          <pc:docMk/>
          <pc:sldMk cId="4015703623" sldId="1794"/>
        </pc:sldMkLst>
      </pc:sldChg>
      <pc:sldChg chg="del">
        <pc:chgData name="Jenkins NS" userId="8bdba4d2-1367-40cf-ad35-f59b31261896" providerId="ADAL" clId="{C7FA82FC-EBBB-4089-9713-4914E052943B}" dt="2024-04-15T03:25:20.728" v="11" actId="47"/>
        <pc:sldMkLst>
          <pc:docMk/>
          <pc:sldMk cId="1344041015" sldId="1795"/>
        </pc:sldMkLst>
      </pc:sldChg>
      <pc:sldChg chg="del">
        <pc:chgData name="Jenkins NS" userId="8bdba4d2-1367-40cf-ad35-f59b31261896" providerId="ADAL" clId="{C7FA82FC-EBBB-4089-9713-4914E052943B}" dt="2024-04-15T03:25:20.728" v="11" actId="47"/>
        <pc:sldMkLst>
          <pc:docMk/>
          <pc:sldMk cId="328294043" sldId="1796"/>
        </pc:sldMkLst>
      </pc:sldChg>
      <pc:sldChg chg="delSp modSp mod">
        <pc:chgData name="Jenkins NS" userId="8bdba4d2-1367-40cf-ad35-f59b31261896" providerId="ADAL" clId="{C7FA82FC-EBBB-4089-9713-4914E052943B}" dt="2024-04-15T03:25:46.039" v="45" actId="478"/>
        <pc:sldMkLst>
          <pc:docMk/>
          <pc:sldMk cId="2140756581" sldId="1798"/>
        </pc:sldMkLst>
        <pc:spChg chg="mod">
          <ac:chgData name="Jenkins NS" userId="8bdba4d2-1367-40cf-ad35-f59b31261896" providerId="ADAL" clId="{C7FA82FC-EBBB-4089-9713-4914E052943B}" dt="2024-04-15T03:25:39.381" v="43" actId="20577"/>
          <ac:spMkLst>
            <pc:docMk/>
            <pc:sldMk cId="2140756581" sldId="1798"/>
            <ac:spMk id="2" creationId="{AEDC7849-7A1D-9C20-074C-419D14118140}"/>
          </ac:spMkLst>
        </pc:spChg>
        <pc:spChg chg="mod">
          <ac:chgData name="Jenkins NS" userId="8bdba4d2-1367-40cf-ad35-f59b31261896" providerId="ADAL" clId="{C7FA82FC-EBBB-4089-9713-4914E052943B}" dt="2024-04-15T03:25:41.847" v="44" actId="20577"/>
          <ac:spMkLst>
            <pc:docMk/>
            <pc:sldMk cId="2140756581" sldId="1798"/>
            <ac:spMk id="3" creationId="{3828F68D-4FD1-A003-F95E-4CDB82694C0D}"/>
          </ac:spMkLst>
        </pc:spChg>
        <pc:spChg chg="del">
          <ac:chgData name="Jenkins NS" userId="8bdba4d2-1367-40cf-ad35-f59b31261896" providerId="ADAL" clId="{C7FA82FC-EBBB-4089-9713-4914E052943B}" dt="2024-04-15T03:25:46.039" v="45" actId="478"/>
          <ac:spMkLst>
            <pc:docMk/>
            <pc:sldMk cId="2140756581" sldId="1798"/>
            <ac:spMk id="5" creationId="{4B6DE131-EC99-49D6-CA1F-3DFCFC539E3D}"/>
          </ac:spMkLst>
        </pc:spChg>
        <pc:spChg chg="del">
          <ac:chgData name="Jenkins NS" userId="8bdba4d2-1367-40cf-ad35-f59b31261896" providerId="ADAL" clId="{C7FA82FC-EBBB-4089-9713-4914E052943B}" dt="2024-04-15T03:25:46.039" v="45" actId="478"/>
          <ac:spMkLst>
            <pc:docMk/>
            <pc:sldMk cId="2140756581" sldId="1798"/>
            <ac:spMk id="7" creationId="{B336CBFD-D151-603E-07ED-9473F1247670}"/>
          </ac:spMkLst>
        </pc:spChg>
        <pc:spChg chg="del">
          <ac:chgData name="Jenkins NS" userId="8bdba4d2-1367-40cf-ad35-f59b31261896" providerId="ADAL" clId="{C7FA82FC-EBBB-4089-9713-4914E052943B}" dt="2024-04-15T03:25:46.039" v="45" actId="478"/>
          <ac:spMkLst>
            <pc:docMk/>
            <pc:sldMk cId="2140756581" sldId="1798"/>
            <ac:spMk id="9" creationId="{0E2629A2-4FB2-9DA0-30A7-9D5F1A674927}"/>
          </ac:spMkLst>
        </pc:spChg>
        <pc:spChg chg="del">
          <ac:chgData name="Jenkins NS" userId="8bdba4d2-1367-40cf-ad35-f59b31261896" providerId="ADAL" clId="{C7FA82FC-EBBB-4089-9713-4914E052943B}" dt="2024-04-15T03:25:46.039" v="45" actId="478"/>
          <ac:spMkLst>
            <pc:docMk/>
            <pc:sldMk cId="2140756581" sldId="1798"/>
            <ac:spMk id="11" creationId="{29D9F92D-B9E6-BDC7-A19A-835726298A79}"/>
          </ac:spMkLst>
        </pc:spChg>
      </pc:sldChg>
      <pc:sldChg chg="modSp new mod">
        <pc:chgData name="Jenkins NS" userId="8bdba4d2-1367-40cf-ad35-f59b31261896" providerId="ADAL" clId="{C7FA82FC-EBBB-4089-9713-4914E052943B}" dt="2024-04-15T03:25:57.214" v="64" actId="20577"/>
        <pc:sldMkLst>
          <pc:docMk/>
          <pc:sldMk cId="4279919063" sldId="1799"/>
        </pc:sldMkLst>
        <pc:spChg chg="mod">
          <ac:chgData name="Jenkins NS" userId="8bdba4d2-1367-40cf-ad35-f59b31261896" providerId="ADAL" clId="{C7FA82FC-EBBB-4089-9713-4914E052943B}" dt="2024-04-15T03:25:57.214" v="64" actId="20577"/>
          <ac:spMkLst>
            <pc:docMk/>
            <pc:sldMk cId="4279919063" sldId="1799"/>
            <ac:spMk id="2" creationId="{8EB6798D-C107-46A4-F690-5DC74008C2A1}"/>
          </ac:spMkLst>
        </pc:spChg>
      </pc:sldChg>
    </pc:docChg>
  </pc:docChgLst>
  <pc:docChgLst>
    <pc:chgData name="Jenkins NS" userId="8bdba4d2-1367-40cf-ad35-f59b31261896" providerId="ADAL" clId="{C95E9BD8-5401-4BF3-B1C8-A4AE89B3CF2C}"/>
    <pc:docChg chg="undo custSel addSld delSld modSld modMainMaster">
      <pc:chgData name="Jenkins NS" userId="8bdba4d2-1367-40cf-ad35-f59b31261896" providerId="ADAL" clId="{C95E9BD8-5401-4BF3-B1C8-A4AE89B3CF2C}" dt="2024-04-14T18:37:22.377" v="265" actId="6013"/>
      <pc:docMkLst>
        <pc:docMk/>
      </pc:docMkLst>
      <pc:sldChg chg="del">
        <pc:chgData name="Jenkins NS" userId="8bdba4d2-1367-40cf-ad35-f59b31261896" providerId="ADAL" clId="{C95E9BD8-5401-4BF3-B1C8-A4AE89B3CF2C}" dt="2024-04-12T09:56:38.514" v="15" actId="47"/>
        <pc:sldMkLst>
          <pc:docMk/>
          <pc:sldMk cId="1563233608" sldId="620"/>
        </pc:sldMkLst>
      </pc:sldChg>
      <pc:sldChg chg="del">
        <pc:chgData name="Jenkins NS" userId="8bdba4d2-1367-40cf-ad35-f59b31261896" providerId="ADAL" clId="{C95E9BD8-5401-4BF3-B1C8-A4AE89B3CF2C}" dt="2024-04-12T09:56:38.514" v="15" actId="47"/>
        <pc:sldMkLst>
          <pc:docMk/>
          <pc:sldMk cId="3527596074" sldId="621"/>
        </pc:sldMkLst>
      </pc:sldChg>
      <pc:sldChg chg="modSp mod">
        <pc:chgData name="Jenkins NS" userId="8bdba4d2-1367-40cf-ad35-f59b31261896" providerId="ADAL" clId="{C95E9BD8-5401-4BF3-B1C8-A4AE89B3CF2C}" dt="2024-04-12T09:58:44.217" v="25" actId="404"/>
        <pc:sldMkLst>
          <pc:docMk/>
          <pc:sldMk cId="2207846016" sldId="1721"/>
        </pc:sldMkLst>
        <pc:spChg chg="mod">
          <ac:chgData name="Jenkins NS" userId="8bdba4d2-1367-40cf-ad35-f59b31261896" providerId="ADAL" clId="{C95E9BD8-5401-4BF3-B1C8-A4AE89B3CF2C}" dt="2024-04-12T09:58:44.217" v="25" actId="404"/>
          <ac:spMkLst>
            <pc:docMk/>
            <pc:sldMk cId="2207846016" sldId="1721"/>
            <ac:spMk id="2" creationId="{14E9BD13-1407-45B7-B725-D41AAC05BF6D}"/>
          </ac:spMkLst>
        </pc:spChg>
      </pc:sldChg>
      <pc:sldChg chg="modSp mod">
        <pc:chgData name="Jenkins NS" userId="8bdba4d2-1367-40cf-ad35-f59b31261896" providerId="ADAL" clId="{C95E9BD8-5401-4BF3-B1C8-A4AE89B3CF2C}" dt="2024-04-14T18:32:55.602" v="255" actId="122"/>
        <pc:sldMkLst>
          <pc:docMk/>
          <pc:sldMk cId="1359081573" sldId="1758"/>
        </pc:sldMkLst>
        <pc:spChg chg="mod">
          <ac:chgData name="Jenkins NS" userId="8bdba4d2-1367-40cf-ad35-f59b31261896" providerId="ADAL" clId="{C95E9BD8-5401-4BF3-B1C8-A4AE89B3CF2C}" dt="2024-04-14T18:32:55.602" v="255" actId="122"/>
          <ac:spMkLst>
            <pc:docMk/>
            <pc:sldMk cId="1359081573" sldId="1758"/>
            <ac:spMk id="17" creationId="{A0771197-DA73-4FF4-A8C4-A27AFF944F66}"/>
          </ac:spMkLst>
        </pc:spChg>
      </pc:sldChg>
      <pc:sldChg chg="modSp del mod">
        <pc:chgData name="Jenkins NS" userId="8bdba4d2-1367-40cf-ad35-f59b31261896" providerId="ADAL" clId="{C95E9BD8-5401-4BF3-B1C8-A4AE89B3CF2C}" dt="2024-04-12T09:58:30.987" v="22" actId="47"/>
        <pc:sldMkLst>
          <pc:docMk/>
          <pc:sldMk cId="4244671936" sldId="1778"/>
        </pc:sldMkLst>
        <pc:spChg chg="mod">
          <ac:chgData name="Jenkins NS" userId="8bdba4d2-1367-40cf-ad35-f59b31261896" providerId="ADAL" clId="{C95E9BD8-5401-4BF3-B1C8-A4AE89B3CF2C}" dt="2024-04-12T09:58:26.206" v="21" actId="6549"/>
          <ac:spMkLst>
            <pc:docMk/>
            <pc:sldMk cId="4244671936" sldId="1778"/>
            <ac:spMk id="57" creationId="{A4F5CAE8-F25A-4EE3-A12A-7304E957CCE1}"/>
          </ac:spMkLst>
        </pc:spChg>
      </pc:sldChg>
      <pc:sldChg chg="add del">
        <pc:chgData name="Jenkins NS" userId="8bdba4d2-1367-40cf-ad35-f59b31261896" providerId="ADAL" clId="{C95E9BD8-5401-4BF3-B1C8-A4AE89B3CF2C}" dt="2024-04-12T09:56:41.356" v="17" actId="47"/>
        <pc:sldMkLst>
          <pc:docMk/>
          <pc:sldMk cId="2592321789" sldId="1786"/>
        </pc:sldMkLst>
      </pc:sldChg>
      <pc:sldChg chg="del">
        <pc:chgData name="Jenkins NS" userId="8bdba4d2-1367-40cf-ad35-f59b31261896" providerId="ADAL" clId="{C95E9BD8-5401-4BF3-B1C8-A4AE89B3CF2C}" dt="2024-04-12T09:56:38.514" v="15" actId="47"/>
        <pc:sldMkLst>
          <pc:docMk/>
          <pc:sldMk cId="1070779738" sldId="1787"/>
        </pc:sldMkLst>
      </pc:sldChg>
      <pc:sldChg chg="addSp delSp modSp new mod modClrScheme chgLayout">
        <pc:chgData name="Jenkins NS" userId="8bdba4d2-1367-40cf-ad35-f59b31261896" providerId="ADAL" clId="{C95E9BD8-5401-4BF3-B1C8-A4AE89B3CF2C}" dt="2024-04-14T18:20:14.841" v="181" actId="20577"/>
        <pc:sldMkLst>
          <pc:docMk/>
          <pc:sldMk cId="1502623397" sldId="1787"/>
        </pc:sldMkLst>
        <pc:spChg chg="del mod ord">
          <ac:chgData name="Jenkins NS" userId="8bdba4d2-1367-40cf-ad35-f59b31261896" providerId="ADAL" clId="{C95E9BD8-5401-4BF3-B1C8-A4AE89B3CF2C}" dt="2024-04-14T18:04:31.996" v="27" actId="700"/>
          <ac:spMkLst>
            <pc:docMk/>
            <pc:sldMk cId="1502623397" sldId="1787"/>
            <ac:spMk id="2" creationId="{4F64C92C-875D-E8D9-D404-8F44783B4D46}"/>
          </ac:spMkLst>
        </pc:spChg>
        <pc:spChg chg="del">
          <ac:chgData name="Jenkins NS" userId="8bdba4d2-1367-40cf-ad35-f59b31261896" providerId="ADAL" clId="{C95E9BD8-5401-4BF3-B1C8-A4AE89B3CF2C}" dt="2024-04-14T18:04:31.996" v="27" actId="700"/>
          <ac:spMkLst>
            <pc:docMk/>
            <pc:sldMk cId="1502623397" sldId="1787"/>
            <ac:spMk id="3" creationId="{F8BD0FE1-F4F3-DAE5-68FC-A19FD6588EBE}"/>
          </ac:spMkLst>
        </pc:spChg>
        <pc:spChg chg="add del mod ord">
          <ac:chgData name="Jenkins NS" userId="8bdba4d2-1367-40cf-ad35-f59b31261896" providerId="ADAL" clId="{C95E9BD8-5401-4BF3-B1C8-A4AE89B3CF2C}" dt="2024-04-14T18:04:38.402" v="28" actId="700"/>
          <ac:spMkLst>
            <pc:docMk/>
            <pc:sldMk cId="1502623397" sldId="1787"/>
            <ac:spMk id="4" creationId="{8A938F12-BD12-EF45-EDB1-6C30A9B156EF}"/>
          </ac:spMkLst>
        </pc:spChg>
        <pc:spChg chg="add del mod ord">
          <ac:chgData name="Jenkins NS" userId="8bdba4d2-1367-40cf-ad35-f59b31261896" providerId="ADAL" clId="{C95E9BD8-5401-4BF3-B1C8-A4AE89B3CF2C}" dt="2024-04-14T18:04:38.402" v="28" actId="700"/>
          <ac:spMkLst>
            <pc:docMk/>
            <pc:sldMk cId="1502623397" sldId="1787"/>
            <ac:spMk id="5" creationId="{0E4215C3-F5B2-17DF-72A2-D0D52A059194}"/>
          </ac:spMkLst>
        </pc:spChg>
        <pc:spChg chg="add del mod ord">
          <ac:chgData name="Jenkins NS" userId="8bdba4d2-1367-40cf-ad35-f59b31261896" providerId="ADAL" clId="{C95E9BD8-5401-4BF3-B1C8-A4AE89B3CF2C}" dt="2024-04-14T18:04:38.402" v="28" actId="700"/>
          <ac:spMkLst>
            <pc:docMk/>
            <pc:sldMk cId="1502623397" sldId="1787"/>
            <ac:spMk id="6" creationId="{66A7122F-333E-8D6A-AE39-B60015A1C057}"/>
          </ac:spMkLst>
        </pc:spChg>
        <pc:spChg chg="add del mod ord">
          <ac:chgData name="Jenkins NS" userId="8bdba4d2-1367-40cf-ad35-f59b31261896" providerId="ADAL" clId="{C95E9BD8-5401-4BF3-B1C8-A4AE89B3CF2C}" dt="2024-04-14T18:04:38.402" v="28" actId="700"/>
          <ac:spMkLst>
            <pc:docMk/>
            <pc:sldMk cId="1502623397" sldId="1787"/>
            <ac:spMk id="7" creationId="{31BF56E6-176F-4971-F4DB-D8E4BFBEED6D}"/>
          </ac:spMkLst>
        </pc:spChg>
        <pc:spChg chg="add del mod ord">
          <ac:chgData name="Jenkins NS" userId="8bdba4d2-1367-40cf-ad35-f59b31261896" providerId="ADAL" clId="{C95E9BD8-5401-4BF3-B1C8-A4AE89B3CF2C}" dt="2024-04-14T18:04:38.402" v="28" actId="700"/>
          <ac:spMkLst>
            <pc:docMk/>
            <pc:sldMk cId="1502623397" sldId="1787"/>
            <ac:spMk id="8" creationId="{316D8776-8784-CCA9-BEA7-DEC060D75CB5}"/>
          </ac:spMkLst>
        </pc:spChg>
        <pc:spChg chg="add del mod ord">
          <ac:chgData name="Jenkins NS" userId="8bdba4d2-1367-40cf-ad35-f59b31261896" providerId="ADAL" clId="{C95E9BD8-5401-4BF3-B1C8-A4AE89B3CF2C}" dt="2024-04-14T18:04:38.402" v="28" actId="700"/>
          <ac:spMkLst>
            <pc:docMk/>
            <pc:sldMk cId="1502623397" sldId="1787"/>
            <ac:spMk id="9" creationId="{E56E0A24-E04D-8496-41A0-9B45626BCD06}"/>
          </ac:spMkLst>
        </pc:spChg>
        <pc:spChg chg="add del mod ord">
          <ac:chgData name="Jenkins NS" userId="8bdba4d2-1367-40cf-ad35-f59b31261896" providerId="ADAL" clId="{C95E9BD8-5401-4BF3-B1C8-A4AE89B3CF2C}" dt="2024-04-14T18:04:38.402" v="28" actId="700"/>
          <ac:spMkLst>
            <pc:docMk/>
            <pc:sldMk cId="1502623397" sldId="1787"/>
            <ac:spMk id="10" creationId="{5FB499AD-211C-1B99-9F62-48D5D03478DB}"/>
          </ac:spMkLst>
        </pc:spChg>
        <pc:spChg chg="add del mod ord">
          <ac:chgData name="Jenkins NS" userId="8bdba4d2-1367-40cf-ad35-f59b31261896" providerId="ADAL" clId="{C95E9BD8-5401-4BF3-B1C8-A4AE89B3CF2C}" dt="2024-04-14T18:05:00.892" v="29" actId="700"/>
          <ac:spMkLst>
            <pc:docMk/>
            <pc:sldMk cId="1502623397" sldId="1787"/>
            <ac:spMk id="11" creationId="{143F91EE-C373-6F02-7CC7-38D0A2770158}"/>
          </ac:spMkLst>
        </pc:spChg>
        <pc:spChg chg="add del mod ord">
          <ac:chgData name="Jenkins NS" userId="8bdba4d2-1367-40cf-ad35-f59b31261896" providerId="ADAL" clId="{C95E9BD8-5401-4BF3-B1C8-A4AE89B3CF2C}" dt="2024-04-14T18:05:00.892" v="29" actId="700"/>
          <ac:spMkLst>
            <pc:docMk/>
            <pc:sldMk cId="1502623397" sldId="1787"/>
            <ac:spMk id="12" creationId="{BB90752A-F71C-A137-8971-A295ED43D72C}"/>
          </ac:spMkLst>
        </pc:spChg>
        <pc:spChg chg="add del mod ord">
          <ac:chgData name="Jenkins NS" userId="8bdba4d2-1367-40cf-ad35-f59b31261896" providerId="ADAL" clId="{C95E9BD8-5401-4BF3-B1C8-A4AE89B3CF2C}" dt="2024-04-14T18:05:00.892" v="29" actId="700"/>
          <ac:spMkLst>
            <pc:docMk/>
            <pc:sldMk cId="1502623397" sldId="1787"/>
            <ac:spMk id="13" creationId="{AD8225EA-9B99-D7D1-7753-5A23BA9DF7E9}"/>
          </ac:spMkLst>
        </pc:spChg>
        <pc:spChg chg="add del mod ord">
          <ac:chgData name="Jenkins NS" userId="8bdba4d2-1367-40cf-ad35-f59b31261896" providerId="ADAL" clId="{C95E9BD8-5401-4BF3-B1C8-A4AE89B3CF2C}" dt="2024-04-14T18:05:00.892" v="29" actId="700"/>
          <ac:spMkLst>
            <pc:docMk/>
            <pc:sldMk cId="1502623397" sldId="1787"/>
            <ac:spMk id="14" creationId="{F3F848AE-11DE-F649-6F99-CB024921D570}"/>
          </ac:spMkLst>
        </pc:spChg>
        <pc:spChg chg="add del mod ord">
          <ac:chgData name="Jenkins NS" userId="8bdba4d2-1367-40cf-ad35-f59b31261896" providerId="ADAL" clId="{C95E9BD8-5401-4BF3-B1C8-A4AE89B3CF2C}" dt="2024-04-14T18:05:00.892" v="29" actId="700"/>
          <ac:spMkLst>
            <pc:docMk/>
            <pc:sldMk cId="1502623397" sldId="1787"/>
            <ac:spMk id="15" creationId="{FDFB819D-EB98-41E6-221B-11D31F7C9D77}"/>
          </ac:spMkLst>
        </pc:spChg>
        <pc:spChg chg="add del mod ord">
          <ac:chgData name="Jenkins NS" userId="8bdba4d2-1367-40cf-ad35-f59b31261896" providerId="ADAL" clId="{C95E9BD8-5401-4BF3-B1C8-A4AE89B3CF2C}" dt="2024-04-14T18:05:48.678" v="30" actId="700"/>
          <ac:spMkLst>
            <pc:docMk/>
            <pc:sldMk cId="1502623397" sldId="1787"/>
            <ac:spMk id="16" creationId="{68DEC846-9F8F-C1AF-105A-0F1BAFC7B6DE}"/>
          </ac:spMkLst>
        </pc:spChg>
        <pc:spChg chg="add del mod ord">
          <ac:chgData name="Jenkins NS" userId="8bdba4d2-1367-40cf-ad35-f59b31261896" providerId="ADAL" clId="{C95E9BD8-5401-4BF3-B1C8-A4AE89B3CF2C}" dt="2024-04-14T18:05:48.678" v="30" actId="700"/>
          <ac:spMkLst>
            <pc:docMk/>
            <pc:sldMk cId="1502623397" sldId="1787"/>
            <ac:spMk id="17" creationId="{A84A7928-C5BE-7BEB-F37A-1338083BE5D7}"/>
          </ac:spMkLst>
        </pc:spChg>
        <pc:spChg chg="add del mod ord">
          <ac:chgData name="Jenkins NS" userId="8bdba4d2-1367-40cf-ad35-f59b31261896" providerId="ADAL" clId="{C95E9BD8-5401-4BF3-B1C8-A4AE89B3CF2C}" dt="2024-04-14T18:05:48.678" v="30" actId="700"/>
          <ac:spMkLst>
            <pc:docMk/>
            <pc:sldMk cId="1502623397" sldId="1787"/>
            <ac:spMk id="18" creationId="{4546CE43-E555-2884-3A72-88B9C8170F15}"/>
          </ac:spMkLst>
        </pc:spChg>
        <pc:spChg chg="add del mod ord">
          <ac:chgData name="Jenkins NS" userId="8bdba4d2-1367-40cf-ad35-f59b31261896" providerId="ADAL" clId="{C95E9BD8-5401-4BF3-B1C8-A4AE89B3CF2C}" dt="2024-04-14T18:05:48.678" v="30" actId="700"/>
          <ac:spMkLst>
            <pc:docMk/>
            <pc:sldMk cId="1502623397" sldId="1787"/>
            <ac:spMk id="19" creationId="{EB4B768D-5C57-356B-3526-CC20833E4257}"/>
          </ac:spMkLst>
        </pc:spChg>
        <pc:spChg chg="add del mod ord">
          <ac:chgData name="Jenkins NS" userId="8bdba4d2-1367-40cf-ad35-f59b31261896" providerId="ADAL" clId="{C95E9BD8-5401-4BF3-B1C8-A4AE89B3CF2C}" dt="2024-04-14T18:05:48.678" v="30" actId="700"/>
          <ac:spMkLst>
            <pc:docMk/>
            <pc:sldMk cId="1502623397" sldId="1787"/>
            <ac:spMk id="20" creationId="{7D483CBD-BEFB-E452-6395-D0816F366232}"/>
          </ac:spMkLst>
        </pc:spChg>
        <pc:spChg chg="add mod ord">
          <ac:chgData name="Jenkins NS" userId="8bdba4d2-1367-40cf-ad35-f59b31261896" providerId="ADAL" clId="{C95E9BD8-5401-4BF3-B1C8-A4AE89B3CF2C}" dt="2024-04-14T18:05:55.219" v="38" actId="20577"/>
          <ac:spMkLst>
            <pc:docMk/>
            <pc:sldMk cId="1502623397" sldId="1787"/>
            <ac:spMk id="21" creationId="{F0A56F51-4A3E-CFFD-1B72-BBAEC6DBC445}"/>
          </ac:spMkLst>
        </pc:spChg>
        <pc:spChg chg="add mod ord">
          <ac:chgData name="Jenkins NS" userId="8bdba4d2-1367-40cf-ad35-f59b31261896" providerId="ADAL" clId="{C95E9BD8-5401-4BF3-B1C8-A4AE89B3CF2C}" dt="2024-04-14T18:20:14.841" v="181" actId="20577"/>
          <ac:spMkLst>
            <pc:docMk/>
            <pc:sldMk cId="1502623397" sldId="1787"/>
            <ac:spMk id="22" creationId="{D88E0093-70AB-B213-4139-79A142731C8D}"/>
          </ac:spMkLst>
        </pc:spChg>
        <pc:spChg chg="add del mod ord">
          <ac:chgData name="Jenkins NS" userId="8bdba4d2-1367-40cf-ad35-f59b31261896" providerId="ADAL" clId="{C95E9BD8-5401-4BF3-B1C8-A4AE89B3CF2C}" dt="2024-04-14T18:05:58.138" v="39" actId="478"/>
          <ac:spMkLst>
            <pc:docMk/>
            <pc:sldMk cId="1502623397" sldId="1787"/>
            <ac:spMk id="23" creationId="{CDF1E305-917E-ED11-6198-11D576180979}"/>
          </ac:spMkLst>
        </pc:spChg>
        <pc:spChg chg="add del mod ord">
          <ac:chgData name="Jenkins NS" userId="8bdba4d2-1367-40cf-ad35-f59b31261896" providerId="ADAL" clId="{C95E9BD8-5401-4BF3-B1C8-A4AE89B3CF2C}" dt="2024-04-14T18:05:59.351" v="40" actId="478"/>
          <ac:spMkLst>
            <pc:docMk/>
            <pc:sldMk cId="1502623397" sldId="1787"/>
            <ac:spMk id="24" creationId="{EA3B233D-66EF-9FB1-5340-4663309BAAA8}"/>
          </ac:spMkLst>
        </pc:spChg>
        <pc:spChg chg="add del mod">
          <ac:chgData name="Jenkins NS" userId="8bdba4d2-1367-40cf-ad35-f59b31261896" providerId="ADAL" clId="{C95E9BD8-5401-4BF3-B1C8-A4AE89B3CF2C}" dt="2024-04-14T18:09:10.729" v="88" actId="478"/>
          <ac:spMkLst>
            <pc:docMk/>
            <pc:sldMk cId="1502623397" sldId="1787"/>
            <ac:spMk id="25" creationId="{D28674C0-7ABE-5487-80F4-76B561278DAE}"/>
          </ac:spMkLst>
        </pc:spChg>
        <pc:spChg chg="add mod">
          <ac:chgData name="Jenkins NS" userId="8bdba4d2-1367-40cf-ad35-f59b31261896" providerId="ADAL" clId="{C95E9BD8-5401-4BF3-B1C8-A4AE89B3CF2C}" dt="2024-04-14T18:09:52.905" v="99" actId="207"/>
          <ac:spMkLst>
            <pc:docMk/>
            <pc:sldMk cId="1502623397" sldId="1787"/>
            <ac:spMk id="26" creationId="{A5B17090-EB99-7A66-535F-C01C424C78E9}"/>
          </ac:spMkLst>
        </pc:spChg>
      </pc:sldChg>
      <pc:sldChg chg="addSp delSp modSp new mod modClrScheme chgLayout modNotesTx">
        <pc:chgData name="Jenkins NS" userId="8bdba4d2-1367-40cf-ad35-f59b31261896" providerId="ADAL" clId="{C95E9BD8-5401-4BF3-B1C8-A4AE89B3CF2C}" dt="2024-04-14T18:12:18.119" v="123" actId="15"/>
        <pc:sldMkLst>
          <pc:docMk/>
          <pc:sldMk cId="902426433" sldId="1788"/>
        </pc:sldMkLst>
        <pc:spChg chg="del mod ord">
          <ac:chgData name="Jenkins NS" userId="8bdba4d2-1367-40cf-ad35-f59b31261896" providerId="ADAL" clId="{C95E9BD8-5401-4BF3-B1C8-A4AE89B3CF2C}" dt="2024-04-14T18:10:32.479" v="102" actId="700"/>
          <ac:spMkLst>
            <pc:docMk/>
            <pc:sldMk cId="902426433" sldId="1788"/>
            <ac:spMk id="2" creationId="{5EFB16D7-3A7A-01E1-FFDA-169DF3EC09D8}"/>
          </ac:spMkLst>
        </pc:spChg>
        <pc:spChg chg="del mod ord">
          <ac:chgData name="Jenkins NS" userId="8bdba4d2-1367-40cf-ad35-f59b31261896" providerId="ADAL" clId="{C95E9BD8-5401-4BF3-B1C8-A4AE89B3CF2C}" dt="2024-04-14T18:10:32.479" v="102" actId="700"/>
          <ac:spMkLst>
            <pc:docMk/>
            <pc:sldMk cId="902426433" sldId="1788"/>
            <ac:spMk id="3" creationId="{E54A0209-D6FB-2BD0-AEBA-5B1644F5ACDF}"/>
          </ac:spMkLst>
        </pc:spChg>
        <pc:spChg chg="del">
          <ac:chgData name="Jenkins NS" userId="8bdba4d2-1367-40cf-ad35-f59b31261896" providerId="ADAL" clId="{C95E9BD8-5401-4BF3-B1C8-A4AE89B3CF2C}" dt="2024-04-14T18:10:32.479" v="102" actId="700"/>
          <ac:spMkLst>
            <pc:docMk/>
            <pc:sldMk cId="902426433" sldId="1788"/>
            <ac:spMk id="4" creationId="{BAA53FE2-CC84-00A1-CF3F-437DB98DCAFB}"/>
          </ac:spMkLst>
        </pc:spChg>
        <pc:spChg chg="del">
          <ac:chgData name="Jenkins NS" userId="8bdba4d2-1367-40cf-ad35-f59b31261896" providerId="ADAL" clId="{C95E9BD8-5401-4BF3-B1C8-A4AE89B3CF2C}" dt="2024-04-14T18:10:32.479" v="102" actId="700"/>
          <ac:spMkLst>
            <pc:docMk/>
            <pc:sldMk cId="902426433" sldId="1788"/>
            <ac:spMk id="5" creationId="{D5A1A6FD-0F7A-18BE-7177-28C33830B23E}"/>
          </ac:spMkLst>
        </pc:spChg>
        <pc:spChg chg="add mod ord">
          <ac:chgData name="Jenkins NS" userId="8bdba4d2-1367-40cf-ad35-f59b31261896" providerId="ADAL" clId="{C95E9BD8-5401-4BF3-B1C8-A4AE89B3CF2C}" dt="2024-04-14T18:10:51.241" v="109" actId="20577"/>
          <ac:spMkLst>
            <pc:docMk/>
            <pc:sldMk cId="902426433" sldId="1788"/>
            <ac:spMk id="6" creationId="{473190F8-6BF5-2CF1-46F8-A5FBAC5A1D03}"/>
          </ac:spMkLst>
        </pc:spChg>
        <pc:spChg chg="add mod ord">
          <ac:chgData name="Jenkins NS" userId="8bdba4d2-1367-40cf-ad35-f59b31261896" providerId="ADAL" clId="{C95E9BD8-5401-4BF3-B1C8-A4AE89B3CF2C}" dt="2024-04-14T18:12:18.119" v="123" actId="15"/>
          <ac:spMkLst>
            <pc:docMk/>
            <pc:sldMk cId="902426433" sldId="1788"/>
            <ac:spMk id="7" creationId="{E2FB1DD3-A8D6-2C57-8CC4-288F11AD97A9}"/>
          </ac:spMkLst>
        </pc:spChg>
      </pc:sldChg>
      <pc:sldChg chg="modSp add del mod modClrScheme chgLayout">
        <pc:chgData name="Jenkins NS" userId="8bdba4d2-1367-40cf-ad35-f59b31261896" providerId="ADAL" clId="{C95E9BD8-5401-4BF3-B1C8-A4AE89B3CF2C}" dt="2024-04-14T18:10:01.637" v="100" actId="2696"/>
        <pc:sldMkLst>
          <pc:docMk/>
          <pc:sldMk cId="1333465473" sldId="1788"/>
        </pc:sldMkLst>
        <pc:spChg chg="mod ord">
          <ac:chgData name="Jenkins NS" userId="8bdba4d2-1367-40cf-ad35-f59b31261896" providerId="ADAL" clId="{C95E9BD8-5401-4BF3-B1C8-A4AE89B3CF2C}" dt="2024-04-14T18:09:26.145" v="91" actId="14100"/>
          <ac:spMkLst>
            <pc:docMk/>
            <pc:sldMk cId="1333465473" sldId="1788"/>
            <ac:spMk id="21" creationId="{F0A56F51-4A3E-CFFD-1B72-BBAEC6DBC445}"/>
          </ac:spMkLst>
        </pc:spChg>
        <pc:spChg chg="mod ord">
          <ac:chgData name="Jenkins NS" userId="8bdba4d2-1367-40cf-ad35-f59b31261896" providerId="ADAL" clId="{C95E9BD8-5401-4BF3-B1C8-A4AE89B3CF2C}" dt="2024-04-14T18:08:53.567" v="82" actId="700"/>
          <ac:spMkLst>
            <pc:docMk/>
            <pc:sldMk cId="1333465473" sldId="1788"/>
            <ac:spMk id="22" creationId="{D88E0093-70AB-B213-4139-79A142731C8D}"/>
          </ac:spMkLst>
        </pc:spChg>
      </pc:sldChg>
      <pc:sldChg chg="del">
        <pc:chgData name="Jenkins NS" userId="8bdba4d2-1367-40cf-ad35-f59b31261896" providerId="ADAL" clId="{C95E9BD8-5401-4BF3-B1C8-A4AE89B3CF2C}" dt="2024-04-12T09:56:38.514" v="15" actId="47"/>
        <pc:sldMkLst>
          <pc:docMk/>
          <pc:sldMk cId="3053948728" sldId="1788"/>
        </pc:sldMkLst>
      </pc:sldChg>
      <pc:sldChg chg="modSp add mod">
        <pc:chgData name="Jenkins NS" userId="8bdba4d2-1367-40cf-ad35-f59b31261896" providerId="ADAL" clId="{C95E9BD8-5401-4BF3-B1C8-A4AE89B3CF2C}" dt="2024-04-14T18:14:30.427" v="129" actId="20577"/>
        <pc:sldMkLst>
          <pc:docMk/>
          <pc:sldMk cId="296894057" sldId="1789"/>
        </pc:sldMkLst>
        <pc:spChg chg="mod">
          <ac:chgData name="Jenkins NS" userId="8bdba4d2-1367-40cf-ad35-f59b31261896" providerId="ADAL" clId="{C95E9BD8-5401-4BF3-B1C8-A4AE89B3CF2C}" dt="2024-04-14T18:13:15.881" v="126" actId="5793"/>
          <ac:spMkLst>
            <pc:docMk/>
            <pc:sldMk cId="296894057" sldId="1789"/>
            <ac:spMk id="6" creationId="{473190F8-6BF5-2CF1-46F8-A5FBAC5A1D03}"/>
          </ac:spMkLst>
        </pc:spChg>
        <pc:spChg chg="mod">
          <ac:chgData name="Jenkins NS" userId="8bdba4d2-1367-40cf-ad35-f59b31261896" providerId="ADAL" clId="{C95E9BD8-5401-4BF3-B1C8-A4AE89B3CF2C}" dt="2024-04-14T18:14:30.427" v="129" actId="20577"/>
          <ac:spMkLst>
            <pc:docMk/>
            <pc:sldMk cId="296894057" sldId="1789"/>
            <ac:spMk id="7" creationId="{E2FB1DD3-A8D6-2C57-8CC4-288F11AD97A9}"/>
          </ac:spMkLst>
        </pc:spChg>
      </pc:sldChg>
      <pc:sldChg chg="del">
        <pc:chgData name="Jenkins NS" userId="8bdba4d2-1367-40cf-ad35-f59b31261896" providerId="ADAL" clId="{C95E9BD8-5401-4BF3-B1C8-A4AE89B3CF2C}" dt="2024-04-12T09:56:38.514" v="15" actId="47"/>
        <pc:sldMkLst>
          <pc:docMk/>
          <pc:sldMk cId="540229156" sldId="1789"/>
        </pc:sldMkLst>
      </pc:sldChg>
      <pc:sldChg chg="addSp delSp modSp new mod">
        <pc:chgData name="Jenkins NS" userId="8bdba4d2-1367-40cf-ad35-f59b31261896" providerId="ADAL" clId="{C95E9BD8-5401-4BF3-B1C8-A4AE89B3CF2C}" dt="2024-04-14T18:18:57.603" v="172" actId="14734"/>
        <pc:sldMkLst>
          <pc:docMk/>
          <pc:sldMk cId="124852993" sldId="1790"/>
        </pc:sldMkLst>
        <pc:spChg chg="mod">
          <ac:chgData name="Jenkins NS" userId="8bdba4d2-1367-40cf-ad35-f59b31261896" providerId="ADAL" clId="{C95E9BD8-5401-4BF3-B1C8-A4AE89B3CF2C}" dt="2024-04-14T18:18:17.635" v="165" actId="1076"/>
          <ac:spMkLst>
            <pc:docMk/>
            <pc:sldMk cId="124852993" sldId="1790"/>
            <ac:spMk id="2" creationId="{75E043E8-4AA9-5326-8F09-23B78EBB2DF6}"/>
          </ac:spMkLst>
        </pc:spChg>
        <pc:spChg chg="add del">
          <ac:chgData name="Jenkins NS" userId="8bdba4d2-1367-40cf-ad35-f59b31261896" providerId="ADAL" clId="{C95E9BD8-5401-4BF3-B1C8-A4AE89B3CF2C}" dt="2024-04-14T18:15:43" v="140" actId="478"/>
          <ac:spMkLst>
            <pc:docMk/>
            <pc:sldMk cId="124852993" sldId="1790"/>
            <ac:spMk id="3" creationId="{F5FE2F49-01CB-D60E-DB9B-E642F87706BB}"/>
          </ac:spMkLst>
        </pc:spChg>
        <pc:spChg chg="add mod">
          <ac:chgData name="Jenkins NS" userId="8bdba4d2-1367-40cf-ad35-f59b31261896" providerId="ADAL" clId="{C95E9BD8-5401-4BF3-B1C8-A4AE89B3CF2C}" dt="2024-04-14T18:15:11.760" v="138"/>
          <ac:spMkLst>
            <pc:docMk/>
            <pc:sldMk cId="124852993" sldId="1790"/>
            <ac:spMk id="5" creationId="{9E1ADD27-B2A3-477A-AFA2-7BE378B5509B}"/>
          </ac:spMkLst>
        </pc:spChg>
        <pc:spChg chg="add mod">
          <ac:chgData name="Jenkins NS" userId="8bdba4d2-1367-40cf-ad35-f59b31261896" providerId="ADAL" clId="{C95E9BD8-5401-4BF3-B1C8-A4AE89B3CF2C}" dt="2024-04-14T18:16:09.875" v="142"/>
          <ac:spMkLst>
            <pc:docMk/>
            <pc:sldMk cId="124852993" sldId="1790"/>
            <ac:spMk id="7" creationId="{FF427308-9508-4BA3-134D-D1BB7BF7D1F1}"/>
          </ac:spMkLst>
        </pc:spChg>
        <pc:graphicFrameChg chg="add mod">
          <ac:chgData name="Jenkins NS" userId="8bdba4d2-1367-40cf-ad35-f59b31261896" providerId="ADAL" clId="{C95E9BD8-5401-4BF3-B1C8-A4AE89B3CF2C}" dt="2024-04-14T18:15:10.974" v="137" actId="1076"/>
          <ac:graphicFrameMkLst>
            <pc:docMk/>
            <pc:sldMk cId="124852993" sldId="1790"/>
            <ac:graphicFrameMk id="4" creationId="{A33E122B-E7AE-87BF-79FC-7A6765CCBB84}"/>
          </ac:graphicFrameMkLst>
        </pc:graphicFrameChg>
        <pc:graphicFrameChg chg="add mod">
          <ac:chgData name="Jenkins NS" userId="8bdba4d2-1367-40cf-ad35-f59b31261896" providerId="ADAL" clId="{C95E9BD8-5401-4BF3-B1C8-A4AE89B3CF2C}" dt="2024-04-14T18:16:08.119" v="141"/>
          <ac:graphicFrameMkLst>
            <pc:docMk/>
            <pc:sldMk cId="124852993" sldId="1790"/>
            <ac:graphicFrameMk id="6" creationId="{9C9C1093-A4B3-F677-133F-A238504C7A93}"/>
          </ac:graphicFrameMkLst>
        </pc:graphicFrameChg>
        <pc:graphicFrameChg chg="add mod modGraphic">
          <ac:chgData name="Jenkins NS" userId="8bdba4d2-1367-40cf-ad35-f59b31261896" providerId="ADAL" clId="{C95E9BD8-5401-4BF3-B1C8-A4AE89B3CF2C}" dt="2024-04-14T18:18:57.603" v="172" actId="14734"/>
          <ac:graphicFrameMkLst>
            <pc:docMk/>
            <pc:sldMk cId="124852993" sldId="1790"/>
            <ac:graphicFrameMk id="8" creationId="{8C6A76DA-1476-1F6A-2AB4-EC721C3B117A}"/>
          </ac:graphicFrameMkLst>
        </pc:graphicFrameChg>
      </pc:sldChg>
      <pc:sldChg chg="del">
        <pc:chgData name="Jenkins NS" userId="8bdba4d2-1367-40cf-ad35-f59b31261896" providerId="ADAL" clId="{C95E9BD8-5401-4BF3-B1C8-A4AE89B3CF2C}" dt="2024-04-12T09:56:38.514" v="15" actId="47"/>
        <pc:sldMkLst>
          <pc:docMk/>
          <pc:sldMk cId="3392342335" sldId="1790"/>
        </pc:sldMkLst>
      </pc:sldChg>
      <pc:sldChg chg="addSp delSp modSp new mod">
        <pc:chgData name="Jenkins NS" userId="8bdba4d2-1367-40cf-ad35-f59b31261896" providerId="ADAL" clId="{C95E9BD8-5401-4BF3-B1C8-A4AE89B3CF2C}" dt="2024-04-14T18:28:36.321" v="225" actId="14100"/>
        <pc:sldMkLst>
          <pc:docMk/>
          <pc:sldMk cId="628925275" sldId="1791"/>
        </pc:sldMkLst>
        <pc:spChg chg="del mod">
          <ac:chgData name="Jenkins NS" userId="8bdba4d2-1367-40cf-ad35-f59b31261896" providerId="ADAL" clId="{C95E9BD8-5401-4BF3-B1C8-A4AE89B3CF2C}" dt="2024-04-14T18:27:33.904" v="215" actId="478"/>
          <ac:spMkLst>
            <pc:docMk/>
            <pc:sldMk cId="628925275" sldId="1791"/>
            <ac:spMk id="2" creationId="{098BC8E4-A6E0-C17A-003E-0B9BEF83935E}"/>
          </ac:spMkLst>
        </pc:spChg>
        <pc:spChg chg="del">
          <ac:chgData name="Jenkins NS" userId="8bdba4d2-1367-40cf-ad35-f59b31261896" providerId="ADAL" clId="{C95E9BD8-5401-4BF3-B1C8-A4AE89B3CF2C}" dt="2024-04-14T18:27:27.854" v="212" actId="478"/>
          <ac:spMkLst>
            <pc:docMk/>
            <pc:sldMk cId="628925275" sldId="1791"/>
            <ac:spMk id="3" creationId="{8D1B67AA-FF0C-C01B-5307-2853A865A2F0}"/>
          </ac:spMkLst>
        </pc:spChg>
        <pc:spChg chg="add del mod">
          <ac:chgData name="Jenkins NS" userId="8bdba4d2-1367-40cf-ad35-f59b31261896" providerId="ADAL" clId="{C95E9BD8-5401-4BF3-B1C8-A4AE89B3CF2C}" dt="2024-04-14T18:27:36.227" v="216" actId="478"/>
          <ac:spMkLst>
            <pc:docMk/>
            <pc:sldMk cId="628925275" sldId="1791"/>
            <ac:spMk id="5" creationId="{05C9A3AB-D57E-E704-DD85-B5B7B0CCC10C}"/>
          </ac:spMkLst>
        </pc:spChg>
        <pc:picChg chg="add mod">
          <ac:chgData name="Jenkins NS" userId="8bdba4d2-1367-40cf-ad35-f59b31261896" providerId="ADAL" clId="{C95E9BD8-5401-4BF3-B1C8-A4AE89B3CF2C}" dt="2024-04-14T18:28:36.321" v="225" actId="14100"/>
          <ac:picMkLst>
            <pc:docMk/>
            <pc:sldMk cId="628925275" sldId="1791"/>
            <ac:picMk id="4098" creationId="{0788B30D-FFD2-606E-1B09-78C8080B5F50}"/>
          </ac:picMkLst>
        </pc:picChg>
      </pc:sldChg>
      <pc:sldChg chg="del">
        <pc:chgData name="Jenkins NS" userId="8bdba4d2-1367-40cf-ad35-f59b31261896" providerId="ADAL" clId="{C95E9BD8-5401-4BF3-B1C8-A4AE89B3CF2C}" dt="2024-04-12T09:56:38.514" v="15" actId="47"/>
        <pc:sldMkLst>
          <pc:docMk/>
          <pc:sldMk cId="1970354742" sldId="1791"/>
        </pc:sldMkLst>
      </pc:sldChg>
      <pc:sldChg chg="addSp delSp modSp add mod modNotesTx">
        <pc:chgData name="Jenkins NS" userId="8bdba4d2-1367-40cf-ad35-f59b31261896" providerId="ADAL" clId="{C95E9BD8-5401-4BF3-B1C8-A4AE89B3CF2C}" dt="2024-04-14T18:26:30.650" v="211"/>
        <pc:sldMkLst>
          <pc:docMk/>
          <pc:sldMk cId="904550785" sldId="1792"/>
        </pc:sldMkLst>
        <pc:spChg chg="mod">
          <ac:chgData name="Jenkins NS" userId="8bdba4d2-1367-40cf-ad35-f59b31261896" providerId="ADAL" clId="{C95E9BD8-5401-4BF3-B1C8-A4AE89B3CF2C}" dt="2024-04-14T18:26:01.215" v="203" actId="1076"/>
          <ac:spMkLst>
            <pc:docMk/>
            <pc:sldMk cId="904550785" sldId="1792"/>
            <ac:spMk id="2" creationId="{098BC8E4-A6E0-C17A-003E-0B9BEF83935E}"/>
          </ac:spMkLst>
        </pc:spChg>
        <pc:spChg chg="del">
          <ac:chgData name="Jenkins NS" userId="8bdba4d2-1367-40cf-ad35-f59b31261896" providerId="ADAL" clId="{C95E9BD8-5401-4BF3-B1C8-A4AE89B3CF2C}" dt="2024-04-14T18:25:57.896" v="202" actId="478"/>
          <ac:spMkLst>
            <pc:docMk/>
            <pc:sldMk cId="904550785" sldId="1792"/>
            <ac:spMk id="3" creationId="{8D1B67AA-FF0C-C01B-5307-2853A865A2F0}"/>
          </ac:spMkLst>
        </pc:spChg>
        <pc:graphicFrameChg chg="add mod modGraphic">
          <ac:chgData name="Jenkins NS" userId="8bdba4d2-1367-40cf-ad35-f59b31261896" providerId="ADAL" clId="{C95E9BD8-5401-4BF3-B1C8-A4AE89B3CF2C}" dt="2024-04-14T18:26:19.801" v="210" actId="14100"/>
          <ac:graphicFrameMkLst>
            <pc:docMk/>
            <pc:sldMk cId="904550785" sldId="1792"/>
            <ac:graphicFrameMk id="4" creationId="{1F3ED160-9D05-1E60-570A-BFF9DC080528}"/>
          </ac:graphicFrameMkLst>
        </pc:graphicFrameChg>
      </pc:sldChg>
      <pc:sldChg chg="del">
        <pc:chgData name="Jenkins NS" userId="8bdba4d2-1367-40cf-ad35-f59b31261896" providerId="ADAL" clId="{C95E9BD8-5401-4BF3-B1C8-A4AE89B3CF2C}" dt="2024-04-12T09:56:38.514" v="15" actId="47"/>
        <pc:sldMkLst>
          <pc:docMk/>
          <pc:sldMk cId="2524956294" sldId="1792"/>
        </pc:sldMkLst>
      </pc:sldChg>
      <pc:sldChg chg="del">
        <pc:chgData name="Jenkins NS" userId="8bdba4d2-1367-40cf-ad35-f59b31261896" providerId="ADAL" clId="{C95E9BD8-5401-4BF3-B1C8-A4AE89B3CF2C}" dt="2024-04-12T09:56:38.514" v="15" actId="47"/>
        <pc:sldMkLst>
          <pc:docMk/>
          <pc:sldMk cId="276751709" sldId="1793"/>
        </pc:sldMkLst>
      </pc:sldChg>
      <pc:sldChg chg="addSp delSp modSp new mod">
        <pc:chgData name="Jenkins NS" userId="8bdba4d2-1367-40cf-ad35-f59b31261896" providerId="ADAL" clId="{C95E9BD8-5401-4BF3-B1C8-A4AE89B3CF2C}" dt="2024-04-14T18:21:58.164" v="194" actId="1076"/>
        <pc:sldMkLst>
          <pc:docMk/>
          <pc:sldMk cId="3486236899" sldId="1793"/>
        </pc:sldMkLst>
        <pc:spChg chg="mod">
          <ac:chgData name="Jenkins NS" userId="8bdba4d2-1367-40cf-ad35-f59b31261896" providerId="ADAL" clId="{C95E9BD8-5401-4BF3-B1C8-A4AE89B3CF2C}" dt="2024-04-14T18:20:56.867" v="185" actId="404"/>
          <ac:spMkLst>
            <pc:docMk/>
            <pc:sldMk cId="3486236899" sldId="1793"/>
            <ac:spMk id="2" creationId="{4FF581E0-3F45-C90C-00E9-28EC4F50B423}"/>
          </ac:spMkLst>
        </pc:spChg>
        <pc:spChg chg="del">
          <ac:chgData name="Jenkins NS" userId="8bdba4d2-1367-40cf-ad35-f59b31261896" providerId="ADAL" clId="{C95E9BD8-5401-4BF3-B1C8-A4AE89B3CF2C}" dt="2024-04-14T18:21:24.844" v="187" actId="478"/>
          <ac:spMkLst>
            <pc:docMk/>
            <pc:sldMk cId="3486236899" sldId="1793"/>
            <ac:spMk id="3" creationId="{3DAB612C-B953-1AF6-32B6-3C249AF48B8D}"/>
          </ac:spMkLst>
        </pc:spChg>
        <pc:graphicFrameChg chg="add mod modGraphic">
          <ac:chgData name="Jenkins NS" userId="8bdba4d2-1367-40cf-ad35-f59b31261896" providerId="ADAL" clId="{C95E9BD8-5401-4BF3-B1C8-A4AE89B3CF2C}" dt="2024-04-14T18:21:58.164" v="194" actId="1076"/>
          <ac:graphicFrameMkLst>
            <pc:docMk/>
            <pc:sldMk cId="3486236899" sldId="1793"/>
            <ac:graphicFrameMk id="4" creationId="{1FF047E7-C023-E4F8-A880-DCF705F50745}"/>
          </ac:graphicFrameMkLst>
        </pc:graphicFrameChg>
      </pc:sldChg>
      <pc:sldChg chg="del">
        <pc:chgData name="Jenkins NS" userId="8bdba4d2-1367-40cf-ad35-f59b31261896" providerId="ADAL" clId="{C95E9BD8-5401-4BF3-B1C8-A4AE89B3CF2C}" dt="2024-04-12T09:56:38.514" v="15" actId="47"/>
        <pc:sldMkLst>
          <pc:docMk/>
          <pc:sldMk cId="4894614" sldId="1794"/>
        </pc:sldMkLst>
      </pc:sldChg>
      <pc:sldChg chg="modSp new mod modNotesTx">
        <pc:chgData name="Jenkins NS" userId="8bdba4d2-1367-40cf-ad35-f59b31261896" providerId="ADAL" clId="{C95E9BD8-5401-4BF3-B1C8-A4AE89B3CF2C}" dt="2024-04-14T18:24:59.557" v="201"/>
        <pc:sldMkLst>
          <pc:docMk/>
          <pc:sldMk cId="2676261618" sldId="1794"/>
        </pc:sldMkLst>
        <pc:spChg chg="mod">
          <ac:chgData name="Jenkins NS" userId="8bdba4d2-1367-40cf-ad35-f59b31261896" providerId="ADAL" clId="{C95E9BD8-5401-4BF3-B1C8-A4AE89B3CF2C}" dt="2024-04-14T18:24:04.141" v="197"/>
          <ac:spMkLst>
            <pc:docMk/>
            <pc:sldMk cId="2676261618" sldId="1794"/>
            <ac:spMk id="2" creationId="{45F61862-6581-6D95-EBF0-61CA2AD92EE8}"/>
          </ac:spMkLst>
        </pc:spChg>
        <pc:spChg chg="mod">
          <ac:chgData name="Jenkins NS" userId="8bdba4d2-1367-40cf-ad35-f59b31261896" providerId="ADAL" clId="{C95E9BD8-5401-4BF3-B1C8-A4AE89B3CF2C}" dt="2024-04-14T18:24:22.149" v="200" actId="113"/>
          <ac:spMkLst>
            <pc:docMk/>
            <pc:sldMk cId="2676261618" sldId="1794"/>
            <ac:spMk id="3" creationId="{57934C0F-358D-2F21-BE84-4B26A683399A}"/>
          </ac:spMkLst>
        </pc:spChg>
      </pc:sldChg>
      <pc:sldChg chg="del">
        <pc:chgData name="Jenkins NS" userId="8bdba4d2-1367-40cf-ad35-f59b31261896" providerId="ADAL" clId="{C95E9BD8-5401-4BF3-B1C8-A4AE89B3CF2C}" dt="2024-04-12T09:56:38.514" v="15" actId="47"/>
        <pc:sldMkLst>
          <pc:docMk/>
          <pc:sldMk cId="4153566562" sldId="1795"/>
        </pc:sldMkLst>
      </pc:sldChg>
      <pc:sldChg chg="del">
        <pc:chgData name="Jenkins NS" userId="8bdba4d2-1367-40cf-ad35-f59b31261896" providerId="ADAL" clId="{C95E9BD8-5401-4BF3-B1C8-A4AE89B3CF2C}" dt="2024-04-12T09:56:38.514" v="15" actId="47"/>
        <pc:sldMkLst>
          <pc:docMk/>
          <pc:sldMk cId="3774154407" sldId="1796"/>
        </pc:sldMkLst>
      </pc:sldChg>
      <pc:sldChg chg="del">
        <pc:chgData name="Jenkins NS" userId="8bdba4d2-1367-40cf-ad35-f59b31261896" providerId="ADAL" clId="{C95E9BD8-5401-4BF3-B1C8-A4AE89B3CF2C}" dt="2024-04-12T09:56:38.514" v="15" actId="47"/>
        <pc:sldMkLst>
          <pc:docMk/>
          <pc:sldMk cId="2521884581" sldId="1797"/>
        </pc:sldMkLst>
      </pc:sldChg>
      <pc:sldChg chg="del">
        <pc:chgData name="Jenkins NS" userId="8bdba4d2-1367-40cf-ad35-f59b31261896" providerId="ADAL" clId="{C95E9BD8-5401-4BF3-B1C8-A4AE89B3CF2C}" dt="2024-04-12T09:56:38.514" v="15" actId="47"/>
        <pc:sldMkLst>
          <pc:docMk/>
          <pc:sldMk cId="44559756" sldId="1798"/>
        </pc:sldMkLst>
      </pc:sldChg>
      <pc:sldChg chg="del">
        <pc:chgData name="Jenkins NS" userId="8bdba4d2-1367-40cf-ad35-f59b31261896" providerId="ADAL" clId="{C95E9BD8-5401-4BF3-B1C8-A4AE89B3CF2C}" dt="2024-04-12T09:56:38.514" v="15" actId="47"/>
        <pc:sldMkLst>
          <pc:docMk/>
          <pc:sldMk cId="3926227788" sldId="1799"/>
        </pc:sldMkLst>
      </pc:sldChg>
      <pc:sldChg chg="del">
        <pc:chgData name="Jenkins NS" userId="8bdba4d2-1367-40cf-ad35-f59b31261896" providerId="ADAL" clId="{C95E9BD8-5401-4BF3-B1C8-A4AE89B3CF2C}" dt="2024-04-12T09:56:38.514" v="15" actId="47"/>
        <pc:sldMkLst>
          <pc:docMk/>
          <pc:sldMk cId="2356768783" sldId="1800"/>
        </pc:sldMkLst>
      </pc:sldChg>
      <pc:sldChg chg="del">
        <pc:chgData name="Jenkins NS" userId="8bdba4d2-1367-40cf-ad35-f59b31261896" providerId="ADAL" clId="{C95E9BD8-5401-4BF3-B1C8-A4AE89B3CF2C}" dt="2024-04-12T09:56:38.514" v="15" actId="47"/>
        <pc:sldMkLst>
          <pc:docMk/>
          <pc:sldMk cId="1140225750" sldId="1801"/>
        </pc:sldMkLst>
      </pc:sldChg>
      <pc:sldChg chg="del">
        <pc:chgData name="Jenkins NS" userId="8bdba4d2-1367-40cf-ad35-f59b31261896" providerId="ADAL" clId="{C95E9BD8-5401-4BF3-B1C8-A4AE89B3CF2C}" dt="2024-04-12T09:56:38.514" v="15" actId="47"/>
        <pc:sldMkLst>
          <pc:docMk/>
          <pc:sldMk cId="3032433839" sldId="1802"/>
        </pc:sldMkLst>
      </pc:sldChg>
      <pc:sldChg chg="del">
        <pc:chgData name="Jenkins NS" userId="8bdba4d2-1367-40cf-ad35-f59b31261896" providerId="ADAL" clId="{C95E9BD8-5401-4BF3-B1C8-A4AE89B3CF2C}" dt="2024-04-12T09:56:38.514" v="15" actId="47"/>
        <pc:sldMkLst>
          <pc:docMk/>
          <pc:sldMk cId="1192578758" sldId="1803"/>
        </pc:sldMkLst>
      </pc:sldChg>
      <pc:sldChg chg="del">
        <pc:chgData name="Jenkins NS" userId="8bdba4d2-1367-40cf-ad35-f59b31261896" providerId="ADAL" clId="{C95E9BD8-5401-4BF3-B1C8-A4AE89B3CF2C}" dt="2024-04-12T09:56:38.514" v="15" actId="47"/>
        <pc:sldMkLst>
          <pc:docMk/>
          <pc:sldMk cId="3039154538" sldId="1804"/>
        </pc:sldMkLst>
      </pc:sldChg>
      <pc:sldChg chg="del">
        <pc:chgData name="Jenkins NS" userId="8bdba4d2-1367-40cf-ad35-f59b31261896" providerId="ADAL" clId="{C95E9BD8-5401-4BF3-B1C8-A4AE89B3CF2C}" dt="2024-04-12T09:56:38.514" v="15" actId="47"/>
        <pc:sldMkLst>
          <pc:docMk/>
          <pc:sldMk cId="1869590610" sldId="1805"/>
        </pc:sldMkLst>
      </pc:sldChg>
      <pc:sldChg chg="del">
        <pc:chgData name="Jenkins NS" userId="8bdba4d2-1367-40cf-ad35-f59b31261896" providerId="ADAL" clId="{C95E9BD8-5401-4BF3-B1C8-A4AE89B3CF2C}" dt="2024-04-12T09:56:38.514" v="15" actId="47"/>
        <pc:sldMkLst>
          <pc:docMk/>
          <pc:sldMk cId="3329715961" sldId="1806"/>
        </pc:sldMkLst>
      </pc:sldChg>
      <pc:sldMasterChg chg="mod delSldLayout modSldLayout">
        <pc:chgData name="Jenkins NS" userId="8bdba4d2-1367-40cf-ad35-f59b31261896" providerId="ADAL" clId="{C95E9BD8-5401-4BF3-B1C8-A4AE89B3CF2C}" dt="2024-04-14T18:37:22.377" v="265" actId="6013"/>
        <pc:sldMasterMkLst>
          <pc:docMk/>
          <pc:sldMasterMk cId="1881724970" sldId="2147484551"/>
        </pc:sldMasterMkLst>
        <pc:sldLayoutChg chg="addSp delSp modSp mod">
          <pc:chgData name="Jenkins NS" userId="8bdba4d2-1367-40cf-ad35-f59b31261896" providerId="ADAL" clId="{C95E9BD8-5401-4BF3-B1C8-A4AE89B3CF2C}" dt="2024-04-14T18:32:18.881" v="245" actId="20577"/>
          <pc:sldLayoutMkLst>
            <pc:docMk/>
            <pc:sldMasterMk cId="1881724970" sldId="2147484551"/>
            <pc:sldLayoutMk cId="3842161821" sldId="2147484583"/>
          </pc:sldLayoutMkLst>
          <pc:spChg chg="del">
            <ac:chgData name="Jenkins NS" userId="8bdba4d2-1367-40cf-ad35-f59b31261896" providerId="ADAL" clId="{C95E9BD8-5401-4BF3-B1C8-A4AE89B3CF2C}" dt="2024-04-14T18:31:15.773" v="227" actId="478"/>
            <ac:spMkLst>
              <pc:docMk/>
              <pc:sldMasterMk cId="1881724970" sldId="2147484551"/>
              <pc:sldLayoutMk cId="3842161821" sldId="2147484583"/>
              <ac:spMk id="5" creationId="{CF142117-2DA9-8F48-4D17-286FB4BBF585}"/>
            </ac:spMkLst>
          </pc:spChg>
          <pc:spChg chg="mod">
            <ac:chgData name="Jenkins NS" userId="8bdba4d2-1367-40cf-ad35-f59b31261896" providerId="ADAL" clId="{C95E9BD8-5401-4BF3-B1C8-A4AE89B3CF2C}" dt="2024-04-14T18:32:18.881" v="245" actId="20577"/>
            <ac:spMkLst>
              <pc:docMk/>
              <pc:sldMasterMk cId="1881724970" sldId="2147484551"/>
              <pc:sldLayoutMk cId="3842161821" sldId="2147484583"/>
              <ac:spMk id="10" creationId="{070C016C-3966-4D15-8745-40EA49065478}"/>
            </ac:spMkLst>
          </pc:spChg>
          <pc:picChg chg="del">
            <ac:chgData name="Jenkins NS" userId="8bdba4d2-1367-40cf-ad35-f59b31261896" providerId="ADAL" clId="{C95E9BD8-5401-4BF3-B1C8-A4AE89B3CF2C}" dt="2024-04-14T18:31:13.900" v="226" actId="478"/>
            <ac:picMkLst>
              <pc:docMk/>
              <pc:sldMasterMk cId="1881724970" sldId="2147484551"/>
              <pc:sldLayoutMk cId="3842161821" sldId="2147484583"/>
              <ac:picMk id="3" creationId="{8F5AEF4E-E622-D4A8-4794-1BC840504C82}"/>
            </ac:picMkLst>
          </pc:picChg>
          <pc:picChg chg="add mod">
            <ac:chgData name="Jenkins NS" userId="8bdba4d2-1367-40cf-ad35-f59b31261896" providerId="ADAL" clId="{C95E9BD8-5401-4BF3-B1C8-A4AE89B3CF2C}" dt="2024-04-14T18:31:54.871" v="233" actId="1076"/>
            <ac:picMkLst>
              <pc:docMk/>
              <pc:sldMasterMk cId="1881724970" sldId="2147484551"/>
              <pc:sldLayoutMk cId="3842161821" sldId="2147484583"/>
              <ac:picMk id="5122" creationId="{5A31A39F-08FF-C6EE-994E-A91720E670B2}"/>
            </ac:picMkLst>
          </pc:picChg>
        </pc:sldLayoutChg>
        <pc:sldLayoutChg chg="delSp mod">
          <pc:chgData name="Jenkins NS" userId="8bdba4d2-1367-40cf-ad35-f59b31261896" providerId="ADAL" clId="{C95E9BD8-5401-4BF3-B1C8-A4AE89B3CF2C}" dt="2024-04-14T18:17:03.701" v="153" actId="478"/>
          <pc:sldLayoutMkLst>
            <pc:docMk/>
            <pc:sldMasterMk cId="1881724970" sldId="2147484551"/>
            <pc:sldLayoutMk cId="2383953445" sldId="2147484610"/>
          </pc:sldLayoutMkLst>
          <pc:spChg chg="del">
            <ac:chgData name="Jenkins NS" userId="8bdba4d2-1367-40cf-ad35-f59b31261896" providerId="ADAL" clId="{C95E9BD8-5401-4BF3-B1C8-A4AE89B3CF2C}" dt="2024-04-14T18:17:03.701" v="153" actId="478"/>
            <ac:spMkLst>
              <pc:docMk/>
              <pc:sldMasterMk cId="1881724970" sldId="2147484551"/>
              <pc:sldLayoutMk cId="2383953445" sldId="2147484610"/>
              <ac:spMk id="8" creationId="{38846C7A-1465-453E-954F-398A9C851325}"/>
            </ac:spMkLst>
          </pc:spChg>
        </pc:sldLayoutChg>
        <pc:sldLayoutChg chg="addSp delSp modSp mod">
          <pc:chgData name="Jenkins NS" userId="8bdba4d2-1367-40cf-ad35-f59b31261896" providerId="ADAL" clId="{C95E9BD8-5401-4BF3-B1C8-A4AE89B3CF2C}" dt="2024-04-14T18:35:38.610" v="264" actId="478"/>
          <pc:sldLayoutMkLst>
            <pc:docMk/>
            <pc:sldMasterMk cId="1881724970" sldId="2147484551"/>
            <pc:sldLayoutMk cId="2927238557" sldId="2147484737"/>
          </pc:sldLayoutMkLst>
          <pc:spChg chg="del mod">
            <ac:chgData name="Jenkins NS" userId="8bdba4d2-1367-40cf-ad35-f59b31261896" providerId="ADAL" clId="{C95E9BD8-5401-4BF3-B1C8-A4AE89B3CF2C}" dt="2024-04-14T18:34:24.686" v="257" actId="478"/>
            <ac:spMkLst>
              <pc:docMk/>
              <pc:sldMasterMk cId="1881724970" sldId="2147484551"/>
              <pc:sldLayoutMk cId="2927238557" sldId="2147484737"/>
              <ac:spMk id="4" creationId="{81375C03-6A21-9D97-2214-930F4A15FB29}"/>
            </ac:spMkLst>
          </pc:spChg>
          <pc:picChg chg="del">
            <ac:chgData name="Jenkins NS" userId="8bdba4d2-1367-40cf-ad35-f59b31261896" providerId="ADAL" clId="{C95E9BD8-5401-4BF3-B1C8-A4AE89B3CF2C}" dt="2024-04-14T18:34:25.638" v="258" actId="478"/>
            <ac:picMkLst>
              <pc:docMk/>
              <pc:sldMasterMk cId="1881724970" sldId="2147484551"/>
              <pc:sldLayoutMk cId="2927238557" sldId="2147484737"/>
              <ac:picMk id="3" creationId="{034400DB-0F31-D186-1B40-308363CD0137}"/>
            </ac:picMkLst>
          </pc:picChg>
          <pc:picChg chg="add del mod">
            <ac:chgData name="Jenkins NS" userId="8bdba4d2-1367-40cf-ad35-f59b31261896" providerId="ADAL" clId="{C95E9BD8-5401-4BF3-B1C8-A4AE89B3CF2C}" dt="2024-04-14T18:34:31.268" v="261" actId="478"/>
            <ac:picMkLst>
              <pc:docMk/>
              <pc:sldMasterMk cId="1881724970" sldId="2147484551"/>
              <pc:sldLayoutMk cId="2927238557" sldId="2147484737"/>
              <ac:picMk id="6146" creationId="{A1EABFFC-C283-C1DF-AD33-15A79E6902B4}"/>
            </ac:picMkLst>
          </pc:picChg>
          <pc:picChg chg="add">
            <ac:chgData name="Jenkins NS" userId="8bdba4d2-1367-40cf-ad35-f59b31261896" providerId="ADAL" clId="{C95E9BD8-5401-4BF3-B1C8-A4AE89B3CF2C}" dt="2024-04-14T18:35:14.726" v="262"/>
            <ac:picMkLst>
              <pc:docMk/>
              <pc:sldMasterMk cId="1881724970" sldId="2147484551"/>
              <pc:sldLayoutMk cId="2927238557" sldId="2147484737"/>
              <ac:picMk id="6148" creationId="{7A642C5C-7F76-8909-E3B6-3EFB696A6149}"/>
            </ac:picMkLst>
          </pc:picChg>
          <pc:picChg chg="add del">
            <ac:chgData name="Jenkins NS" userId="8bdba4d2-1367-40cf-ad35-f59b31261896" providerId="ADAL" clId="{C95E9BD8-5401-4BF3-B1C8-A4AE89B3CF2C}" dt="2024-04-14T18:35:38.610" v="264" actId="478"/>
            <ac:picMkLst>
              <pc:docMk/>
              <pc:sldMasterMk cId="1881724970" sldId="2147484551"/>
              <pc:sldLayoutMk cId="2927238557" sldId="2147484737"/>
              <ac:picMk id="6150" creationId="{3E22109C-8BC6-97CF-4A5B-D3E1AE46E9EF}"/>
            </ac:picMkLst>
          </pc:picChg>
        </pc:sldLayoutChg>
        <pc:sldLayoutChg chg="del">
          <pc:chgData name="Jenkins NS" userId="8bdba4d2-1367-40cf-ad35-f59b31261896" providerId="ADAL" clId="{C95E9BD8-5401-4BF3-B1C8-A4AE89B3CF2C}" dt="2024-04-12T09:56:38.514" v="15" actId="47"/>
          <pc:sldLayoutMkLst>
            <pc:docMk/>
            <pc:sldMasterMk cId="1881724970" sldId="2147484551"/>
            <pc:sldLayoutMk cId="2255013099" sldId="2147484774"/>
          </pc:sldLayoutMkLst>
        </pc:sldLayoutChg>
      </pc:sldMasterChg>
    </pc:docChg>
  </pc:docChgLst>
  <pc:docChgLst>
    <pc:chgData name="Jenkins NS" userId="8bdba4d2-1367-40cf-ad35-f59b31261896" providerId="ADAL" clId="{ACEDD29C-7191-4142-923F-AF3A0B470BF6}"/>
    <pc:docChg chg="undo custSel addSld delSld modSld sldOrd delMainMaster">
      <pc:chgData name="Jenkins NS" userId="8bdba4d2-1367-40cf-ad35-f59b31261896" providerId="ADAL" clId="{ACEDD29C-7191-4142-923F-AF3A0B470BF6}" dt="2024-04-14T21:57:15.098" v="287" actId="14100"/>
      <pc:docMkLst>
        <pc:docMk/>
      </pc:docMkLst>
      <pc:sldChg chg="del">
        <pc:chgData name="Jenkins NS" userId="8bdba4d2-1367-40cf-ad35-f59b31261896" providerId="ADAL" clId="{ACEDD29C-7191-4142-923F-AF3A0B470BF6}" dt="2024-04-14T18:38:20.726" v="0" actId="47"/>
        <pc:sldMkLst>
          <pc:docMk/>
          <pc:sldMk cId="101198574" sldId="1611"/>
        </pc:sldMkLst>
      </pc:sldChg>
      <pc:sldChg chg="modSp mod">
        <pc:chgData name="Jenkins NS" userId="8bdba4d2-1367-40cf-ad35-f59b31261896" providerId="ADAL" clId="{ACEDD29C-7191-4142-923F-AF3A0B470BF6}" dt="2024-04-14T21:10:57.645" v="189" actId="1076"/>
        <pc:sldMkLst>
          <pc:docMk/>
          <pc:sldMk cId="2207846016" sldId="1721"/>
        </pc:sldMkLst>
        <pc:spChg chg="mod">
          <ac:chgData name="Jenkins NS" userId="8bdba4d2-1367-40cf-ad35-f59b31261896" providerId="ADAL" clId="{ACEDD29C-7191-4142-923F-AF3A0B470BF6}" dt="2024-04-14T21:10:57.645" v="189" actId="1076"/>
          <ac:spMkLst>
            <pc:docMk/>
            <pc:sldMk cId="2207846016" sldId="1721"/>
            <ac:spMk id="2" creationId="{14E9BD13-1407-45B7-B725-D41AAC05BF6D}"/>
          </ac:spMkLst>
        </pc:spChg>
      </pc:sldChg>
      <pc:sldChg chg="del">
        <pc:chgData name="Jenkins NS" userId="8bdba4d2-1367-40cf-ad35-f59b31261896" providerId="ADAL" clId="{ACEDD29C-7191-4142-923F-AF3A0B470BF6}" dt="2024-04-14T18:38:20.726" v="0" actId="47"/>
        <pc:sldMkLst>
          <pc:docMk/>
          <pc:sldMk cId="1359081573" sldId="1758"/>
        </pc:sldMkLst>
      </pc:sldChg>
      <pc:sldChg chg="modSp mod">
        <pc:chgData name="Jenkins NS" userId="8bdba4d2-1367-40cf-ad35-f59b31261896" providerId="ADAL" clId="{ACEDD29C-7191-4142-923F-AF3A0B470BF6}" dt="2024-04-14T21:02:16.992" v="124" actId="20577"/>
        <pc:sldMkLst>
          <pc:docMk/>
          <pc:sldMk cId="1502623397" sldId="1787"/>
        </pc:sldMkLst>
        <pc:spChg chg="mod">
          <ac:chgData name="Jenkins NS" userId="8bdba4d2-1367-40cf-ad35-f59b31261896" providerId="ADAL" clId="{ACEDD29C-7191-4142-923F-AF3A0B470BF6}" dt="2024-04-14T18:38:52.906" v="9" actId="20577"/>
          <ac:spMkLst>
            <pc:docMk/>
            <pc:sldMk cId="1502623397" sldId="1787"/>
            <ac:spMk id="21" creationId="{F0A56F51-4A3E-CFFD-1B72-BBAEC6DBC445}"/>
          </ac:spMkLst>
        </pc:spChg>
        <pc:spChg chg="mod">
          <ac:chgData name="Jenkins NS" userId="8bdba4d2-1367-40cf-ad35-f59b31261896" providerId="ADAL" clId="{ACEDD29C-7191-4142-923F-AF3A0B470BF6}" dt="2024-04-14T21:02:16.992" v="124" actId="20577"/>
          <ac:spMkLst>
            <pc:docMk/>
            <pc:sldMk cId="1502623397" sldId="1787"/>
            <ac:spMk id="22" creationId="{D88E0093-70AB-B213-4139-79A142731C8D}"/>
          </ac:spMkLst>
        </pc:spChg>
        <pc:spChg chg="mod">
          <ac:chgData name="Jenkins NS" userId="8bdba4d2-1367-40cf-ad35-f59b31261896" providerId="ADAL" clId="{ACEDD29C-7191-4142-923F-AF3A0B470BF6}" dt="2024-04-14T18:38:50.660" v="7" actId="207"/>
          <ac:spMkLst>
            <pc:docMk/>
            <pc:sldMk cId="1502623397" sldId="1787"/>
            <ac:spMk id="26" creationId="{A5B17090-EB99-7A66-535F-C01C424C78E9}"/>
          </ac:spMkLst>
        </pc:spChg>
      </pc:sldChg>
      <pc:sldChg chg="addSp delSp modSp mod modClrScheme chgLayout modNotesTx">
        <pc:chgData name="Jenkins NS" userId="8bdba4d2-1367-40cf-ad35-f59b31261896" providerId="ADAL" clId="{ACEDD29C-7191-4142-923F-AF3A0B470BF6}" dt="2024-04-14T21:04:52.489" v="159"/>
        <pc:sldMkLst>
          <pc:docMk/>
          <pc:sldMk cId="902426433" sldId="1788"/>
        </pc:sldMkLst>
        <pc:spChg chg="mod">
          <ac:chgData name="Jenkins NS" userId="8bdba4d2-1367-40cf-ad35-f59b31261896" providerId="ADAL" clId="{ACEDD29C-7191-4142-923F-AF3A0B470BF6}" dt="2024-04-14T21:03:33.329" v="131" actId="20577"/>
          <ac:spMkLst>
            <pc:docMk/>
            <pc:sldMk cId="902426433" sldId="1788"/>
            <ac:spMk id="6" creationId="{473190F8-6BF5-2CF1-46F8-A5FBAC5A1D03}"/>
          </ac:spMkLst>
        </pc:spChg>
        <pc:spChg chg="mod">
          <ac:chgData name="Jenkins NS" userId="8bdba4d2-1367-40cf-ad35-f59b31261896" providerId="ADAL" clId="{ACEDD29C-7191-4142-923F-AF3A0B470BF6}" dt="2024-04-14T21:03:19.708" v="129" actId="26606"/>
          <ac:spMkLst>
            <pc:docMk/>
            <pc:sldMk cId="902426433" sldId="1788"/>
            <ac:spMk id="7" creationId="{E2FB1DD3-A8D6-2C57-8CC4-288F11AD97A9}"/>
          </ac:spMkLst>
        </pc:spChg>
        <pc:picChg chg="add mod">
          <ac:chgData name="Jenkins NS" userId="8bdba4d2-1367-40cf-ad35-f59b31261896" providerId="ADAL" clId="{ACEDD29C-7191-4142-923F-AF3A0B470BF6}" dt="2024-04-14T21:04:52.489" v="159"/>
          <ac:picMkLst>
            <pc:docMk/>
            <pc:sldMk cId="902426433" sldId="1788"/>
            <ac:picMk id="2" creationId="{AB917057-8982-D9A8-3A44-88BE41EA4FF0}"/>
          </ac:picMkLst>
        </pc:picChg>
        <pc:picChg chg="add del mod">
          <ac:chgData name="Jenkins NS" userId="8bdba4d2-1367-40cf-ad35-f59b31261896" providerId="ADAL" clId="{ACEDD29C-7191-4142-923F-AF3A0B470BF6}" dt="2024-04-14T21:04:04.152" v="156" actId="21"/>
          <ac:picMkLst>
            <pc:docMk/>
            <pc:sldMk cId="902426433" sldId="1788"/>
            <ac:picMk id="1026" creationId="{AB917057-8982-D9A8-3A44-88BE41EA4FF0}"/>
          </ac:picMkLst>
        </pc:picChg>
      </pc:sldChg>
      <pc:sldChg chg="del">
        <pc:chgData name="Jenkins NS" userId="8bdba4d2-1367-40cf-ad35-f59b31261896" providerId="ADAL" clId="{ACEDD29C-7191-4142-923F-AF3A0B470BF6}" dt="2024-04-14T18:40:37.640" v="18" actId="47"/>
        <pc:sldMkLst>
          <pc:docMk/>
          <pc:sldMk cId="296894057" sldId="1789"/>
        </pc:sldMkLst>
      </pc:sldChg>
      <pc:sldChg chg="addSp delSp modSp add mod modNotesTx">
        <pc:chgData name="Jenkins NS" userId="8bdba4d2-1367-40cf-ad35-f59b31261896" providerId="ADAL" clId="{ACEDD29C-7191-4142-923F-AF3A0B470BF6}" dt="2024-04-14T21:06:07.126" v="178" actId="20577"/>
        <pc:sldMkLst>
          <pc:docMk/>
          <pc:sldMk cId="3745382708" sldId="1789"/>
        </pc:sldMkLst>
        <pc:spChg chg="add del mod">
          <ac:chgData name="Jenkins NS" userId="8bdba4d2-1367-40cf-ad35-f59b31261896" providerId="ADAL" clId="{ACEDD29C-7191-4142-923F-AF3A0B470BF6}" dt="2024-04-14T21:04:01.143" v="154" actId="478"/>
          <ac:spMkLst>
            <pc:docMk/>
            <pc:sldMk cId="3745382708" sldId="1789"/>
            <ac:spMk id="3" creationId="{3A667CE3-8BE1-769F-BBF6-CD432A4264E8}"/>
          </ac:spMkLst>
        </pc:spChg>
        <pc:spChg chg="add mod">
          <ac:chgData name="Jenkins NS" userId="8bdba4d2-1367-40cf-ad35-f59b31261896" providerId="ADAL" clId="{ACEDD29C-7191-4142-923F-AF3A0B470BF6}" dt="2024-04-14T21:06:07.126" v="178" actId="20577"/>
          <ac:spMkLst>
            <pc:docMk/>
            <pc:sldMk cId="3745382708" sldId="1789"/>
            <ac:spMk id="4" creationId="{78DE8EC6-50B4-799A-AE36-730406E3E210}"/>
          </ac:spMkLst>
        </pc:spChg>
        <pc:spChg chg="add mod">
          <ac:chgData name="Jenkins NS" userId="8bdba4d2-1367-40cf-ad35-f59b31261896" providerId="ADAL" clId="{ACEDD29C-7191-4142-923F-AF3A0B470BF6}" dt="2024-04-14T21:05:44.648" v="171"/>
          <ac:spMkLst>
            <pc:docMk/>
            <pc:sldMk cId="3745382708" sldId="1789"/>
            <ac:spMk id="5" creationId="{30E83DB1-73B0-FBB5-87CF-F29F7C004EA3}"/>
          </ac:spMkLst>
        </pc:spChg>
        <pc:spChg chg="mod">
          <ac:chgData name="Jenkins NS" userId="8bdba4d2-1367-40cf-ad35-f59b31261896" providerId="ADAL" clId="{ACEDD29C-7191-4142-923F-AF3A0B470BF6}" dt="2024-04-14T21:03:56.341" v="152" actId="20577"/>
          <ac:spMkLst>
            <pc:docMk/>
            <pc:sldMk cId="3745382708" sldId="1789"/>
            <ac:spMk id="6" creationId="{473190F8-6BF5-2CF1-46F8-A5FBAC5A1D03}"/>
          </ac:spMkLst>
        </pc:spChg>
        <pc:spChg chg="del">
          <ac:chgData name="Jenkins NS" userId="8bdba4d2-1367-40cf-ad35-f59b31261896" providerId="ADAL" clId="{ACEDD29C-7191-4142-923F-AF3A0B470BF6}" dt="2024-04-14T21:03:59.093" v="153" actId="478"/>
          <ac:spMkLst>
            <pc:docMk/>
            <pc:sldMk cId="3745382708" sldId="1789"/>
            <ac:spMk id="7" creationId="{E2FB1DD3-A8D6-2C57-8CC4-288F11AD97A9}"/>
          </ac:spMkLst>
        </pc:spChg>
        <pc:picChg chg="add del mod">
          <ac:chgData name="Jenkins NS" userId="8bdba4d2-1367-40cf-ad35-f59b31261896" providerId="ADAL" clId="{ACEDD29C-7191-4142-923F-AF3A0B470BF6}" dt="2024-04-14T21:04:50.565" v="158" actId="21"/>
          <ac:picMkLst>
            <pc:docMk/>
            <pc:sldMk cId="3745382708" sldId="1789"/>
            <ac:picMk id="1026" creationId="{AB917057-8982-D9A8-3A44-88BE41EA4FF0}"/>
          </ac:picMkLst>
        </pc:picChg>
        <pc:picChg chg="add mod">
          <ac:chgData name="Jenkins NS" userId="8bdba4d2-1367-40cf-ad35-f59b31261896" providerId="ADAL" clId="{ACEDD29C-7191-4142-923F-AF3A0B470BF6}" dt="2024-04-14T21:05:07.797" v="166" actId="14100"/>
          <ac:picMkLst>
            <pc:docMk/>
            <pc:sldMk cId="3745382708" sldId="1789"/>
            <ac:picMk id="2050" creationId="{E1803E28-717D-EA9E-1073-15602EC7987A}"/>
          </ac:picMkLst>
        </pc:picChg>
      </pc:sldChg>
      <pc:sldChg chg="del">
        <pc:chgData name="Jenkins NS" userId="8bdba4d2-1367-40cf-ad35-f59b31261896" providerId="ADAL" clId="{ACEDD29C-7191-4142-923F-AF3A0B470BF6}" dt="2024-04-14T18:40:42.734" v="23" actId="47"/>
        <pc:sldMkLst>
          <pc:docMk/>
          <pc:sldMk cId="124852993" sldId="1790"/>
        </pc:sldMkLst>
      </pc:sldChg>
      <pc:sldChg chg="modSp new mod modNotesTx">
        <pc:chgData name="Jenkins NS" userId="8bdba4d2-1367-40cf-ad35-f59b31261896" providerId="ADAL" clId="{ACEDD29C-7191-4142-923F-AF3A0B470BF6}" dt="2024-04-14T21:11:53.077" v="199" actId="207"/>
        <pc:sldMkLst>
          <pc:docMk/>
          <pc:sldMk cId="3734627612" sldId="1790"/>
        </pc:sldMkLst>
        <pc:spChg chg="mod">
          <ac:chgData name="Jenkins NS" userId="8bdba4d2-1367-40cf-ad35-f59b31261896" providerId="ADAL" clId="{ACEDD29C-7191-4142-923F-AF3A0B470BF6}" dt="2024-04-14T21:10:50.477" v="187" actId="5793"/>
          <ac:spMkLst>
            <pc:docMk/>
            <pc:sldMk cId="3734627612" sldId="1790"/>
            <ac:spMk id="2" creationId="{DCD51E14-043F-09D9-53A2-648804256996}"/>
          </ac:spMkLst>
        </pc:spChg>
        <pc:spChg chg="mod">
          <ac:chgData name="Jenkins NS" userId="8bdba4d2-1367-40cf-ad35-f59b31261896" providerId="ADAL" clId="{ACEDD29C-7191-4142-923F-AF3A0B470BF6}" dt="2024-04-14T21:11:53.077" v="199" actId="207"/>
          <ac:spMkLst>
            <pc:docMk/>
            <pc:sldMk cId="3734627612" sldId="1790"/>
            <ac:spMk id="3" creationId="{63AFB1D0-FAA9-0CB0-B2B9-52A8FF3FE45D}"/>
          </ac:spMkLst>
        </pc:spChg>
      </pc:sldChg>
      <pc:sldChg chg="addSp modSp new mod ord">
        <pc:chgData name="Jenkins NS" userId="8bdba4d2-1367-40cf-ad35-f59b31261896" providerId="ADAL" clId="{ACEDD29C-7191-4142-923F-AF3A0B470BF6}" dt="2024-04-14T21:22:11.370" v="241"/>
        <pc:sldMkLst>
          <pc:docMk/>
          <pc:sldMk cId="577027771" sldId="1791"/>
        </pc:sldMkLst>
        <pc:spChg chg="mod">
          <ac:chgData name="Jenkins NS" userId="8bdba4d2-1367-40cf-ad35-f59b31261896" providerId="ADAL" clId="{ACEDD29C-7191-4142-923F-AF3A0B470BF6}" dt="2024-04-14T21:12:11.601" v="220" actId="20577"/>
          <ac:spMkLst>
            <pc:docMk/>
            <pc:sldMk cId="577027771" sldId="1791"/>
            <ac:spMk id="2" creationId="{0EE00C53-B508-2785-78CB-FDE2A28CA0D6}"/>
          </ac:spMkLst>
        </pc:spChg>
        <pc:spChg chg="mod">
          <ac:chgData name="Jenkins NS" userId="8bdba4d2-1367-40cf-ad35-f59b31261896" providerId="ADAL" clId="{ACEDD29C-7191-4142-923F-AF3A0B470BF6}" dt="2024-04-14T21:22:02.406" v="239" actId="14100"/>
          <ac:spMkLst>
            <pc:docMk/>
            <pc:sldMk cId="577027771" sldId="1791"/>
            <ac:spMk id="3" creationId="{6F2E1824-8E4C-6473-13C9-628C1F57E261}"/>
          </ac:spMkLst>
        </pc:spChg>
        <pc:picChg chg="add mod">
          <ac:chgData name="Jenkins NS" userId="8bdba4d2-1367-40cf-ad35-f59b31261896" providerId="ADAL" clId="{ACEDD29C-7191-4142-923F-AF3A0B470BF6}" dt="2024-04-14T21:21:58.921" v="237" actId="1076"/>
          <ac:picMkLst>
            <pc:docMk/>
            <pc:sldMk cId="577027771" sldId="1791"/>
            <ac:picMk id="5" creationId="{FE6B00D6-85E3-F354-1BFA-949721E0E201}"/>
          </ac:picMkLst>
        </pc:picChg>
      </pc:sldChg>
      <pc:sldChg chg="del">
        <pc:chgData name="Jenkins NS" userId="8bdba4d2-1367-40cf-ad35-f59b31261896" providerId="ADAL" clId="{ACEDD29C-7191-4142-923F-AF3A0B470BF6}" dt="2024-04-14T18:40:38.401" v="19" actId="47"/>
        <pc:sldMkLst>
          <pc:docMk/>
          <pc:sldMk cId="628925275" sldId="1791"/>
        </pc:sldMkLst>
      </pc:sldChg>
      <pc:sldChg chg="del">
        <pc:chgData name="Jenkins NS" userId="8bdba4d2-1367-40cf-ad35-f59b31261896" providerId="ADAL" clId="{ACEDD29C-7191-4142-923F-AF3A0B470BF6}" dt="2024-04-14T18:40:39.191" v="20" actId="47"/>
        <pc:sldMkLst>
          <pc:docMk/>
          <pc:sldMk cId="904550785" sldId="1792"/>
        </pc:sldMkLst>
      </pc:sldChg>
      <pc:sldChg chg="addSp delSp modSp new mod">
        <pc:chgData name="Jenkins NS" userId="8bdba4d2-1367-40cf-ad35-f59b31261896" providerId="ADAL" clId="{ACEDD29C-7191-4142-923F-AF3A0B470BF6}" dt="2024-04-14T21:20:11.430" v="231" actId="1076"/>
        <pc:sldMkLst>
          <pc:docMk/>
          <pc:sldMk cId="2407061250" sldId="1792"/>
        </pc:sldMkLst>
        <pc:spChg chg="mod">
          <ac:chgData name="Jenkins NS" userId="8bdba4d2-1367-40cf-ad35-f59b31261896" providerId="ADAL" clId="{ACEDD29C-7191-4142-923F-AF3A0B470BF6}" dt="2024-04-14T21:16:13.324" v="224"/>
          <ac:spMkLst>
            <pc:docMk/>
            <pc:sldMk cId="2407061250" sldId="1792"/>
            <ac:spMk id="2" creationId="{7101A1EA-8CAD-0513-B14B-F7A26618ADE1}"/>
          </ac:spMkLst>
        </pc:spChg>
        <pc:spChg chg="del">
          <ac:chgData name="Jenkins NS" userId="8bdba4d2-1367-40cf-ad35-f59b31261896" providerId="ADAL" clId="{ACEDD29C-7191-4142-923F-AF3A0B470BF6}" dt="2024-04-14T21:17:36.696" v="225" actId="478"/>
          <ac:spMkLst>
            <pc:docMk/>
            <pc:sldMk cId="2407061250" sldId="1792"/>
            <ac:spMk id="3" creationId="{AE304CDF-FB09-906A-0D63-F047932D086A}"/>
          </ac:spMkLst>
        </pc:spChg>
        <pc:picChg chg="add del mod">
          <ac:chgData name="Jenkins NS" userId="8bdba4d2-1367-40cf-ad35-f59b31261896" providerId="ADAL" clId="{ACEDD29C-7191-4142-923F-AF3A0B470BF6}" dt="2024-04-14T21:17:45.148" v="228" actId="478"/>
          <ac:picMkLst>
            <pc:docMk/>
            <pc:sldMk cId="2407061250" sldId="1792"/>
            <ac:picMk id="3074" creationId="{EDF14200-3185-E483-D3A2-F97E273B6506}"/>
          </ac:picMkLst>
        </pc:picChg>
        <pc:picChg chg="add mod">
          <ac:chgData name="Jenkins NS" userId="8bdba4d2-1367-40cf-ad35-f59b31261896" providerId="ADAL" clId="{ACEDD29C-7191-4142-923F-AF3A0B470BF6}" dt="2024-04-14T21:20:11.430" v="231" actId="1076"/>
          <ac:picMkLst>
            <pc:docMk/>
            <pc:sldMk cId="2407061250" sldId="1792"/>
            <ac:picMk id="3076" creationId="{CA1C5F46-D973-78AD-4CC9-47D54ED8F821}"/>
          </ac:picMkLst>
        </pc:picChg>
      </pc:sldChg>
      <pc:sldChg chg="addSp delSp modSp new mod modNotesTx">
        <pc:chgData name="Jenkins NS" userId="8bdba4d2-1367-40cf-ad35-f59b31261896" providerId="ADAL" clId="{ACEDD29C-7191-4142-923F-AF3A0B470BF6}" dt="2024-04-14T21:57:15.098" v="287" actId="14100"/>
        <pc:sldMkLst>
          <pc:docMk/>
          <pc:sldMk cId="1637958984" sldId="1793"/>
        </pc:sldMkLst>
        <pc:spChg chg="mod">
          <ac:chgData name="Jenkins NS" userId="8bdba4d2-1367-40cf-ad35-f59b31261896" providerId="ADAL" clId="{ACEDD29C-7191-4142-923F-AF3A0B470BF6}" dt="2024-04-14T21:22:31.408" v="252" actId="20577"/>
          <ac:spMkLst>
            <pc:docMk/>
            <pc:sldMk cId="1637958984" sldId="1793"/>
            <ac:spMk id="2" creationId="{B668D59A-A29E-E59C-1967-17365A895D27}"/>
          </ac:spMkLst>
        </pc:spChg>
        <pc:spChg chg="mod">
          <ac:chgData name="Jenkins NS" userId="8bdba4d2-1367-40cf-ad35-f59b31261896" providerId="ADAL" clId="{ACEDD29C-7191-4142-923F-AF3A0B470BF6}" dt="2024-04-14T21:24:24.445" v="271" actId="12"/>
          <ac:spMkLst>
            <pc:docMk/>
            <pc:sldMk cId="1637958984" sldId="1793"/>
            <ac:spMk id="3" creationId="{8516586A-A52E-A985-492F-92E861187E79}"/>
          </ac:spMkLst>
        </pc:spChg>
        <pc:picChg chg="add del mod">
          <ac:chgData name="Jenkins NS" userId="8bdba4d2-1367-40cf-ad35-f59b31261896" providerId="ADAL" clId="{ACEDD29C-7191-4142-923F-AF3A0B470BF6}" dt="2024-04-14T21:28:30.993" v="278" actId="478"/>
          <ac:picMkLst>
            <pc:docMk/>
            <pc:sldMk cId="1637958984" sldId="1793"/>
            <ac:picMk id="5" creationId="{40E76BA9-91B3-8733-FB98-E2B724FEAD8D}"/>
          </ac:picMkLst>
        </pc:picChg>
        <pc:picChg chg="add del mod">
          <ac:chgData name="Jenkins NS" userId="8bdba4d2-1367-40cf-ad35-f59b31261896" providerId="ADAL" clId="{ACEDD29C-7191-4142-923F-AF3A0B470BF6}" dt="2024-04-14T21:30:46.224" v="281" actId="478"/>
          <ac:picMkLst>
            <pc:docMk/>
            <pc:sldMk cId="1637958984" sldId="1793"/>
            <ac:picMk id="7" creationId="{720F79B5-67D2-DE98-E9E8-11E6C761AC23}"/>
          </ac:picMkLst>
        </pc:picChg>
        <pc:picChg chg="add mod">
          <ac:chgData name="Jenkins NS" userId="8bdba4d2-1367-40cf-ad35-f59b31261896" providerId="ADAL" clId="{ACEDD29C-7191-4142-923F-AF3A0B470BF6}" dt="2024-04-14T21:57:15.098" v="287" actId="14100"/>
          <ac:picMkLst>
            <pc:docMk/>
            <pc:sldMk cId="1637958984" sldId="1793"/>
            <ac:picMk id="9" creationId="{6B254880-A373-894B-CB65-27D56FD30A0B}"/>
          </ac:picMkLst>
        </pc:picChg>
      </pc:sldChg>
      <pc:sldChg chg="del">
        <pc:chgData name="Jenkins NS" userId="8bdba4d2-1367-40cf-ad35-f59b31261896" providerId="ADAL" clId="{ACEDD29C-7191-4142-923F-AF3A0B470BF6}" dt="2024-04-14T18:40:40.450" v="21" actId="47"/>
        <pc:sldMkLst>
          <pc:docMk/>
          <pc:sldMk cId="3486236899" sldId="1793"/>
        </pc:sldMkLst>
      </pc:sldChg>
      <pc:sldChg chg="del">
        <pc:chgData name="Jenkins NS" userId="8bdba4d2-1367-40cf-ad35-f59b31261896" providerId="ADAL" clId="{ACEDD29C-7191-4142-923F-AF3A0B470BF6}" dt="2024-04-14T18:40:41.895" v="22" actId="47"/>
        <pc:sldMkLst>
          <pc:docMk/>
          <pc:sldMk cId="2676261618" sldId="1794"/>
        </pc:sldMkLst>
      </pc:sldChg>
      <pc:sldMasterChg chg="del delSldLayout">
        <pc:chgData name="Jenkins NS" userId="8bdba4d2-1367-40cf-ad35-f59b31261896" providerId="ADAL" clId="{ACEDD29C-7191-4142-923F-AF3A0B470BF6}" dt="2024-04-14T18:38:20.726" v="0" actId="47"/>
        <pc:sldMasterMkLst>
          <pc:docMk/>
          <pc:sldMasterMk cId="166878672" sldId="2147484755"/>
        </pc:sldMasterMkLst>
        <pc:sldLayoutChg chg="del">
          <pc:chgData name="Jenkins NS" userId="8bdba4d2-1367-40cf-ad35-f59b31261896" providerId="ADAL" clId="{ACEDD29C-7191-4142-923F-AF3A0B470BF6}" dt="2024-04-14T18:38:20.726" v="0" actId="47"/>
          <pc:sldLayoutMkLst>
            <pc:docMk/>
            <pc:sldMasterMk cId="166878672" sldId="2147484755"/>
            <pc:sldLayoutMk cId="1881359645" sldId="2147484756"/>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569433802" sldId="2147484757"/>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733234117" sldId="2147484758"/>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972552478" sldId="2147484759"/>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2197599771" sldId="2147484760"/>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497034626" sldId="2147484761"/>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632077861" sldId="2147484762"/>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3559113568" sldId="2147484763"/>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094245689" sldId="2147484764"/>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606062748" sldId="2147484765"/>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2233888818" sldId="2147484766"/>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220997576" sldId="2147484767"/>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041615206" sldId="2147484768"/>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41298625" sldId="2147484769"/>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2676468891" sldId="2147484770"/>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980725945" sldId="2147484771"/>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586345700" sldId="2147484772"/>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335897372" sldId="2147484773"/>
          </pc:sldLayoutMkLst>
        </pc:sldLayoutChg>
      </pc:sldMasterChg>
    </pc:docChg>
  </pc:docChgLst>
  <pc:docChgLst>
    <pc:chgData name="Jenkins NS" userId="8bdba4d2-1367-40cf-ad35-f59b31261896" providerId="ADAL" clId="{BC451CAD-AB15-432C-8122-F1481C2C552D}"/>
    <pc:docChg chg="undo custSel addSld delSld modSld sldOrd addMainMaster delMainMaster modMainMaster">
      <pc:chgData name="Jenkins NS" userId="8bdba4d2-1367-40cf-ad35-f59b31261896" providerId="ADAL" clId="{BC451CAD-AB15-432C-8122-F1481C2C552D}" dt="2024-02-14T13:39:11.484" v="380" actId="20577"/>
      <pc:docMkLst>
        <pc:docMk/>
      </pc:docMkLst>
      <pc:sldChg chg="modSp add del mod">
        <pc:chgData name="Jenkins NS" userId="8bdba4d2-1367-40cf-ad35-f59b31261896" providerId="ADAL" clId="{BC451CAD-AB15-432C-8122-F1481C2C552D}" dt="2024-02-14T13:39:11.484" v="380" actId="20577"/>
        <pc:sldMkLst>
          <pc:docMk/>
          <pc:sldMk cId="101198574" sldId="1611"/>
        </pc:sldMkLst>
        <pc:spChg chg="mod">
          <ac:chgData name="Jenkins NS" userId="8bdba4d2-1367-40cf-ad35-f59b31261896" providerId="ADAL" clId="{BC451CAD-AB15-432C-8122-F1481C2C552D}" dt="2024-02-14T13:39:11.484" v="380" actId="20577"/>
          <ac:spMkLst>
            <pc:docMk/>
            <pc:sldMk cId="101198574" sldId="1611"/>
            <ac:spMk id="3" creationId="{08A730E7-2ED6-4ED5-9BAD-E4C7CBB19AF6}"/>
          </ac:spMkLst>
        </pc:spChg>
      </pc:sldChg>
      <pc:sldChg chg="modSp mod">
        <pc:chgData name="Jenkins NS" userId="8bdba4d2-1367-40cf-ad35-f59b31261896" providerId="ADAL" clId="{BC451CAD-AB15-432C-8122-F1481C2C552D}" dt="2024-02-06T09:24:15.876" v="0"/>
        <pc:sldMkLst>
          <pc:docMk/>
          <pc:sldMk cId="1359081573" sldId="1758"/>
        </pc:sldMkLst>
        <pc:spChg chg="mod">
          <ac:chgData name="Jenkins NS" userId="8bdba4d2-1367-40cf-ad35-f59b31261896" providerId="ADAL" clId="{BC451CAD-AB15-432C-8122-F1481C2C552D}" dt="2024-02-06T09:24:15.876" v="0"/>
          <ac:spMkLst>
            <pc:docMk/>
            <pc:sldMk cId="1359081573" sldId="1758"/>
            <ac:spMk id="17" creationId="{A0771197-DA73-4FF4-A8C4-A27AFF944F66}"/>
          </ac:spMkLst>
        </pc:spChg>
      </pc:sldChg>
      <pc:sldChg chg="addSp delSp modSp mod">
        <pc:chgData name="Jenkins NS" userId="8bdba4d2-1367-40cf-ad35-f59b31261896" providerId="ADAL" clId="{BC451CAD-AB15-432C-8122-F1481C2C552D}" dt="2024-02-06T10:58:10.664" v="225" actId="20577"/>
        <pc:sldMkLst>
          <pc:docMk/>
          <pc:sldMk cId="4244671936" sldId="1778"/>
        </pc:sldMkLst>
        <pc:spChg chg="add mod">
          <ac:chgData name="Jenkins NS" userId="8bdba4d2-1367-40cf-ad35-f59b31261896" providerId="ADAL" clId="{BC451CAD-AB15-432C-8122-F1481C2C552D}" dt="2024-02-06T09:25:32.902" v="13" actId="571"/>
          <ac:spMkLst>
            <pc:docMk/>
            <pc:sldMk cId="4244671936" sldId="1778"/>
            <ac:spMk id="2" creationId="{394C8F21-F8BB-6053-9B4F-33467271E6F7}"/>
          </ac:spMkLst>
        </pc:spChg>
        <pc:spChg chg="mod">
          <ac:chgData name="Jenkins NS" userId="8bdba4d2-1367-40cf-ad35-f59b31261896" providerId="ADAL" clId="{BC451CAD-AB15-432C-8122-F1481C2C552D}" dt="2024-02-06T09:25:57.146" v="60" actId="1035"/>
          <ac:spMkLst>
            <pc:docMk/>
            <pc:sldMk cId="4244671936" sldId="1778"/>
            <ac:spMk id="5" creationId="{B03624D5-1776-2E9A-4D74-4BC4B2860C29}"/>
          </ac:spMkLst>
        </pc:spChg>
        <pc:spChg chg="mod">
          <ac:chgData name="Jenkins NS" userId="8bdba4d2-1367-40cf-ad35-f59b31261896" providerId="ADAL" clId="{BC451CAD-AB15-432C-8122-F1481C2C552D}" dt="2024-02-06T09:25:57.146" v="60" actId="1035"/>
          <ac:spMkLst>
            <pc:docMk/>
            <pc:sldMk cId="4244671936" sldId="1778"/>
            <ac:spMk id="6" creationId="{1BCDC14E-414E-FBC8-DA9F-63936C312029}"/>
          </ac:spMkLst>
        </pc:spChg>
        <pc:spChg chg="add del mod">
          <ac:chgData name="Jenkins NS" userId="8bdba4d2-1367-40cf-ad35-f59b31261896" providerId="ADAL" clId="{BC451CAD-AB15-432C-8122-F1481C2C552D}" dt="2024-02-06T10:58:10.664" v="225" actId="20577"/>
          <ac:spMkLst>
            <pc:docMk/>
            <pc:sldMk cId="4244671936" sldId="1778"/>
            <ac:spMk id="12" creationId="{89B5DD2D-44DD-3C89-D9A0-2EDA6648DA87}"/>
          </ac:spMkLst>
        </pc:spChg>
        <pc:spChg chg="mod">
          <ac:chgData name="Jenkins NS" userId="8bdba4d2-1367-40cf-ad35-f59b31261896" providerId="ADAL" clId="{BC451CAD-AB15-432C-8122-F1481C2C552D}" dt="2024-02-06T09:26:05.203" v="62" actId="1076"/>
          <ac:spMkLst>
            <pc:docMk/>
            <pc:sldMk cId="4244671936" sldId="1778"/>
            <ac:spMk id="14" creationId="{21FED3F1-D3F4-3517-8522-3100CB7495C7}"/>
          </ac:spMkLst>
        </pc:spChg>
        <pc:spChg chg="mod">
          <ac:chgData name="Jenkins NS" userId="8bdba4d2-1367-40cf-ad35-f59b31261896" providerId="ADAL" clId="{BC451CAD-AB15-432C-8122-F1481C2C552D}" dt="2024-02-06T09:26:05.203" v="62" actId="1076"/>
          <ac:spMkLst>
            <pc:docMk/>
            <pc:sldMk cId="4244671936" sldId="1778"/>
            <ac:spMk id="15" creationId="{DEF9CF0B-2995-2EE5-CD43-789968BA3F96}"/>
          </ac:spMkLst>
        </pc:spChg>
        <pc:spChg chg="add mod">
          <ac:chgData name="Jenkins NS" userId="8bdba4d2-1367-40cf-ad35-f59b31261896" providerId="ADAL" clId="{BC451CAD-AB15-432C-8122-F1481C2C552D}" dt="2024-02-06T09:26:05.203" v="62" actId="1076"/>
          <ac:spMkLst>
            <pc:docMk/>
            <pc:sldMk cId="4244671936" sldId="1778"/>
            <ac:spMk id="16" creationId="{4B65A26A-6988-4126-8B2B-A6A3A429ED95}"/>
          </ac:spMkLst>
        </pc:spChg>
        <pc:spChg chg="add del">
          <ac:chgData name="Jenkins NS" userId="8bdba4d2-1367-40cf-ad35-f59b31261896" providerId="ADAL" clId="{BC451CAD-AB15-432C-8122-F1481C2C552D}" dt="2024-02-06T10:57:27.620" v="220" actId="478"/>
          <ac:spMkLst>
            <pc:docMk/>
            <pc:sldMk cId="4244671936" sldId="1778"/>
            <ac:spMk id="17" creationId="{CE9DA3D7-EF40-6B09-8474-71DA0C07F74A}"/>
          </ac:spMkLst>
        </pc:spChg>
        <pc:spChg chg="add del">
          <ac:chgData name="Jenkins NS" userId="8bdba4d2-1367-40cf-ad35-f59b31261896" providerId="ADAL" clId="{BC451CAD-AB15-432C-8122-F1481C2C552D}" dt="2024-02-06T10:57:27.620" v="220" actId="478"/>
          <ac:spMkLst>
            <pc:docMk/>
            <pc:sldMk cId="4244671936" sldId="1778"/>
            <ac:spMk id="18" creationId="{609FA81A-132C-EA97-663B-06020945FE71}"/>
          </ac:spMkLst>
        </pc:spChg>
        <pc:spChg chg="del mod">
          <ac:chgData name="Jenkins NS" userId="8bdba4d2-1367-40cf-ad35-f59b31261896" providerId="ADAL" clId="{BC451CAD-AB15-432C-8122-F1481C2C552D}" dt="2024-02-06T09:25:41.485" v="14" actId="21"/>
          <ac:spMkLst>
            <pc:docMk/>
            <pc:sldMk cId="4244671936" sldId="1778"/>
            <ac:spMk id="58" creationId="{4B65A26A-6988-4126-8B2B-A6A3A429ED95}"/>
          </ac:spMkLst>
        </pc:spChg>
        <pc:spChg chg="mod">
          <ac:chgData name="Jenkins NS" userId="8bdba4d2-1367-40cf-ad35-f59b31261896" providerId="ADAL" clId="{BC451CAD-AB15-432C-8122-F1481C2C552D}" dt="2024-02-06T09:25:57.146" v="60" actId="1035"/>
          <ac:spMkLst>
            <pc:docMk/>
            <pc:sldMk cId="4244671936" sldId="1778"/>
            <ac:spMk id="59" creationId="{6F569157-4C32-45F5-86AD-3B5D033C2839}"/>
          </ac:spMkLst>
        </pc:spChg>
        <pc:spChg chg="mod">
          <ac:chgData name="Jenkins NS" userId="8bdba4d2-1367-40cf-ad35-f59b31261896" providerId="ADAL" clId="{BC451CAD-AB15-432C-8122-F1481C2C552D}" dt="2024-02-06T09:25:27.364" v="11" actId="1076"/>
          <ac:spMkLst>
            <pc:docMk/>
            <pc:sldMk cId="4244671936" sldId="1778"/>
            <ac:spMk id="65" creationId="{BADB56CB-B8AF-4635-B75F-23DE2BB772A8}"/>
          </ac:spMkLst>
        </pc:spChg>
        <pc:grpChg chg="mod">
          <ac:chgData name="Jenkins NS" userId="8bdba4d2-1367-40cf-ad35-f59b31261896" providerId="ADAL" clId="{BC451CAD-AB15-432C-8122-F1481C2C552D}" dt="2024-02-06T09:25:57.146" v="60" actId="1035"/>
          <ac:grpSpMkLst>
            <pc:docMk/>
            <pc:sldMk cId="4244671936" sldId="1778"/>
            <ac:grpSpMk id="4" creationId="{9282A6DA-CF21-3CC0-E8CC-C91FDD37C42D}"/>
          </ac:grpSpMkLst>
        </pc:grpChg>
        <pc:grpChg chg="del">
          <ac:chgData name="Jenkins NS" userId="8bdba4d2-1367-40cf-ad35-f59b31261896" providerId="ADAL" clId="{BC451CAD-AB15-432C-8122-F1481C2C552D}" dt="2024-02-06T09:25:41.485" v="14" actId="21"/>
          <ac:grpSpMkLst>
            <pc:docMk/>
            <pc:sldMk cId="4244671936" sldId="1778"/>
            <ac:grpSpMk id="7" creationId="{EDCD6AA9-9916-DAD0-9DF7-32E8E82D9896}"/>
          </ac:grpSpMkLst>
        </pc:grpChg>
        <pc:grpChg chg="add mod">
          <ac:chgData name="Jenkins NS" userId="8bdba4d2-1367-40cf-ad35-f59b31261896" providerId="ADAL" clId="{BC451CAD-AB15-432C-8122-F1481C2C552D}" dt="2024-02-06T09:26:05.203" v="62" actId="1076"/>
          <ac:grpSpMkLst>
            <pc:docMk/>
            <pc:sldMk cId="4244671936" sldId="1778"/>
            <ac:grpSpMk id="13" creationId="{EDCD6AA9-9916-DAD0-9DF7-32E8E82D9896}"/>
          </ac:grpSpMkLst>
        </pc:grpChg>
        <pc:picChg chg="add mod">
          <ac:chgData name="Jenkins NS" userId="8bdba4d2-1367-40cf-ad35-f59b31261896" providerId="ADAL" clId="{BC451CAD-AB15-432C-8122-F1481C2C552D}" dt="2024-02-06T09:25:32.902" v="13" actId="571"/>
          <ac:picMkLst>
            <pc:docMk/>
            <pc:sldMk cId="4244671936" sldId="1778"/>
            <ac:picMk id="10" creationId="{8083D63B-791D-01BF-7195-4361568ED423}"/>
          </ac:picMkLst>
        </pc:picChg>
        <pc:picChg chg="add del">
          <ac:chgData name="Jenkins NS" userId="8bdba4d2-1367-40cf-ad35-f59b31261896" providerId="ADAL" clId="{BC451CAD-AB15-432C-8122-F1481C2C552D}" dt="2024-02-06T10:57:27.620" v="220" actId="478"/>
          <ac:picMkLst>
            <pc:docMk/>
            <pc:sldMk cId="4244671936" sldId="1778"/>
            <ac:picMk id="19" creationId="{E09D6E52-CCA3-4FFE-94C7-63EC27B0082E}"/>
          </ac:picMkLst>
        </pc:picChg>
        <pc:picChg chg="add mod">
          <ac:chgData name="Jenkins NS" userId="8bdba4d2-1367-40cf-ad35-f59b31261896" providerId="ADAL" clId="{BC451CAD-AB15-432C-8122-F1481C2C552D}" dt="2024-02-06T09:26:05.203" v="62" actId="1076"/>
          <ac:picMkLst>
            <pc:docMk/>
            <pc:sldMk cId="4244671936" sldId="1778"/>
            <ac:picMk id="20" creationId="{C7668556-0736-49BB-8294-3644EC928912}"/>
          </ac:picMkLst>
        </pc:picChg>
        <pc:picChg chg="del">
          <ac:chgData name="Jenkins NS" userId="8bdba4d2-1367-40cf-ad35-f59b31261896" providerId="ADAL" clId="{BC451CAD-AB15-432C-8122-F1481C2C552D}" dt="2024-02-06T09:25:41.485" v="14" actId="21"/>
          <ac:picMkLst>
            <pc:docMk/>
            <pc:sldMk cId="4244671936" sldId="1778"/>
            <ac:picMk id="80" creationId="{C7668556-0736-49BB-8294-3644EC928912}"/>
          </ac:picMkLst>
        </pc:picChg>
        <pc:picChg chg="mod">
          <ac:chgData name="Jenkins NS" userId="8bdba4d2-1367-40cf-ad35-f59b31261896" providerId="ADAL" clId="{BC451CAD-AB15-432C-8122-F1481C2C552D}" dt="2024-02-06T09:25:57.146" v="60" actId="1035"/>
          <ac:picMkLst>
            <pc:docMk/>
            <pc:sldMk cId="4244671936" sldId="1778"/>
            <ac:picMk id="81" creationId="{672CB9BB-29FA-49D9-924B-C2AF2D61EBE7}"/>
          </ac:picMkLst>
        </pc:picChg>
      </pc:sldChg>
      <pc:sldChg chg="addSp delSp modSp mod">
        <pc:chgData name="Jenkins NS" userId="8bdba4d2-1367-40cf-ad35-f59b31261896" providerId="ADAL" clId="{BC451CAD-AB15-432C-8122-F1481C2C552D}" dt="2024-02-06T10:57:07.628" v="215" actId="14100"/>
        <pc:sldMkLst>
          <pc:docMk/>
          <pc:sldMk cId="3053948728" sldId="1788"/>
        </pc:sldMkLst>
        <pc:picChg chg="del">
          <ac:chgData name="Jenkins NS" userId="8bdba4d2-1367-40cf-ad35-f59b31261896" providerId="ADAL" clId="{BC451CAD-AB15-432C-8122-F1481C2C552D}" dt="2024-02-06T10:56:58.908" v="211" actId="478"/>
          <ac:picMkLst>
            <pc:docMk/>
            <pc:sldMk cId="3053948728" sldId="1788"/>
            <ac:picMk id="4" creationId="{ED18C352-7246-D34D-78EA-4C5E48892CA4}"/>
          </ac:picMkLst>
        </pc:picChg>
        <pc:picChg chg="del">
          <ac:chgData name="Jenkins NS" userId="8bdba4d2-1367-40cf-ad35-f59b31261896" providerId="ADAL" clId="{BC451CAD-AB15-432C-8122-F1481C2C552D}" dt="2024-02-06T10:56:58.908" v="211" actId="478"/>
          <ac:picMkLst>
            <pc:docMk/>
            <pc:sldMk cId="3053948728" sldId="1788"/>
            <ac:picMk id="5" creationId="{F433EBD7-179B-A88F-8A12-EE69C9DC5E97}"/>
          </ac:picMkLst>
        </pc:picChg>
        <pc:picChg chg="del">
          <ac:chgData name="Jenkins NS" userId="8bdba4d2-1367-40cf-ad35-f59b31261896" providerId="ADAL" clId="{BC451CAD-AB15-432C-8122-F1481C2C552D}" dt="2024-02-06T10:56:58.908" v="211" actId="478"/>
          <ac:picMkLst>
            <pc:docMk/>
            <pc:sldMk cId="3053948728" sldId="1788"/>
            <ac:picMk id="6" creationId="{87FFD60D-7AA1-4190-6BE2-66C068F02EE6}"/>
          </ac:picMkLst>
        </pc:picChg>
        <pc:picChg chg="del">
          <ac:chgData name="Jenkins NS" userId="8bdba4d2-1367-40cf-ad35-f59b31261896" providerId="ADAL" clId="{BC451CAD-AB15-432C-8122-F1481C2C552D}" dt="2024-02-06T10:56:58.908" v="211" actId="478"/>
          <ac:picMkLst>
            <pc:docMk/>
            <pc:sldMk cId="3053948728" sldId="1788"/>
            <ac:picMk id="7" creationId="{0688F7BE-5C41-76CE-56D2-BFE70D4EB01E}"/>
          </ac:picMkLst>
        </pc:picChg>
        <pc:picChg chg="del">
          <ac:chgData name="Jenkins NS" userId="8bdba4d2-1367-40cf-ad35-f59b31261896" providerId="ADAL" clId="{BC451CAD-AB15-432C-8122-F1481C2C552D}" dt="2024-02-06T10:56:58.908" v="211" actId="478"/>
          <ac:picMkLst>
            <pc:docMk/>
            <pc:sldMk cId="3053948728" sldId="1788"/>
            <ac:picMk id="8" creationId="{E5102353-AE3C-A5D6-B10D-CD1B935645A0}"/>
          </ac:picMkLst>
        </pc:picChg>
        <pc:picChg chg="add mod">
          <ac:chgData name="Jenkins NS" userId="8bdba4d2-1367-40cf-ad35-f59b31261896" providerId="ADAL" clId="{BC451CAD-AB15-432C-8122-F1481C2C552D}" dt="2024-02-06T10:57:07.628" v="215" actId="14100"/>
          <ac:picMkLst>
            <pc:docMk/>
            <pc:sldMk cId="3053948728" sldId="1788"/>
            <ac:picMk id="10" creationId="{AD8E3E84-2F12-A990-A0EF-F34301969FC9}"/>
          </ac:picMkLst>
        </pc:picChg>
        <pc:picChg chg="del">
          <ac:chgData name="Jenkins NS" userId="8bdba4d2-1367-40cf-ad35-f59b31261896" providerId="ADAL" clId="{BC451CAD-AB15-432C-8122-F1481C2C552D}" dt="2024-02-06T10:56:58.908" v="211" actId="478"/>
          <ac:picMkLst>
            <pc:docMk/>
            <pc:sldMk cId="3053948728" sldId="1788"/>
            <ac:picMk id="13" creationId="{05AE7E23-BCE1-A6DD-0B28-266F548FDABF}"/>
          </ac:picMkLst>
        </pc:picChg>
      </pc:sldChg>
      <pc:sldChg chg="del">
        <pc:chgData name="Jenkins NS" userId="8bdba4d2-1367-40cf-ad35-f59b31261896" providerId="ADAL" clId="{BC451CAD-AB15-432C-8122-F1481C2C552D}" dt="2024-02-06T20:29:44.648" v="290" actId="2696"/>
        <pc:sldMkLst>
          <pc:docMk/>
          <pc:sldMk cId="1719267613" sldId="1790"/>
        </pc:sldMkLst>
      </pc:sldChg>
      <pc:sldChg chg="add ord">
        <pc:chgData name="Jenkins NS" userId="8bdba4d2-1367-40cf-ad35-f59b31261896" providerId="ADAL" clId="{BC451CAD-AB15-432C-8122-F1481C2C552D}" dt="2024-02-06T20:53:45.949" v="368"/>
        <pc:sldMkLst>
          <pc:docMk/>
          <pc:sldMk cId="3392342335" sldId="1790"/>
        </pc:sldMkLst>
      </pc:sldChg>
      <pc:sldChg chg="addSp delSp modSp new mod">
        <pc:chgData name="Jenkins NS" userId="8bdba4d2-1367-40cf-ad35-f59b31261896" providerId="ADAL" clId="{BC451CAD-AB15-432C-8122-F1481C2C552D}" dt="2024-02-06T09:44:50.110" v="143" actId="20577"/>
        <pc:sldMkLst>
          <pc:docMk/>
          <pc:sldMk cId="2524956294" sldId="1792"/>
        </pc:sldMkLst>
        <pc:spChg chg="mod">
          <ac:chgData name="Jenkins NS" userId="8bdba4d2-1367-40cf-ad35-f59b31261896" providerId="ADAL" clId="{BC451CAD-AB15-432C-8122-F1481C2C552D}" dt="2024-02-06T09:28:32.060" v="98" actId="14100"/>
          <ac:spMkLst>
            <pc:docMk/>
            <pc:sldMk cId="2524956294" sldId="1792"/>
            <ac:spMk id="2" creationId="{30AE191B-073E-2340-B8D1-5E60FAE0690C}"/>
          </ac:spMkLst>
        </pc:spChg>
        <pc:spChg chg="add mod">
          <ac:chgData name="Jenkins NS" userId="8bdba4d2-1367-40cf-ad35-f59b31261896" providerId="ADAL" clId="{BC451CAD-AB15-432C-8122-F1481C2C552D}" dt="2024-02-06T09:44:50.110" v="143" actId="20577"/>
          <ac:spMkLst>
            <pc:docMk/>
            <pc:sldMk cId="2524956294" sldId="1792"/>
            <ac:spMk id="8" creationId="{1B34E3EC-51E1-CBFF-2AC3-937E8639DB07}"/>
          </ac:spMkLst>
        </pc:spChg>
        <pc:graphicFrameChg chg="add del mod modGraphic">
          <ac:chgData name="Jenkins NS" userId="8bdba4d2-1367-40cf-ad35-f59b31261896" providerId="ADAL" clId="{BC451CAD-AB15-432C-8122-F1481C2C552D}" dt="2024-02-06T09:31:15.306" v="110" actId="478"/>
          <ac:graphicFrameMkLst>
            <pc:docMk/>
            <pc:sldMk cId="2524956294" sldId="1792"/>
            <ac:graphicFrameMk id="4" creationId="{C360C593-CC4B-ED95-B6A3-917F5C634F5C}"/>
          </ac:graphicFrameMkLst>
        </pc:graphicFrameChg>
        <pc:picChg chg="add del mod">
          <ac:chgData name="Jenkins NS" userId="8bdba4d2-1367-40cf-ad35-f59b31261896" providerId="ADAL" clId="{BC451CAD-AB15-432C-8122-F1481C2C552D}" dt="2024-02-06T09:26:42.553" v="68" actId="478"/>
          <ac:picMkLst>
            <pc:docMk/>
            <pc:sldMk cId="2524956294" sldId="1792"/>
            <ac:picMk id="3" creationId="{7BB41D53-1977-4CDA-F284-2CC4365F3959}"/>
          </ac:picMkLst>
        </pc:picChg>
        <pc:picChg chg="add mod">
          <ac:chgData name="Jenkins NS" userId="8bdba4d2-1367-40cf-ad35-f59b31261896" providerId="ADAL" clId="{BC451CAD-AB15-432C-8122-F1481C2C552D}" dt="2024-02-06T09:31:20.998" v="111" actId="1076"/>
          <ac:picMkLst>
            <pc:docMk/>
            <pc:sldMk cId="2524956294" sldId="1792"/>
            <ac:picMk id="6" creationId="{F05CC519-87BD-6ADB-9980-87E8A8262F9F}"/>
          </ac:picMkLst>
        </pc:picChg>
      </pc:sldChg>
      <pc:sldChg chg="addSp delSp modSp add mod">
        <pc:chgData name="Jenkins NS" userId="8bdba4d2-1367-40cf-ad35-f59b31261896" providerId="ADAL" clId="{BC451CAD-AB15-432C-8122-F1481C2C552D}" dt="2024-02-06T09:45:25.687" v="156"/>
        <pc:sldMkLst>
          <pc:docMk/>
          <pc:sldMk cId="276751709" sldId="1793"/>
        </pc:sldMkLst>
        <pc:spChg chg="mod">
          <ac:chgData name="Jenkins NS" userId="8bdba4d2-1367-40cf-ad35-f59b31261896" providerId="ADAL" clId="{BC451CAD-AB15-432C-8122-F1481C2C552D}" dt="2024-02-06T09:28:53.834" v="104" actId="20577"/>
          <ac:spMkLst>
            <pc:docMk/>
            <pc:sldMk cId="276751709" sldId="1793"/>
            <ac:spMk id="2" creationId="{30AE191B-073E-2340-B8D1-5E60FAE0690C}"/>
          </ac:spMkLst>
        </pc:spChg>
        <pc:spChg chg="add mod">
          <ac:chgData name="Jenkins NS" userId="8bdba4d2-1367-40cf-ad35-f59b31261896" providerId="ADAL" clId="{BC451CAD-AB15-432C-8122-F1481C2C552D}" dt="2024-02-06T09:45:25.687" v="156"/>
          <ac:spMkLst>
            <pc:docMk/>
            <pc:sldMk cId="276751709" sldId="1793"/>
            <ac:spMk id="6" creationId="{6C366B9C-240C-C99D-1BF9-F4455302C99C}"/>
          </ac:spMkLst>
        </pc:spChg>
        <pc:graphicFrameChg chg="del">
          <ac:chgData name="Jenkins NS" userId="8bdba4d2-1367-40cf-ad35-f59b31261896" providerId="ADAL" clId="{BC451CAD-AB15-432C-8122-F1481C2C552D}" dt="2024-02-06T09:29:39.870" v="105" actId="478"/>
          <ac:graphicFrameMkLst>
            <pc:docMk/>
            <pc:sldMk cId="276751709" sldId="1793"/>
            <ac:graphicFrameMk id="4" creationId="{C360C593-CC4B-ED95-B6A3-917F5C634F5C}"/>
          </ac:graphicFrameMkLst>
        </pc:graphicFrameChg>
        <pc:picChg chg="add mod">
          <ac:chgData name="Jenkins NS" userId="8bdba4d2-1367-40cf-ad35-f59b31261896" providerId="ADAL" clId="{BC451CAD-AB15-432C-8122-F1481C2C552D}" dt="2024-02-06T09:44:55.207" v="145" actId="1076"/>
          <ac:picMkLst>
            <pc:docMk/>
            <pc:sldMk cId="276751709" sldId="1793"/>
            <ac:picMk id="5" creationId="{C250B201-F8BD-4E17-AFD5-3ACF0354531D}"/>
          </ac:picMkLst>
        </pc:picChg>
      </pc:sldChg>
      <pc:sldChg chg="addSp delSp modSp add mod">
        <pc:chgData name="Jenkins NS" userId="8bdba4d2-1367-40cf-ad35-f59b31261896" providerId="ADAL" clId="{BC451CAD-AB15-432C-8122-F1481C2C552D}" dt="2024-02-06T09:58:16.818" v="173"/>
        <pc:sldMkLst>
          <pc:docMk/>
          <pc:sldMk cId="4894614" sldId="1794"/>
        </pc:sldMkLst>
        <pc:spChg chg="mod">
          <ac:chgData name="Jenkins NS" userId="8bdba4d2-1367-40cf-ad35-f59b31261896" providerId="ADAL" clId="{BC451CAD-AB15-432C-8122-F1481C2C552D}" dt="2024-02-06T09:57:36.756" v="164" actId="20577"/>
          <ac:spMkLst>
            <pc:docMk/>
            <pc:sldMk cId="4894614" sldId="1794"/>
            <ac:spMk id="2" creationId="{30AE191B-073E-2340-B8D1-5E60FAE0690C}"/>
          </ac:spMkLst>
        </pc:spChg>
        <pc:spChg chg="mod">
          <ac:chgData name="Jenkins NS" userId="8bdba4d2-1367-40cf-ad35-f59b31261896" providerId="ADAL" clId="{BC451CAD-AB15-432C-8122-F1481C2C552D}" dt="2024-02-06T09:58:16.818" v="173"/>
          <ac:spMkLst>
            <pc:docMk/>
            <pc:sldMk cId="4894614" sldId="1794"/>
            <ac:spMk id="6" creationId="{6C366B9C-240C-C99D-1BF9-F4455302C99C}"/>
          </ac:spMkLst>
        </pc:spChg>
        <pc:picChg chg="add mod">
          <ac:chgData name="Jenkins NS" userId="8bdba4d2-1367-40cf-ad35-f59b31261896" providerId="ADAL" clId="{BC451CAD-AB15-432C-8122-F1481C2C552D}" dt="2024-02-06T09:57:55.129" v="168" actId="1076"/>
          <ac:picMkLst>
            <pc:docMk/>
            <pc:sldMk cId="4894614" sldId="1794"/>
            <ac:picMk id="4" creationId="{EC29A683-AECC-66FC-BCB5-4EA29B7D65F7}"/>
          </ac:picMkLst>
        </pc:picChg>
        <pc:picChg chg="del">
          <ac:chgData name="Jenkins NS" userId="8bdba4d2-1367-40cf-ad35-f59b31261896" providerId="ADAL" clId="{BC451CAD-AB15-432C-8122-F1481C2C552D}" dt="2024-02-06T09:57:38.303" v="165" actId="478"/>
          <ac:picMkLst>
            <pc:docMk/>
            <pc:sldMk cId="4894614" sldId="1794"/>
            <ac:picMk id="5" creationId="{C250B201-F8BD-4E17-AFD5-3ACF0354531D}"/>
          </ac:picMkLst>
        </pc:picChg>
      </pc:sldChg>
      <pc:sldChg chg="addSp modSp new mod">
        <pc:chgData name="Jenkins NS" userId="8bdba4d2-1367-40cf-ad35-f59b31261896" providerId="ADAL" clId="{BC451CAD-AB15-432C-8122-F1481C2C552D}" dt="2024-02-06T20:09:09.711" v="265" actId="1076"/>
        <pc:sldMkLst>
          <pc:docMk/>
          <pc:sldMk cId="4153566562" sldId="1795"/>
        </pc:sldMkLst>
        <pc:spChg chg="mod">
          <ac:chgData name="Jenkins NS" userId="8bdba4d2-1367-40cf-ad35-f59b31261896" providerId="ADAL" clId="{BC451CAD-AB15-432C-8122-F1481C2C552D}" dt="2024-02-06T10:13:49.819" v="199" actId="20577"/>
          <ac:spMkLst>
            <pc:docMk/>
            <pc:sldMk cId="4153566562" sldId="1795"/>
            <ac:spMk id="2" creationId="{D533AF3B-802A-396E-5B2F-8DBF63F832E5}"/>
          </ac:spMkLst>
        </pc:spChg>
        <pc:spChg chg="add mod">
          <ac:chgData name="Jenkins NS" userId="8bdba4d2-1367-40cf-ad35-f59b31261896" providerId="ADAL" clId="{BC451CAD-AB15-432C-8122-F1481C2C552D}" dt="2024-02-06T20:09:09.711" v="265" actId="1076"/>
          <ac:spMkLst>
            <pc:docMk/>
            <pc:sldMk cId="4153566562" sldId="1795"/>
            <ac:spMk id="5" creationId="{0DF9C7FF-5011-057B-74B0-CD8D2EA3A5C0}"/>
          </ac:spMkLst>
        </pc:spChg>
        <pc:picChg chg="add mod">
          <ac:chgData name="Jenkins NS" userId="8bdba4d2-1367-40cf-ad35-f59b31261896" providerId="ADAL" clId="{BC451CAD-AB15-432C-8122-F1481C2C552D}" dt="2024-02-06T10:13:56.148" v="201" actId="14100"/>
          <ac:picMkLst>
            <pc:docMk/>
            <pc:sldMk cId="4153566562" sldId="1795"/>
            <ac:picMk id="4" creationId="{B54985AE-9EB2-0160-6E1C-E5C86EDD85CB}"/>
          </ac:picMkLst>
        </pc:picChg>
      </pc:sldChg>
      <pc:sldChg chg="addSp delSp modSp add mod">
        <pc:chgData name="Jenkins NS" userId="8bdba4d2-1367-40cf-ad35-f59b31261896" providerId="ADAL" clId="{BC451CAD-AB15-432C-8122-F1481C2C552D}" dt="2024-02-06T20:09:20.853" v="269" actId="12"/>
        <pc:sldMkLst>
          <pc:docMk/>
          <pc:sldMk cId="3774154407" sldId="1796"/>
        </pc:sldMkLst>
        <pc:spChg chg="mod">
          <ac:chgData name="Jenkins NS" userId="8bdba4d2-1367-40cf-ad35-f59b31261896" providerId="ADAL" clId="{BC451CAD-AB15-432C-8122-F1481C2C552D}" dt="2024-02-06T20:09:07.643" v="264" actId="20577"/>
          <ac:spMkLst>
            <pc:docMk/>
            <pc:sldMk cId="3774154407" sldId="1796"/>
            <ac:spMk id="2" creationId="{D533AF3B-802A-396E-5B2F-8DBF63F832E5}"/>
          </ac:spMkLst>
        </pc:spChg>
        <pc:spChg chg="add mod">
          <ac:chgData name="Jenkins NS" userId="8bdba4d2-1367-40cf-ad35-f59b31261896" providerId="ADAL" clId="{BC451CAD-AB15-432C-8122-F1481C2C552D}" dt="2024-02-06T20:09:20.853" v="269" actId="12"/>
          <ac:spMkLst>
            <pc:docMk/>
            <pc:sldMk cId="3774154407" sldId="1796"/>
            <ac:spMk id="3" creationId="{9A48D694-720C-7390-4EC6-F876CD9B58BA}"/>
          </ac:spMkLst>
        </pc:spChg>
        <pc:spChg chg="del">
          <ac:chgData name="Jenkins NS" userId="8bdba4d2-1367-40cf-ad35-f59b31261896" providerId="ADAL" clId="{BC451CAD-AB15-432C-8122-F1481C2C552D}" dt="2024-02-06T20:08:59.963" v="242" actId="478"/>
          <ac:spMkLst>
            <pc:docMk/>
            <pc:sldMk cId="3774154407" sldId="1796"/>
            <ac:spMk id="5" creationId="{0DF9C7FF-5011-057B-74B0-CD8D2EA3A5C0}"/>
          </ac:spMkLst>
        </pc:spChg>
        <pc:picChg chg="del">
          <ac:chgData name="Jenkins NS" userId="8bdba4d2-1367-40cf-ad35-f59b31261896" providerId="ADAL" clId="{BC451CAD-AB15-432C-8122-F1481C2C552D}" dt="2024-02-06T20:08:58.612" v="241" actId="478"/>
          <ac:picMkLst>
            <pc:docMk/>
            <pc:sldMk cId="3774154407" sldId="1796"/>
            <ac:picMk id="4" creationId="{B54985AE-9EB2-0160-6E1C-E5C86EDD85CB}"/>
          </ac:picMkLst>
        </pc:picChg>
      </pc:sldChg>
      <pc:sldChg chg="addSp delSp modSp new mod">
        <pc:chgData name="Jenkins NS" userId="8bdba4d2-1367-40cf-ad35-f59b31261896" providerId="ADAL" clId="{BC451CAD-AB15-432C-8122-F1481C2C552D}" dt="2024-02-06T20:19:09.843" v="274" actId="14100"/>
        <pc:sldMkLst>
          <pc:docMk/>
          <pc:sldMk cId="2521884581" sldId="1797"/>
        </pc:sldMkLst>
        <pc:spChg chg="del">
          <ac:chgData name="Jenkins NS" userId="8bdba4d2-1367-40cf-ad35-f59b31261896" providerId="ADAL" clId="{BC451CAD-AB15-432C-8122-F1481C2C552D}" dt="2024-02-06T20:19:02.433" v="271" actId="478"/>
          <ac:spMkLst>
            <pc:docMk/>
            <pc:sldMk cId="2521884581" sldId="1797"/>
            <ac:spMk id="2" creationId="{9424BD8D-73DA-B96A-B77F-F7D59346A43B}"/>
          </ac:spMkLst>
        </pc:spChg>
        <pc:picChg chg="add mod">
          <ac:chgData name="Jenkins NS" userId="8bdba4d2-1367-40cf-ad35-f59b31261896" providerId="ADAL" clId="{BC451CAD-AB15-432C-8122-F1481C2C552D}" dt="2024-02-06T20:19:09.843" v="274" actId="14100"/>
          <ac:picMkLst>
            <pc:docMk/>
            <pc:sldMk cId="2521884581" sldId="1797"/>
            <ac:picMk id="1026" creationId="{B7B07E2A-5B74-73B8-8744-F238F108CF12}"/>
          </ac:picMkLst>
        </pc:picChg>
      </pc:sldChg>
      <pc:sldChg chg="addSp delSp modSp new mod ord">
        <pc:chgData name="Jenkins NS" userId="8bdba4d2-1367-40cf-ad35-f59b31261896" providerId="ADAL" clId="{BC451CAD-AB15-432C-8122-F1481C2C552D}" dt="2024-02-06T20:34:01.366" v="300"/>
        <pc:sldMkLst>
          <pc:docMk/>
          <pc:sldMk cId="44559756" sldId="1798"/>
        </pc:sldMkLst>
        <pc:spChg chg="del">
          <ac:chgData name="Jenkins NS" userId="8bdba4d2-1367-40cf-ad35-f59b31261896" providerId="ADAL" clId="{BC451CAD-AB15-432C-8122-F1481C2C552D}" dt="2024-02-06T20:19:49.122" v="276" actId="478"/>
          <ac:spMkLst>
            <pc:docMk/>
            <pc:sldMk cId="44559756" sldId="1798"/>
            <ac:spMk id="2" creationId="{0DD1660E-BD5B-36F4-112F-0BFC8B0DD722}"/>
          </ac:spMkLst>
        </pc:spChg>
        <pc:picChg chg="add mod">
          <ac:chgData name="Jenkins NS" userId="8bdba4d2-1367-40cf-ad35-f59b31261896" providerId="ADAL" clId="{BC451CAD-AB15-432C-8122-F1481C2C552D}" dt="2024-02-06T20:19:56.907" v="280" actId="1076"/>
          <ac:picMkLst>
            <pc:docMk/>
            <pc:sldMk cId="44559756" sldId="1798"/>
            <ac:picMk id="2050" creationId="{88CDAFCF-9C20-8168-FEA4-0D3E20077B71}"/>
          </ac:picMkLst>
        </pc:picChg>
      </pc:sldChg>
      <pc:sldChg chg="addSp delSp new mod ord">
        <pc:chgData name="Jenkins NS" userId="8bdba4d2-1367-40cf-ad35-f59b31261896" providerId="ADAL" clId="{BC451CAD-AB15-432C-8122-F1481C2C552D}" dt="2024-02-06T20:45:52.619" v="336"/>
        <pc:sldMkLst>
          <pc:docMk/>
          <pc:sldMk cId="3926227788" sldId="1799"/>
        </pc:sldMkLst>
        <pc:spChg chg="del">
          <ac:chgData name="Jenkins NS" userId="8bdba4d2-1367-40cf-ad35-f59b31261896" providerId="ADAL" clId="{BC451CAD-AB15-432C-8122-F1481C2C552D}" dt="2024-02-06T20:28:47.703" v="282" actId="478"/>
          <ac:spMkLst>
            <pc:docMk/>
            <pc:sldMk cId="3926227788" sldId="1799"/>
            <ac:spMk id="2" creationId="{5EC4E0E3-3AAC-E7BD-1772-4E9859BDBD30}"/>
          </ac:spMkLst>
        </pc:spChg>
        <pc:picChg chg="add">
          <ac:chgData name="Jenkins NS" userId="8bdba4d2-1367-40cf-ad35-f59b31261896" providerId="ADAL" clId="{BC451CAD-AB15-432C-8122-F1481C2C552D}" dt="2024-02-06T20:28:47.996" v="283" actId="22"/>
          <ac:picMkLst>
            <pc:docMk/>
            <pc:sldMk cId="3926227788" sldId="1799"/>
            <ac:picMk id="4" creationId="{FC287843-4AD1-72D2-F9B0-505ED211A3C1}"/>
          </ac:picMkLst>
        </pc:picChg>
      </pc:sldChg>
      <pc:sldChg chg="addSp delSp modSp new mod ord">
        <pc:chgData name="Jenkins NS" userId="8bdba4d2-1367-40cf-ad35-f59b31261896" providerId="ADAL" clId="{BC451CAD-AB15-432C-8122-F1481C2C552D}" dt="2024-02-06T20:45:54.751" v="338"/>
        <pc:sldMkLst>
          <pc:docMk/>
          <pc:sldMk cId="2356768783" sldId="1800"/>
        </pc:sldMkLst>
        <pc:spChg chg="del">
          <ac:chgData name="Jenkins NS" userId="8bdba4d2-1367-40cf-ad35-f59b31261896" providerId="ADAL" clId="{BC451CAD-AB15-432C-8122-F1481C2C552D}" dt="2024-02-06T20:29:25.309" v="286" actId="478"/>
          <ac:spMkLst>
            <pc:docMk/>
            <pc:sldMk cId="2356768783" sldId="1800"/>
            <ac:spMk id="2" creationId="{E7396324-984A-495A-9F9E-637795DB2FFC}"/>
          </ac:spMkLst>
        </pc:spChg>
        <pc:picChg chg="add mod">
          <ac:chgData name="Jenkins NS" userId="8bdba4d2-1367-40cf-ad35-f59b31261896" providerId="ADAL" clId="{BC451CAD-AB15-432C-8122-F1481C2C552D}" dt="2024-02-06T20:29:34.035" v="289" actId="1076"/>
          <ac:picMkLst>
            <pc:docMk/>
            <pc:sldMk cId="2356768783" sldId="1800"/>
            <ac:picMk id="4" creationId="{31821AD9-148D-7264-3253-DCC263403FF7}"/>
          </ac:picMkLst>
        </pc:picChg>
      </pc:sldChg>
      <pc:sldChg chg="addSp delSp new mod">
        <pc:chgData name="Jenkins NS" userId="8bdba4d2-1367-40cf-ad35-f59b31261896" providerId="ADAL" clId="{BC451CAD-AB15-432C-8122-F1481C2C552D}" dt="2024-02-06T20:33:07.646" v="296" actId="478"/>
        <pc:sldMkLst>
          <pc:docMk/>
          <pc:sldMk cId="1140225750" sldId="1801"/>
        </pc:sldMkLst>
        <pc:picChg chg="add del">
          <ac:chgData name="Jenkins NS" userId="8bdba4d2-1367-40cf-ad35-f59b31261896" providerId="ADAL" clId="{BC451CAD-AB15-432C-8122-F1481C2C552D}" dt="2024-02-06T20:33:07.646" v="296" actId="478"/>
          <ac:picMkLst>
            <pc:docMk/>
            <pc:sldMk cId="1140225750" sldId="1801"/>
            <ac:picMk id="4" creationId="{B53D8B7C-4F53-F15F-02BE-3E000801F5E0}"/>
          </ac:picMkLst>
        </pc:picChg>
      </pc:sldChg>
      <pc:sldChg chg="addSp modSp new mod">
        <pc:chgData name="Jenkins NS" userId="8bdba4d2-1367-40cf-ad35-f59b31261896" providerId="ADAL" clId="{BC451CAD-AB15-432C-8122-F1481C2C552D}" dt="2024-02-06T20:52:56.756" v="366" actId="20577"/>
        <pc:sldMkLst>
          <pc:docMk/>
          <pc:sldMk cId="3032433839" sldId="1802"/>
        </pc:sldMkLst>
        <pc:spChg chg="mod">
          <ac:chgData name="Jenkins NS" userId="8bdba4d2-1367-40cf-ad35-f59b31261896" providerId="ADAL" clId="{BC451CAD-AB15-432C-8122-F1481C2C552D}" dt="2024-02-06T20:43:48.449" v="314" actId="20577"/>
          <ac:spMkLst>
            <pc:docMk/>
            <pc:sldMk cId="3032433839" sldId="1802"/>
            <ac:spMk id="2" creationId="{02CD8994-2B9A-C6EE-7F44-D2F40042403B}"/>
          </ac:spMkLst>
        </pc:spChg>
        <pc:spChg chg="add mod">
          <ac:chgData name="Jenkins NS" userId="8bdba4d2-1367-40cf-ad35-f59b31261896" providerId="ADAL" clId="{BC451CAD-AB15-432C-8122-F1481C2C552D}" dt="2024-02-06T20:52:56.756" v="366" actId="20577"/>
          <ac:spMkLst>
            <pc:docMk/>
            <pc:sldMk cId="3032433839" sldId="1802"/>
            <ac:spMk id="4" creationId="{EC2E3338-B699-5ECB-B597-8B6570722EE7}"/>
          </ac:spMkLst>
        </pc:spChg>
      </pc:sldChg>
      <pc:sldChg chg="addSp delSp modSp new mod">
        <pc:chgData name="Jenkins NS" userId="8bdba4d2-1367-40cf-ad35-f59b31261896" providerId="ADAL" clId="{BC451CAD-AB15-432C-8122-F1481C2C552D}" dt="2024-02-06T20:50:18.619" v="355"/>
        <pc:sldMkLst>
          <pc:docMk/>
          <pc:sldMk cId="1192578758" sldId="1803"/>
        </pc:sldMkLst>
        <pc:spChg chg="mod">
          <ac:chgData name="Jenkins NS" userId="8bdba4d2-1367-40cf-ad35-f59b31261896" providerId="ADAL" clId="{BC451CAD-AB15-432C-8122-F1481C2C552D}" dt="2024-02-06T20:50:18.619" v="355"/>
          <ac:spMkLst>
            <pc:docMk/>
            <pc:sldMk cId="1192578758" sldId="1803"/>
            <ac:spMk id="2" creationId="{122D9A39-C194-C7C5-81DF-BF5E4E3729A9}"/>
          </ac:spMkLst>
        </pc:spChg>
        <pc:picChg chg="add del">
          <ac:chgData name="Jenkins NS" userId="8bdba4d2-1367-40cf-ad35-f59b31261896" providerId="ADAL" clId="{BC451CAD-AB15-432C-8122-F1481C2C552D}" dt="2024-02-06T20:45:24.023" v="319" actId="21"/>
          <ac:picMkLst>
            <pc:docMk/>
            <pc:sldMk cId="1192578758" sldId="1803"/>
            <ac:picMk id="4" creationId="{DE948337-E8F0-980F-9D25-7C0321FE2D01}"/>
          </ac:picMkLst>
        </pc:picChg>
        <pc:picChg chg="add mod">
          <ac:chgData name="Jenkins NS" userId="8bdba4d2-1367-40cf-ad35-f59b31261896" providerId="ADAL" clId="{BC451CAD-AB15-432C-8122-F1481C2C552D}" dt="2024-02-06T20:48:41.628" v="340" actId="1076"/>
          <ac:picMkLst>
            <pc:docMk/>
            <pc:sldMk cId="1192578758" sldId="1803"/>
            <ac:picMk id="6" creationId="{E7697C30-8671-6F98-D651-F94FFB4D54D6}"/>
          </ac:picMkLst>
        </pc:picChg>
      </pc:sldChg>
      <pc:sldChg chg="addSp modSp new mod">
        <pc:chgData name="Jenkins NS" userId="8bdba4d2-1367-40cf-ad35-f59b31261896" providerId="ADAL" clId="{BC451CAD-AB15-432C-8122-F1481C2C552D}" dt="2024-02-06T20:45:28.495" v="322" actId="1076"/>
        <pc:sldMkLst>
          <pc:docMk/>
          <pc:sldMk cId="3039154538" sldId="1804"/>
        </pc:sldMkLst>
        <pc:spChg chg="mod">
          <ac:chgData name="Jenkins NS" userId="8bdba4d2-1367-40cf-ad35-f59b31261896" providerId="ADAL" clId="{BC451CAD-AB15-432C-8122-F1481C2C552D}" dt="2024-02-06T20:45:18.301" v="318"/>
          <ac:spMkLst>
            <pc:docMk/>
            <pc:sldMk cId="3039154538" sldId="1804"/>
            <ac:spMk id="2" creationId="{04E50E42-C071-BDD5-D108-F55FA5902600}"/>
          </ac:spMkLst>
        </pc:spChg>
        <pc:picChg chg="add mod">
          <ac:chgData name="Jenkins NS" userId="8bdba4d2-1367-40cf-ad35-f59b31261896" providerId="ADAL" clId="{BC451CAD-AB15-432C-8122-F1481C2C552D}" dt="2024-02-06T20:45:28.495" v="322" actId="1076"/>
          <ac:picMkLst>
            <pc:docMk/>
            <pc:sldMk cId="3039154538" sldId="1804"/>
            <ac:picMk id="4" creationId="{DE948337-E8F0-980F-9D25-7C0321FE2D01}"/>
          </ac:picMkLst>
        </pc:picChg>
      </pc:sldChg>
      <pc:sldChg chg="addSp modSp new mod">
        <pc:chgData name="Jenkins NS" userId="8bdba4d2-1367-40cf-ad35-f59b31261896" providerId="ADAL" clId="{BC451CAD-AB15-432C-8122-F1481C2C552D}" dt="2024-02-06T20:50:12.140" v="354"/>
        <pc:sldMkLst>
          <pc:docMk/>
          <pc:sldMk cId="1869590610" sldId="1805"/>
        </pc:sldMkLst>
        <pc:spChg chg="mod">
          <ac:chgData name="Jenkins NS" userId="8bdba4d2-1367-40cf-ad35-f59b31261896" providerId="ADAL" clId="{BC451CAD-AB15-432C-8122-F1481C2C552D}" dt="2024-02-06T20:50:12.140" v="354"/>
          <ac:spMkLst>
            <pc:docMk/>
            <pc:sldMk cId="1869590610" sldId="1805"/>
            <ac:spMk id="2" creationId="{02E88266-322C-F1F5-EFF2-D8E44D8B23B5}"/>
          </ac:spMkLst>
        </pc:spChg>
        <pc:picChg chg="add mod">
          <ac:chgData name="Jenkins NS" userId="8bdba4d2-1367-40cf-ad35-f59b31261896" providerId="ADAL" clId="{BC451CAD-AB15-432C-8122-F1481C2C552D}" dt="2024-02-06T20:49:41.442" v="353" actId="1076"/>
          <ac:picMkLst>
            <pc:docMk/>
            <pc:sldMk cId="1869590610" sldId="1805"/>
            <ac:picMk id="4" creationId="{44977F94-415E-FB4E-0051-F9277BF89FFD}"/>
          </ac:picMkLst>
        </pc:picChg>
      </pc:sldChg>
      <pc:sldChg chg="addSp new">
        <pc:chgData name="Jenkins NS" userId="8bdba4d2-1367-40cf-ad35-f59b31261896" providerId="ADAL" clId="{BC451CAD-AB15-432C-8122-F1481C2C552D}" dt="2024-02-06T20:55:03.061" v="370"/>
        <pc:sldMkLst>
          <pc:docMk/>
          <pc:sldMk cId="3329715961" sldId="1806"/>
        </pc:sldMkLst>
        <pc:picChg chg="add">
          <ac:chgData name="Jenkins NS" userId="8bdba4d2-1367-40cf-ad35-f59b31261896" providerId="ADAL" clId="{BC451CAD-AB15-432C-8122-F1481C2C552D}" dt="2024-02-06T20:55:03.061" v="370"/>
          <ac:picMkLst>
            <pc:docMk/>
            <pc:sldMk cId="3329715961" sldId="1806"/>
            <ac:picMk id="3074" creationId="{F46B8761-AF9B-95CC-4DCB-F0DB86D9CF22}"/>
          </ac:picMkLst>
        </pc:picChg>
      </pc:sldChg>
      <pc:sldMasterChg chg="modSldLayout">
        <pc:chgData name="Jenkins NS" userId="8bdba4d2-1367-40cf-ad35-f59b31261896" providerId="ADAL" clId="{BC451CAD-AB15-432C-8122-F1481C2C552D}" dt="2024-02-06T09:26:54.708" v="78" actId="1037"/>
        <pc:sldMasterMkLst>
          <pc:docMk/>
          <pc:sldMasterMk cId="1881724970" sldId="2147484551"/>
        </pc:sldMasterMkLst>
        <pc:sldLayoutChg chg="addSp modSp mod">
          <pc:chgData name="Jenkins NS" userId="8bdba4d2-1367-40cf-ad35-f59b31261896" providerId="ADAL" clId="{BC451CAD-AB15-432C-8122-F1481C2C552D}" dt="2024-02-06T09:26:54.708" v="78" actId="1037"/>
          <pc:sldLayoutMkLst>
            <pc:docMk/>
            <pc:sldMasterMk cId="1881724970" sldId="2147484551"/>
            <pc:sldLayoutMk cId="2255013099" sldId="2147484774"/>
          </pc:sldLayoutMkLst>
          <pc:picChg chg="add mod">
            <ac:chgData name="Jenkins NS" userId="8bdba4d2-1367-40cf-ad35-f59b31261896" providerId="ADAL" clId="{BC451CAD-AB15-432C-8122-F1481C2C552D}" dt="2024-02-06T09:26:54.708" v="78" actId="1037"/>
            <ac:picMkLst>
              <pc:docMk/>
              <pc:sldMasterMk cId="1881724970" sldId="2147484551"/>
              <pc:sldLayoutMk cId="2255013099" sldId="2147484774"/>
              <ac:picMk id="4" creationId="{D3A11788-D091-47E5-A7A2-5DA98B267F93}"/>
            </ac:picMkLst>
          </pc:picChg>
        </pc:sldLayoutChg>
      </pc:sldMasterChg>
      <pc:sldMasterChg chg="add del addSldLayout delSldLayout">
        <pc:chgData name="Jenkins NS" userId="8bdba4d2-1367-40cf-ad35-f59b31261896" providerId="ADAL" clId="{BC451CAD-AB15-432C-8122-F1481C2C552D}" dt="2024-02-06T11:52:59.185" v="227" actId="2696"/>
        <pc:sldMasterMkLst>
          <pc:docMk/>
          <pc:sldMasterMk cId="166878672" sldId="2147484755"/>
        </pc:sldMasterMkLst>
        <pc:sldLayoutChg chg="add del">
          <pc:chgData name="Jenkins NS" userId="8bdba4d2-1367-40cf-ad35-f59b31261896" providerId="ADAL" clId="{BC451CAD-AB15-432C-8122-F1481C2C552D}" dt="2024-02-06T11:52:59.185" v="227" actId="2696"/>
          <pc:sldLayoutMkLst>
            <pc:docMk/>
            <pc:sldMasterMk cId="166878672" sldId="2147484755"/>
            <pc:sldLayoutMk cId="1881359645" sldId="2147484756"/>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569433802" sldId="2147484757"/>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733234117" sldId="2147484758"/>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972552478" sldId="2147484759"/>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2197599771" sldId="2147484760"/>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497034626" sldId="2147484761"/>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632077861" sldId="2147484762"/>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3559113568" sldId="2147484763"/>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094245689" sldId="2147484764"/>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606062748" sldId="2147484765"/>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2233888818" sldId="2147484766"/>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220997576" sldId="2147484767"/>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041615206" sldId="2147484768"/>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41298625" sldId="2147484769"/>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2676468891" sldId="2147484770"/>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980725945" sldId="2147484771"/>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586345700" sldId="2147484772"/>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335897372" sldId="2147484773"/>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4/16/2024 7:33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4/16/2024 7:33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3739526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highlight>
                  <a:srgbClr val="FFFFFF"/>
                </a:highlight>
                <a:latin typeface="Segoe UI" panose="020B0502040204020203" pitchFamily="34" charset="0"/>
              </a:rPr>
              <a:t>SharePoint Designer 2013 is the tool of choice for the rapid development of SharePoint applications. Please make sure your installation of SharePoint Designer is up to date by using Microsoft Update, or installing Service Pack 1 </a:t>
            </a:r>
            <a:endParaRPr lang="en-IN"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37383593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highlight>
                  <a:srgbClr val="FFFFFF"/>
                </a:highlight>
                <a:latin typeface="Segoe UI" panose="020B0502040204020203" pitchFamily="34" charset="0"/>
              </a:rPr>
              <a:t>SharePoint Designer 2013 is the tool of choice for the rapid development of SharePoint applications. Please make sure your installation of SharePoint Designer is up to date by using Microsoft Update, or installing Service Pack 1 </a:t>
            </a:r>
            <a:endParaRPr lang="en-IN"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12352380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58B568D-E7FA-4EF3-9455-8439CBE68146}"/>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t>Microsoft 365 title</a:t>
            </a:r>
          </a:p>
        </p:txBody>
      </p:sp>
      <p:sp>
        <p:nvSpPr>
          <p:cNvPr id="7" name="Text Placeholder 10">
            <a:extLst>
              <a:ext uri="{FF2B5EF4-FFF2-40B4-BE49-F238E27FC236}">
                <a16:creationId xmlns:a16="http://schemas.microsoft.com/office/drawing/2014/main" id="{9912B6F5-D84A-4211-A17A-97183D60E4EA}"/>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9" name="Picture 8" descr="A picture containing drawing&#10;&#10;Description automatically generated">
            <a:extLst>
              <a:ext uri="{FF2B5EF4-FFF2-40B4-BE49-F238E27FC236}">
                <a16:creationId xmlns:a16="http://schemas.microsoft.com/office/drawing/2014/main" id="{9BB19D23-ABB6-4427-94A8-1A1FDC00DE95}"/>
              </a:ext>
            </a:extLst>
          </p:cNvPr>
          <p:cNvPicPr>
            <a:picLocks noChangeAspect="1"/>
          </p:cNvPicPr>
          <p:nvPr userDrawn="1"/>
        </p:nvPicPr>
        <p:blipFill>
          <a:blip r:embed="rId2"/>
          <a:stretch>
            <a:fillRect/>
          </a:stretch>
        </p:blipFill>
        <p:spPr>
          <a:xfrm>
            <a:off x="136886" y="159692"/>
            <a:ext cx="3646651" cy="872047"/>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253173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a:prstGeom prst="rect">
            <a:avLst/>
          </a:prstGeo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dirty="0"/>
              <a:t>Subheading Segoe UI </a:t>
            </a:r>
            <a:r>
              <a:rPr lang="en-US" dirty="0" err="1"/>
              <a:t>Semibold</a:t>
            </a:r>
            <a:r>
              <a:rPr lang="en-US" dirty="0"/>
              <a:t> 20 </a:t>
            </a:r>
            <a:r>
              <a:rPr lang="en-US" dirty="0" err="1"/>
              <a:t>pt</a:t>
            </a:r>
            <a:endParaRPr lang="en-US" dirty="0"/>
          </a:p>
        </p:txBody>
      </p:sp>
      <p:sp>
        <p:nvSpPr>
          <p:cNvPr id="3" name="Footer Placeholder 1">
            <a:extLst>
              <a:ext uri="{FF2B5EF4-FFF2-40B4-BE49-F238E27FC236}">
                <a16:creationId xmlns:a16="http://schemas.microsoft.com/office/drawing/2014/main" id="{F1375FA3-68AA-4B3B-BB83-932D76211D4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6" name="Text Placeholder 5">
            <a:extLst>
              <a:ext uri="{FF2B5EF4-FFF2-40B4-BE49-F238E27FC236}">
                <a16:creationId xmlns:a16="http://schemas.microsoft.com/office/drawing/2014/main" id="{14D7AC5C-A0C4-4850-8CA1-CF211FDC36CF}"/>
              </a:ext>
            </a:extLst>
          </p:cNvPr>
          <p:cNvSpPr>
            <a:spLocks noGrp="1"/>
          </p:cNvSpPr>
          <p:nvPr>
            <p:ph type="body" sz="quarter" idx="10"/>
          </p:nvPr>
        </p:nvSpPr>
        <p:spPr>
          <a:xfrm>
            <a:off x="419100" y="1457326"/>
            <a:ext cx="11341100" cy="1808637"/>
          </a:xfrm>
          <a:prstGeom prst="rect">
            <a:avLst/>
          </a:prstGeom>
        </p:spPr>
        <p:txBody>
          <a:bodyPr l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8" name="Text Placeholder 7">
            <a:extLst>
              <a:ext uri="{FF2B5EF4-FFF2-40B4-BE49-F238E27FC236}">
                <a16:creationId xmlns:a16="http://schemas.microsoft.com/office/drawing/2014/main" id="{48CAB561-C133-479D-8083-6FF5A870672B}"/>
              </a:ext>
            </a:extLst>
          </p:cNvPr>
          <p:cNvSpPr>
            <a:spLocks noGrp="1"/>
          </p:cNvSpPr>
          <p:nvPr>
            <p:ph type="body" sz="quarter" idx="12"/>
          </p:nvPr>
        </p:nvSpPr>
        <p:spPr>
          <a:xfrm>
            <a:off x="418643" y="1457325"/>
            <a:ext cx="11354257" cy="1808637"/>
          </a:xfrm>
          <a:prstGeom prst="rect">
            <a:avLst/>
          </a:prstGeom>
        </p:spPr>
        <p:txBody>
          <a:bodyPr lIns="0" r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4991100"/>
            <a:ext cx="12192000" cy="5334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057746"/>
            <a:ext cx="11341268" cy="400110"/>
          </a:xfrm>
          <a:prstGeom prst="rect">
            <a:avLst/>
          </a:prstGeom>
        </p:spPr>
        <p:txBody>
          <a:bodyPr lIns="0" rIns="0" anchor="ctr"/>
          <a:lstStyle>
            <a:lvl1pPr>
              <a:defRPr sz="2000"/>
            </a:lvl1pPr>
          </a:lstStyle>
          <a:p>
            <a:pPr lvl="0"/>
            <a:r>
              <a:rPr lang="en-US" dirty="0"/>
              <a:t>Click to edit Master text styles</a:t>
            </a:r>
          </a:p>
        </p:txBody>
      </p:sp>
      <p:sp>
        <p:nvSpPr>
          <p:cNvPr id="10" name="Footer Placeholder 1">
            <a:extLst>
              <a:ext uri="{FF2B5EF4-FFF2-40B4-BE49-F238E27FC236}">
                <a16:creationId xmlns:a16="http://schemas.microsoft.com/office/drawing/2014/main" id="{D2D727ED-2407-4339-9A8E-2F5298EDCC0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Text Placeholder 7">
            <a:extLst>
              <a:ext uri="{FF2B5EF4-FFF2-40B4-BE49-F238E27FC236}">
                <a16:creationId xmlns:a16="http://schemas.microsoft.com/office/drawing/2014/main" id="{C0B1A91E-225D-4756-9B92-DAD3143DB6B9}"/>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dirty="0"/>
              <a:t>Click to edit Master text styles</a:t>
            </a:r>
          </a:p>
          <a:p>
            <a:pPr lvl="1"/>
            <a:r>
              <a:rPr lang="en-US" dirty="0"/>
              <a:t>Second level</a:t>
            </a:r>
          </a:p>
          <a:p>
            <a:pPr lvl="2"/>
            <a:r>
              <a:rPr lang="en-US" dirty="0"/>
              <a:t>Third level</a:t>
            </a:r>
          </a:p>
        </p:txBody>
      </p:sp>
      <p:sp>
        <p:nvSpPr>
          <p:cNvPr id="9" name="Text Placeholder 7">
            <a:extLst>
              <a:ext uri="{FF2B5EF4-FFF2-40B4-BE49-F238E27FC236}">
                <a16:creationId xmlns:a16="http://schemas.microsoft.com/office/drawing/2014/main" id="{C9DAAED3-44A7-4D08-AB0E-B2C785F4E8C5}"/>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dirty="0"/>
              <a:t>Click to edit Master text styles</a:t>
            </a:r>
          </a:p>
          <a:p>
            <a:pPr lvl="1"/>
            <a:r>
              <a:rPr lang="en-US" dirty="0"/>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dirty="0"/>
              <a:t>Third level</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dirty="0"/>
              <a:t>Click to edit Master text styles</a:t>
            </a:r>
          </a:p>
          <a:p>
            <a:pPr lvl="1"/>
            <a:r>
              <a:rPr lang="en-US" dirty="0"/>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dirty="0"/>
              <a:t>Click to edit Master text styles</a:t>
            </a:r>
          </a:p>
          <a:p>
            <a:pPr lvl="1"/>
            <a:r>
              <a:rPr lang="en-US" dirty="0"/>
              <a:t>Second level</a:t>
            </a:r>
          </a:p>
          <a:p>
            <a:pPr lvl="2"/>
            <a:r>
              <a:rPr lang="en-US" dirty="0"/>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92662"/>
          </a:xfrm>
          <a:prstGeom prst="rect">
            <a:avLst/>
          </a:prstGeom>
          <a:solidFill>
            <a:schemeClr val="bg1">
              <a:lumMod val="95000"/>
            </a:schemeClr>
          </a:solidFill>
        </p:spPr>
        <p:txBody>
          <a:bodyPr wrap="square" lIns="137160" tIns="91440" rIns="13716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318310"/>
          </a:xfrm>
          <a:prstGeom prst="rect">
            <a:avLst/>
          </a:prstGeom>
          <a:solidFill>
            <a:schemeClr val="bg1">
              <a:lumMod val="95000"/>
            </a:schemeClr>
          </a:solidFill>
        </p:spPr>
        <p:txBody>
          <a:bodyPr lIns="137160" tIns="91440" rIns="13716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dirty="0"/>
              <a:t>Click to edit Master text styles</a:t>
            </a:r>
          </a:p>
          <a:p>
            <a:pPr lvl="1"/>
            <a:r>
              <a:rPr lang="en-US" dirty="0"/>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dirty="0"/>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oftware Co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Software code</a:t>
            </a:r>
          </a:p>
        </p:txBody>
      </p:sp>
      <p:sp>
        <p:nvSpPr>
          <p:cNvPr id="10" name="Text Placeholder 9">
            <a:extLst>
              <a:ext uri="{FF2B5EF4-FFF2-40B4-BE49-F238E27FC236}">
                <a16:creationId xmlns:a16="http://schemas.microsoft.com/office/drawing/2014/main" id="{F8047BC8-CD6A-41DD-B8E0-4737DD93BABF}"/>
              </a:ext>
            </a:extLst>
          </p:cNvPr>
          <p:cNvSpPr>
            <a:spLocks noGrp="1"/>
          </p:cNvSpPr>
          <p:nvPr>
            <p:ph type="body" sz="quarter" idx="10" hasCustomPrompt="1"/>
          </p:nvPr>
        </p:nvSpPr>
        <p:spPr>
          <a:xfrm>
            <a:off x="418643" y="1457325"/>
            <a:ext cx="11354257" cy="2339102"/>
          </a:xfrm>
          <a:prstGeom prst="rect">
            <a:avLst/>
          </a:prstGeom>
          <a:ln w="19050">
            <a:solidFill>
              <a:srgbClr val="7B6507"/>
            </a:solidFill>
          </a:ln>
        </p:spPr>
        <p:txBody>
          <a:bodyPr lIns="137160" tIns="91440" rIns="137160"/>
          <a:lstStyle>
            <a:lvl1pPr>
              <a:defRPr sz="2000">
                <a:latin typeface="Consolas" panose="020B0609020204030204" pitchFamily="49" charset="0"/>
              </a:defRPr>
            </a:lvl1pPr>
          </a:lstStyle>
          <a:p>
            <a:pPr lvl="0"/>
            <a:r>
              <a:rPr lang="en-US" dirty="0"/>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a:t>
            </a:r>
          </a:p>
        </p:txBody>
      </p:sp>
      <p:sp>
        <p:nvSpPr>
          <p:cNvPr id="4" name="Footer Placeholder 1">
            <a:extLst>
              <a:ext uri="{FF2B5EF4-FFF2-40B4-BE49-F238E27FC236}">
                <a16:creationId xmlns:a16="http://schemas.microsoft.com/office/drawing/2014/main" id="{D1EEFE0E-1172-4AF0-9FFA-3C7C1783C53A}"/>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0948243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anchor="ctr"/>
          <a:lstStyle>
            <a:lvl1pPr>
              <a:defRPr>
                <a:solidFill>
                  <a:schemeClr val="bg1"/>
                </a:solidFill>
              </a:defRPr>
            </a:lvl1pPr>
          </a:lstStyle>
          <a:p>
            <a:r>
              <a:rPr lang="en-US" dirty="0"/>
              <a:t>Agenda</a:t>
            </a:r>
            <a:br>
              <a:rPr lang="en-US" dirty="0"/>
            </a:br>
            <a:r>
              <a:rPr lang="en-US" dirty="0"/>
              <a:t>3 rows</a:t>
            </a:r>
          </a:p>
        </p:txBody>
      </p:sp>
      <p:sp>
        <p:nvSpPr>
          <p:cNvPr id="7" name="Text Placeholder 6">
            <a:extLst>
              <a:ext uri="{FF2B5EF4-FFF2-40B4-BE49-F238E27FC236}">
                <a16:creationId xmlns:a16="http://schemas.microsoft.com/office/drawing/2014/main" id="{C40C1B65-53AE-4559-BCFE-31C83CB9F548}"/>
              </a:ext>
            </a:extLst>
          </p:cNvPr>
          <p:cNvSpPr>
            <a:spLocks noGrp="1"/>
          </p:cNvSpPr>
          <p:nvPr>
            <p:ph type="body" sz="quarter" idx="21" hasCustomPrompt="1"/>
          </p:nvPr>
        </p:nvSpPr>
        <p:spPr>
          <a:xfrm>
            <a:off x="4078287" y="1358899"/>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dirty="0"/>
              <a:t>Body copy Segoe UI Regular 14/18. The quick brown fox jumps over the lazy dog. The quick brown fox jumps over the lazy dog. </a:t>
            </a:r>
          </a:p>
        </p:txBody>
      </p:sp>
      <p:sp>
        <p:nvSpPr>
          <p:cNvPr id="10" name="Text Placeholder 6">
            <a:extLst>
              <a:ext uri="{FF2B5EF4-FFF2-40B4-BE49-F238E27FC236}">
                <a16:creationId xmlns:a16="http://schemas.microsoft.com/office/drawing/2014/main" id="{5928BA4F-8E21-4EC4-B084-5A923473F5E3}"/>
              </a:ext>
            </a:extLst>
          </p:cNvPr>
          <p:cNvSpPr>
            <a:spLocks noGrp="1"/>
          </p:cNvSpPr>
          <p:nvPr>
            <p:ph type="body" sz="quarter" idx="22" hasCustomPrompt="1"/>
          </p:nvPr>
        </p:nvSpPr>
        <p:spPr>
          <a:xfrm>
            <a:off x="4078287" y="2829482"/>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dirty="0"/>
              <a:t>Body copy Segoe UI Regular 14/18. The quick brown fox jumps over the lazy dog. The quick brown fox jumps over the lazy dog. </a:t>
            </a:r>
          </a:p>
        </p:txBody>
      </p:sp>
      <p:sp>
        <p:nvSpPr>
          <p:cNvPr id="11" name="Text Placeholder 6">
            <a:extLst>
              <a:ext uri="{FF2B5EF4-FFF2-40B4-BE49-F238E27FC236}">
                <a16:creationId xmlns:a16="http://schemas.microsoft.com/office/drawing/2014/main" id="{C91E4A05-D2EB-4AB5-879E-7AC83F36E133}"/>
              </a:ext>
            </a:extLst>
          </p:cNvPr>
          <p:cNvSpPr>
            <a:spLocks noGrp="1"/>
          </p:cNvSpPr>
          <p:nvPr>
            <p:ph type="body" sz="quarter" idx="23" hasCustomPrompt="1"/>
          </p:nvPr>
        </p:nvSpPr>
        <p:spPr>
          <a:xfrm>
            <a:off x="4078287" y="4300064"/>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dirty="0"/>
              <a:t>Body copy Segoe UI Regular 14/18. The quick brown fox jumps over the lazy dog. The quick brown fox jumps over the lazy dog. </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rgbClr val="F2C81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95E6E9A-BEA8-46BC-982F-F80D539BE89D}"/>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Microsoft 365 title</a:t>
            </a:r>
          </a:p>
        </p:txBody>
      </p:sp>
      <p:sp>
        <p:nvSpPr>
          <p:cNvPr id="7" name="Text Placeholder 10">
            <a:extLst>
              <a:ext uri="{FF2B5EF4-FFF2-40B4-BE49-F238E27FC236}">
                <a16:creationId xmlns:a16="http://schemas.microsoft.com/office/drawing/2014/main" id="{75353EDC-B21D-4C4C-A422-01FB9164147D}"/>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pic>
        <p:nvPicPr>
          <p:cNvPr id="9" name="Picture 8" descr="A picture containing drawing&#10;&#10;Description automatically generated">
            <a:extLst>
              <a:ext uri="{FF2B5EF4-FFF2-40B4-BE49-F238E27FC236}">
                <a16:creationId xmlns:a16="http://schemas.microsoft.com/office/drawing/2014/main" id="{4AEE6368-B502-4AB2-9D80-C0C698E97B36}"/>
              </a:ext>
            </a:extLst>
          </p:cNvPr>
          <p:cNvPicPr>
            <a:picLocks noChangeAspect="1"/>
          </p:cNvPicPr>
          <p:nvPr userDrawn="1"/>
        </p:nvPicPr>
        <p:blipFill>
          <a:blip r:embed="rId2"/>
          <a:stretch>
            <a:fillRect/>
          </a:stretch>
        </p:blipFill>
        <p:spPr>
          <a:xfrm>
            <a:off x="136886" y="159692"/>
            <a:ext cx="3646651" cy="872047"/>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48613"/>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175058"/>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401503"/>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627948"/>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2A601E66-ACB9-41E6-B7CB-F4F28DD371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457424"/>
            <a:ext cx="7695070" cy="741783"/>
          </a:xfrm>
          <a:prstGeom prst="rect">
            <a:avLst/>
          </a:prstGeo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322483"/>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187542"/>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052601"/>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3917660"/>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782717"/>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FFCA3FBD-1532-48BD-BD00-2733D2FFA23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195667"/>
            <a:ext cx="7695069" cy="675889"/>
          </a:xfrm>
          <a:prstGeom prst="rect">
            <a:avLst/>
          </a:prstGeo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24986"/>
            <a:ext cx="7695069" cy="675889"/>
          </a:xfrm>
          <a:prstGeom prst="rect">
            <a:avLst/>
          </a:prstGeo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654305"/>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383624"/>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112943"/>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842261"/>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6" name="Footer Placeholder 1">
            <a:extLst>
              <a:ext uri="{FF2B5EF4-FFF2-40B4-BE49-F238E27FC236}">
                <a16:creationId xmlns:a16="http://schemas.microsoft.com/office/drawing/2014/main" id="{0E805036-ED99-4D06-B338-B8D2F2944F4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rIns="0"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3619500" y="458411"/>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2262"/>
            <a:ext cx="3330574"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46113"/>
            <a:ext cx="3330574"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89964"/>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3815"/>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58411"/>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2262"/>
            <a:ext cx="3442157"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46113"/>
            <a:ext cx="3442157"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89964"/>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3815"/>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6" name="Footer Placeholder 1">
            <a:extLst>
              <a:ext uri="{FF2B5EF4-FFF2-40B4-BE49-F238E27FC236}">
                <a16:creationId xmlns:a16="http://schemas.microsoft.com/office/drawing/2014/main" id="{20AEC5E9-15FA-4088-BD82-723F6A9F15A1}"/>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a:xfrm>
            <a:off x="418643" y="440494"/>
            <a:ext cx="11341268" cy="680196"/>
          </a:xfrm>
          <a:prstGeom prst="rect">
            <a:avLst/>
          </a:prstGeom>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043667"/>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4889029"/>
            <a:ext cx="365293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 The quick brown fox jumps over the lazy dog. </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043667"/>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 The quick brown fox jumps over the lazy dog. </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043667"/>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 The quick brown fox jumps over the lazy dog. </a:t>
            </a:r>
          </a:p>
        </p:txBody>
      </p:sp>
      <p:sp>
        <p:nvSpPr>
          <p:cNvPr id="18" name="Text Placeholder 4">
            <a:extLst>
              <a:ext uri="{FF2B5EF4-FFF2-40B4-BE49-F238E27FC236}">
                <a16:creationId xmlns:a16="http://schemas.microsoft.com/office/drawing/2014/main" id="{6B0E7A2A-440B-4386-BA99-0E3495B2C78A}"/>
              </a:ext>
            </a:extLst>
          </p:cNvPr>
          <p:cNvSpPr>
            <a:spLocks noGrp="1"/>
          </p:cNvSpPr>
          <p:nvPr>
            <p:ph type="body" sz="quarter" idx="28" hasCustomPrompt="1"/>
          </p:nvPr>
        </p:nvSpPr>
        <p:spPr>
          <a:xfrm>
            <a:off x="418643" y="4582416"/>
            <a:ext cx="365293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20" name="Text Placeholder 4">
            <a:extLst>
              <a:ext uri="{FF2B5EF4-FFF2-40B4-BE49-F238E27FC236}">
                <a16:creationId xmlns:a16="http://schemas.microsoft.com/office/drawing/2014/main" id="{84B94875-0E5C-4E1B-9009-179D2480580A}"/>
              </a:ext>
            </a:extLst>
          </p:cNvPr>
          <p:cNvSpPr>
            <a:spLocks noGrp="1"/>
          </p:cNvSpPr>
          <p:nvPr>
            <p:ph type="body" sz="quarter" idx="29" hasCustomPrompt="1"/>
          </p:nvPr>
        </p:nvSpPr>
        <p:spPr>
          <a:xfrm>
            <a:off x="4293969"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23" name="Text Placeholder 4">
            <a:extLst>
              <a:ext uri="{FF2B5EF4-FFF2-40B4-BE49-F238E27FC236}">
                <a16:creationId xmlns:a16="http://schemas.microsoft.com/office/drawing/2014/main" id="{122C2A87-F659-470C-9A84-C24B6596BF30}"/>
              </a:ext>
            </a:extLst>
          </p:cNvPr>
          <p:cNvSpPr>
            <a:spLocks noGrp="1"/>
          </p:cNvSpPr>
          <p:nvPr>
            <p:ph type="body" sz="quarter" idx="30" hasCustomPrompt="1"/>
          </p:nvPr>
        </p:nvSpPr>
        <p:spPr>
          <a:xfrm>
            <a:off x="8144083"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4" name="Footer Placeholder 1">
            <a:extLst>
              <a:ext uri="{FF2B5EF4-FFF2-40B4-BE49-F238E27FC236}">
                <a16:creationId xmlns:a16="http://schemas.microsoft.com/office/drawing/2014/main" id="{078D6B2E-04FF-44FF-92BF-A50AB63F5A8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F2C81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tx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F2C81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F2C81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0066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0066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0066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82664184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6_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74277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742774"/>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742774"/>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2449673008"/>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7_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0B556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0B556A"/>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0B556A"/>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230637097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8_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243A5E"/>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243A5E"/>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400662218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Slide 2">
    <p:bg>
      <p:bgPr>
        <a:solidFill>
          <a:srgbClr val="0066FF"/>
        </a:solidFill>
        <a:effectLst/>
      </p:bgPr>
    </p:bg>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32AAFC8C-7796-48C0-9F9A-103CF86D49FF}"/>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21" name="Text Placeholder 10">
            <a:extLst>
              <a:ext uri="{FF2B5EF4-FFF2-40B4-BE49-F238E27FC236}">
                <a16:creationId xmlns:a16="http://schemas.microsoft.com/office/drawing/2014/main" id="{97B8A13B-AE5F-487B-99D8-4D3D7B6E6759}"/>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2" name="Footer Placeholder 1">
            <a:extLst>
              <a:ext uri="{FF2B5EF4-FFF2-40B4-BE49-F238E27FC236}">
                <a16:creationId xmlns:a16="http://schemas.microsoft.com/office/drawing/2014/main" id="{5A3CEC80-A86A-4D3D-A222-716BBA6458F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23" name="Picture 22" descr="A close up of a logo&#10;&#10;Description automatically generated">
            <a:extLst>
              <a:ext uri="{FF2B5EF4-FFF2-40B4-BE49-F238E27FC236}">
                <a16:creationId xmlns:a16="http://schemas.microsoft.com/office/drawing/2014/main" id="{F537992A-E3B3-4561-BAFC-1EC4DEE99472}"/>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35252337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a:prstGeom prst="rect">
            <a:avLst/>
          </a:prstGeo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0" name="Text Placeholder 4">
            <a:extLst>
              <a:ext uri="{FF2B5EF4-FFF2-40B4-BE49-F238E27FC236}">
                <a16:creationId xmlns:a16="http://schemas.microsoft.com/office/drawing/2014/main" id="{2274B3EB-A97B-4219-A55A-84453528FE77}"/>
              </a:ext>
            </a:extLst>
          </p:cNvPr>
          <p:cNvSpPr>
            <a:spLocks noGrp="1"/>
          </p:cNvSpPr>
          <p:nvPr>
            <p:ph type="body" sz="quarter" idx="45" hasCustomPrompt="1"/>
          </p:nvPr>
        </p:nvSpPr>
        <p:spPr>
          <a:xfrm>
            <a:off x="418643" y="2161629"/>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6B19B2E5-E29A-4169-8CDD-80FC79D1C862}"/>
              </a:ext>
            </a:extLst>
          </p:cNvPr>
          <p:cNvSpPr>
            <a:spLocks noGrp="1"/>
          </p:cNvSpPr>
          <p:nvPr>
            <p:ph type="body" sz="quarter" idx="46" hasCustomPrompt="1"/>
          </p:nvPr>
        </p:nvSpPr>
        <p:spPr>
          <a:xfrm>
            <a:off x="418643" y="3628878"/>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440494"/>
            <a:ext cx="5973053" cy="5084006"/>
          </a:xfrm>
          <a:prstGeom prst="rect">
            <a:avLst/>
          </a:prstGeom>
          <a:blipFill>
            <a:blip r:embed="rId2"/>
            <a:stretch>
              <a:fillRect t="-12412" b="-12412"/>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Footer Placeholder 1">
            <a:extLst>
              <a:ext uri="{FF2B5EF4-FFF2-40B4-BE49-F238E27FC236}">
                <a16:creationId xmlns:a16="http://schemas.microsoft.com/office/drawing/2014/main" id="{C06943B8-583F-41EC-BDD0-C4B2F2271C0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a:prstGeom prst="rect">
            <a:avLst/>
          </a:prstGeo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0634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158965"/>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3896362"/>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048984"/>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478638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4939001"/>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7"/>
            <a:ext cx="5543514" cy="4066880"/>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71850"/>
            <a:ext cx="5303845" cy="3836974"/>
          </a:xfrm>
          <a:prstGeom prst="rect">
            <a:avLst/>
          </a:prstGeom>
          <a:blipFill dpi="0" rotWithShape="1">
            <a:blip r:embed="rId2"/>
            <a:srcRect/>
            <a:stretch>
              <a:fillRect t="-12167" b="-1152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41DA22E1-F19A-4866-9903-D39B8BC0754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a:prstGeom prst="rect">
            <a:avLst/>
          </a:prstGeo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43835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147005"/>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70884"/>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39795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103417"/>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4812071"/>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4935948"/>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457324"/>
            <a:ext cx="5973053" cy="4063399"/>
          </a:xfrm>
          <a:prstGeom prst="rect">
            <a:avLst/>
          </a:prstGeom>
          <a:blipFill>
            <a:blip r:embed="rId2"/>
            <a:stretch>
              <a:fillRect t="-33991" b="-34785"/>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a:prstGeom prst="rect">
            <a:avLst/>
          </a:prstGeom>
        </p:spPr>
        <p:txBody>
          <a:bodyPr/>
          <a:lstStyle>
            <a:lvl1pPr>
              <a:defRPr>
                <a:solidFill>
                  <a:schemeClr val="tx1"/>
                </a:solidFill>
              </a:defRPr>
            </a:lvl1pPr>
          </a:lstStyle>
          <a:p>
            <a:r>
              <a:rPr lang="en-US" dirty="0"/>
              <a:t>Photo layout 1</a:t>
            </a:r>
          </a:p>
        </p:txBody>
      </p:sp>
      <p:sp>
        <p:nvSpPr>
          <p:cNvPr id="13" name="Text Placeholder 4">
            <a:extLst>
              <a:ext uri="{FF2B5EF4-FFF2-40B4-BE49-F238E27FC236}">
                <a16:creationId xmlns:a16="http://schemas.microsoft.com/office/drawing/2014/main" id="{22D1B7D7-06FD-4F28-9BBD-A26349C88491}"/>
              </a:ext>
            </a:extLst>
          </p:cNvPr>
          <p:cNvSpPr>
            <a:spLocks noGrp="1"/>
          </p:cNvSpPr>
          <p:nvPr>
            <p:ph type="body" sz="quarter" idx="47" hasCustomPrompt="1"/>
          </p:nvPr>
        </p:nvSpPr>
        <p:spPr>
          <a:xfrm>
            <a:off x="418644" y="1389750"/>
            <a:ext cx="5579310" cy="361539"/>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20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a:t>
            </a:r>
            <a:r>
              <a:rPr lang="en-US" dirty="0" err="1"/>
              <a:t>Semibold</a:t>
            </a:r>
            <a:r>
              <a:rPr lang="en-US" dirty="0"/>
              <a:t> 18/20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885051"/>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723597"/>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86551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8221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967682"/>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479831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83784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8" b="-1177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C8DC7018-F39B-4B6A-8195-1144FFF36B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511910"/>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566923"/>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62193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7" b="-11779"/>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56D26C9-E199-4EBA-8CF2-616AA349D95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885924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urple border 2_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rgbClr val="74277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763500317"/>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2/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3659644"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303713" y="1456897"/>
            <a:ext cx="7469643" cy="4067604"/>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4432300" y="1564130"/>
            <a:ext cx="7221223" cy="3836974"/>
          </a:xfrm>
          <a:prstGeom prst="rect">
            <a:avLst/>
          </a:prstGeom>
          <a:blipFill dpi="0" rotWithShape="1">
            <a:blip r:embed="rId2"/>
            <a:srcRect/>
            <a:stretch>
              <a:fillRect t="-34423" b="-33990"/>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55197CAA-02CC-4CFA-8726-E127D7D4F56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8188239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0994270"/>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rgbClr val="74277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3062828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Title Slide 2">
    <p:bg>
      <p:bgPr>
        <a:solidFill>
          <a:srgbClr val="742774"/>
        </a:solidFill>
        <a:effectLst/>
      </p:bgPr>
    </p:bg>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32AAFC8C-7796-48C0-9F9A-103CF86D49FF}"/>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21" name="Text Placeholder 10">
            <a:extLst>
              <a:ext uri="{FF2B5EF4-FFF2-40B4-BE49-F238E27FC236}">
                <a16:creationId xmlns:a16="http://schemas.microsoft.com/office/drawing/2014/main" id="{97B8A13B-AE5F-487B-99D8-4D3D7B6E6759}"/>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pic>
        <p:nvPicPr>
          <p:cNvPr id="23" name="Picture 22" descr="A close up of a logo&#10;&#10;Description automatically generated">
            <a:extLst>
              <a:ext uri="{FF2B5EF4-FFF2-40B4-BE49-F238E27FC236}">
                <a16:creationId xmlns:a16="http://schemas.microsoft.com/office/drawing/2014/main" id="{F537992A-E3B3-4561-BAFC-1EC4DEE99472}"/>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10495737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mo slide with text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a:prstGeom prst="rect">
            <a:avLst/>
          </a:prstGeo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418644" y="1456898"/>
            <a:ext cx="6410781" cy="307777"/>
          </a:xfrm>
          <a:prstGeom prst="rect">
            <a:avLst/>
          </a:prstGeom>
        </p:spPr>
        <p:txBody>
          <a:bodyPr wrap="square" lIns="0" tIns="0" rIns="0" bIns="0">
            <a:spAutoFit/>
          </a:bodyPr>
          <a:lstStyle>
            <a:lvl1pPr marL="0" indent="0">
              <a:lnSpc>
                <a:spcPts val="2353"/>
              </a:lnSpc>
              <a:buNone/>
              <a:defRPr sz="20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18/20</a:t>
            </a:r>
            <a:endParaRPr lang="en-US" dirty="0"/>
          </a:p>
        </p:txBody>
      </p:sp>
      <p:sp>
        <p:nvSpPr>
          <p:cNvPr id="5" name="Text Placeholder 4"/>
          <p:cNvSpPr>
            <a:spLocks noGrp="1"/>
          </p:cNvSpPr>
          <p:nvPr>
            <p:ph type="body" sz="quarter" idx="11" hasCustomPrompt="1"/>
          </p:nvPr>
        </p:nvSpPr>
        <p:spPr>
          <a:xfrm>
            <a:off x="418643" y="1820432"/>
            <a:ext cx="6410782" cy="3704068"/>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1206" t="13438" b="10994"/>
          <a:stretch/>
        </p:blipFill>
        <p:spPr>
          <a:xfrm>
            <a:off x="7048500" y="1452563"/>
            <a:ext cx="5143501" cy="407193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7277100" y="1663700"/>
            <a:ext cx="4914900" cy="3603625"/>
          </a:xfrm>
          <a:prstGeom prst="rect">
            <a:avLst/>
          </a:prstGeom>
        </p:spPr>
        <p:txBody>
          <a:bodyPr anchor="ctr" anchorCtr="0">
            <a:noAutofit/>
          </a:bodyPr>
          <a:lstStyle>
            <a:lvl1pPr algn="ctr">
              <a:defRPr sz="3529">
                <a:solidFill>
                  <a:srgbClr val="000000"/>
                </a:solidFill>
              </a:defRPr>
            </a:lvl1pPr>
          </a:lstStyle>
          <a:p>
            <a:r>
              <a:rPr lang="en-US" dirty="0"/>
              <a:t>DEMO</a:t>
            </a:r>
          </a:p>
        </p:txBody>
      </p:sp>
      <p:sp>
        <p:nvSpPr>
          <p:cNvPr id="6" name="Footer Placeholder 1">
            <a:extLst>
              <a:ext uri="{FF2B5EF4-FFF2-40B4-BE49-F238E27FC236}">
                <a16:creationId xmlns:a16="http://schemas.microsoft.com/office/drawing/2014/main" id="{9DD1EFE7-3AE2-4E6F-A2DA-B6AD63EAB12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2328"/>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5023" t="13668" r="9098" b="10044"/>
          <a:stretch/>
        </p:blipFill>
        <p:spPr>
          <a:xfrm>
            <a:off x="2399822" y="1168401"/>
            <a:ext cx="7392356" cy="4356100"/>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660650" y="1388269"/>
            <a:ext cx="6870700" cy="3869531"/>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4" name="Footer Placeholder 1">
            <a:extLst>
              <a:ext uri="{FF2B5EF4-FFF2-40B4-BE49-F238E27FC236}">
                <a16:creationId xmlns:a16="http://schemas.microsoft.com/office/drawing/2014/main" id="{59B4A147-D1B7-4B10-BC9F-A628EC66D4A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dirty="0"/>
              <a:t>Chart examples</a:t>
            </a:r>
          </a:p>
        </p:txBody>
      </p:sp>
      <p:sp>
        <p:nvSpPr>
          <p:cNvPr id="7" name="Chart Placeholder 6"/>
          <p:cNvSpPr>
            <a:spLocks noGrp="1"/>
          </p:cNvSpPr>
          <p:nvPr>
            <p:ph type="chart" sz="quarter" idx="21"/>
          </p:nvPr>
        </p:nvSpPr>
        <p:spPr>
          <a:xfrm>
            <a:off x="419100" y="1950781"/>
            <a:ext cx="3655273"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9099" y="4794081"/>
            <a:ext cx="3666169"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dirty="0"/>
              <a:t>Caption title Segoe UI bold 10/12. </a:t>
            </a:r>
          </a:p>
        </p:txBody>
      </p:sp>
      <p:sp>
        <p:nvSpPr>
          <p:cNvPr id="9" name="Text Placeholder 4"/>
          <p:cNvSpPr>
            <a:spLocks noGrp="1"/>
          </p:cNvSpPr>
          <p:nvPr>
            <p:ph type="body" sz="quarter" idx="12" hasCustomPrompt="1"/>
          </p:nvPr>
        </p:nvSpPr>
        <p:spPr>
          <a:xfrm>
            <a:off x="419100" y="5071080"/>
            <a:ext cx="3655273"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1"/>
            <a:ext cx="3607487"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4794081"/>
            <a:ext cx="3596595"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dirty="0"/>
              <a:t>Caption title Segoe UI bold 10/12. </a:t>
            </a:r>
          </a:p>
        </p:txBody>
      </p:sp>
      <p:sp>
        <p:nvSpPr>
          <p:cNvPr id="17" name="Text Placeholder 4"/>
          <p:cNvSpPr>
            <a:spLocks noGrp="1"/>
          </p:cNvSpPr>
          <p:nvPr>
            <p:ph type="body" sz="quarter" idx="18" hasCustomPrompt="1"/>
          </p:nvPr>
        </p:nvSpPr>
        <p:spPr>
          <a:xfrm>
            <a:off x="4303152" y="50710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1"/>
            <a:ext cx="3623051"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071080"/>
            <a:ext cx="3633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4794081"/>
            <a:ext cx="3629278"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dirty="0"/>
              <a:t>Caption title Segoe UI bold 10/12. </a:t>
            </a:r>
          </a:p>
        </p:txBody>
      </p:sp>
      <p:sp>
        <p:nvSpPr>
          <p:cNvPr id="5" name="Footer Placeholder 1">
            <a:extLst>
              <a:ext uri="{FF2B5EF4-FFF2-40B4-BE49-F238E27FC236}">
                <a16:creationId xmlns:a16="http://schemas.microsoft.com/office/drawing/2014/main" id="{453ADA6D-9E40-4A03-8A63-73B6DFA34FE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p>
        </p:txBody>
      </p:sp>
      <p:sp>
        <p:nvSpPr>
          <p:cNvPr id="4" name="Table Placeholder 3"/>
          <p:cNvSpPr>
            <a:spLocks noGrp="1"/>
          </p:cNvSpPr>
          <p:nvPr>
            <p:ph type="tbl" sz="quarter" idx="10"/>
          </p:nvPr>
        </p:nvSpPr>
        <p:spPr>
          <a:xfrm>
            <a:off x="418644" y="1457325"/>
            <a:ext cx="11343820" cy="4067176"/>
          </a:xfrm>
          <a:prstGeom prst="rect">
            <a:avLst/>
          </a:prstGeom>
        </p:spPr>
        <p:txBody>
          <a:bodyPr anchor="ctr" anchorCtr="0"/>
          <a:lstStyle>
            <a:lvl1pPr algn="ctr">
              <a:defRPr sz="2400"/>
            </a:lvl1pPr>
          </a:lstStyle>
          <a:p>
            <a:r>
              <a:rPr lang="en-US" dirty="0"/>
              <a:t>Click icon to add table</a:t>
            </a:r>
          </a:p>
        </p:txBody>
      </p:sp>
      <p:sp>
        <p:nvSpPr>
          <p:cNvPr id="6" name="Footer Placeholder 1">
            <a:extLst>
              <a:ext uri="{FF2B5EF4-FFF2-40B4-BE49-F238E27FC236}">
                <a16:creationId xmlns:a16="http://schemas.microsoft.com/office/drawing/2014/main" id="{6A78ED9F-8DCD-4BC7-9021-4DDB0C8C43C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6" name="Footer Placeholder 1">
            <a:extLst>
              <a:ext uri="{FF2B5EF4-FFF2-40B4-BE49-F238E27FC236}">
                <a16:creationId xmlns:a16="http://schemas.microsoft.com/office/drawing/2014/main" id="{68B75876-CF77-420E-95A4-0C529E40885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5" name="Footer Placeholder 1">
            <a:extLst>
              <a:ext uri="{FF2B5EF4-FFF2-40B4-BE49-F238E27FC236}">
                <a16:creationId xmlns:a16="http://schemas.microsoft.com/office/drawing/2014/main" id="{B5425D6F-5786-43B6-A96D-5D9F5E69378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846598"/>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846598"/>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846598"/>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5" name="Footer Placeholder 1">
            <a:extLst>
              <a:ext uri="{FF2B5EF4-FFF2-40B4-BE49-F238E27FC236}">
                <a16:creationId xmlns:a16="http://schemas.microsoft.com/office/drawing/2014/main" id="{F2E41971-C1D5-428F-BAD7-1B3A7C763E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layout with 5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454471"/>
            <a:ext cx="11328812" cy="369332"/>
          </a:xfrm>
          <a:prstGeom prst="rect">
            <a:avLst/>
          </a:prstGeom>
        </p:spPr>
        <p:txBody>
          <a:bodyPr vert="horz" lIns="0" tIns="0" rIns="0" bIns="0" rtlCol="0">
            <a:spAutoFit/>
          </a:bodyPr>
          <a:lstStyle>
            <a:lvl1pPr>
              <a:defRPr lang="en-US" sz="2400" dirty="0"/>
            </a:lvl1pPr>
          </a:lstStyle>
          <a:p>
            <a:pPr lvl="0"/>
            <a:r>
              <a:rPr lang="en-US" dirty="0"/>
              <a:t>Body copy Segoe UI </a:t>
            </a:r>
            <a:r>
              <a:rPr lang="en-US" dirty="0" err="1"/>
              <a:t>Semibold</a:t>
            </a:r>
            <a:r>
              <a:rPr lang="en-US" dirty="0"/>
              <a:t> 20/24.</a:t>
            </a:r>
          </a:p>
        </p:txBody>
      </p:sp>
      <p:sp>
        <p:nvSpPr>
          <p:cNvPr id="5" name="Text Placeholder 4"/>
          <p:cNvSpPr>
            <a:spLocks noGrp="1"/>
          </p:cNvSpPr>
          <p:nvPr>
            <p:ph type="body" sz="quarter" idx="11" hasCustomPrompt="1"/>
          </p:nvPr>
        </p:nvSpPr>
        <p:spPr>
          <a:xfrm>
            <a:off x="431096" y="2160416"/>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2729786" y="2159000"/>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502847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732716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9625854"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BE795F1-CEE6-456B-ABC9-7B95E386339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53116902"/>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layout with 3 columns &amp; 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183948"/>
            <a:ext cx="11328812" cy="369332"/>
          </a:xfrm>
          <a:prstGeom prst="rect">
            <a:avLst/>
          </a:prstGeom>
        </p:spPr>
        <p:txBody>
          <a:bodyPr lIns="0" tIns="0" rIns="0" bIns="0"/>
          <a:lstStyle>
            <a:lvl1pPr>
              <a:defRPr sz="2400"/>
            </a:lvl1pPr>
          </a:lstStyle>
          <a:p>
            <a:pPr lvl="0"/>
            <a:r>
              <a:rPr lang="en-US" dirty="0"/>
              <a:t>Body copy Segoe UI </a:t>
            </a:r>
            <a:r>
              <a:rPr lang="en-US" dirty="0" err="1"/>
              <a:t>Semibold</a:t>
            </a:r>
            <a:r>
              <a:rPr lang="en-US" dirty="0"/>
              <a:t> 20/24.</a:t>
            </a:r>
          </a:p>
        </p:txBody>
      </p:sp>
      <p:sp>
        <p:nvSpPr>
          <p:cNvPr id="5" name="Text Placeholder 4"/>
          <p:cNvSpPr>
            <a:spLocks noGrp="1"/>
          </p:cNvSpPr>
          <p:nvPr>
            <p:ph type="body" sz="quarter" idx="11" hasCustomPrompt="1"/>
          </p:nvPr>
        </p:nvSpPr>
        <p:spPr>
          <a:xfrm>
            <a:off x="431095" y="216041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16726" y="215900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dirty="0"/>
              <a:t>Paragraph title Segoe UI bold 14</a:t>
            </a:r>
          </a:p>
          <a:p>
            <a:pPr lvl="1"/>
            <a:r>
              <a:rPr lang="en-US" dirty="0"/>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8139113" y="215900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5479F1E5-8DBD-42CA-8DB4-7162193F8C0A}"/>
              </a:ext>
            </a:extLst>
          </p:cNvPr>
          <p:cNvSpPr>
            <a:spLocks noGrp="1"/>
          </p:cNvSpPr>
          <p:nvPr>
            <p:ph type="body" sz="quarter" idx="22" hasCustomPrompt="1"/>
          </p:nvPr>
        </p:nvSpPr>
        <p:spPr>
          <a:xfrm>
            <a:off x="431095" y="391936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430DC868-B118-4581-BA96-109541166BC7}"/>
              </a:ext>
            </a:extLst>
          </p:cNvPr>
          <p:cNvSpPr>
            <a:spLocks noGrp="1"/>
          </p:cNvSpPr>
          <p:nvPr>
            <p:ph type="body" sz="quarter" idx="23" hasCustomPrompt="1"/>
          </p:nvPr>
        </p:nvSpPr>
        <p:spPr>
          <a:xfrm>
            <a:off x="4316726" y="391795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0E392D1A-3E35-41BC-B1EF-3D6540738A56}"/>
              </a:ext>
            </a:extLst>
          </p:cNvPr>
          <p:cNvSpPr>
            <a:spLocks noGrp="1"/>
          </p:cNvSpPr>
          <p:nvPr>
            <p:ph type="body" sz="quarter" idx="24" hasCustomPrompt="1"/>
          </p:nvPr>
        </p:nvSpPr>
        <p:spPr>
          <a:xfrm>
            <a:off x="8139113" y="391795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28EE5F4A-1B04-4820-BD3C-7D490911B9A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45921200"/>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option_1 row">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FD518D6-99EB-4710-922A-114B4B8AE24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0569733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3_Title Slide 2">
    <p:bg>
      <p:bgPr>
        <a:solidFill>
          <a:srgbClr val="0B556A"/>
        </a:solidFill>
        <a:effectLst/>
      </p:bgPr>
    </p:bg>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32AAFC8C-7796-48C0-9F9A-103CF86D49FF}"/>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21" name="Text Placeholder 10">
            <a:extLst>
              <a:ext uri="{FF2B5EF4-FFF2-40B4-BE49-F238E27FC236}">
                <a16:creationId xmlns:a16="http://schemas.microsoft.com/office/drawing/2014/main" id="{97B8A13B-AE5F-487B-99D8-4D3D7B6E6759}"/>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pic>
        <p:nvPicPr>
          <p:cNvPr id="23" name="Picture 22" descr="A close up of a logo&#10;&#10;Description automatically generated">
            <a:extLst>
              <a:ext uri="{FF2B5EF4-FFF2-40B4-BE49-F238E27FC236}">
                <a16:creationId xmlns:a16="http://schemas.microsoft.com/office/drawing/2014/main" id="{F537992A-E3B3-4561-BAFC-1EC4DEE99472}"/>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7334555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8" name="Text Placeholder 4">
            <a:extLst>
              <a:ext uri="{FF2B5EF4-FFF2-40B4-BE49-F238E27FC236}">
                <a16:creationId xmlns:a16="http://schemas.microsoft.com/office/drawing/2014/main" id="{E0D97F89-BA86-43A7-A7B3-2CF8545F30C6}"/>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49921517-D7BF-470F-8192-8993860D6A21}"/>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F445D872-5C62-4C26-AD2B-01EB7B98341B}"/>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5" name="Footer Placeholder 1">
            <a:extLst>
              <a:ext uri="{FF2B5EF4-FFF2-40B4-BE49-F238E27FC236}">
                <a16:creationId xmlns:a16="http://schemas.microsoft.com/office/drawing/2014/main" id="{1B54719B-2572-45A7-ABB5-97669FD1C54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ED3D99F1-12B5-4EF9-8BE8-147D2E7B2576}"/>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98187A1F-B2AD-4B43-A8E1-57229F13A30C}"/>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6" name="Footer Placeholder 1">
            <a:extLst>
              <a:ext uri="{FF2B5EF4-FFF2-40B4-BE49-F238E27FC236}">
                <a16:creationId xmlns:a16="http://schemas.microsoft.com/office/drawing/2014/main" id="{0E0DC65D-E249-41EE-9D86-9F9E7C5CF6D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12" name="Text Placeholder 4">
            <a:extLst>
              <a:ext uri="{FF2B5EF4-FFF2-40B4-BE49-F238E27FC236}">
                <a16:creationId xmlns:a16="http://schemas.microsoft.com/office/drawing/2014/main" id="{BDF9284C-6F78-4885-87E1-4AAD9E8090B1}"/>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20" name="Straight Connector 19">
            <a:extLst>
              <a:ext uri="{FF2B5EF4-FFF2-40B4-BE49-F238E27FC236}">
                <a16:creationId xmlns:a16="http://schemas.microsoft.com/office/drawing/2014/main" id="{4E9EA958-BE84-43C9-98F0-0C08E8EDD63F}"/>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D0E35C16-1FD5-43B8-8A48-E2CAEC4A6EA2}"/>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1" name="Straight Connector 20">
            <a:extLst>
              <a:ext uri="{FF2B5EF4-FFF2-40B4-BE49-F238E27FC236}">
                <a16:creationId xmlns:a16="http://schemas.microsoft.com/office/drawing/2014/main" id="{FC78D634-25BA-4087-A772-1E555254B97D}"/>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 Placeholder 4">
            <a:extLst>
              <a:ext uri="{FF2B5EF4-FFF2-40B4-BE49-F238E27FC236}">
                <a16:creationId xmlns:a16="http://schemas.microsoft.com/office/drawing/2014/main" id="{9F7B3EC7-70FC-4307-BB11-53CB4E14FFB9}"/>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2" name="Straight Connector 21">
            <a:extLst>
              <a:ext uri="{FF2B5EF4-FFF2-40B4-BE49-F238E27FC236}">
                <a16:creationId xmlns:a16="http://schemas.microsoft.com/office/drawing/2014/main" id="{71CE9993-705A-488D-910E-290FD0A522F4}"/>
              </a:ext>
              <a:ext uri="{C183D7F6-B498-43B3-948B-1728B52AA6E4}">
                <adec:decorative xmlns:adec="http://schemas.microsoft.com/office/drawing/2017/decorative" val="1"/>
              </a:ext>
            </a:extLst>
          </p:cNvPr>
          <p:cNvCxnSpPr>
            <a:cxnSpLocks/>
          </p:cNvCxnSpPr>
          <p:nvPr userDrawn="1"/>
        </p:nvCxnSpPr>
        <p:spPr>
          <a:xfrm>
            <a:off x="1389695" y="445894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DC5585A5-DAB7-4EFE-A980-497178E03B1A}"/>
              </a:ext>
            </a:extLst>
          </p:cNvPr>
          <p:cNvSpPr>
            <a:spLocks noGrp="1"/>
          </p:cNvSpPr>
          <p:nvPr>
            <p:ph type="body" sz="quarter" idx="19" hasCustomPrompt="1"/>
          </p:nvPr>
        </p:nvSpPr>
        <p:spPr>
          <a:xfrm>
            <a:off x="1389459" y="4591438"/>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7" name="Footer Placeholder 1">
            <a:extLst>
              <a:ext uri="{FF2B5EF4-FFF2-40B4-BE49-F238E27FC236}">
                <a16:creationId xmlns:a16="http://schemas.microsoft.com/office/drawing/2014/main" id="{F47DE134-5243-4F01-808B-AB1879BD793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389459" y="1456896"/>
            <a:ext cx="10383899" cy="64562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F4A35CC4-D06B-40B4-91B1-CDA133426FEF}"/>
              </a:ext>
              <a:ext uri="{C183D7F6-B498-43B3-948B-1728B52AA6E4}">
                <adec:decorative xmlns:adec="http://schemas.microsoft.com/office/drawing/2017/decorative" val="1"/>
              </a:ext>
            </a:extLst>
          </p:cNvPr>
          <p:cNvCxnSpPr>
            <a:cxnSpLocks/>
          </p:cNvCxnSpPr>
          <p:nvPr userDrawn="1"/>
        </p:nvCxnSpPr>
        <p:spPr>
          <a:xfrm>
            <a:off x="1389695" y="2205973"/>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9426"/>
            <a:ext cx="10383899" cy="64890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569B8E47-3705-4496-95DB-2F04B39526B5}"/>
              </a:ext>
              <a:ext uri="{C183D7F6-B498-43B3-948B-1728B52AA6E4}">
                <adec:decorative xmlns:adec="http://schemas.microsoft.com/office/drawing/2017/decorative" val="1"/>
              </a:ext>
            </a:extLst>
          </p:cNvPr>
          <p:cNvCxnSpPr>
            <a:cxnSpLocks/>
          </p:cNvCxnSpPr>
          <p:nvPr userDrawn="1"/>
        </p:nvCxnSpPr>
        <p:spPr>
          <a:xfrm>
            <a:off x="1389695" y="306177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65232"/>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cxnSp>
        <p:nvCxnSpPr>
          <p:cNvPr id="19" name="Straight Connector 18">
            <a:extLst>
              <a:ext uri="{FF2B5EF4-FFF2-40B4-BE49-F238E27FC236}">
                <a16:creationId xmlns:a16="http://schemas.microsoft.com/office/drawing/2014/main" id="{971F4189-FC32-45CA-8DDD-889412FB1B93}"/>
              </a:ext>
              <a:ext uri="{C183D7F6-B498-43B3-948B-1728B52AA6E4}">
                <adec:decorative xmlns:adec="http://schemas.microsoft.com/office/drawing/2017/decorative" val="1"/>
              </a:ext>
            </a:extLst>
          </p:cNvPr>
          <p:cNvCxnSpPr>
            <a:cxnSpLocks/>
          </p:cNvCxnSpPr>
          <p:nvPr userDrawn="1"/>
        </p:nvCxnSpPr>
        <p:spPr>
          <a:xfrm>
            <a:off x="1389695" y="391758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21038"/>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773391"/>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76845"/>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sp>
        <p:nvSpPr>
          <p:cNvPr id="9" name="Footer Placeholder 1">
            <a:extLst>
              <a:ext uri="{FF2B5EF4-FFF2-40B4-BE49-F238E27FC236}">
                <a16:creationId xmlns:a16="http://schemas.microsoft.com/office/drawing/2014/main" id="{CFB65DA9-1720-4FF6-B1EF-542DF58141A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0064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168159"/>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271773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2879422"/>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42899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590685"/>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140262"/>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301948"/>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85152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13213"/>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EB1E284F-9162-46B6-B477-B48009211F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389459" y="1456896"/>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90327" y="2745493"/>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49547"/>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90327" y="4238144"/>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442200"/>
            <a:ext cx="4608115"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64782" y="274549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949547"/>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64782" y="423814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4442200"/>
            <a:ext cx="4608576"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7" name="Footer Placeholder 1">
            <a:extLst>
              <a:ext uri="{FF2B5EF4-FFF2-40B4-BE49-F238E27FC236}">
                <a16:creationId xmlns:a16="http://schemas.microsoft.com/office/drawing/2014/main" id="{C7F30D2F-8DA3-4CC5-9423-292C558FE3F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97310490"/>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389459"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164782"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164782"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164782"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164782"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164782"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164782"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299F3FB3-BA05-48E6-AD17-EFFD842061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41673985"/>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ext option_2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6" name="Text Placeholder 5">
            <a:extLst>
              <a:ext uri="{FF2B5EF4-FFF2-40B4-BE49-F238E27FC236}">
                <a16:creationId xmlns:a16="http://schemas.microsoft.com/office/drawing/2014/main" id="{EB98E8DE-0491-4598-AAA1-CD35695840E7}"/>
              </a:ext>
            </a:extLst>
          </p:cNvPr>
          <p:cNvSpPr>
            <a:spLocks noGrp="1"/>
          </p:cNvSpPr>
          <p:nvPr>
            <p:ph type="body" sz="quarter" idx="17"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9EBE6B1A-FAB8-401E-9D5D-DF0AEF8510BC}"/>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3C7167C2-B8AD-42C6-B0C0-09AF8C1B00B5}"/>
              </a:ext>
            </a:extLst>
          </p:cNvPr>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CB3A300F-58D1-4152-B258-F80AED027D7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94579868"/>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ext option_3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11" name="Text Placeholder 5">
            <a:extLst>
              <a:ext uri="{FF2B5EF4-FFF2-40B4-BE49-F238E27FC236}">
                <a16:creationId xmlns:a16="http://schemas.microsoft.com/office/drawing/2014/main" id="{F7BF94CC-2D76-4590-8D23-583370E56601}"/>
              </a:ext>
            </a:extLst>
          </p:cNvPr>
          <p:cNvSpPr>
            <a:spLocks noGrp="1"/>
          </p:cNvSpPr>
          <p:nvPr>
            <p:ph type="body" sz="quarter" idx="18"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603E4A63-916B-46C0-8814-35F99E0A4F7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18688402"/>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ext option_4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15" name="Text Placeholder 5">
            <a:extLst>
              <a:ext uri="{FF2B5EF4-FFF2-40B4-BE49-F238E27FC236}">
                <a16:creationId xmlns:a16="http://schemas.microsoft.com/office/drawing/2014/main" id="{C26D22CE-EFD0-4FAA-95AC-F37D3BED6618}"/>
              </a:ext>
            </a:extLst>
          </p:cNvPr>
          <p:cNvSpPr>
            <a:spLocks noGrp="1"/>
          </p:cNvSpPr>
          <p:nvPr>
            <p:ph type="body" sz="quarter" idx="20"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389695" y="46573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801506"/>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5F35E7E5-1784-40DE-92EF-E9874E810C3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2164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4_Title Slide 2">
    <p:bg>
      <p:bgPr>
        <a:solidFill>
          <a:srgbClr val="243A5E"/>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3BA98C89-1B1D-4DA0-8048-B416D55420AC}"/>
              </a:ext>
            </a:extLst>
          </p:cNvPr>
          <p:cNvGrpSpPr/>
          <p:nvPr userDrawn="1"/>
        </p:nvGrpSpPr>
        <p:grpSpPr>
          <a:xfrm rot="5400000">
            <a:off x="10578004" y="3897806"/>
            <a:ext cx="4029834" cy="569755"/>
            <a:chOff x="465139" y="4279900"/>
            <a:chExt cx="11082523" cy="1498600"/>
          </a:xfrm>
        </p:grpSpPr>
        <p:sp>
          <p:nvSpPr>
            <p:cNvPr id="7" name="Rectangle 6">
              <a:extLst>
                <a:ext uri="{FF2B5EF4-FFF2-40B4-BE49-F238E27FC236}">
                  <a16:creationId xmlns:a16="http://schemas.microsoft.com/office/drawing/2014/main" id="{0D9E8B20-D5DA-46E9-B70C-34C747E1A55A}"/>
                </a:ext>
              </a:extLst>
            </p:cNvPr>
            <p:cNvSpPr/>
            <p:nvPr userDrawn="1"/>
          </p:nvSpPr>
          <p:spPr bwMode="auto">
            <a:xfrm>
              <a:off x="5983100" y="4279901"/>
              <a:ext cx="2782281" cy="1498598"/>
            </a:xfrm>
            <a:prstGeom prst="rect">
              <a:avLst/>
            </a:prstGeom>
            <a:solidFill>
              <a:srgbClr val="742774"/>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Microsoft Power Apps Purple</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R116 G39 B116</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#742774</a:t>
              </a:r>
            </a:p>
          </p:txBody>
        </p:sp>
        <p:sp>
          <p:nvSpPr>
            <p:cNvPr id="8" name="Rectangle 7">
              <a:extLst>
                <a:ext uri="{FF2B5EF4-FFF2-40B4-BE49-F238E27FC236}">
                  <a16:creationId xmlns:a16="http://schemas.microsoft.com/office/drawing/2014/main" id="{5DACB95E-47E3-420B-BF30-FAE8D890E9BB}"/>
                </a:ext>
              </a:extLst>
            </p:cNvPr>
            <p:cNvSpPr/>
            <p:nvPr userDrawn="1"/>
          </p:nvSpPr>
          <p:spPr bwMode="auto">
            <a:xfrm>
              <a:off x="3154167" y="4279900"/>
              <a:ext cx="2827669" cy="1498599"/>
            </a:xfrm>
            <a:prstGeom prst="rect">
              <a:avLst/>
            </a:prstGeom>
            <a:solidFill>
              <a:srgbClr val="0066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Microsoft Power Automate Blue</a:t>
              </a:r>
            </a:p>
            <a:p>
              <a:pPr marL="0" marR="0" lvl="0" indent="0" defTabSz="932472" eaLnBrk="1" fontAlgn="base" latinLnBrk="0" hangingPunct="1">
                <a:lnSpc>
                  <a:spcPct val="100000"/>
                </a:lnSpc>
                <a:spcBef>
                  <a:spcPct val="0"/>
                </a:spcBef>
                <a:spcAft>
                  <a:spcPts val="100"/>
                </a:spcAft>
                <a:buClrTx/>
                <a:buSzTx/>
                <a:buFontTx/>
                <a:buNone/>
                <a:tabLst/>
                <a:defRPr/>
              </a:pPr>
              <a:r>
                <a:rPr kumimoji="0" lang="pt-BR"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R0 G102 B255</a:t>
              </a:r>
            </a:p>
            <a:p>
              <a:pPr marL="0" marR="0" lvl="0" indent="0" defTabSz="932472" eaLnBrk="1" fontAlgn="base" latinLnBrk="0" hangingPunct="1">
                <a:lnSpc>
                  <a:spcPct val="100000"/>
                </a:lnSpc>
                <a:spcBef>
                  <a:spcPct val="0"/>
                </a:spcBef>
                <a:spcAft>
                  <a:spcPts val="100"/>
                </a:spcAft>
                <a:buClrTx/>
                <a:buSzTx/>
                <a:buFontTx/>
                <a:buNone/>
                <a:tabLst/>
                <a:defRPr/>
              </a:pPr>
              <a:r>
                <a:rPr kumimoji="0" lang="pt-BR"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#0066FF</a:t>
              </a:r>
            </a:p>
          </p:txBody>
        </p:sp>
        <p:sp>
          <p:nvSpPr>
            <p:cNvPr id="9" name="Rectangle 8">
              <a:extLst>
                <a:ext uri="{FF2B5EF4-FFF2-40B4-BE49-F238E27FC236}">
                  <a16:creationId xmlns:a16="http://schemas.microsoft.com/office/drawing/2014/main" id="{E78E38EC-1637-48D0-BD32-1D1A7CB00C44}"/>
                </a:ext>
              </a:extLst>
            </p:cNvPr>
            <p:cNvSpPr/>
            <p:nvPr userDrawn="1"/>
          </p:nvSpPr>
          <p:spPr bwMode="auto">
            <a:xfrm>
              <a:off x="465139" y="4279900"/>
              <a:ext cx="2689028" cy="1498600"/>
            </a:xfrm>
            <a:prstGeom prst="rect">
              <a:avLst/>
            </a:prstGeom>
            <a:solidFill>
              <a:srgbClr val="F2C811"/>
            </a:solidFill>
            <a:ln w="6350"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Microsoft Power BI Yellow</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R242 G200 B17</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Hex #F2C811</a:t>
              </a:r>
            </a:p>
          </p:txBody>
        </p:sp>
        <p:sp>
          <p:nvSpPr>
            <p:cNvPr id="10" name="Rectangle 9">
              <a:extLst>
                <a:ext uri="{FF2B5EF4-FFF2-40B4-BE49-F238E27FC236}">
                  <a16:creationId xmlns:a16="http://schemas.microsoft.com/office/drawing/2014/main" id="{05B2AEC0-46D6-422D-A40F-7B6AEE6726A7}"/>
                </a:ext>
              </a:extLst>
            </p:cNvPr>
            <p:cNvSpPr/>
            <p:nvPr userDrawn="1"/>
          </p:nvSpPr>
          <p:spPr bwMode="auto">
            <a:xfrm>
              <a:off x="8765381" y="4279901"/>
              <a:ext cx="2782281" cy="1498598"/>
            </a:xfrm>
            <a:prstGeom prst="rect">
              <a:avLst/>
            </a:prstGeom>
            <a:solidFill>
              <a:srgbClr val="0B556A"/>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Microsoft Power Virtual Agents Teal</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R11 G85 B106</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Hex #0B556A</a:t>
              </a:r>
            </a:p>
          </p:txBody>
        </p:sp>
      </p:grpSp>
      <p:grpSp>
        <p:nvGrpSpPr>
          <p:cNvPr id="11" name="Group 10">
            <a:extLst>
              <a:ext uri="{FF2B5EF4-FFF2-40B4-BE49-F238E27FC236}">
                <a16:creationId xmlns:a16="http://schemas.microsoft.com/office/drawing/2014/main" id="{19F80950-C12E-4741-8339-95DA2C4FB36D}"/>
              </a:ext>
            </a:extLst>
          </p:cNvPr>
          <p:cNvGrpSpPr/>
          <p:nvPr userDrawn="1"/>
        </p:nvGrpSpPr>
        <p:grpSpPr>
          <a:xfrm rot="5400000">
            <a:off x="11534945" y="773099"/>
            <a:ext cx="2115953" cy="569757"/>
            <a:chOff x="465140" y="7280835"/>
            <a:chExt cx="7676186" cy="942415"/>
          </a:xfrm>
        </p:grpSpPr>
        <p:sp>
          <p:nvSpPr>
            <p:cNvPr id="12" name="Rectangle 11">
              <a:extLst>
                <a:ext uri="{FF2B5EF4-FFF2-40B4-BE49-F238E27FC236}">
                  <a16:creationId xmlns:a16="http://schemas.microsoft.com/office/drawing/2014/main" id="{4F8910A4-D544-48B4-AB30-987185195143}"/>
                </a:ext>
              </a:extLst>
            </p:cNvPr>
            <p:cNvSpPr/>
            <p:nvPr/>
          </p:nvSpPr>
          <p:spPr bwMode="auto">
            <a:xfrm>
              <a:off x="465140" y="7280835"/>
              <a:ext cx="2487611" cy="942414"/>
            </a:xfrm>
            <a:prstGeom prst="rect">
              <a:avLst/>
            </a:prstGeom>
            <a:solidFill>
              <a:srgbClr val="191919"/>
            </a:solidFill>
            <a:ln w="6350" cap="flat" cmpd="sng" algn="ctr">
              <a:no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Black</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R0 G0 B0</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#000000</a:t>
              </a:r>
            </a:p>
          </p:txBody>
        </p:sp>
        <p:sp>
          <p:nvSpPr>
            <p:cNvPr id="13" name="Rectangle 12">
              <a:extLst>
                <a:ext uri="{FF2B5EF4-FFF2-40B4-BE49-F238E27FC236}">
                  <a16:creationId xmlns:a16="http://schemas.microsoft.com/office/drawing/2014/main" id="{F1724F72-1479-4EC6-85E1-406BD28688EA}"/>
                </a:ext>
              </a:extLst>
            </p:cNvPr>
            <p:cNvSpPr/>
            <p:nvPr/>
          </p:nvSpPr>
          <p:spPr bwMode="auto">
            <a:xfrm>
              <a:off x="3051346" y="7280835"/>
              <a:ext cx="2487611" cy="942414"/>
            </a:xfrm>
            <a:prstGeom prst="rect">
              <a:avLst/>
            </a:prstGeom>
            <a:solidFill>
              <a:srgbClr val="FFFFFF"/>
            </a:solidFill>
            <a:ln w="6350" cap="flat" cmpd="sng" algn="ctr">
              <a:solidFill>
                <a:srgbClr val="EAEAEA">
                  <a:lumMod val="75000"/>
                </a:srgbClr>
              </a:solid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191919"/>
                  </a:solidFill>
                  <a:effectLst/>
                  <a:uLnTx/>
                  <a:uFillTx/>
                  <a:latin typeface="Segoe UI"/>
                  <a:ea typeface="Segoe UI" pitchFamily="34" charset="0"/>
                  <a:cs typeface="Segoe UI" pitchFamily="34" charset="0"/>
                </a:rPr>
                <a:t>White</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R255 G255 B255</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Hex #FFFFFF</a:t>
              </a:r>
            </a:p>
          </p:txBody>
        </p:sp>
        <p:sp>
          <p:nvSpPr>
            <p:cNvPr id="14" name="Rectangle 13">
              <a:extLst>
                <a:ext uri="{FF2B5EF4-FFF2-40B4-BE49-F238E27FC236}">
                  <a16:creationId xmlns:a16="http://schemas.microsoft.com/office/drawing/2014/main" id="{E41FB731-EB81-440B-B8AF-CF5A7346596F}"/>
                </a:ext>
              </a:extLst>
            </p:cNvPr>
            <p:cNvSpPr/>
            <p:nvPr/>
          </p:nvSpPr>
          <p:spPr bwMode="auto">
            <a:xfrm>
              <a:off x="5653715" y="7280836"/>
              <a:ext cx="2487611" cy="942414"/>
            </a:xfrm>
            <a:prstGeom prst="rect">
              <a:avLst/>
            </a:prstGeom>
            <a:solidFill>
              <a:srgbClr val="EAEAEA"/>
            </a:solidFill>
            <a:ln w="6350" cap="flat" cmpd="sng" algn="ctr">
              <a:solidFill>
                <a:srgbClr val="EAEAEA">
                  <a:lumMod val="75000"/>
                </a:srgbClr>
              </a:solid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191919"/>
                  </a:soli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R230 G230 B230</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Hex #E6E6E6</a:t>
              </a:r>
            </a:p>
          </p:txBody>
        </p:sp>
      </p:grpSp>
      <p:sp>
        <p:nvSpPr>
          <p:cNvPr id="15" name="Rectangle 14">
            <a:extLst>
              <a:ext uri="{FF2B5EF4-FFF2-40B4-BE49-F238E27FC236}">
                <a16:creationId xmlns:a16="http://schemas.microsoft.com/office/drawing/2014/main" id="{03F20490-6E03-4C32-83BC-D572E0EF04FE}"/>
              </a:ext>
            </a:extLst>
          </p:cNvPr>
          <p:cNvSpPr/>
          <p:nvPr userDrawn="1"/>
        </p:nvSpPr>
        <p:spPr bwMode="auto">
          <a:xfrm rot="5400000">
            <a:off x="12282165" y="6262368"/>
            <a:ext cx="621505" cy="569757"/>
          </a:xfrm>
          <a:prstGeom prst="rect">
            <a:avLst/>
          </a:prstGeom>
          <a:solidFill>
            <a:srgbClr val="243A5E"/>
          </a:solidFill>
          <a:ln w="9525" cap="flat" cmpd="sng" algn="ctr">
            <a:noFill/>
            <a:prstDash val="solid"/>
            <a:headEnd type="none" w="med" len="med"/>
            <a:tailEnd type="none" w="med" len="med"/>
          </a:ln>
          <a:effectLst/>
        </p:spPr>
        <p:txBody>
          <a:bodyPr rot="0" spcFirstLastPara="0" vertOverflow="overflow" horzOverflow="overflow" vert="horz" wrap="square" lIns="91440" tIns="45720" rIns="0" bIns="45720" numCol="1" spcCol="0" rtlCol="0" fromWordArt="0" anchor="ctr" anchorCtr="0" forceAA="0" compatLnSpc="1">
            <a:prstTxWarp prst="textNoShape">
              <a:avLst/>
            </a:prstTxWarp>
            <a:noAutofit/>
          </a:bodyPr>
          <a:lstStyle/>
          <a:p>
            <a:pPr defTabSz="914102" fontAlgn="base">
              <a:spcBef>
                <a:spcPct val="0"/>
              </a:spcBef>
              <a:spcAft>
                <a:spcPts val="98"/>
              </a:spcAft>
              <a:defRPr/>
            </a:pPr>
            <a:r>
              <a:rPr lang="en-US" sz="600" b="1" dirty="0">
                <a:solidFill>
                  <a:srgbClr val="FFFFFF"/>
                </a:solidFill>
                <a:ea typeface="Segoe UI" pitchFamily="34" charset="0"/>
                <a:cs typeface="Segoe UI" pitchFamily="34" charset="0"/>
              </a:rPr>
              <a:t>Blue-Gray</a:t>
            </a:r>
          </a:p>
          <a:p>
            <a:pPr defTabSz="932472" fontAlgn="base">
              <a:spcBef>
                <a:spcPct val="0"/>
              </a:spcBef>
              <a:spcAft>
                <a:spcPts val="100"/>
              </a:spcAft>
              <a:defRPr/>
            </a:pPr>
            <a:r>
              <a:rPr lang="en-US" sz="600" dirty="0">
                <a:solidFill>
                  <a:srgbClr val="FFFFFF"/>
                </a:solidFill>
                <a:ea typeface="Segoe UI" pitchFamily="34" charset="0"/>
                <a:cs typeface="Segoe UI" pitchFamily="34" charset="0"/>
              </a:rPr>
              <a:t>Hex #243A5E</a:t>
            </a:r>
          </a:p>
        </p:txBody>
      </p:sp>
    </p:spTree>
    <p:extLst>
      <p:ext uri="{BB962C8B-B14F-4D97-AF65-F5344CB8AC3E}">
        <p14:creationId xmlns:p14="http://schemas.microsoft.com/office/powerpoint/2010/main" val="292723855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ext option_5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five rows</a:t>
            </a:r>
          </a:p>
        </p:txBody>
      </p:sp>
      <p:sp>
        <p:nvSpPr>
          <p:cNvPr id="17" name="Text Placeholder 5">
            <a:extLst>
              <a:ext uri="{FF2B5EF4-FFF2-40B4-BE49-F238E27FC236}">
                <a16:creationId xmlns:a16="http://schemas.microsoft.com/office/drawing/2014/main" id="{9615BA4B-6D68-4728-AF5E-96CF426BDBDE}"/>
              </a:ext>
            </a:extLst>
          </p:cNvPr>
          <p:cNvSpPr>
            <a:spLocks noGrp="1"/>
          </p:cNvSpPr>
          <p:nvPr>
            <p:ph type="body" sz="quarter" idx="22"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389695" y="26014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722313"/>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389695" y="336241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483304"/>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389695" y="412340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244295"/>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88439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5005283"/>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CED9039A-1F5F-4C3E-8088-C5C6AC71B3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08164305"/>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ext option_6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six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3"/>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48823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588661"/>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1155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215999"/>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74291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843337"/>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37024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470675"/>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997587"/>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98014"/>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46CCDEFC-B6DB-4055-A5EC-0C75CF24B53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26843873"/>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ext option_7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seven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418643" y="1961323"/>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434818" y="243560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418643" y="2483405"/>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434818" y="2957689"/>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418643" y="3005487"/>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434818" y="3479771"/>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418643" y="3527569"/>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434818" y="4001853"/>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418643" y="4049651"/>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434818" y="504601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418643" y="4571733"/>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7" name="Straight Connector 16">
            <a:extLst>
              <a:ext uri="{FF2B5EF4-FFF2-40B4-BE49-F238E27FC236}">
                <a16:creationId xmlns:a16="http://schemas.microsoft.com/office/drawing/2014/main" id="{E463BEA0-0EFD-486F-81C5-596C2AEEBC26}"/>
              </a:ext>
              <a:ext uri="{C183D7F6-B498-43B3-948B-1728B52AA6E4}">
                <adec:decorative xmlns:adec="http://schemas.microsoft.com/office/drawing/2017/decorative" val="1"/>
              </a:ext>
            </a:extLst>
          </p:cNvPr>
          <p:cNvCxnSpPr>
            <a:cxnSpLocks/>
          </p:cNvCxnSpPr>
          <p:nvPr userDrawn="1"/>
        </p:nvCxnSpPr>
        <p:spPr>
          <a:xfrm>
            <a:off x="434818" y="4523935"/>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935E9A39-1ACF-4C89-9498-11C0EFB1E38A}"/>
              </a:ext>
            </a:extLst>
          </p:cNvPr>
          <p:cNvSpPr>
            <a:spLocks noGrp="1"/>
          </p:cNvSpPr>
          <p:nvPr>
            <p:ph type="body" sz="quarter" idx="32" hasCustomPrompt="1"/>
          </p:nvPr>
        </p:nvSpPr>
        <p:spPr>
          <a:xfrm>
            <a:off x="418643" y="5093812"/>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C3EEA8B3-EE5E-4360-9233-7B76A3C1483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8274517"/>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three rows &amp; two columns</a:t>
            </a:r>
          </a:p>
        </p:txBody>
      </p:sp>
      <p:sp>
        <p:nvSpPr>
          <p:cNvPr id="22" name="Text Placeholder 5">
            <a:extLst>
              <a:ext uri="{FF2B5EF4-FFF2-40B4-BE49-F238E27FC236}">
                <a16:creationId xmlns:a16="http://schemas.microsoft.com/office/drawing/2014/main" id="{FDDCE837-1494-4915-B6F7-9703BBD92279}"/>
              </a:ext>
            </a:extLst>
          </p:cNvPr>
          <p:cNvSpPr>
            <a:spLocks noGrp="1"/>
          </p:cNvSpPr>
          <p:nvPr>
            <p:ph type="body" sz="quarter" idx="34" hasCustomPrompt="1"/>
          </p:nvPr>
        </p:nvSpPr>
        <p:spPr>
          <a:xfrm>
            <a:off x="418643" y="1168400"/>
            <a:ext cx="11341267" cy="307777"/>
          </a:xfrm>
          <a:prstGeom prst="rect">
            <a:avLst/>
          </a:prstGeom>
        </p:spPr>
        <p:txBody>
          <a:bodyPr lIns="0" tIns="0" rIns="0" bIns="0"/>
          <a:lstStyle>
            <a:lvl1pPr>
              <a:defRPr sz="200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89458"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89458"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51335"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51335"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51335"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51335"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51335"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2C11A81E-5507-4620-971A-1D6A21B461F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five rows &amp; two columns</a:t>
            </a:r>
          </a:p>
        </p:txBody>
      </p:sp>
      <p:sp>
        <p:nvSpPr>
          <p:cNvPr id="27" name="Text Placeholder 5">
            <a:extLst>
              <a:ext uri="{FF2B5EF4-FFF2-40B4-BE49-F238E27FC236}">
                <a16:creationId xmlns:a16="http://schemas.microsoft.com/office/drawing/2014/main" id="{CC7F1F9F-BDA7-4D48-A208-64EE1E48039F}"/>
              </a:ext>
            </a:extLst>
          </p:cNvPr>
          <p:cNvSpPr>
            <a:spLocks noGrp="1"/>
          </p:cNvSpPr>
          <p:nvPr>
            <p:ph type="body" sz="quarter" idx="36" hasCustomPrompt="1"/>
          </p:nvPr>
        </p:nvSpPr>
        <p:spPr>
          <a:xfrm>
            <a:off x="418643" y="1168400"/>
            <a:ext cx="11341267" cy="307777"/>
          </a:xfrm>
          <a:prstGeom prst="rect">
            <a:avLst/>
          </a:prstGeom>
        </p:spPr>
        <p:txBody>
          <a:bodyPr lIns="0" tIns="0" rIns="0" bIns="0"/>
          <a:lstStyle>
            <a:lvl1pPr>
              <a:defRPr sz="2000"/>
            </a:lvl1pPr>
          </a:lstStyle>
          <a:p>
            <a:pPr lvl="0"/>
            <a:r>
              <a:rPr lang="en-US" dirty="0"/>
              <a:t>Add text here</a:t>
            </a:r>
          </a:p>
        </p:txBody>
      </p:sp>
      <p:sp>
        <p:nvSpPr>
          <p:cNvPr id="5" name="Text Placeholder 4"/>
          <p:cNvSpPr>
            <a:spLocks noGrp="1"/>
          </p:cNvSpPr>
          <p:nvPr>
            <p:ph type="body" sz="quarter" idx="11" hasCustomPrompt="1"/>
          </p:nvPr>
        </p:nvSpPr>
        <p:spPr>
          <a:xfrm>
            <a:off x="1389459"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66CECB44-B887-48A3-8002-B5226DEF3E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a:prstGeom prst="rect">
            <a:avLst/>
          </a:prstGeom>
        </p:spPr>
        <p:txBody>
          <a:bodyPr/>
          <a:lstStyle/>
          <a:p>
            <a:r>
              <a:rPr lang="en-US" dirty="0"/>
              <a:t>Click to edit Master title style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5"/>
            <a:ext cx="5578933" cy="1047599"/>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9099" y="2628195"/>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9099" y="3664462"/>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9099" y="4700731"/>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229350" y="1457325"/>
            <a:ext cx="5539341" cy="1047599"/>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3" name="Footer Placeholder 1">
            <a:extLst>
              <a:ext uri="{FF2B5EF4-FFF2-40B4-BE49-F238E27FC236}">
                <a16:creationId xmlns:a16="http://schemas.microsoft.com/office/drawing/2014/main" id="{3F9A6BFB-B229-4081-846A-99BCC21608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wo columns layout with subheadin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a:prstGeom prst="rect">
            <a:avLst/>
          </a:prstGeom>
        </p:spPr>
        <p:txBody>
          <a:bodyPr/>
          <a:lstStyle>
            <a:lvl1pPr>
              <a:defRPr/>
            </a:lvl1pPr>
          </a:lstStyle>
          <a:p>
            <a:r>
              <a:rPr lang="en-US" dirty="0"/>
              <a:t>Two columns layout</a:t>
            </a:r>
          </a:p>
        </p:txBody>
      </p:sp>
      <p:sp>
        <p:nvSpPr>
          <p:cNvPr id="17" name="Text Placeholder 5">
            <a:extLst>
              <a:ext uri="{FF2B5EF4-FFF2-40B4-BE49-F238E27FC236}">
                <a16:creationId xmlns:a16="http://schemas.microsoft.com/office/drawing/2014/main" id="{55780EB8-2D5B-4DBB-BC6B-E570FB51FFD3}"/>
              </a:ext>
            </a:extLst>
          </p:cNvPr>
          <p:cNvSpPr>
            <a:spLocks noGrp="1"/>
          </p:cNvSpPr>
          <p:nvPr>
            <p:ph type="body" sz="quarter" idx="17" hasCustomPrompt="1"/>
          </p:nvPr>
        </p:nvSpPr>
        <p:spPr>
          <a:xfrm>
            <a:off x="432088" y="1168400"/>
            <a:ext cx="11341267" cy="307777"/>
          </a:xfrm>
          <a:prstGeom prst="rect">
            <a:avLst/>
          </a:prstGeom>
        </p:spPr>
        <p:txBody>
          <a:bodyPr lIns="0" tIns="0" rIns="0" bIns="0"/>
          <a:lstStyle>
            <a:lvl1pPr>
              <a:defRPr sz="2000"/>
            </a:lvl1pPr>
          </a:lstStyle>
          <a:p>
            <a:pPr lvl="0"/>
            <a:r>
              <a:rPr lang="en-US" dirty="0"/>
              <a:t>Add text here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929257"/>
            <a:ext cx="5578933" cy="852444"/>
          </a:xfrm>
          <a:prstGeom prst="rect">
            <a:avLst/>
          </a:prstGeom>
          <a:solidFill>
            <a:schemeClr val="accent2"/>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82527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729776"/>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861538"/>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766043"/>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897807"/>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929257"/>
            <a:ext cx="5572801" cy="852444"/>
          </a:xfrm>
          <a:prstGeom prst="rect">
            <a:avLst/>
          </a:prstGeom>
          <a:solidFill>
            <a:schemeClr val="accent2"/>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82527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729776"/>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861539"/>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766043"/>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897807"/>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3" name="Footer Placeholder 1">
            <a:extLst>
              <a:ext uri="{FF2B5EF4-FFF2-40B4-BE49-F238E27FC236}">
                <a16:creationId xmlns:a16="http://schemas.microsoft.com/office/drawing/2014/main" id="{5DAA1992-5E0F-40A3-8DB6-210B74582E0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44906336"/>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a:prstGeom prst="rect">
            <a:avLst/>
          </a:prstGeom>
        </p:spPr>
        <p:txBody>
          <a:bodyPr/>
          <a:lstStyle>
            <a:lvl1pPr>
              <a:defRPr/>
            </a:lvl1pPr>
          </a:lstStyle>
          <a:p>
            <a:r>
              <a:rPr lang="en-US" dirty="0"/>
              <a:t>Three columns layout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3" name="Footer Placeholder 1">
            <a:extLst>
              <a:ext uri="{FF2B5EF4-FFF2-40B4-BE49-F238E27FC236}">
                <a16:creationId xmlns:a16="http://schemas.microsoft.com/office/drawing/2014/main" id="{5A8C1FEA-45D6-476A-8044-2C9E87D378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8" name="Footer Placeholder 1">
            <a:extLst>
              <a:ext uri="{FF2B5EF4-FFF2-40B4-BE49-F238E27FC236}">
                <a16:creationId xmlns:a16="http://schemas.microsoft.com/office/drawing/2014/main" id="{7F38B04C-51F1-4590-84FC-A2A65AD60A0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10" name="Footer Placeholder 1">
            <a:extLst>
              <a:ext uri="{FF2B5EF4-FFF2-40B4-BE49-F238E27FC236}">
                <a16:creationId xmlns:a16="http://schemas.microsoft.com/office/drawing/2014/main" id="{557B6B4B-EEB3-4D96-BE6F-33AB2C52662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70C016C-3966-4D15-8745-40EA49065478}"/>
              </a:ext>
            </a:extLst>
          </p:cNvPr>
          <p:cNvSpPr>
            <a:spLocks noGrp="1"/>
          </p:cNvSpPr>
          <p:nvPr>
            <p:ph type="title" hasCustomPrompt="1"/>
          </p:nvPr>
        </p:nvSpPr>
        <p:spPr>
          <a:xfrm>
            <a:off x="428681" y="2507886"/>
            <a:ext cx="5428936" cy="1817666"/>
          </a:xfrm>
          <a:prstGeom prst="rect">
            <a:avLst/>
          </a:prstGeom>
          <a:noFill/>
        </p:spPr>
        <p:txBody>
          <a:bodyPr lIns="0" tIns="0" rIns="0" bIns="182880" anchor="b" anchorCtr="0"/>
          <a:lstStyle>
            <a:lvl1pPr>
              <a:defRPr sz="4400" strike="noStrike" spc="-49" baseline="0">
                <a:solidFill>
                  <a:srgbClr val="000000"/>
                </a:solidFill>
              </a:defRPr>
            </a:lvl1pPr>
          </a:lstStyle>
          <a:p>
            <a:r>
              <a:rPr lang="en-US" dirty="0">
                <a:solidFill>
                  <a:schemeClr val="tx1"/>
                </a:solidFill>
              </a:rPr>
              <a:t>Sample Title</a:t>
            </a:r>
            <a:endParaRPr lang="en-US" dirty="0"/>
          </a:p>
        </p:txBody>
      </p:sp>
      <p:sp>
        <p:nvSpPr>
          <p:cNvPr id="11" name="Text Placeholder 10">
            <a:extLst>
              <a:ext uri="{FF2B5EF4-FFF2-40B4-BE49-F238E27FC236}">
                <a16:creationId xmlns:a16="http://schemas.microsoft.com/office/drawing/2014/main" id="{DC9BFBBC-EDC3-4F65-A012-A923F5E7D59F}"/>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pic>
        <p:nvPicPr>
          <p:cNvPr id="14" name="Picture 13" descr="A person explaining on the charts from a big monitor behind him">
            <a:extLst>
              <a:ext uri="{FF2B5EF4-FFF2-40B4-BE49-F238E27FC236}">
                <a16:creationId xmlns:a16="http://schemas.microsoft.com/office/drawing/2014/main" id="{8BD5C35B-468A-47EB-BC30-68A8D9428B78}"/>
              </a:ext>
            </a:extLst>
          </p:cNvPr>
          <p:cNvPicPr>
            <a:picLocks noChangeAspect="1"/>
          </p:cNvPicPr>
          <p:nvPr userDrawn="1"/>
        </p:nvPicPr>
        <p:blipFill rotWithShape="1">
          <a:blip r:embed="rId2"/>
          <a:srcRect l="39159" r="2959"/>
          <a:stretch/>
        </p:blipFill>
        <p:spPr>
          <a:xfrm>
            <a:off x="6228994" y="0"/>
            <a:ext cx="5963006" cy="6858000"/>
          </a:xfrm>
          <a:prstGeom prst="rect">
            <a:avLst/>
          </a:prstGeom>
        </p:spPr>
      </p:pic>
      <p:pic>
        <p:nvPicPr>
          <p:cNvPr id="5122" name="Picture 2" descr="Moving Forward with SharePoint 2019">
            <a:extLst>
              <a:ext uri="{FF2B5EF4-FFF2-40B4-BE49-F238E27FC236}">
                <a16:creationId xmlns:a16="http://schemas.microsoft.com/office/drawing/2014/main" id="{5A31A39F-08FF-C6EE-994E-A91720E670B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062716" cy="1031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ubway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1E50-1996-483F-BDD0-DE09A68472A4}"/>
              </a:ext>
            </a:extLst>
          </p:cNvPr>
          <p:cNvSpPr>
            <a:spLocks noGrp="1"/>
          </p:cNvSpPr>
          <p:nvPr>
            <p:ph type="title" hasCustomPrompt="1"/>
          </p:nvPr>
        </p:nvSpPr>
        <p:spPr>
          <a:xfrm>
            <a:off x="418643" y="440494"/>
            <a:ext cx="11341268" cy="680196"/>
          </a:xfrm>
          <a:prstGeom prst="rect">
            <a:avLst/>
          </a:prstGeom>
        </p:spPr>
        <p:txBody>
          <a:bodyPr/>
          <a:lstStyle/>
          <a:p>
            <a:r>
              <a:rPr lang="en-US" dirty="0"/>
              <a:t>Heading Segoe UI </a:t>
            </a:r>
            <a:r>
              <a:rPr lang="en-US" dirty="0" err="1"/>
              <a:t>Semibold</a:t>
            </a:r>
            <a:r>
              <a:rPr lang="en-US" dirty="0"/>
              <a:t> 32</a:t>
            </a:r>
          </a:p>
        </p:txBody>
      </p:sp>
      <p:sp>
        <p:nvSpPr>
          <p:cNvPr id="4" name="Content Placeholder 3">
            <a:extLst>
              <a:ext uri="{FF2B5EF4-FFF2-40B4-BE49-F238E27FC236}">
                <a16:creationId xmlns:a16="http://schemas.microsoft.com/office/drawing/2014/main" id="{D788E95C-185C-4F8A-8DE9-0DDAEC21C04E}"/>
              </a:ext>
            </a:extLst>
          </p:cNvPr>
          <p:cNvSpPr>
            <a:spLocks noGrp="1"/>
          </p:cNvSpPr>
          <p:nvPr>
            <p:ph sz="quarter" idx="10"/>
          </p:nvPr>
        </p:nvSpPr>
        <p:spPr>
          <a:xfrm>
            <a:off x="418642" y="1457325"/>
            <a:ext cx="11354257" cy="1779974"/>
          </a:xfrm>
          <a:prstGeom prst="rect">
            <a:avLst/>
          </a:prstGeom>
        </p:spPr>
        <p:txBody>
          <a:bodyPr lIns="0" rIns="0"/>
          <a:lstStyle>
            <a:lvl1pPr>
              <a:defRPr/>
            </a:lvl1pPr>
            <a:lvl2pPr>
              <a:defRPr lang="en-US" sz="2000" kern="1200" spc="0" baseline="0" dirty="0" smtClean="0">
                <a:solidFill>
                  <a:schemeClr val="tx1"/>
                </a:solidFill>
                <a:latin typeface="+mn-lt"/>
                <a:ea typeface="+mn-ea"/>
                <a:cs typeface="+mn-cs"/>
              </a:defRPr>
            </a:lvl2pPr>
          </a:lstStyle>
          <a:p>
            <a:pPr marL="0" marR="0" lvl="1" indent="0" algn="l" defTabSz="914367" rtl="0" eaLnBrk="1" fontAlgn="auto" latinLnBrk="0" hangingPunct="1">
              <a:lnSpc>
                <a:spcPct val="100000"/>
              </a:lnSpc>
              <a:spcBef>
                <a:spcPts val="392"/>
              </a:spcBef>
              <a:spcAft>
                <a:spcPts val="588"/>
              </a:spcAft>
              <a:buClrTx/>
              <a:buSzPct val="90000"/>
              <a:buFontTx/>
              <a:buNone/>
              <a:tabLst/>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1">
            <a:extLst>
              <a:ext uri="{FF2B5EF4-FFF2-40B4-BE49-F238E27FC236}">
                <a16:creationId xmlns:a16="http://schemas.microsoft.com/office/drawing/2014/main" id="{D46DE548-3285-4C4B-BE98-A5590C16A7E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6910312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ubway_Software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0C6D-8926-49F1-8719-6EA600510E41}"/>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Heading Segoe UI </a:t>
            </a:r>
            <a:r>
              <a:rPr lang="en-US" dirty="0" err="1"/>
              <a:t>Semibold</a:t>
            </a:r>
            <a:r>
              <a:rPr lang="en-US" dirty="0"/>
              <a:t> 32</a:t>
            </a:r>
          </a:p>
        </p:txBody>
      </p:sp>
      <p:sp>
        <p:nvSpPr>
          <p:cNvPr id="6" name="Text Placeholder 5">
            <a:extLst>
              <a:ext uri="{FF2B5EF4-FFF2-40B4-BE49-F238E27FC236}">
                <a16:creationId xmlns:a16="http://schemas.microsoft.com/office/drawing/2014/main" id="{86B7993F-2CF5-4383-8448-366538173E81}"/>
              </a:ext>
            </a:extLst>
          </p:cNvPr>
          <p:cNvSpPr>
            <a:spLocks noGrp="1"/>
          </p:cNvSpPr>
          <p:nvPr>
            <p:ph type="body" sz="quarter" idx="10" hasCustomPrompt="1"/>
          </p:nvPr>
        </p:nvSpPr>
        <p:spPr>
          <a:xfrm>
            <a:off x="418643" y="1457325"/>
            <a:ext cx="11354257" cy="1723549"/>
          </a:xfrm>
          <a:prstGeom prst="rect">
            <a:avLst/>
          </a:prstGeom>
          <a:ln w="19050">
            <a:solidFill>
              <a:srgbClr val="7B6507"/>
            </a:solidFill>
          </a:ln>
        </p:spPr>
        <p:txBody>
          <a:bodyPr lIns="137160" tIns="91440" rIns="137160"/>
          <a:lstStyle>
            <a:lvl1pPr>
              <a:defRPr sz="2000">
                <a:latin typeface="Consolas" panose="020B0609020204030204" pitchFamily="49" charset="0"/>
              </a:defRPr>
            </a:lvl1pPr>
          </a:lstStyle>
          <a:p>
            <a:pPr lvl="0"/>
            <a:r>
              <a:rPr lang="en-US" dirty="0"/>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a:t>
            </a:r>
          </a:p>
        </p:txBody>
      </p:sp>
      <p:sp>
        <p:nvSpPr>
          <p:cNvPr id="3" name="Footer Placeholder 1">
            <a:extLst>
              <a:ext uri="{FF2B5EF4-FFF2-40B4-BE49-F238E27FC236}">
                <a16:creationId xmlns:a16="http://schemas.microsoft.com/office/drawing/2014/main" id="{CC29DFB0-EA8D-4603-A484-D9FB4215E01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52988049"/>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ubway_Title and content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7730-B186-4E09-8CC9-E0BAF08258EE}"/>
              </a:ext>
            </a:extLst>
          </p:cNvPr>
          <p:cNvSpPr>
            <a:spLocks noGrp="1"/>
          </p:cNvSpPr>
          <p:nvPr>
            <p:ph type="title" hasCustomPrompt="1"/>
          </p:nvPr>
        </p:nvSpPr>
        <p:spPr>
          <a:xfrm>
            <a:off x="418643" y="440494"/>
            <a:ext cx="11341268" cy="680196"/>
          </a:xfrm>
          <a:prstGeom prst="rect">
            <a:avLst/>
          </a:prstGeom>
        </p:spPr>
        <p:txBody>
          <a:bodyPr/>
          <a:lstStyle/>
          <a:p>
            <a:r>
              <a:rPr lang="en-US" dirty="0"/>
              <a:t>Heading Segoe UI </a:t>
            </a:r>
            <a:r>
              <a:rPr lang="en-US" dirty="0" err="1"/>
              <a:t>Semibold</a:t>
            </a:r>
            <a:r>
              <a:rPr lang="en-US" dirty="0"/>
              <a:t> 32</a:t>
            </a:r>
          </a:p>
        </p:txBody>
      </p:sp>
      <p:sp>
        <p:nvSpPr>
          <p:cNvPr id="3" name="Footer Placeholder 1">
            <a:extLst>
              <a:ext uri="{FF2B5EF4-FFF2-40B4-BE49-F238E27FC236}">
                <a16:creationId xmlns:a16="http://schemas.microsoft.com/office/drawing/2014/main" id="{A50C3FC3-08E1-4ECD-93F7-BEA589366B9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08952400"/>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ubway_Title and cont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762476EC-9914-4A4C-8D42-063DEFA3369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1821782"/>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ubway_Title and content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78F8-A242-4E29-962E-0728AB843B8D}"/>
              </a:ext>
            </a:extLst>
          </p:cNvPr>
          <p:cNvSpPr>
            <a:spLocks noGrp="1"/>
          </p:cNvSpPr>
          <p:nvPr>
            <p:ph type="title" hasCustomPrompt="1"/>
          </p:nvPr>
        </p:nvSpPr>
        <p:spPr>
          <a:xfrm>
            <a:off x="418643" y="440494"/>
            <a:ext cx="11341268" cy="680196"/>
          </a:xfrm>
          <a:prstGeom prst="rect">
            <a:avLst/>
          </a:prstGeom>
        </p:spPr>
        <p:txBody>
          <a:bodyPr/>
          <a:lstStyle/>
          <a:p>
            <a:r>
              <a:rPr lang="en-US" dirty="0"/>
              <a:t>Heading Segoe UI </a:t>
            </a:r>
            <a:r>
              <a:rPr lang="en-US" dirty="0" err="1"/>
              <a:t>Semibold</a:t>
            </a:r>
            <a:r>
              <a:rPr lang="en-US" dirty="0"/>
              <a:t> 32</a:t>
            </a:r>
          </a:p>
        </p:txBody>
      </p:sp>
      <p:sp>
        <p:nvSpPr>
          <p:cNvPr id="3" name="Footer Placeholder 1">
            <a:extLst>
              <a:ext uri="{FF2B5EF4-FFF2-40B4-BE49-F238E27FC236}">
                <a16:creationId xmlns:a16="http://schemas.microsoft.com/office/drawing/2014/main" id="{EE367760-C9B3-4BF6-9116-4A4C9C42333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2975334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ubway_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4271131"/>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ubway_Title and body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CDF7-E9D2-499B-957A-1F2A32ECACFC}"/>
              </a:ext>
            </a:extLst>
          </p:cNvPr>
          <p:cNvSpPr>
            <a:spLocks noGrp="1"/>
          </p:cNvSpPr>
          <p:nvPr>
            <p:ph type="title" hasCustomPrompt="1"/>
          </p:nvPr>
        </p:nvSpPr>
        <p:spPr>
          <a:xfrm>
            <a:off x="418643" y="440494"/>
            <a:ext cx="11341268" cy="680196"/>
          </a:xfrm>
          <a:prstGeom prst="rect">
            <a:avLst/>
          </a:prstGeom>
        </p:spPr>
        <p:txBody>
          <a:bodyPr/>
          <a:lstStyle/>
          <a:p>
            <a:r>
              <a:rPr lang="en-US" dirty="0"/>
              <a:t>Heading Segoe UI </a:t>
            </a:r>
            <a:r>
              <a:rPr lang="en-US" dirty="0" err="1"/>
              <a:t>Semibold</a:t>
            </a:r>
            <a:r>
              <a:rPr lang="en-US" dirty="0"/>
              <a:t> 32</a:t>
            </a:r>
          </a:p>
        </p:txBody>
      </p:sp>
      <p:sp>
        <p:nvSpPr>
          <p:cNvPr id="3" name="Footer Placeholder 1">
            <a:extLst>
              <a:ext uri="{FF2B5EF4-FFF2-40B4-BE49-F238E27FC236}">
                <a16:creationId xmlns:a16="http://schemas.microsoft.com/office/drawing/2014/main" id="{4AB14B75-E6F5-49E7-9565-CB0BD8C80FC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ext Placeholder 5">
            <a:extLst>
              <a:ext uri="{FF2B5EF4-FFF2-40B4-BE49-F238E27FC236}">
                <a16:creationId xmlns:a16="http://schemas.microsoft.com/office/drawing/2014/main" id="{233ACFF6-545B-4ABE-A808-056C023054F8}"/>
              </a:ext>
            </a:extLst>
          </p:cNvPr>
          <p:cNvSpPr>
            <a:spLocks noGrp="1"/>
          </p:cNvSpPr>
          <p:nvPr>
            <p:ph type="body" sz="quarter" idx="10"/>
          </p:nvPr>
        </p:nvSpPr>
        <p:spPr>
          <a:xfrm>
            <a:off x="419100" y="1457326"/>
            <a:ext cx="11341100" cy="1808637"/>
          </a:xfrm>
          <a:prstGeom prst="rect">
            <a:avLst/>
          </a:prstGeom>
        </p:spPr>
        <p:txBody>
          <a:bodyPr l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0050874"/>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Subway - Title and subhea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a:prstGeom prst="rect">
            <a:avLst/>
          </a:prstGeo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dirty="0"/>
              <a:t>Subheading Segoe UI </a:t>
            </a:r>
            <a:r>
              <a:rPr lang="en-US" dirty="0" err="1"/>
              <a:t>Semibold</a:t>
            </a:r>
            <a:r>
              <a:rPr lang="en-US" dirty="0"/>
              <a:t> 20 </a:t>
            </a:r>
            <a:r>
              <a:rPr lang="en-US" dirty="0" err="1"/>
              <a:t>pt</a:t>
            </a:r>
            <a:endParaRPr lang="en-US" dirty="0"/>
          </a:p>
        </p:txBody>
      </p:sp>
      <p:sp>
        <p:nvSpPr>
          <p:cNvPr id="3" name="Footer Placeholder 1">
            <a:extLst>
              <a:ext uri="{FF2B5EF4-FFF2-40B4-BE49-F238E27FC236}">
                <a16:creationId xmlns:a16="http://schemas.microsoft.com/office/drawing/2014/main" id="{8C54D713-4A25-4AF4-BCFA-A4890754311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58173702"/>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2_Bulleted 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92662"/>
          </a:xfrm>
          <a:prstGeom prst="rect">
            <a:avLst/>
          </a:prstGeom>
          <a:solidFill>
            <a:schemeClr val="bg1">
              <a:lumMod val="95000"/>
            </a:schemeClr>
          </a:solidFill>
        </p:spPr>
        <p:txBody>
          <a:bodyPr wrap="square" lIns="137160" tIns="91440" rIns="13716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318310"/>
          </a:xfrm>
          <a:prstGeom prst="rect">
            <a:avLst/>
          </a:prstGeom>
          <a:solidFill>
            <a:schemeClr val="bg1">
              <a:lumMod val="95000"/>
            </a:schemeClr>
          </a:solidFill>
        </p:spPr>
        <p:txBody>
          <a:bodyPr lIns="137160" tIns="91440" rIns="13716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dirty="0"/>
              <a:t>Click to edit Master text styles</a:t>
            </a:r>
          </a:p>
          <a:p>
            <a:pPr lvl="1"/>
            <a:r>
              <a:rPr lang="en-US" dirty="0"/>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dirty="0"/>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3046590"/>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half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dirty="0"/>
              <a:t>Click to edit Master text styles</a:t>
            </a:r>
          </a:p>
          <a:p>
            <a:pPr lvl="1"/>
            <a:r>
              <a:rPr lang="en-US" dirty="0"/>
              <a:t>Second level</a:t>
            </a:r>
          </a:p>
          <a:p>
            <a:pPr lvl="2"/>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dirty="0"/>
              <a:t>Click to edit Master text styles</a:t>
            </a:r>
          </a:p>
          <a:p>
            <a:pPr lvl="1"/>
            <a:r>
              <a:rPr lang="en-US" dirty="0"/>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dirty="0"/>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9001214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4 with graphic">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DBC2998-71A9-43F2-9A9A-CB58B56A1E37}"/>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solidFill>
                  <a:schemeClr val="tx1"/>
                </a:solidFill>
              </a:rPr>
              <a:t>Microsoft Power Platform title</a:t>
            </a:r>
            <a:endParaRPr lang="en-US" dirty="0"/>
          </a:p>
        </p:txBody>
      </p:sp>
      <p:sp>
        <p:nvSpPr>
          <p:cNvPr id="10" name="Text Placeholder 10">
            <a:extLst>
              <a:ext uri="{FF2B5EF4-FFF2-40B4-BE49-F238E27FC236}">
                <a16:creationId xmlns:a16="http://schemas.microsoft.com/office/drawing/2014/main" id="{C06B8F6B-A6DD-4FB9-BA5A-AB66B2FD576E}"/>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12" name="Picture 11" descr="A picture containing drawing&#10;&#10;Description automatically generated">
            <a:extLst>
              <a:ext uri="{FF2B5EF4-FFF2-40B4-BE49-F238E27FC236}">
                <a16:creationId xmlns:a16="http://schemas.microsoft.com/office/drawing/2014/main" id="{9B73BE13-DA50-45CC-B851-5F03BEB08259}"/>
              </a:ext>
            </a:extLst>
          </p:cNvPr>
          <p:cNvPicPr>
            <a:picLocks noChangeAspect="1"/>
          </p:cNvPicPr>
          <p:nvPr userDrawn="1"/>
        </p:nvPicPr>
        <p:blipFill>
          <a:blip r:embed="rId2"/>
          <a:stretch>
            <a:fillRect/>
          </a:stretch>
        </p:blipFill>
        <p:spPr>
          <a:xfrm>
            <a:off x="136886" y="159692"/>
            <a:ext cx="3646651" cy="872047"/>
          </a:xfrm>
          <a:prstGeom prst="rect">
            <a:avLst/>
          </a:prstGeom>
        </p:spPr>
      </p:pic>
      <p:pic>
        <p:nvPicPr>
          <p:cNvPr id="13" name="Picture 12">
            <a:extLst>
              <a:ext uri="{FF2B5EF4-FFF2-40B4-BE49-F238E27FC236}">
                <a16:creationId xmlns:a16="http://schemas.microsoft.com/office/drawing/2014/main" id="{D34AE86A-332D-481D-B10D-2B4302CADF28}"/>
              </a:ext>
            </a:extLst>
          </p:cNvPr>
          <p:cNvPicPr>
            <a:picLocks noChangeAspect="1"/>
          </p:cNvPicPr>
          <p:nvPr userDrawn="1"/>
        </p:nvPicPr>
        <p:blipFill rotWithShape="1">
          <a:blip r:embed="rId3"/>
          <a:srcRect l="10604" t="611" r="23628" b="611"/>
          <a:stretch/>
        </p:blipFill>
        <p:spPr>
          <a:xfrm>
            <a:off x="6694286" y="900959"/>
            <a:ext cx="5049680" cy="5056082"/>
          </a:xfrm>
          <a:custGeom>
            <a:avLst/>
            <a:gdLst>
              <a:gd name="connsiteX0" fmla="*/ 2524840 w 5049680"/>
              <a:gd name="connsiteY0" fmla="*/ 0 h 5056082"/>
              <a:gd name="connsiteX1" fmla="*/ 5049680 w 5049680"/>
              <a:gd name="connsiteY1" fmla="*/ 2528041 h 5056082"/>
              <a:gd name="connsiteX2" fmla="*/ 2524840 w 5049680"/>
              <a:gd name="connsiteY2" fmla="*/ 5056082 h 5056082"/>
              <a:gd name="connsiteX3" fmla="*/ 0 w 5049680"/>
              <a:gd name="connsiteY3" fmla="*/ 2528041 h 5056082"/>
              <a:gd name="connsiteX4" fmla="*/ 2524840 w 5049680"/>
              <a:gd name="connsiteY4" fmla="*/ 0 h 50560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9680" h="5056082">
                <a:moveTo>
                  <a:pt x="2524840" y="0"/>
                </a:moveTo>
                <a:cubicBezTo>
                  <a:pt x="3919271" y="0"/>
                  <a:pt x="5049680" y="1131843"/>
                  <a:pt x="5049680" y="2528041"/>
                </a:cubicBezTo>
                <a:cubicBezTo>
                  <a:pt x="5049680" y="3924239"/>
                  <a:pt x="3919271" y="5056082"/>
                  <a:pt x="2524840" y="5056082"/>
                </a:cubicBezTo>
                <a:cubicBezTo>
                  <a:pt x="1130409" y="5056082"/>
                  <a:pt x="0" y="3924239"/>
                  <a:pt x="0" y="2528041"/>
                </a:cubicBezTo>
                <a:cubicBezTo>
                  <a:pt x="0" y="1131843"/>
                  <a:pt x="1130409" y="0"/>
                  <a:pt x="2524840" y="0"/>
                </a:cubicBezTo>
                <a:close/>
              </a:path>
            </a:pathLst>
          </a:custGeom>
        </p:spPr>
      </p:pic>
      <p:sp>
        <p:nvSpPr>
          <p:cNvPr id="14" name="Oval 13">
            <a:extLst>
              <a:ext uri="{FF2B5EF4-FFF2-40B4-BE49-F238E27FC236}">
                <a16:creationId xmlns:a16="http://schemas.microsoft.com/office/drawing/2014/main" id="{9E40B7DA-EF5E-4458-A7D9-CEB3F0FBA948}"/>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ful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dirty="0"/>
              <a:t>Click to edit Master text styles</a:t>
            </a:r>
          </a:p>
          <a:p>
            <a:pPr lvl="1"/>
            <a:r>
              <a:rPr lang="en-US" dirty="0"/>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dirty="0"/>
              <a:t>Click to edit Master text styles</a:t>
            </a:r>
          </a:p>
          <a:p>
            <a:pPr lvl="1"/>
            <a:r>
              <a:rPr lang="en-US" dirty="0"/>
              <a:t>Second level</a:t>
            </a:r>
          </a:p>
          <a:p>
            <a:pPr lvl="2"/>
            <a:r>
              <a:rPr lang="en-US" dirty="0"/>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53153291"/>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2"/>
        </a:solidFill>
        <a:effectLst/>
      </p:bgPr>
    </p:bg>
    <p:spTree>
      <p:nvGrpSpPr>
        <p:cNvPr id="1" name=""/>
        <p:cNvGrpSpPr/>
        <p:nvPr/>
      </p:nvGrpSpPr>
      <p:grpSpPr>
        <a:xfrm>
          <a:off x="0" y="0"/>
          <a:ext cx="0" cy="0"/>
          <a:chOff x="0" y="0"/>
          <a:chExt cx="0" cy="0"/>
        </a:xfrm>
      </p:grpSpPr>
      <p:pic>
        <p:nvPicPr>
          <p:cNvPr id="9" name="Picture 8" descr="A close up of a logo&#10;&#10;Description automatically generated">
            <a:extLst>
              <a:ext uri="{FF2B5EF4-FFF2-40B4-BE49-F238E27FC236}">
                <a16:creationId xmlns:a16="http://schemas.microsoft.com/office/drawing/2014/main" id="{627962C6-3D96-4CE6-8E4F-540B7A0E6F3A}"/>
              </a:ext>
            </a:extLst>
          </p:cNvPr>
          <p:cNvPicPr>
            <a:picLocks noChangeAspect="1"/>
          </p:cNvPicPr>
          <p:nvPr userDrawn="1"/>
        </p:nvPicPr>
        <p:blipFill>
          <a:blip r:embed="rId2"/>
          <a:stretch>
            <a:fillRect/>
          </a:stretch>
        </p:blipFill>
        <p:spPr>
          <a:xfrm>
            <a:off x="146409" y="159693"/>
            <a:ext cx="3471501" cy="871754"/>
          </a:xfrm>
          <a:prstGeom prst="rect">
            <a:avLst/>
          </a:prstGeom>
        </p:spPr>
      </p:pic>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Section slide_Blue-Gray Color">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243A5E"/>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243A5E"/>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a:t>Click icon to add picture</a:t>
            </a:r>
          </a:p>
        </p:txBody>
      </p:sp>
    </p:spTree>
    <p:extLst>
      <p:ext uri="{BB962C8B-B14F-4D97-AF65-F5344CB8AC3E}">
        <p14:creationId xmlns:p14="http://schemas.microsoft.com/office/powerpoint/2010/main" val="413742568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a:t>Heading Segoe UI </a:t>
            </a:r>
            <a:r>
              <a:rPr lang="en-US" err="1"/>
              <a:t>Semibold</a:t>
            </a:r>
            <a:r>
              <a:rPr lang="en-US"/>
              <a:t> 32</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1361B38E-CC75-4B74-AC2B-C0E9D3C55653}"/>
              </a:ext>
            </a:extLst>
          </p:cNvPr>
          <p:cNvSpPr txBox="1"/>
          <p:nvPr userDrawn="1"/>
        </p:nvSpPr>
        <p:spPr>
          <a:xfrm rot="16200000">
            <a:off x="-543855"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dirty="0">
                <a:solidFill>
                  <a:schemeClr val="bg1">
                    <a:lumMod val="75000"/>
                  </a:schemeClr>
                </a:solidFill>
              </a:rPr>
              <a:t>Closed captioning</a:t>
            </a:r>
            <a:br>
              <a:rPr lang="en-US" sz="700" dirty="0">
                <a:solidFill>
                  <a:schemeClr val="bg1">
                    <a:lumMod val="75000"/>
                  </a:schemeClr>
                </a:solidFill>
              </a:rPr>
            </a:br>
            <a:r>
              <a:rPr lang="en-US" sz="700" dirty="0">
                <a:solidFill>
                  <a:schemeClr val="bg1">
                    <a:lumMod val="75000"/>
                  </a:schemeClr>
                </a:solidFill>
              </a:rPr>
              <a:t>space demarcation</a:t>
            </a:r>
          </a:p>
        </p:txBody>
      </p:sp>
      <p:cxnSp>
        <p:nvCxnSpPr>
          <p:cNvPr id="16" name="Straight Connector 15">
            <a:extLst>
              <a:ext uri="{FF2B5EF4-FFF2-40B4-BE49-F238E27FC236}">
                <a16:creationId xmlns:a16="http://schemas.microsoft.com/office/drawing/2014/main" id="{C5D3B4B0-D7E4-452E-9052-467D1A357B58}"/>
              </a:ext>
            </a:extLst>
          </p:cNvPr>
          <p:cNvCxnSpPr>
            <a:cxnSpLocks/>
          </p:cNvCxnSpPr>
          <p:nvPr userDrawn="1"/>
        </p:nvCxnSpPr>
        <p:spPr>
          <a:xfrm>
            <a:off x="-97630" y="5670550"/>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3" name="Straight Connector 22">
            <a:extLst>
              <a:ext uri="{FF2B5EF4-FFF2-40B4-BE49-F238E27FC236}">
                <a16:creationId xmlns:a16="http://schemas.microsoft.com/office/drawing/2014/main" id="{F3819C2B-33CD-4727-8D19-9778546E3FEE}"/>
              </a:ext>
            </a:extLst>
          </p:cNvPr>
          <p:cNvCxnSpPr>
            <a:cxnSpLocks/>
          </p:cNvCxnSpPr>
          <p:nvPr userDrawn="1"/>
        </p:nvCxnSpPr>
        <p:spPr>
          <a:xfrm>
            <a:off x="-97630" y="6848475"/>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0" name="Straight Connector 19">
            <a:extLst>
              <a:ext uri="{FF2B5EF4-FFF2-40B4-BE49-F238E27FC236}">
                <a16:creationId xmlns:a16="http://schemas.microsoft.com/office/drawing/2014/main" id="{888E9C55-8D94-473F-8786-1C75C667BCFC}"/>
              </a:ext>
            </a:extLst>
          </p:cNvPr>
          <p:cNvCxnSpPr>
            <a:cxnSpLocks/>
          </p:cNvCxnSpPr>
          <p:nvPr userDrawn="1"/>
        </p:nvCxnSpPr>
        <p:spPr>
          <a:xfrm>
            <a:off x="-52387"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25" name="Title Placeholder 1">
            <a:extLst>
              <a:ext uri="{FF2B5EF4-FFF2-40B4-BE49-F238E27FC236}">
                <a16:creationId xmlns:a16="http://schemas.microsoft.com/office/drawing/2014/main" id="{4119EF2D-4543-40EE-91DF-6710C0B9D024}"/>
              </a:ext>
            </a:extLst>
          </p:cNvPr>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26" name="Text Placeholder 3">
            <a:extLst>
              <a:ext uri="{FF2B5EF4-FFF2-40B4-BE49-F238E27FC236}">
                <a16:creationId xmlns:a16="http://schemas.microsoft.com/office/drawing/2014/main" id="{8F604C27-E921-4960-8BA2-2AC1D3C8F01C}"/>
              </a:ext>
            </a:extLst>
          </p:cNvPr>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47" name="Group 46">
            <a:extLst>
              <a:ext uri="{FF2B5EF4-FFF2-40B4-BE49-F238E27FC236}">
                <a16:creationId xmlns:a16="http://schemas.microsoft.com/office/drawing/2014/main" id="{B12B7D7E-F93E-479E-B096-FFB15AC1823B}"/>
              </a:ext>
            </a:extLst>
          </p:cNvPr>
          <p:cNvGrpSpPr/>
          <p:nvPr userDrawn="1"/>
        </p:nvGrpSpPr>
        <p:grpSpPr>
          <a:xfrm rot="5400000">
            <a:off x="10578004" y="3897806"/>
            <a:ext cx="4029834" cy="569755"/>
            <a:chOff x="465139" y="4279900"/>
            <a:chExt cx="11082523" cy="1498600"/>
          </a:xfrm>
        </p:grpSpPr>
        <p:sp>
          <p:nvSpPr>
            <p:cNvPr id="48" name="Rectangle 47">
              <a:extLst>
                <a:ext uri="{FF2B5EF4-FFF2-40B4-BE49-F238E27FC236}">
                  <a16:creationId xmlns:a16="http://schemas.microsoft.com/office/drawing/2014/main" id="{6CD4D496-D198-47C6-A152-0C9949828E94}"/>
                </a:ext>
              </a:extLst>
            </p:cNvPr>
            <p:cNvSpPr/>
            <p:nvPr userDrawn="1"/>
          </p:nvSpPr>
          <p:spPr bwMode="auto">
            <a:xfrm>
              <a:off x="5983100" y="4279901"/>
              <a:ext cx="2782281" cy="1498598"/>
            </a:xfrm>
            <a:prstGeom prst="rect">
              <a:avLst/>
            </a:prstGeom>
            <a:solidFill>
              <a:srgbClr val="742774"/>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Microsoft Power Apps Purple</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R116 G39 B116</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#742774</a:t>
              </a:r>
            </a:p>
          </p:txBody>
        </p:sp>
        <p:sp>
          <p:nvSpPr>
            <p:cNvPr id="49" name="Rectangle 48">
              <a:extLst>
                <a:ext uri="{FF2B5EF4-FFF2-40B4-BE49-F238E27FC236}">
                  <a16:creationId xmlns:a16="http://schemas.microsoft.com/office/drawing/2014/main" id="{01106147-4BEB-40C1-B5EB-8A552CED821D}"/>
                </a:ext>
              </a:extLst>
            </p:cNvPr>
            <p:cNvSpPr/>
            <p:nvPr userDrawn="1"/>
          </p:nvSpPr>
          <p:spPr bwMode="auto">
            <a:xfrm>
              <a:off x="3154167" y="4279900"/>
              <a:ext cx="2827669" cy="1498599"/>
            </a:xfrm>
            <a:prstGeom prst="rect">
              <a:avLst/>
            </a:prstGeom>
            <a:solidFill>
              <a:srgbClr val="0066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Microsoft Power Automate Blue</a:t>
              </a:r>
            </a:p>
            <a:p>
              <a:pPr marL="0" marR="0" lvl="0" indent="0" defTabSz="932472" eaLnBrk="1" fontAlgn="base" latinLnBrk="0" hangingPunct="1">
                <a:lnSpc>
                  <a:spcPct val="100000"/>
                </a:lnSpc>
                <a:spcBef>
                  <a:spcPct val="0"/>
                </a:spcBef>
                <a:spcAft>
                  <a:spcPts val="100"/>
                </a:spcAft>
                <a:buClrTx/>
                <a:buSzTx/>
                <a:buFontTx/>
                <a:buNone/>
                <a:tabLst/>
                <a:defRPr/>
              </a:pPr>
              <a:r>
                <a:rPr kumimoji="0" lang="pt-BR"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R0 G102 B255</a:t>
              </a:r>
            </a:p>
            <a:p>
              <a:pPr marL="0" marR="0" lvl="0" indent="0" defTabSz="932472" eaLnBrk="1" fontAlgn="base" latinLnBrk="0" hangingPunct="1">
                <a:lnSpc>
                  <a:spcPct val="100000"/>
                </a:lnSpc>
                <a:spcBef>
                  <a:spcPct val="0"/>
                </a:spcBef>
                <a:spcAft>
                  <a:spcPts val="100"/>
                </a:spcAft>
                <a:buClrTx/>
                <a:buSzTx/>
                <a:buFontTx/>
                <a:buNone/>
                <a:tabLst/>
                <a:defRPr/>
              </a:pPr>
              <a:r>
                <a:rPr kumimoji="0" lang="pt-BR"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#0066FF</a:t>
              </a:r>
            </a:p>
          </p:txBody>
        </p:sp>
        <p:sp>
          <p:nvSpPr>
            <p:cNvPr id="50" name="Rectangle 49">
              <a:extLst>
                <a:ext uri="{FF2B5EF4-FFF2-40B4-BE49-F238E27FC236}">
                  <a16:creationId xmlns:a16="http://schemas.microsoft.com/office/drawing/2014/main" id="{2A8F9152-B15A-4A8B-96AC-F5FCB735139D}"/>
                </a:ext>
              </a:extLst>
            </p:cNvPr>
            <p:cNvSpPr/>
            <p:nvPr userDrawn="1"/>
          </p:nvSpPr>
          <p:spPr bwMode="auto">
            <a:xfrm>
              <a:off x="465139" y="4279900"/>
              <a:ext cx="2689028" cy="1498600"/>
            </a:xfrm>
            <a:prstGeom prst="rect">
              <a:avLst/>
            </a:prstGeom>
            <a:solidFill>
              <a:srgbClr val="F2C811"/>
            </a:solidFill>
            <a:ln w="6350"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Microsoft Power BI Yellow</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R242 G200 B17</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Hex #F2C811</a:t>
              </a:r>
            </a:p>
          </p:txBody>
        </p:sp>
        <p:sp>
          <p:nvSpPr>
            <p:cNvPr id="51" name="Rectangle 50">
              <a:extLst>
                <a:ext uri="{FF2B5EF4-FFF2-40B4-BE49-F238E27FC236}">
                  <a16:creationId xmlns:a16="http://schemas.microsoft.com/office/drawing/2014/main" id="{65B48024-461B-4D03-A197-8E1A06219E27}"/>
                </a:ext>
              </a:extLst>
            </p:cNvPr>
            <p:cNvSpPr/>
            <p:nvPr userDrawn="1"/>
          </p:nvSpPr>
          <p:spPr bwMode="auto">
            <a:xfrm>
              <a:off x="8765381" y="4279901"/>
              <a:ext cx="2782281" cy="1498598"/>
            </a:xfrm>
            <a:prstGeom prst="rect">
              <a:avLst/>
            </a:prstGeom>
            <a:solidFill>
              <a:srgbClr val="0B556A"/>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Microsoft Power Virtual Agents Teal</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R11 G85 B106</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Hex #0B556A</a:t>
              </a:r>
            </a:p>
          </p:txBody>
        </p:sp>
      </p:grpSp>
      <p:grpSp>
        <p:nvGrpSpPr>
          <p:cNvPr id="52" name="Group 51">
            <a:extLst>
              <a:ext uri="{FF2B5EF4-FFF2-40B4-BE49-F238E27FC236}">
                <a16:creationId xmlns:a16="http://schemas.microsoft.com/office/drawing/2014/main" id="{FB1CD805-6DCC-4B62-A049-D5C8186B7FB8}"/>
              </a:ext>
            </a:extLst>
          </p:cNvPr>
          <p:cNvGrpSpPr/>
          <p:nvPr userDrawn="1"/>
        </p:nvGrpSpPr>
        <p:grpSpPr>
          <a:xfrm rot="5400000">
            <a:off x="11534945" y="773099"/>
            <a:ext cx="2115953" cy="569757"/>
            <a:chOff x="465140" y="7280835"/>
            <a:chExt cx="7676186" cy="942415"/>
          </a:xfrm>
        </p:grpSpPr>
        <p:sp>
          <p:nvSpPr>
            <p:cNvPr id="53" name="Rectangle 52">
              <a:extLst>
                <a:ext uri="{FF2B5EF4-FFF2-40B4-BE49-F238E27FC236}">
                  <a16:creationId xmlns:a16="http://schemas.microsoft.com/office/drawing/2014/main" id="{E7B2D146-AE44-4E40-856A-FD223C2B5D2C}"/>
                </a:ext>
              </a:extLst>
            </p:cNvPr>
            <p:cNvSpPr/>
            <p:nvPr/>
          </p:nvSpPr>
          <p:spPr bwMode="auto">
            <a:xfrm>
              <a:off x="465140" y="7280835"/>
              <a:ext cx="2487611" cy="942414"/>
            </a:xfrm>
            <a:prstGeom prst="rect">
              <a:avLst/>
            </a:prstGeom>
            <a:solidFill>
              <a:srgbClr val="191919"/>
            </a:solidFill>
            <a:ln w="6350" cap="flat" cmpd="sng" algn="ctr">
              <a:no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Black</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R0 G0 B0</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#000000</a:t>
              </a:r>
            </a:p>
          </p:txBody>
        </p:sp>
        <p:sp>
          <p:nvSpPr>
            <p:cNvPr id="54" name="Rectangle 53">
              <a:extLst>
                <a:ext uri="{FF2B5EF4-FFF2-40B4-BE49-F238E27FC236}">
                  <a16:creationId xmlns:a16="http://schemas.microsoft.com/office/drawing/2014/main" id="{BB8B66E2-1A0E-4F21-A5EF-5D8E6F4EBDF2}"/>
                </a:ext>
              </a:extLst>
            </p:cNvPr>
            <p:cNvSpPr/>
            <p:nvPr/>
          </p:nvSpPr>
          <p:spPr bwMode="auto">
            <a:xfrm>
              <a:off x="3051346" y="7280835"/>
              <a:ext cx="2487611" cy="942414"/>
            </a:xfrm>
            <a:prstGeom prst="rect">
              <a:avLst/>
            </a:prstGeom>
            <a:solidFill>
              <a:srgbClr val="FFFFFF"/>
            </a:solidFill>
            <a:ln w="6350" cap="flat" cmpd="sng" algn="ctr">
              <a:solidFill>
                <a:srgbClr val="EAEAEA">
                  <a:lumMod val="75000"/>
                </a:srgbClr>
              </a:solid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191919"/>
                  </a:solidFill>
                  <a:effectLst/>
                  <a:uLnTx/>
                  <a:uFillTx/>
                  <a:latin typeface="Segoe UI"/>
                  <a:ea typeface="Segoe UI" pitchFamily="34" charset="0"/>
                  <a:cs typeface="Segoe UI" pitchFamily="34" charset="0"/>
                </a:rPr>
                <a:t>White</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R255 G255 B255</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Hex #FFFFFF</a:t>
              </a:r>
            </a:p>
          </p:txBody>
        </p:sp>
        <p:sp>
          <p:nvSpPr>
            <p:cNvPr id="55" name="Rectangle 54">
              <a:extLst>
                <a:ext uri="{FF2B5EF4-FFF2-40B4-BE49-F238E27FC236}">
                  <a16:creationId xmlns:a16="http://schemas.microsoft.com/office/drawing/2014/main" id="{8DA49CB1-DC7A-42FA-B190-283CC9C65D5B}"/>
                </a:ext>
              </a:extLst>
            </p:cNvPr>
            <p:cNvSpPr/>
            <p:nvPr/>
          </p:nvSpPr>
          <p:spPr bwMode="auto">
            <a:xfrm>
              <a:off x="5653715" y="7280836"/>
              <a:ext cx="2487611" cy="942414"/>
            </a:xfrm>
            <a:prstGeom prst="rect">
              <a:avLst/>
            </a:prstGeom>
            <a:solidFill>
              <a:srgbClr val="EAEAEA"/>
            </a:solidFill>
            <a:ln w="6350" cap="flat" cmpd="sng" algn="ctr">
              <a:solidFill>
                <a:srgbClr val="EAEAEA">
                  <a:lumMod val="75000"/>
                </a:srgbClr>
              </a:solid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191919"/>
                  </a:soli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R230 G230 B230</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Hex #E6E6E6</a:t>
              </a:r>
            </a:p>
          </p:txBody>
        </p:sp>
      </p:grpSp>
      <p:sp>
        <p:nvSpPr>
          <p:cNvPr id="56" name="Rectangle 55">
            <a:extLst>
              <a:ext uri="{FF2B5EF4-FFF2-40B4-BE49-F238E27FC236}">
                <a16:creationId xmlns:a16="http://schemas.microsoft.com/office/drawing/2014/main" id="{A16F1C43-3BF3-4751-8283-6B7655E876BE}"/>
              </a:ext>
            </a:extLst>
          </p:cNvPr>
          <p:cNvSpPr/>
          <p:nvPr userDrawn="1"/>
        </p:nvSpPr>
        <p:spPr bwMode="auto">
          <a:xfrm rot="5400000">
            <a:off x="12282165" y="6262368"/>
            <a:ext cx="621505" cy="569757"/>
          </a:xfrm>
          <a:prstGeom prst="rect">
            <a:avLst/>
          </a:prstGeom>
          <a:solidFill>
            <a:srgbClr val="243A5E"/>
          </a:solidFill>
          <a:ln w="9525" cap="flat" cmpd="sng" algn="ctr">
            <a:noFill/>
            <a:prstDash val="solid"/>
            <a:headEnd type="none" w="med" len="med"/>
            <a:tailEnd type="none" w="med" len="med"/>
          </a:ln>
          <a:effectLst/>
        </p:spPr>
        <p:txBody>
          <a:bodyPr rot="0" spcFirstLastPara="0" vertOverflow="overflow" horzOverflow="overflow" vert="horz" wrap="square" lIns="91440" tIns="45720" rIns="0" bIns="45720" numCol="1" spcCol="0" rtlCol="0" fromWordArt="0" anchor="ctr" anchorCtr="0" forceAA="0" compatLnSpc="1">
            <a:prstTxWarp prst="textNoShape">
              <a:avLst/>
            </a:prstTxWarp>
            <a:noAutofit/>
          </a:bodyPr>
          <a:lstStyle/>
          <a:p>
            <a:pPr defTabSz="914102" fontAlgn="base">
              <a:spcBef>
                <a:spcPct val="0"/>
              </a:spcBef>
              <a:spcAft>
                <a:spcPts val="98"/>
              </a:spcAft>
              <a:defRPr/>
            </a:pPr>
            <a:r>
              <a:rPr lang="en-US" sz="600" b="1" dirty="0">
                <a:solidFill>
                  <a:srgbClr val="FFFFFF"/>
                </a:solidFill>
                <a:ea typeface="Segoe UI" pitchFamily="34" charset="0"/>
                <a:cs typeface="Segoe UI" pitchFamily="34" charset="0"/>
              </a:rPr>
              <a:t>Blue-Gray</a:t>
            </a:r>
          </a:p>
          <a:p>
            <a:pPr defTabSz="932472" fontAlgn="base">
              <a:spcBef>
                <a:spcPct val="0"/>
              </a:spcBef>
              <a:spcAft>
                <a:spcPts val="100"/>
              </a:spcAft>
              <a:defRPr/>
            </a:pPr>
            <a:r>
              <a:rPr lang="en-US" sz="600" dirty="0">
                <a:solidFill>
                  <a:srgbClr val="FFFFFF"/>
                </a:solidFill>
                <a:ea typeface="Segoe UI" pitchFamily="34" charset="0"/>
                <a:cs typeface="Segoe UI" pitchFamily="34" charset="0"/>
              </a:rPr>
              <a:t>Hex #243A5E</a:t>
            </a:r>
          </a:p>
        </p:txBody>
      </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734" r:id="rId3"/>
    <p:sldLayoutId id="2147484735" r:id="rId4"/>
    <p:sldLayoutId id="2147484736" r:id="rId5"/>
    <p:sldLayoutId id="2147484737" r:id="rId6"/>
    <p:sldLayoutId id="2147484583" r:id="rId7"/>
    <p:sldLayoutId id="2147484669" r:id="rId8"/>
    <p:sldLayoutId id="2147484562" r:id="rId9"/>
    <p:sldLayoutId id="2147484728" r:id="rId10"/>
    <p:sldLayoutId id="2147484680" r:id="rId11"/>
    <p:sldLayoutId id="2147484610" r:id="rId12"/>
    <p:sldLayoutId id="2147484684" r:id="rId13"/>
    <p:sldLayoutId id="2147484670" r:id="rId14"/>
    <p:sldLayoutId id="2147484671" r:id="rId15"/>
    <p:sldLayoutId id="2147484682" r:id="rId16"/>
    <p:sldLayoutId id="2147484677" r:id="rId17"/>
    <p:sldLayoutId id="2147484727" r:id="rId18"/>
    <p:sldLayoutId id="2147484691" r:id="rId19"/>
    <p:sldLayoutId id="2147484692" r:id="rId20"/>
    <p:sldLayoutId id="2147484693" r:id="rId21"/>
    <p:sldLayoutId id="2147484694" r:id="rId22"/>
    <p:sldLayoutId id="2147484695" r:id="rId23"/>
    <p:sldLayoutId id="2147484560" r:id="rId24"/>
    <p:sldLayoutId id="2147484580" r:id="rId25"/>
    <p:sldLayoutId id="2147484742" r:id="rId26"/>
    <p:sldLayoutId id="2147484743" r:id="rId27"/>
    <p:sldLayoutId id="2147484744" r:id="rId28"/>
    <p:sldLayoutId id="2147484745" r:id="rId29"/>
    <p:sldLayoutId id="2147484566" r:id="rId30"/>
    <p:sldLayoutId id="2147484696" r:id="rId31"/>
    <p:sldLayoutId id="2147484697" r:id="rId32"/>
    <p:sldLayoutId id="2147484675" r:id="rId33"/>
    <p:sldLayoutId id="2147484676" r:id="rId34"/>
    <p:sldLayoutId id="2147484711" r:id="rId35"/>
    <p:sldLayoutId id="2147484752" r:id="rId36"/>
    <p:sldLayoutId id="2147484721" r:id="rId37"/>
    <p:sldLayoutId id="2147484720" r:id="rId38"/>
    <p:sldLayoutId id="2147484751" r:id="rId39"/>
    <p:sldLayoutId id="2147484726" r:id="rId40"/>
    <p:sldLayoutId id="2147484570" r:id="rId41"/>
    <p:sldLayoutId id="2147484571" r:id="rId42"/>
    <p:sldLayoutId id="2147484572" r:id="rId43"/>
    <p:sldLayoutId id="2147484688" r:id="rId44"/>
    <p:sldLayoutId id="2147484689" r:id="rId45"/>
    <p:sldLayoutId id="2147484690" r:id="rId46"/>
    <p:sldLayoutId id="2147484724" r:id="rId47"/>
    <p:sldLayoutId id="2147484725" r:id="rId48"/>
    <p:sldLayoutId id="2147484722" r:id="rId49"/>
    <p:sldLayoutId id="2147484683" r:id="rId50"/>
    <p:sldLayoutId id="2147484685" r:id="rId51"/>
    <p:sldLayoutId id="2147484673" r:id="rId52"/>
    <p:sldLayoutId id="2147484678" r:id="rId53"/>
    <p:sldLayoutId id="2147484679" r:id="rId54"/>
    <p:sldLayoutId id="2147484717" r:id="rId55"/>
    <p:sldLayoutId id="2147484718" r:id="rId56"/>
    <p:sldLayoutId id="2147484712" r:id="rId57"/>
    <p:sldLayoutId id="2147484713" r:id="rId58"/>
    <p:sldLayoutId id="2147484714" r:id="rId59"/>
    <p:sldLayoutId id="2147484715" r:id="rId60"/>
    <p:sldLayoutId id="2147484716" r:id="rId61"/>
    <p:sldLayoutId id="2147484723" r:id="rId62"/>
    <p:sldLayoutId id="2147484686" r:id="rId63"/>
    <p:sldLayoutId id="2147484674" r:id="rId64"/>
    <p:sldLayoutId id="2147484702" r:id="rId65"/>
    <p:sldLayoutId id="2147484719" r:id="rId66"/>
    <p:sldLayoutId id="2147484701" r:id="rId67"/>
    <p:sldLayoutId id="2147484699" r:id="rId68"/>
    <p:sldLayoutId id="2147484700" r:id="rId69"/>
    <p:sldLayoutId id="2147484703" r:id="rId70"/>
    <p:sldLayoutId id="2147484704" r:id="rId71"/>
    <p:sldLayoutId id="2147484705" r:id="rId72"/>
    <p:sldLayoutId id="2147484706" r:id="rId73"/>
    <p:sldLayoutId id="2147484707" r:id="rId74"/>
    <p:sldLayoutId id="2147484730" r:id="rId75"/>
    <p:sldLayoutId id="2147484710" r:id="rId76"/>
    <p:sldLayoutId id="2147484729" r:id="rId77"/>
    <p:sldLayoutId id="2147484731" r:id="rId78"/>
    <p:sldLayoutId id="2147484732" r:id="rId79"/>
    <p:sldLayoutId id="2147484733" r:id="rId80"/>
    <p:sldLayoutId id="2147484698" r:id="rId81"/>
    <p:sldLayoutId id="2147484746" r:id="rId82"/>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4" orient="horz" pos="3690" userDrawn="1">
          <p15:clr>
            <a:srgbClr val="5ACBF0"/>
          </p15:clr>
        </p15:guide>
        <p15:guide id="55" orient="horz" pos="918" userDrawn="1">
          <p15:clr>
            <a:srgbClr val="F26B43"/>
          </p15:clr>
        </p15:guide>
        <p15:guide id="56" orient="horz" pos="3480" userDrawn="1">
          <p15:clr>
            <a:srgbClr val="F26B43"/>
          </p15:clr>
        </p15:guide>
        <p15:guide id="57" orient="horz" pos="3572" userDrawn="1">
          <p15:clr>
            <a:srgbClr val="00000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9BD13-1407-45B7-B725-D41AAC05BF6D}"/>
              </a:ext>
            </a:extLst>
          </p:cNvPr>
          <p:cNvSpPr>
            <a:spLocks noGrp="1"/>
          </p:cNvSpPr>
          <p:nvPr>
            <p:ph type="title"/>
          </p:nvPr>
        </p:nvSpPr>
        <p:spPr>
          <a:xfrm>
            <a:off x="418644" y="2536976"/>
            <a:ext cx="9189910" cy="1784048"/>
          </a:xfrm>
        </p:spPr>
        <p:txBody>
          <a:bodyPr/>
          <a:lstStyle/>
          <a:p>
            <a:r>
              <a:rPr lang="en-US" sz="3200" dirty="0"/>
              <a:t>Module 5:</a:t>
            </a:r>
            <a:r>
              <a:rPr lang="en-IN" sz="3200" dirty="0"/>
              <a:t>Implementing Enterprise Features</a:t>
            </a:r>
            <a:endParaRPr lang="en-US" sz="3200" dirty="0"/>
          </a:p>
        </p:txBody>
      </p:sp>
      <p:sp>
        <p:nvSpPr>
          <p:cNvPr id="9" name="Product_ECDC" title="Icon of a box">
            <a:extLst>
              <a:ext uri="{FF2B5EF4-FFF2-40B4-BE49-F238E27FC236}">
                <a16:creationId xmlns:a16="http://schemas.microsoft.com/office/drawing/2014/main" id="{562F70F2-0B10-40B3-BB27-6AE565A2CBA2}"/>
              </a:ext>
            </a:extLst>
          </p:cNvPr>
          <p:cNvSpPr>
            <a:spLocks noChangeAspect="1" noEditPoints="1"/>
          </p:cNvSpPr>
          <p:nvPr/>
        </p:nvSpPr>
        <p:spPr bwMode="auto">
          <a:xfrm>
            <a:off x="10169477" y="2788282"/>
            <a:ext cx="1129839" cy="1271106"/>
          </a:xfrm>
          <a:custGeom>
            <a:avLst/>
            <a:gdLst>
              <a:gd name="T0" fmla="*/ 3623 w 3623"/>
              <a:gd name="T1" fmla="*/ 906 h 4076"/>
              <a:gd name="T2" fmla="*/ 1812 w 3623"/>
              <a:gd name="T3" fmla="*/ 1812 h 4076"/>
              <a:gd name="T4" fmla="*/ 0 w 3623"/>
              <a:gd name="T5" fmla="*/ 906 h 4076"/>
              <a:gd name="T6" fmla="*/ 906 w 3623"/>
              <a:gd name="T7" fmla="*/ 453 h 4076"/>
              <a:gd name="T8" fmla="*/ 2699 w 3623"/>
              <a:gd name="T9" fmla="*/ 1358 h 4076"/>
              <a:gd name="T10" fmla="*/ 3623 w 3623"/>
              <a:gd name="T11" fmla="*/ 906 h 4076"/>
              <a:gd name="T12" fmla="*/ 1812 w 3623"/>
              <a:gd name="T13" fmla="*/ 0 h 4076"/>
              <a:gd name="T14" fmla="*/ 0 w 3623"/>
              <a:gd name="T15" fmla="*/ 906 h 4076"/>
              <a:gd name="T16" fmla="*/ 0 w 3623"/>
              <a:gd name="T17" fmla="*/ 3171 h 4076"/>
              <a:gd name="T18" fmla="*/ 1812 w 3623"/>
              <a:gd name="T19" fmla="*/ 4076 h 4076"/>
              <a:gd name="T20" fmla="*/ 3623 w 3623"/>
              <a:gd name="T21" fmla="*/ 3171 h 4076"/>
              <a:gd name="T22" fmla="*/ 3623 w 3623"/>
              <a:gd name="T23" fmla="*/ 906 h 4076"/>
              <a:gd name="T24" fmla="*/ 1812 w 3623"/>
              <a:gd name="T25" fmla="*/ 1812 h 4076"/>
              <a:gd name="T26" fmla="*/ 1812 w 3623"/>
              <a:gd name="T27" fmla="*/ 4076 h 4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23" h="4076">
                <a:moveTo>
                  <a:pt x="3623" y="906"/>
                </a:moveTo>
                <a:lnTo>
                  <a:pt x="1812" y="1812"/>
                </a:lnTo>
                <a:lnTo>
                  <a:pt x="0" y="906"/>
                </a:lnTo>
                <a:moveTo>
                  <a:pt x="906" y="453"/>
                </a:moveTo>
                <a:lnTo>
                  <a:pt x="2699" y="1358"/>
                </a:lnTo>
                <a:moveTo>
                  <a:pt x="3623" y="906"/>
                </a:moveTo>
                <a:lnTo>
                  <a:pt x="1812" y="0"/>
                </a:lnTo>
                <a:lnTo>
                  <a:pt x="0" y="906"/>
                </a:lnTo>
                <a:lnTo>
                  <a:pt x="0" y="3171"/>
                </a:lnTo>
                <a:lnTo>
                  <a:pt x="1812" y="4076"/>
                </a:lnTo>
                <a:lnTo>
                  <a:pt x="3623" y="3171"/>
                </a:lnTo>
                <a:lnTo>
                  <a:pt x="3623" y="906"/>
                </a:lnTo>
                <a:moveTo>
                  <a:pt x="1812" y="1812"/>
                </a:moveTo>
                <a:lnTo>
                  <a:pt x="1812" y="4076"/>
                </a:lnTo>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91919"/>
              </a:solidFill>
              <a:effectLst/>
              <a:uLnTx/>
              <a:uFillTx/>
              <a:latin typeface="Segoe UI"/>
              <a:ea typeface="+mn-ea"/>
              <a:cs typeface="+mn-cs"/>
            </a:endParaRPr>
          </a:p>
        </p:txBody>
      </p:sp>
    </p:spTree>
    <p:extLst>
      <p:ext uri="{BB962C8B-B14F-4D97-AF65-F5344CB8AC3E}">
        <p14:creationId xmlns:p14="http://schemas.microsoft.com/office/powerpoint/2010/main" val="220784601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F0A56F51-4A3E-CFFD-1B72-BBAEC6DBC445}"/>
              </a:ext>
            </a:extLst>
          </p:cNvPr>
          <p:cNvSpPr>
            <a:spLocks noGrp="1"/>
          </p:cNvSpPr>
          <p:nvPr>
            <p:ph type="title"/>
          </p:nvPr>
        </p:nvSpPr>
        <p:spPr/>
        <p:txBody>
          <a:bodyPr/>
          <a:lstStyle/>
          <a:p>
            <a:r>
              <a:rPr lang="en-IN" dirty="0"/>
              <a:t>Module 5</a:t>
            </a:r>
          </a:p>
        </p:txBody>
      </p:sp>
      <p:sp>
        <p:nvSpPr>
          <p:cNvPr id="22" name="Text Placeholder 21">
            <a:extLst>
              <a:ext uri="{FF2B5EF4-FFF2-40B4-BE49-F238E27FC236}">
                <a16:creationId xmlns:a16="http://schemas.microsoft.com/office/drawing/2014/main" id="{D88E0093-70AB-B213-4139-79A142731C8D}"/>
              </a:ext>
            </a:extLst>
          </p:cNvPr>
          <p:cNvSpPr>
            <a:spLocks noGrp="1"/>
          </p:cNvSpPr>
          <p:nvPr>
            <p:ph type="body" sz="quarter" idx="21"/>
          </p:nvPr>
        </p:nvSpPr>
        <p:spPr>
          <a:xfrm>
            <a:off x="3391787" y="1190810"/>
            <a:ext cx="8381570" cy="3724857"/>
          </a:xfrm>
        </p:spPr>
        <p:txBody>
          <a:bodyPr/>
          <a:lstStyle/>
          <a:p>
            <a:pPr marL="457200" indent="-457200">
              <a:buFont typeface="Wingdings" panose="05000000000000000000" pitchFamily="2" charset="2"/>
              <a:buChar char="§"/>
            </a:pPr>
            <a:r>
              <a:rPr lang="en-IN" sz="2400" dirty="0"/>
              <a:t>Define Document Libraries</a:t>
            </a:r>
          </a:p>
          <a:p>
            <a:pPr marL="457200" indent="-457200">
              <a:buFont typeface="Wingdings" panose="05000000000000000000" pitchFamily="2" charset="2"/>
              <a:buChar char="§"/>
            </a:pPr>
            <a:r>
              <a:rPr lang="en-IN" sz="2400" dirty="0"/>
              <a:t>Migrate content to Document Libraries</a:t>
            </a:r>
          </a:p>
          <a:p>
            <a:pPr marL="457200" indent="-457200">
              <a:buFont typeface="Wingdings" panose="05000000000000000000" pitchFamily="2" charset="2"/>
              <a:buChar char="§"/>
            </a:pPr>
            <a:r>
              <a:rPr lang="en-IN" sz="2400" dirty="0"/>
              <a:t>Leverage Metadata in Document Libraries</a:t>
            </a:r>
          </a:p>
          <a:p>
            <a:pPr marL="457200" indent="-457200">
              <a:buFont typeface="Wingdings" panose="05000000000000000000" pitchFamily="2" charset="2"/>
              <a:buChar char="§"/>
            </a:pPr>
            <a:r>
              <a:rPr lang="en-IN" sz="2400" dirty="0"/>
              <a:t>Implement metadata for best-practice content management.</a:t>
            </a:r>
          </a:p>
          <a:p>
            <a:pPr marL="457200" indent="-457200">
              <a:buFont typeface="Wingdings" panose="05000000000000000000" pitchFamily="2" charset="2"/>
              <a:buChar char="§"/>
            </a:pPr>
            <a:r>
              <a:rPr lang="en-IN" sz="2400" dirty="0"/>
              <a:t>Standardize content types in a list and library apps.</a:t>
            </a:r>
          </a:p>
          <a:p>
            <a:pPr marL="457200" indent="-457200">
              <a:buFont typeface="Wingdings" panose="05000000000000000000" pitchFamily="2" charset="2"/>
              <a:buChar char="§"/>
            </a:pPr>
            <a:r>
              <a:rPr lang="en-IN" sz="2400" dirty="0"/>
              <a:t>Establish external content types.</a:t>
            </a:r>
          </a:p>
        </p:txBody>
      </p:sp>
      <p:sp>
        <p:nvSpPr>
          <p:cNvPr id="26" name="Title 20">
            <a:extLst>
              <a:ext uri="{FF2B5EF4-FFF2-40B4-BE49-F238E27FC236}">
                <a16:creationId xmlns:a16="http://schemas.microsoft.com/office/drawing/2014/main" id="{A5B17090-EB99-7A66-535F-C01C424C78E9}"/>
              </a:ext>
            </a:extLst>
          </p:cNvPr>
          <p:cNvSpPr txBox="1">
            <a:spLocks/>
          </p:cNvSpPr>
          <p:nvPr/>
        </p:nvSpPr>
        <p:spPr>
          <a:xfrm>
            <a:off x="3391787" y="357843"/>
            <a:ext cx="9630389" cy="1001055"/>
          </a:xfrm>
          <a:prstGeom prst="rect">
            <a:avLst/>
          </a:prstGeom>
        </p:spPr>
        <p:txBody>
          <a:bodyPr vert="horz" wrap="square" lIns="0" tIns="91440" rIns="146304" bIns="91440" rtlCol="0" anchor="ctr">
            <a:noAutofit/>
          </a:bodyPr>
          <a:lstStyle>
            <a:lvl1pPr algn="l" defTabSz="914367" rtl="0" eaLnBrk="1" latinLnBrk="0" hangingPunct="1">
              <a:lnSpc>
                <a:spcPct val="90000"/>
              </a:lnSpc>
              <a:spcBef>
                <a:spcPct val="0"/>
              </a:spcBef>
              <a:buNone/>
              <a:defRPr lang="en-US" sz="3200" b="0" kern="1200" cap="none" spc="-49" baseline="0">
                <a:ln w="3175">
                  <a:noFill/>
                </a:ln>
                <a:solidFill>
                  <a:schemeClr val="bg1"/>
                </a:solidFill>
                <a:effectLst/>
                <a:latin typeface="+mj-lt"/>
                <a:ea typeface="+mn-ea"/>
                <a:cs typeface="Segoe UI" pitchFamily="34" charset="0"/>
              </a:defRPr>
            </a:lvl1pPr>
          </a:lstStyle>
          <a:p>
            <a:r>
              <a:rPr lang="en-IN" sz="3200" dirty="0">
                <a:solidFill>
                  <a:schemeClr val="tx1"/>
                </a:solidFill>
              </a:rPr>
              <a:t>Implementing Enterprise Features</a:t>
            </a:r>
            <a:endParaRPr lang="en-IN" dirty="0">
              <a:solidFill>
                <a:schemeClr val="tx1"/>
              </a:solidFill>
            </a:endParaRPr>
          </a:p>
        </p:txBody>
      </p:sp>
    </p:spTree>
    <p:extLst>
      <p:ext uri="{BB962C8B-B14F-4D97-AF65-F5344CB8AC3E}">
        <p14:creationId xmlns:p14="http://schemas.microsoft.com/office/powerpoint/2010/main" val="150262339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C7849-7A1D-9C20-074C-419D14118140}"/>
              </a:ext>
            </a:extLst>
          </p:cNvPr>
          <p:cNvSpPr>
            <a:spLocks noGrp="1"/>
          </p:cNvSpPr>
          <p:nvPr>
            <p:ph type="title"/>
          </p:nvPr>
        </p:nvSpPr>
        <p:spPr/>
        <p:txBody>
          <a:bodyPr/>
          <a:lstStyle/>
          <a:p>
            <a:r>
              <a:rPr lang="en-IN" sz="3200" dirty="0"/>
              <a:t>Define Document Libraries</a:t>
            </a:r>
          </a:p>
        </p:txBody>
      </p:sp>
      <p:sp>
        <p:nvSpPr>
          <p:cNvPr id="3" name="Text Placeholder 2">
            <a:extLst>
              <a:ext uri="{FF2B5EF4-FFF2-40B4-BE49-F238E27FC236}">
                <a16:creationId xmlns:a16="http://schemas.microsoft.com/office/drawing/2014/main" id="{3828F68D-4FD1-A003-F95E-4CDB82694C0D}"/>
              </a:ext>
            </a:extLst>
          </p:cNvPr>
          <p:cNvSpPr>
            <a:spLocks noGrp="1"/>
          </p:cNvSpPr>
          <p:nvPr>
            <p:ph type="body" sz="quarter" idx="10"/>
          </p:nvPr>
        </p:nvSpPr>
        <p:spPr>
          <a:xfrm>
            <a:off x="419100" y="1457326"/>
            <a:ext cx="11341100" cy="1107996"/>
          </a:xfrm>
        </p:spPr>
        <p:txBody>
          <a:bodyPr/>
          <a:lstStyle/>
          <a:p>
            <a:pPr algn="just"/>
            <a:r>
              <a:rPr lang="en-US" sz="2000" b="0" i="0" dirty="0">
                <a:solidFill>
                  <a:srgbClr val="1F1F1F"/>
                </a:solidFill>
                <a:effectLst/>
                <a:highlight>
                  <a:srgbClr val="FFFFFF"/>
                </a:highlight>
                <a:latin typeface="Google Sans"/>
              </a:rPr>
              <a:t>A document library </a:t>
            </a:r>
            <a:r>
              <a:rPr lang="en-US" sz="2000" b="0" i="0" dirty="0">
                <a:solidFill>
                  <a:srgbClr val="040C28"/>
                </a:solidFill>
                <a:effectLst/>
                <a:highlight>
                  <a:srgbClr val="D3E3FD"/>
                </a:highlight>
                <a:latin typeface="Google Sans"/>
              </a:rPr>
              <a:t>provides a secure place to store files where you and your co-workers can find them easily, work on them together, and access them from any device at any time</a:t>
            </a:r>
            <a:r>
              <a:rPr lang="en-US" sz="2000" b="0" i="0" dirty="0">
                <a:solidFill>
                  <a:srgbClr val="1F1F1F"/>
                </a:solidFill>
                <a:effectLst/>
                <a:highlight>
                  <a:srgbClr val="FFFFFF"/>
                </a:highlight>
                <a:latin typeface="Google Sans"/>
              </a:rPr>
              <a:t>. For example, you can use a document library on a site in SharePoint to store all files related to a specific project or a specific client.</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4075658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C7849-7A1D-9C20-074C-419D14118140}"/>
              </a:ext>
            </a:extLst>
          </p:cNvPr>
          <p:cNvSpPr>
            <a:spLocks noGrp="1"/>
          </p:cNvSpPr>
          <p:nvPr>
            <p:ph type="title"/>
          </p:nvPr>
        </p:nvSpPr>
        <p:spPr/>
        <p:txBody>
          <a:bodyPr/>
          <a:lstStyle/>
          <a:p>
            <a:r>
              <a:rPr lang="en-IN" dirty="0"/>
              <a:t>Manage Document Library</a:t>
            </a:r>
          </a:p>
        </p:txBody>
      </p:sp>
      <p:sp>
        <p:nvSpPr>
          <p:cNvPr id="3" name="Text Placeholder 2">
            <a:extLst>
              <a:ext uri="{FF2B5EF4-FFF2-40B4-BE49-F238E27FC236}">
                <a16:creationId xmlns:a16="http://schemas.microsoft.com/office/drawing/2014/main" id="{3828F68D-4FD1-A003-F95E-4CDB82694C0D}"/>
              </a:ext>
            </a:extLst>
          </p:cNvPr>
          <p:cNvSpPr>
            <a:spLocks noGrp="1"/>
          </p:cNvSpPr>
          <p:nvPr>
            <p:ph type="body" sz="quarter" idx="10"/>
          </p:nvPr>
        </p:nvSpPr>
        <p:spPr>
          <a:xfrm>
            <a:off x="419100" y="1457326"/>
            <a:ext cx="11341100" cy="1646605"/>
          </a:xfrm>
        </p:spPr>
        <p:txBody>
          <a:bodyPr/>
          <a:lstStyle/>
          <a:p>
            <a:pPr algn="just"/>
            <a:r>
              <a:rPr lang="en-IN" sz="2000" dirty="0"/>
              <a:t>Migrate content to Document Libraries</a:t>
            </a:r>
          </a:p>
          <a:p>
            <a:pPr algn="just"/>
            <a:r>
              <a:rPr lang="it-IT" sz="2000" dirty="0"/>
              <a:t>Leverage Metadata in Document Libraries</a:t>
            </a:r>
          </a:p>
          <a:p>
            <a:pPr algn="just"/>
            <a:r>
              <a:rPr lang="en-US" sz="2000" dirty="0"/>
              <a:t>Implement metadata for best-practice content management</a:t>
            </a:r>
            <a:endParaRPr lang="en-IN" sz="2000" dirty="0"/>
          </a:p>
          <a:p>
            <a:pPr algn="just"/>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8925270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6798D-C107-46A4-F690-5DC74008C2A1}"/>
              </a:ext>
            </a:extLst>
          </p:cNvPr>
          <p:cNvSpPr>
            <a:spLocks noGrp="1"/>
          </p:cNvSpPr>
          <p:nvPr>
            <p:ph type="title"/>
          </p:nvPr>
        </p:nvSpPr>
        <p:spPr/>
        <p:txBody>
          <a:bodyPr/>
          <a:lstStyle/>
          <a:p>
            <a:r>
              <a:rPr lang="en-IN" dirty="0"/>
              <a:t>Content Types</a:t>
            </a:r>
          </a:p>
        </p:txBody>
      </p:sp>
      <p:sp>
        <p:nvSpPr>
          <p:cNvPr id="3" name="Text Placeholder 2">
            <a:extLst>
              <a:ext uri="{FF2B5EF4-FFF2-40B4-BE49-F238E27FC236}">
                <a16:creationId xmlns:a16="http://schemas.microsoft.com/office/drawing/2014/main" id="{01C14C1C-D8FE-F5E0-CBF7-7714DEF3102C}"/>
              </a:ext>
            </a:extLst>
          </p:cNvPr>
          <p:cNvSpPr>
            <a:spLocks noGrp="1"/>
          </p:cNvSpPr>
          <p:nvPr>
            <p:ph type="body" sz="quarter" idx="10"/>
          </p:nvPr>
        </p:nvSpPr>
        <p:spPr>
          <a:xfrm>
            <a:off x="419100" y="1457326"/>
            <a:ext cx="11341100" cy="985783"/>
          </a:xfrm>
        </p:spPr>
        <p:txBody>
          <a:bodyPr/>
          <a:lstStyle/>
          <a:p>
            <a:r>
              <a:rPr lang="en-US" dirty="0"/>
              <a:t>Standardize content types in a list and library apps</a:t>
            </a:r>
          </a:p>
          <a:p>
            <a:r>
              <a:rPr lang="en-IN" dirty="0"/>
              <a:t>Establish external content types</a:t>
            </a:r>
          </a:p>
        </p:txBody>
      </p:sp>
    </p:spTree>
    <p:extLst>
      <p:ext uri="{BB962C8B-B14F-4D97-AF65-F5344CB8AC3E}">
        <p14:creationId xmlns:p14="http://schemas.microsoft.com/office/powerpoint/2010/main" val="219924946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6798D-C107-46A4-F690-5DC74008C2A1}"/>
              </a:ext>
            </a:extLst>
          </p:cNvPr>
          <p:cNvSpPr>
            <a:spLocks noGrp="1"/>
          </p:cNvSpPr>
          <p:nvPr>
            <p:ph type="title"/>
          </p:nvPr>
        </p:nvSpPr>
        <p:spPr/>
        <p:txBody>
          <a:bodyPr/>
          <a:lstStyle/>
          <a:p>
            <a:r>
              <a:rPr lang="en-IN" dirty="0"/>
              <a:t>Site Columns</a:t>
            </a:r>
          </a:p>
        </p:txBody>
      </p:sp>
      <p:sp>
        <p:nvSpPr>
          <p:cNvPr id="3" name="Text Placeholder 2">
            <a:extLst>
              <a:ext uri="{FF2B5EF4-FFF2-40B4-BE49-F238E27FC236}">
                <a16:creationId xmlns:a16="http://schemas.microsoft.com/office/drawing/2014/main" id="{01C14C1C-D8FE-F5E0-CBF7-7714DEF3102C}"/>
              </a:ext>
            </a:extLst>
          </p:cNvPr>
          <p:cNvSpPr>
            <a:spLocks noGrp="1"/>
          </p:cNvSpPr>
          <p:nvPr>
            <p:ph type="body" sz="quarter" idx="10"/>
          </p:nvPr>
        </p:nvSpPr>
        <p:spPr>
          <a:xfrm>
            <a:off x="419100" y="1457326"/>
            <a:ext cx="11341100" cy="985783"/>
          </a:xfrm>
        </p:spPr>
        <p:txBody>
          <a:bodyPr/>
          <a:lstStyle/>
          <a:p>
            <a:r>
              <a:rPr lang="en-US" dirty="0"/>
              <a:t>Standardize site columns in a list and library apps</a:t>
            </a:r>
          </a:p>
          <a:p>
            <a:r>
              <a:rPr lang="en-US" dirty="0"/>
              <a:t>Benefits on site columns</a:t>
            </a:r>
          </a:p>
        </p:txBody>
      </p:sp>
    </p:spTree>
    <p:extLst>
      <p:ext uri="{BB962C8B-B14F-4D97-AF65-F5344CB8AC3E}">
        <p14:creationId xmlns:p14="http://schemas.microsoft.com/office/powerpoint/2010/main" val="399898114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2321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icrosoft Power Platform Template">
  <a:themeElements>
    <a:clrScheme name="Dynamics365">
      <a:dk1>
        <a:srgbClr val="000000"/>
      </a:dk1>
      <a:lt1>
        <a:srgbClr val="FFFFFF"/>
      </a:lt1>
      <a:dk2>
        <a:srgbClr val="243A5E"/>
      </a:dk2>
      <a:lt2>
        <a:srgbClr val="E6E6E6"/>
      </a:lt2>
      <a:accent1>
        <a:srgbClr val="0078D4"/>
      </a:accent1>
      <a:accent2>
        <a:srgbClr val="243A5E"/>
      </a:accent2>
      <a:accent3>
        <a:srgbClr val="4CCBED"/>
      </a:accent3>
      <a:accent4>
        <a:srgbClr val="1392B4"/>
      </a:accent4>
      <a:accent5>
        <a:srgbClr val="0B556A"/>
      </a:accent5>
      <a:accent6>
        <a:srgbClr val="737373"/>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358DD63460F6D46982CDFCFF3E015F7" ma:contentTypeVersion="8" ma:contentTypeDescription="Create a new document." ma:contentTypeScope="" ma:versionID="d4c95c701b69dc54ce68342230fc4205">
  <xsd:schema xmlns:xsd="http://www.w3.org/2001/XMLSchema" xmlns:xs="http://www.w3.org/2001/XMLSchema" xmlns:p="http://schemas.microsoft.com/office/2006/metadata/properties" xmlns:ns1="http://schemas.microsoft.com/sharepoint/v3" xmlns:ns2="7e96d60b-db1d-44a2-8be4-a128982f8e65" xmlns:ns3="76e03480-8cba-4236-ba8e-c2eaec5d39d6" targetNamespace="http://schemas.microsoft.com/office/2006/metadata/properties" ma:root="true" ma:fieldsID="7b3ec7c302ac4ba5bc825fb57c2e71f6" ns1:_="" ns2:_="" ns3:_="">
    <xsd:import namespace="http://schemas.microsoft.com/sharepoint/v3"/>
    <xsd:import namespace="7e96d60b-db1d-44a2-8be4-a128982f8e65"/>
    <xsd:import namespace="76e03480-8cba-4236-ba8e-c2eaec5d39d6"/>
    <xsd:element name="properties">
      <xsd:complexType>
        <xsd:sequence>
          <xsd:element name="documentManagement">
            <xsd:complexType>
              <xsd:all>
                <xsd:element ref="ns2:MediaServiceMetadata" minOccurs="0"/>
                <xsd:element ref="ns2:MediaServiceFastMetadata" minOccurs="0"/>
                <xsd:element ref="ns1:_ip_UnifiedCompliancePolicyProperties" minOccurs="0"/>
                <xsd:element ref="ns1:_ip_UnifiedCompliancePolicyUIAction"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hidden="true" ma:internalName="_ip_UnifiedCompliancePolicyProperties">
      <xsd:simpleType>
        <xsd:restriction base="dms:Note"/>
      </xsd:simpleType>
    </xsd:element>
    <xsd:element name="_ip_UnifiedCompliancePolicyUIAction" ma:index="1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e96d60b-db1d-44a2-8be4-a128982f8e6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6e03480-8cba-4236-ba8e-c2eaec5d39d6"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microsoft.com/office/2006/documentManagement/types"/>
    <ds:schemaRef ds:uri="a4bc753f-e3bb-4cba-8373-da173ea1515c"/>
    <ds:schemaRef ds:uri="http://purl.org/dc/elements/1.1/"/>
    <ds:schemaRef ds:uri="http://schemas.microsoft.com/office/2006/metadata/properties"/>
    <ds:schemaRef ds:uri="http://purl.org/dc/terms/"/>
    <ds:schemaRef ds:uri="http://schemas.openxmlformats.org/package/2006/metadata/core-properties"/>
    <ds:schemaRef ds:uri="http://schemas.microsoft.com/office/infopath/2007/PartnerControls"/>
    <ds:schemaRef ds:uri="10db0749-eddb-4627-97e5-bcd86b41c8cd"/>
    <ds:schemaRef ds:uri="http://www.w3.org/XML/1998/namespace"/>
    <ds:schemaRef ds:uri="http://purl.org/dc/dcmitype/"/>
    <ds:schemaRef ds:uri="http://schemas.microsoft.com/sharepoint/v3"/>
    <ds:schemaRef ds:uri="59afee55-fc30-40da-a84e-ff6fc62c4efa"/>
  </ds:schemaRefs>
</ds:datastoreItem>
</file>

<file path=customXml/itemProps2.xml><?xml version="1.0" encoding="utf-8"?>
<ds:datastoreItem xmlns:ds="http://schemas.openxmlformats.org/officeDocument/2006/customXml" ds:itemID="{6C6BBF93-38BF-47CF-A119-E0FD326795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e96d60b-db1d-44a2-8be4-a128982f8e65"/>
    <ds:schemaRef ds:uri="76e03480-8cba-4236-ba8e-c2eaec5d39d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3319</TotalTime>
  <Words>249</Words>
  <Application>Microsoft Office PowerPoint</Application>
  <PresentationFormat>Widescreen</PresentationFormat>
  <Paragraphs>29</Paragraphs>
  <Slides>7</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Arial</vt:lpstr>
      <vt:lpstr>Calibri</vt:lpstr>
      <vt:lpstr>Consolas</vt:lpstr>
      <vt:lpstr>Google Sans</vt:lpstr>
      <vt:lpstr>Segoe UI</vt:lpstr>
      <vt:lpstr>Segoe UI Light</vt:lpstr>
      <vt:lpstr>Segoe UI Semibold</vt:lpstr>
      <vt:lpstr>Wingdings</vt:lpstr>
      <vt:lpstr>Microsoft Power Platform Template</vt:lpstr>
      <vt:lpstr>Module 5:Implementing Enterprise Features</vt:lpstr>
      <vt:lpstr>Module 5</vt:lpstr>
      <vt:lpstr>Define Document Libraries</vt:lpstr>
      <vt:lpstr>Manage Document Library</vt:lpstr>
      <vt:lpstr>Content Types</vt:lpstr>
      <vt:lpstr>Site Columns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Microsoft Power Platform</dc:title>
  <dc:creator>Jenkins NS</dc:creator>
  <cp:lastModifiedBy>Jenkins NS</cp:lastModifiedBy>
  <cp:revision>15</cp:revision>
  <dcterms:created xsi:type="dcterms:W3CDTF">2020-04-30T00:33:59Z</dcterms:created>
  <dcterms:modified xsi:type="dcterms:W3CDTF">2024-04-16T02:06:32Z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0x0101000358DD63460F6D46982CDFCFF3E015F7</vt:lpwstr>
  </property>
</Properties>
</file>