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5"/>
  </p:notesMasterIdLst>
  <p:handoutMasterIdLst>
    <p:handoutMasterId r:id="rId16"/>
  </p:handoutMasterIdLst>
  <p:sldIdLst>
    <p:sldId id="1721" r:id="rId5"/>
    <p:sldId id="1787" r:id="rId6"/>
    <p:sldId id="1798" r:id="rId7"/>
    <p:sldId id="1799" r:id="rId8"/>
    <p:sldId id="1800" r:id="rId9"/>
    <p:sldId id="1801" r:id="rId10"/>
    <p:sldId id="1802" r:id="rId11"/>
    <p:sldId id="1803" r:id="rId12"/>
    <p:sldId id="1804" r:id="rId13"/>
    <p:sldId id="178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3283B58E-3A8F-4EE1-8357-964394407204}"/>
    <pc:docChg chg="undo custSel addSld modSld">
      <pc:chgData name="Jenkins NS" userId="8bdba4d2-1367-40cf-ad35-f59b31261896" providerId="ADAL" clId="{3283B58E-3A8F-4EE1-8357-964394407204}" dt="2024-04-16T00:27:42.939" v="30" actId="20577"/>
      <pc:docMkLst>
        <pc:docMk/>
      </pc:docMkLst>
      <pc:sldChg chg="modSp mod">
        <pc:chgData name="Jenkins NS" userId="8bdba4d2-1367-40cf-ad35-f59b31261896" providerId="ADAL" clId="{3283B58E-3A8F-4EE1-8357-964394407204}" dt="2024-04-16T00:27:34.759" v="28" actId="20577"/>
        <pc:sldMkLst>
          <pc:docMk/>
          <pc:sldMk cId="2207846016" sldId="1721"/>
        </pc:sldMkLst>
        <pc:spChg chg="mod">
          <ac:chgData name="Jenkins NS" userId="8bdba4d2-1367-40cf-ad35-f59b31261896" providerId="ADAL" clId="{3283B58E-3A8F-4EE1-8357-964394407204}" dt="2024-04-16T00:27:34.759" v="28" actId="20577"/>
          <ac:spMkLst>
            <pc:docMk/>
            <pc:sldMk cId="2207846016" sldId="1721"/>
            <ac:spMk id="2" creationId="{14E9BD13-1407-45B7-B725-D41AAC05BF6D}"/>
          </ac:spMkLst>
        </pc:spChg>
      </pc:sldChg>
      <pc:sldChg chg="modSp mod">
        <pc:chgData name="Jenkins NS" userId="8bdba4d2-1367-40cf-ad35-f59b31261896" providerId="ADAL" clId="{3283B58E-3A8F-4EE1-8357-964394407204}" dt="2024-04-16T00:27:42.939" v="30" actId="20577"/>
        <pc:sldMkLst>
          <pc:docMk/>
          <pc:sldMk cId="1502623397" sldId="1787"/>
        </pc:sldMkLst>
        <pc:spChg chg="mod">
          <ac:chgData name="Jenkins NS" userId="8bdba4d2-1367-40cf-ad35-f59b31261896" providerId="ADAL" clId="{3283B58E-3A8F-4EE1-8357-964394407204}" dt="2024-04-16T00:27:42.939" v="30" actId="20577"/>
          <ac:spMkLst>
            <pc:docMk/>
            <pc:sldMk cId="1502623397" sldId="1787"/>
            <ac:spMk id="21" creationId="{F0A56F51-4A3E-CFFD-1B72-BBAEC6DBC445}"/>
          </ac:spMkLst>
        </pc:spChg>
      </pc:sldChg>
      <pc:sldChg chg="modSp mod">
        <pc:chgData name="Jenkins NS" userId="8bdba4d2-1367-40cf-ad35-f59b31261896" providerId="ADAL" clId="{3283B58E-3A8F-4EE1-8357-964394407204}" dt="2024-04-16T00:20:25.212" v="11" actId="5793"/>
        <pc:sldMkLst>
          <pc:docMk/>
          <pc:sldMk cId="2140756581" sldId="1798"/>
        </pc:sldMkLst>
        <pc:spChg chg="mod">
          <ac:chgData name="Jenkins NS" userId="8bdba4d2-1367-40cf-ad35-f59b31261896" providerId="ADAL" clId="{3283B58E-3A8F-4EE1-8357-964394407204}" dt="2024-04-16T00:20:25.212" v="11" actId="5793"/>
          <ac:spMkLst>
            <pc:docMk/>
            <pc:sldMk cId="2140756581" sldId="1798"/>
            <ac:spMk id="2" creationId="{AEDC7849-7A1D-9C20-074C-419D14118140}"/>
          </ac:spMkLst>
        </pc:spChg>
      </pc:sldChg>
      <pc:sldChg chg="modSp mod">
        <pc:chgData name="Jenkins NS" userId="8bdba4d2-1367-40cf-ad35-f59b31261896" providerId="ADAL" clId="{3283B58E-3A8F-4EE1-8357-964394407204}" dt="2024-04-16T00:20:35.331" v="13" actId="5793"/>
        <pc:sldMkLst>
          <pc:docMk/>
          <pc:sldMk cId="4279919063" sldId="1799"/>
        </pc:sldMkLst>
        <pc:spChg chg="mod">
          <ac:chgData name="Jenkins NS" userId="8bdba4d2-1367-40cf-ad35-f59b31261896" providerId="ADAL" clId="{3283B58E-3A8F-4EE1-8357-964394407204}" dt="2024-04-16T00:20:35.331" v="13" actId="5793"/>
          <ac:spMkLst>
            <pc:docMk/>
            <pc:sldMk cId="4279919063" sldId="1799"/>
            <ac:spMk id="2" creationId="{8EB6798D-C107-46A4-F690-5DC74008C2A1}"/>
          </ac:spMkLst>
        </pc:spChg>
      </pc:sldChg>
      <pc:sldChg chg="modSp new mod">
        <pc:chgData name="Jenkins NS" userId="8bdba4d2-1367-40cf-ad35-f59b31261896" providerId="ADAL" clId="{3283B58E-3A8F-4EE1-8357-964394407204}" dt="2024-04-16T00:20:45.628" v="15"/>
        <pc:sldMkLst>
          <pc:docMk/>
          <pc:sldMk cId="935200556" sldId="1800"/>
        </pc:sldMkLst>
        <pc:spChg chg="mod">
          <ac:chgData name="Jenkins NS" userId="8bdba4d2-1367-40cf-ad35-f59b31261896" providerId="ADAL" clId="{3283B58E-3A8F-4EE1-8357-964394407204}" dt="2024-04-16T00:20:45.628" v="15"/>
          <ac:spMkLst>
            <pc:docMk/>
            <pc:sldMk cId="935200556" sldId="1800"/>
            <ac:spMk id="2" creationId="{929A803C-2F5C-064A-8649-102E8EDF78AF}"/>
          </ac:spMkLst>
        </pc:spChg>
      </pc:sldChg>
      <pc:sldChg chg="modSp new mod">
        <pc:chgData name="Jenkins NS" userId="8bdba4d2-1367-40cf-ad35-f59b31261896" providerId="ADAL" clId="{3283B58E-3A8F-4EE1-8357-964394407204}" dt="2024-04-16T00:20:55.816" v="17"/>
        <pc:sldMkLst>
          <pc:docMk/>
          <pc:sldMk cId="2724828102" sldId="1801"/>
        </pc:sldMkLst>
        <pc:spChg chg="mod">
          <ac:chgData name="Jenkins NS" userId="8bdba4d2-1367-40cf-ad35-f59b31261896" providerId="ADAL" clId="{3283B58E-3A8F-4EE1-8357-964394407204}" dt="2024-04-16T00:20:55.816" v="17"/>
          <ac:spMkLst>
            <pc:docMk/>
            <pc:sldMk cId="2724828102" sldId="1801"/>
            <ac:spMk id="2" creationId="{213E30E8-23E4-775A-F787-D3B83155D6ED}"/>
          </ac:spMkLst>
        </pc:spChg>
      </pc:sldChg>
      <pc:sldChg chg="modSp new mod">
        <pc:chgData name="Jenkins NS" userId="8bdba4d2-1367-40cf-ad35-f59b31261896" providerId="ADAL" clId="{3283B58E-3A8F-4EE1-8357-964394407204}" dt="2024-04-16T00:21:11.559" v="19"/>
        <pc:sldMkLst>
          <pc:docMk/>
          <pc:sldMk cId="1517863012" sldId="1802"/>
        </pc:sldMkLst>
        <pc:spChg chg="mod">
          <ac:chgData name="Jenkins NS" userId="8bdba4d2-1367-40cf-ad35-f59b31261896" providerId="ADAL" clId="{3283B58E-3A8F-4EE1-8357-964394407204}" dt="2024-04-16T00:21:11.559" v="19"/>
          <ac:spMkLst>
            <pc:docMk/>
            <pc:sldMk cId="1517863012" sldId="1802"/>
            <ac:spMk id="2" creationId="{E5E47D73-A74B-CEEE-0A81-CA7A00AABB76}"/>
          </ac:spMkLst>
        </pc:spChg>
      </pc:sldChg>
      <pc:sldChg chg="modSp new mod">
        <pc:chgData name="Jenkins NS" userId="8bdba4d2-1367-40cf-ad35-f59b31261896" providerId="ADAL" clId="{3283B58E-3A8F-4EE1-8357-964394407204}" dt="2024-04-16T00:21:34.420" v="22" actId="404"/>
        <pc:sldMkLst>
          <pc:docMk/>
          <pc:sldMk cId="664977648" sldId="1803"/>
        </pc:sldMkLst>
        <pc:spChg chg="mod">
          <ac:chgData name="Jenkins NS" userId="8bdba4d2-1367-40cf-ad35-f59b31261896" providerId="ADAL" clId="{3283B58E-3A8F-4EE1-8357-964394407204}" dt="2024-04-16T00:21:34.420" v="22" actId="404"/>
          <ac:spMkLst>
            <pc:docMk/>
            <pc:sldMk cId="664977648" sldId="1803"/>
            <ac:spMk id="2" creationId="{518BA090-3593-5E7C-F828-9648691BA8BA}"/>
          </ac:spMkLst>
        </pc:spChg>
      </pc:sldChg>
      <pc:sldChg chg="modSp new mod">
        <pc:chgData name="Jenkins NS" userId="8bdba4d2-1367-40cf-ad35-f59b31261896" providerId="ADAL" clId="{3283B58E-3A8F-4EE1-8357-964394407204}" dt="2024-04-16T00:21:52.520" v="26" actId="404"/>
        <pc:sldMkLst>
          <pc:docMk/>
          <pc:sldMk cId="1223899661" sldId="1804"/>
        </pc:sldMkLst>
        <pc:spChg chg="mod">
          <ac:chgData name="Jenkins NS" userId="8bdba4d2-1367-40cf-ad35-f59b31261896" providerId="ADAL" clId="{3283B58E-3A8F-4EE1-8357-964394407204}" dt="2024-04-16T00:21:52.520" v="26" actId="404"/>
          <ac:spMkLst>
            <pc:docMk/>
            <pc:sldMk cId="1223899661" sldId="1804"/>
            <ac:spMk id="2" creationId="{34CDE81F-A1C8-D1D4-FAAE-1A0E80B887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5:57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5:57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6:</a:t>
            </a:r>
            <a:r>
              <a:rPr lang="en-IN" sz="3200" dirty="0"/>
              <a:t>Customizing SharePoint Pages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6</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4872460"/>
          </a:xfrm>
        </p:spPr>
        <p:txBody>
          <a:bodyPr/>
          <a:lstStyle/>
          <a:p>
            <a:pPr marL="457200" indent="-457200">
              <a:buFont typeface="Wingdings" panose="05000000000000000000" pitchFamily="2" charset="2"/>
              <a:buChar char="§"/>
            </a:pPr>
            <a:r>
              <a:rPr lang="en-US" sz="2400" dirty="0"/>
              <a:t>Distinguishing between wiki pages and web part pages</a:t>
            </a:r>
          </a:p>
          <a:p>
            <a:pPr marL="457200" indent="-457200">
              <a:buFont typeface="Wingdings" panose="05000000000000000000" pitchFamily="2" charset="2"/>
              <a:buChar char="§"/>
            </a:pPr>
            <a:r>
              <a:rPr lang="en-US" sz="2400" dirty="0"/>
              <a:t>Create and edit site pages with metadata</a:t>
            </a:r>
          </a:p>
          <a:p>
            <a:pPr marL="457200" indent="-457200">
              <a:buFont typeface="Wingdings" panose="05000000000000000000" pitchFamily="2" charset="2"/>
              <a:buChar char="§"/>
            </a:pPr>
            <a:r>
              <a:rPr lang="en-US" sz="2400" dirty="0"/>
              <a:t>Format wiki pages</a:t>
            </a:r>
          </a:p>
          <a:p>
            <a:pPr marL="457200" indent="-457200">
              <a:buFont typeface="Wingdings" panose="05000000000000000000" pitchFamily="2" charset="2"/>
              <a:buChar char="§"/>
            </a:pPr>
            <a:r>
              <a:rPr lang="en-US" sz="2400" dirty="0"/>
              <a:t>Publish page layouts</a:t>
            </a:r>
          </a:p>
          <a:p>
            <a:pPr marL="457200" indent="-457200">
              <a:buFont typeface="Wingdings" panose="05000000000000000000" pitchFamily="2" charset="2"/>
              <a:buChar char="§"/>
            </a:pPr>
            <a:r>
              <a:rPr lang="en-US" sz="2400" dirty="0"/>
              <a:t>Tailor pages for different users</a:t>
            </a:r>
          </a:p>
          <a:p>
            <a:pPr marL="457200" indent="-457200">
              <a:buFont typeface="Wingdings" panose="05000000000000000000" pitchFamily="2" charset="2"/>
              <a:buChar char="§"/>
            </a:pPr>
            <a:r>
              <a:rPr lang="en-US" sz="2400" dirty="0"/>
              <a:t>Build page functionality into your site with SharePoint apps</a:t>
            </a:r>
          </a:p>
          <a:p>
            <a:pPr marL="457200" indent="-457200">
              <a:buFont typeface="Wingdings" panose="05000000000000000000" pitchFamily="2" charset="2"/>
              <a:buChar char="§"/>
            </a:pPr>
            <a:r>
              <a:rPr lang="en-US" sz="2400" dirty="0"/>
              <a:t>Roll up content across your sites using the Content Query Web Part</a:t>
            </a:r>
          </a:p>
          <a:p>
            <a:pPr marL="457200" indent="-457200">
              <a:buFont typeface="Wingdings" panose="05000000000000000000" pitchFamily="2" charset="2"/>
              <a:buChar char="§"/>
            </a:pPr>
            <a:r>
              <a:rPr lang="en-US" sz="2400" dirty="0"/>
              <a:t>Roll up information across your enterprise with the Content Search Web Part</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Customizing SharePoint Pages</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sz="3200" dirty="0"/>
              <a:t>Distinguishing between wiki pages and web part pages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sz="3200" dirty="0"/>
              <a:t>Create and edit site pages with metadata</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803C-2F5C-064A-8649-102E8EDF78AF}"/>
              </a:ext>
            </a:extLst>
          </p:cNvPr>
          <p:cNvSpPr>
            <a:spLocks noGrp="1"/>
          </p:cNvSpPr>
          <p:nvPr>
            <p:ph type="title"/>
          </p:nvPr>
        </p:nvSpPr>
        <p:spPr/>
        <p:txBody>
          <a:bodyPr/>
          <a:lstStyle/>
          <a:p>
            <a:r>
              <a:rPr lang="en-US" sz="3200" dirty="0"/>
              <a:t>Format wiki pages</a:t>
            </a:r>
            <a:br>
              <a:rPr lang="en-US" sz="3200" dirty="0"/>
            </a:br>
            <a:endParaRPr lang="en-IN" dirty="0"/>
          </a:p>
        </p:txBody>
      </p:sp>
      <p:sp>
        <p:nvSpPr>
          <p:cNvPr id="3" name="Text Placeholder 2">
            <a:extLst>
              <a:ext uri="{FF2B5EF4-FFF2-40B4-BE49-F238E27FC236}">
                <a16:creationId xmlns:a16="http://schemas.microsoft.com/office/drawing/2014/main" id="{74DA5D64-8E78-4821-8232-82C53B74CB1F}"/>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9352005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30E8-23E4-775A-F787-D3B83155D6ED}"/>
              </a:ext>
            </a:extLst>
          </p:cNvPr>
          <p:cNvSpPr>
            <a:spLocks noGrp="1"/>
          </p:cNvSpPr>
          <p:nvPr>
            <p:ph type="title"/>
          </p:nvPr>
        </p:nvSpPr>
        <p:spPr/>
        <p:txBody>
          <a:bodyPr/>
          <a:lstStyle/>
          <a:p>
            <a:r>
              <a:rPr lang="en-US" sz="3200" dirty="0"/>
              <a:t>Tailor pages for different users</a:t>
            </a:r>
            <a:br>
              <a:rPr lang="en-US" sz="3200" dirty="0"/>
            </a:br>
            <a:endParaRPr lang="en-IN" dirty="0"/>
          </a:p>
        </p:txBody>
      </p:sp>
      <p:sp>
        <p:nvSpPr>
          <p:cNvPr id="3" name="Text Placeholder 2">
            <a:extLst>
              <a:ext uri="{FF2B5EF4-FFF2-40B4-BE49-F238E27FC236}">
                <a16:creationId xmlns:a16="http://schemas.microsoft.com/office/drawing/2014/main" id="{73EEA0EA-8CF8-6F6B-B25D-83CA07CA28C2}"/>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27248281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7D73-A74B-CEEE-0A81-CA7A00AABB76}"/>
              </a:ext>
            </a:extLst>
          </p:cNvPr>
          <p:cNvSpPr>
            <a:spLocks noGrp="1"/>
          </p:cNvSpPr>
          <p:nvPr>
            <p:ph type="title"/>
          </p:nvPr>
        </p:nvSpPr>
        <p:spPr/>
        <p:txBody>
          <a:bodyPr/>
          <a:lstStyle/>
          <a:p>
            <a:r>
              <a:rPr lang="en-US" sz="3200" dirty="0"/>
              <a:t>Build page functionality into your site with SharePoint apps</a:t>
            </a:r>
            <a:br>
              <a:rPr lang="en-US" sz="3200" dirty="0"/>
            </a:br>
            <a:endParaRPr lang="en-IN" dirty="0"/>
          </a:p>
        </p:txBody>
      </p:sp>
      <p:sp>
        <p:nvSpPr>
          <p:cNvPr id="3" name="Text Placeholder 2">
            <a:extLst>
              <a:ext uri="{FF2B5EF4-FFF2-40B4-BE49-F238E27FC236}">
                <a16:creationId xmlns:a16="http://schemas.microsoft.com/office/drawing/2014/main" id="{3A7D4729-D035-0D55-6BDB-A69B6AECC5EB}"/>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15178630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A090-3593-5E7C-F828-9648691BA8BA}"/>
              </a:ext>
            </a:extLst>
          </p:cNvPr>
          <p:cNvSpPr>
            <a:spLocks noGrp="1"/>
          </p:cNvSpPr>
          <p:nvPr>
            <p:ph type="title"/>
          </p:nvPr>
        </p:nvSpPr>
        <p:spPr/>
        <p:txBody>
          <a:bodyPr/>
          <a:lstStyle/>
          <a:p>
            <a:r>
              <a:rPr lang="en-US" sz="2800" dirty="0"/>
              <a:t>Roll up content across your sites using the Content Query Web Part</a:t>
            </a:r>
            <a:br>
              <a:rPr lang="en-US" sz="3200" dirty="0"/>
            </a:br>
            <a:endParaRPr lang="en-IN" dirty="0"/>
          </a:p>
        </p:txBody>
      </p:sp>
      <p:sp>
        <p:nvSpPr>
          <p:cNvPr id="3" name="Text Placeholder 2">
            <a:extLst>
              <a:ext uri="{FF2B5EF4-FFF2-40B4-BE49-F238E27FC236}">
                <a16:creationId xmlns:a16="http://schemas.microsoft.com/office/drawing/2014/main" id="{BB9E8F06-D7E5-ECA4-2FF4-8F318A57C42B}"/>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6649776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E81F-A1C8-D1D4-FAAE-1A0E80B887C3}"/>
              </a:ext>
            </a:extLst>
          </p:cNvPr>
          <p:cNvSpPr>
            <a:spLocks noGrp="1"/>
          </p:cNvSpPr>
          <p:nvPr>
            <p:ph type="title"/>
          </p:nvPr>
        </p:nvSpPr>
        <p:spPr/>
        <p:txBody>
          <a:bodyPr/>
          <a:lstStyle/>
          <a:p>
            <a:r>
              <a:rPr lang="en-US" sz="2400" dirty="0"/>
              <a:t>Roll up information across your enterprise with the Content Search Web Part</a:t>
            </a:r>
            <a:br>
              <a:rPr lang="en-IN" sz="2400" dirty="0"/>
            </a:br>
            <a:endParaRPr lang="en-IN" sz="2400" dirty="0"/>
          </a:p>
        </p:txBody>
      </p:sp>
      <p:sp>
        <p:nvSpPr>
          <p:cNvPr id="3" name="Text Placeholder 2">
            <a:extLst>
              <a:ext uri="{FF2B5EF4-FFF2-40B4-BE49-F238E27FC236}">
                <a16:creationId xmlns:a16="http://schemas.microsoft.com/office/drawing/2014/main" id="{CB3B7202-948D-BB16-AB40-E88022AC19F4}"/>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1223899661"/>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3315</TotalTime>
  <Words>177</Words>
  <Application>Microsoft Office PowerPoint</Application>
  <PresentationFormat>Widescreen</PresentationFormat>
  <Paragraphs>23</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Segoe UI</vt:lpstr>
      <vt:lpstr>Segoe UI Light</vt:lpstr>
      <vt:lpstr>Segoe UI Semibold</vt:lpstr>
      <vt:lpstr>Wingdings</vt:lpstr>
      <vt:lpstr>Microsoft Power Platform Template</vt:lpstr>
      <vt:lpstr>Module 6:Customizing SharePoint Pages</vt:lpstr>
      <vt:lpstr>Module 6</vt:lpstr>
      <vt:lpstr>Distinguishing between wiki pages and web part pages</vt:lpstr>
      <vt:lpstr>Create and edit site pages with metadata</vt:lpstr>
      <vt:lpstr>Format wiki pages </vt:lpstr>
      <vt:lpstr>Tailor pages for different users </vt:lpstr>
      <vt:lpstr>Build page functionality into your site with SharePoint apps </vt:lpstr>
      <vt:lpstr>Roll up content across your sites using the Content Query Web Part </vt:lpstr>
      <vt:lpstr>Roll up information across your enterprise with the Content Search Web Part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2024-04-16T00:27:46Z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