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9"/>
  </p:notesMasterIdLst>
  <p:handoutMasterIdLst>
    <p:handoutMasterId r:id="rId20"/>
  </p:handoutMasterIdLst>
  <p:sldIdLst>
    <p:sldId id="1721" r:id="rId5"/>
    <p:sldId id="1787" r:id="rId6"/>
    <p:sldId id="1798" r:id="rId7"/>
    <p:sldId id="1799" r:id="rId8"/>
    <p:sldId id="1800" r:id="rId9"/>
    <p:sldId id="1801" r:id="rId10"/>
    <p:sldId id="1802" r:id="rId11"/>
    <p:sldId id="1803" r:id="rId12"/>
    <p:sldId id="1804" r:id="rId13"/>
    <p:sldId id="1805" r:id="rId14"/>
    <p:sldId id="1806" r:id="rId15"/>
    <p:sldId id="1807" r:id="rId16"/>
    <p:sldId id="1808" r:id="rId17"/>
    <p:sldId id="1786"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A8BA9-85B6-40C0-9FA7-EC9381E8CD25}" v="3" dt="2024-04-16T00:24:09.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2ADA8BA9-85B6-40C0-9FA7-EC9381E8CD25}"/>
    <pc:docChg chg="addSld delSld modSld">
      <pc:chgData name="Jenkins NS" userId="8bdba4d2-1367-40cf-ad35-f59b31261896" providerId="ADAL" clId="{2ADA8BA9-85B6-40C0-9FA7-EC9381E8CD25}" dt="2024-04-16T00:28:01.158" v="36" actId="20577"/>
      <pc:docMkLst>
        <pc:docMk/>
      </pc:docMkLst>
      <pc:sldChg chg="modSp mod">
        <pc:chgData name="Jenkins NS" userId="8bdba4d2-1367-40cf-ad35-f59b31261896" providerId="ADAL" clId="{2ADA8BA9-85B6-40C0-9FA7-EC9381E8CD25}" dt="2024-04-16T00:27:55.640" v="34" actId="20577"/>
        <pc:sldMkLst>
          <pc:docMk/>
          <pc:sldMk cId="2207846016" sldId="1721"/>
        </pc:sldMkLst>
        <pc:spChg chg="mod">
          <ac:chgData name="Jenkins NS" userId="8bdba4d2-1367-40cf-ad35-f59b31261896" providerId="ADAL" clId="{2ADA8BA9-85B6-40C0-9FA7-EC9381E8CD25}" dt="2024-04-16T00:27:55.640" v="34" actId="20577"/>
          <ac:spMkLst>
            <pc:docMk/>
            <pc:sldMk cId="2207846016" sldId="1721"/>
            <ac:spMk id="2" creationId="{14E9BD13-1407-45B7-B725-D41AAC05BF6D}"/>
          </ac:spMkLst>
        </pc:spChg>
      </pc:sldChg>
      <pc:sldChg chg="modSp mod">
        <pc:chgData name="Jenkins NS" userId="8bdba4d2-1367-40cf-ad35-f59b31261896" providerId="ADAL" clId="{2ADA8BA9-85B6-40C0-9FA7-EC9381E8CD25}" dt="2024-04-16T00:28:01.158" v="36" actId="20577"/>
        <pc:sldMkLst>
          <pc:docMk/>
          <pc:sldMk cId="1502623397" sldId="1787"/>
        </pc:sldMkLst>
        <pc:spChg chg="mod">
          <ac:chgData name="Jenkins NS" userId="8bdba4d2-1367-40cf-ad35-f59b31261896" providerId="ADAL" clId="{2ADA8BA9-85B6-40C0-9FA7-EC9381E8CD25}" dt="2024-04-16T00:28:01.158" v="36" actId="20577"/>
          <ac:spMkLst>
            <pc:docMk/>
            <pc:sldMk cId="1502623397" sldId="1787"/>
            <ac:spMk id="21" creationId="{F0A56F51-4A3E-CFFD-1B72-BBAEC6DBC445}"/>
          </ac:spMkLst>
        </pc:spChg>
        <pc:spChg chg="mod">
          <ac:chgData name="Jenkins NS" userId="8bdba4d2-1367-40cf-ad35-f59b31261896" providerId="ADAL" clId="{2ADA8BA9-85B6-40C0-9FA7-EC9381E8CD25}" dt="2024-04-16T00:23:49.318" v="11" actId="14100"/>
          <ac:spMkLst>
            <pc:docMk/>
            <pc:sldMk cId="1502623397" sldId="1787"/>
            <ac:spMk id="22" creationId="{D88E0093-70AB-B213-4139-79A142731C8D}"/>
          </ac:spMkLst>
        </pc:spChg>
        <pc:spChg chg="mod">
          <ac:chgData name="Jenkins NS" userId="8bdba4d2-1367-40cf-ad35-f59b31261896" providerId="ADAL" clId="{2ADA8BA9-85B6-40C0-9FA7-EC9381E8CD25}" dt="2024-04-16T00:23:04.961" v="8" actId="207"/>
          <ac:spMkLst>
            <pc:docMk/>
            <pc:sldMk cId="1502623397" sldId="1787"/>
            <ac:spMk id="26" creationId="{A5B17090-EB99-7A66-535F-C01C424C78E9}"/>
          </ac:spMkLst>
        </pc:spChg>
      </pc:sldChg>
      <pc:sldChg chg="modSp mod">
        <pc:chgData name="Jenkins NS" userId="8bdba4d2-1367-40cf-ad35-f59b31261896" providerId="ADAL" clId="{2ADA8BA9-85B6-40C0-9FA7-EC9381E8CD25}" dt="2024-04-16T00:24:27.892" v="16"/>
        <pc:sldMkLst>
          <pc:docMk/>
          <pc:sldMk cId="2140756581" sldId="1798"/>
        </pc:sldMkLst>
        <pc:spChg chg="mod">
          <ac:chgData name="Jenkins NS" userId="8bdba4d2-1367-40cf-ad35-f59b31261896" providerId="ADAL" clId="{2ADA8BA9-85B6-40C0-9FA7-EC9381E8CD25}" dt="2024-04-16T00:24:27.892" v="16"/>
          <ac:spMkLst>
            <pc:docMk/>
            <pc:sldMk cId="2140756581" sldId="1798"/>
            <ac:spMk id="2" creationId="{AEDC7849-7A1D-9C20-074C-419D14118140}"/>
          </ac:spMkLst>
        </pc:spChg>
      </pc:sldChg>
      <pc:sldChg chg="modSp mod">
        <pc:chgData name="Jenkins NS" userId="8bdba4d2-1367-40cf-ad35-f59b31261896" providerId="ADAL" clId="{2ADA8BA9-85B6-40C0-9FA7-EC9381E8CD25}" dt="2024-04-16T00:24:35.551" v="17"/>
        <pc:sldMkLst>
          <pc:docMk/>
          <pc:sldMk cId="4279919063" sldId="1799"/>
        </pc:sldMkLst>
        <pc:spChg chg="mod">
          <ac:chgData name="Jenkins NS" userId="8bdba4d2-1367-40cf-ad35-f59b31261896" providerId="ADAL" clId="{2ADA8BA9-85B6-40C0-9FA7-EC9381E8CD25}" dt="2024-04-16T00:24:35.551" v="17"/>
          <ac:spMkLst>
            <pc:docMk/>
            <pc:sldMk cId="4279919063" sldId="1799"/>
            <ac:spMk id="2" creationId="{8EB6798D-C107-46A4-F690-5DC74008C2A1}"/>
          </ac:spMkLst>
        </pc:spChg>
      </pc:sldChg>
      <pc:sldChg chg="modSp add mod">
        <pc:chgData name="Jenkins NS" userId="8bdba4d2-1367-40cf-ad35-f59b31261896" providerId="ADAL" clId="{2ADA8BA9-85B6-40C0-9FA7-EC9381E8CD25}" dt="2024-04-16T00:24:42.500" v="18"/>
        <pc:sldMkLst>
          <pc:docMk/>
          <pc:sldMk cId="3448786663" sldId="1800"/>
        </pc:sldMkLst>
        <pc:spChg chg="mod">
          <ac:chgData name="Jenkins NS" userId="8bdba4d2-1367-40cf-ad35-f59b31261896" providerId="ADAL" clId="{2ADA8BA9-85B6-40C0-9FA7-EC9381E8CD25}" dt="2024-04-16T00:24:42.500" v="18"/>
          <ac:spMkLst>
            <pc:docMk/>
            <pc:sldMk cId="3448786663" sldId="1800"/>
            <ac:spMk id="2" creationId="{AEDC7849-7A1D-9C20-074C-419D14118140}"/>
          </ac:spMkLst>
        </pc:spChg>
      </pc:sldChg>
      <pc:sldChg chg="modSp add mod">
        <pc:chgData name="Jenkins NS" userId="8bdba4d2-1367-40cf-ad35-f59b31261896" providerId="ADAL" clId="{2ADA8BA9-85B6-40C0-9FA7-EC9381E8CD25}" dt="2024-04-16T00:24:51.395" v="19"/>
        <pc:sldMkLst>
          <pc:docMk/>
          <pc:sldMk cId="3157166845" sldId="1801"/>
        </pc:sldMkLst>
        <pc:spChg chg="mod">
          <ac:chgData name="Jenkins NS" userId="8bdba4d2-1367-40cf-ad35-f59b31261896" providerId="ADAL" clId="{2ADA8BA9-85B6-40C0-9FA7-EC9381E8CD25}" dt="2024-04-16T00:24:51.395" v="19"/>
          <ac:spMkLst>
            <pc:docMk/>
            <pc:sldMk cId="3157166845" sldId="1801"/>
            <ac:spMk id="2" creationId="{8EB6798D-C107-46A4-F690-5DC74008C2A1}"/>
          </ac:spMkLst>
        </pc:spChg>
      </pc:sldChg>
      <pc:sldChg chg="modSp add mod">
        <pc:chgData name="Jenkins NS" userId="8bdba4d2-1367-40cf-ad35-f59b31261896" providerId="ADAL" clId="{2ADA8BA9-85B6-40C0-9FA7-EC9381E8CD25}" dt="2024-04-16T00:25:00.388" v="21" actId="20577"/>
        <pc:sldMkLst>
          <pc:docMk/>
          <pc:sldMk cId="2718616577" sldId="1802"/>
        </pc:sldMkLst>
        <pc:spChg chg="mod">
          <ac:chgData name="Jenkins NS" userId="8bdba4d2-1367-40cf-ad35-f59b31261896" providerId="ADAL" clId="{2ADA8BA9-85B6-40C0-9FA7-EC9381E8CD25}" dt="2024-04-16T00:25:00.388" v="21" actId="20577"/>
          <ac:spMkLst>
            <pc:docMk/>
            <pc:sldMk cId="2718616577" sldId="1802"/>
            <ac:spMk id="2" creationId="{AEDC7849-7A1D-9C20-074C-419D14118140}"/>
          </ac:spMkLst>
        </pc:spChg>
      </pc:sldChg>
      <pc:sldChg chg="modSp add mod">
        <pc:chgData name="Jenkins NS" userId="8bdba4d2-1367-40cf-ad35-f59b31261896" providerId="ADAL" clId="{2ADA8BA9-85B6-40C0-9FA7-EC9381E8CD25}" dt="2024-04-16T00:25:08.282" v="22"/>
        <pc:sldMkLst>
          <pc:docMk/>
          <pc:sldMk cId="1691331997" sldId="1803"/>
        </pc:sldMkLst>
        <pc:spChg chg="mod">
          <ac:chgData name="Jenkins NS" userId="8bdba4d2-1367-40cf-ad35-f59b31261896" providerId="ADAL" clId="{2ADA8BA9-85B6-40C0-9FA7-EC9381E8CD25}" dt="2024-04-16T00:25:08.282" v="22"/>
          <ac:spMkLst>
            <pc:docMk/>
            <pc:sldMk cId="1691331997" sldId="1803"/>
            <ac:spMk id="2" creationId="{8EB6798D-C107-46A4-F690-5DC74008C2A1}"/>
          </ac:spMkLst>
        </pc:spChg>
      </pc:sldChg>
      <pc:sldChg chg="modSp add mod">
        <pc:chgData name="Jenkins NS" userId="8bdba4d2-1367-40cf-ad35-f59b31261896" providerId="ADAL" clId="{2ADA8BA9-85B6-40C0-9FA7-EC9381E8CD25}" dt="2024-04-16T00:25:20.036" v="24" actId="20577"/>
        <pc:sldMkLst>
          <pc:docMk/>
          <pc:sldMk cId="3332462525" sldId="1804"/>
        </pc:sldMkLst>
        <pc:spChg chg="mod">
          <ac:chgData name="Jenkins NS" userId="8bdba4d2-1367-40cf-ad35-f59b31261896" providerId="ADAL" clId="{2ADA8BA9-85B6-40C0-9FA7-EC9381E8CD25}" dt="2024-04-16T00:25:20.036" v="24" actId="20577"/>
          <ac:spMkLst>
            <pc:docMk/>
            <pc:sldMk cId="3332462525" sldId="1804"/>
            <ac:spMk id="2" creationId="{AEDC7849-7A1D-9C20-074C-419D14118140}"/>
          </ac:spMkLst>
        </pc:spChg>
      </pc:sldChg>
      <pc:sldChg chg="modSp add mod">
        <pc:chgData name="Jenkins NS" userId="8bdba4d2-1367-40cf-ad35-f59b31261896" providerId="ADAL" clId="{2ADA8BA9-85B6-40C0-9FA7-EC9381E8CD25}" dt="2024-04-16T00:25:30.754" v="25"/>
        <pc:sldMkLst>
          <pc:docMk/>
          <pc:sldMk cId="2098287487" sldId="1805"/>
        </pc:sldMkLst>
        <pc:spChg chg="mod">
          <ac:chgData name="Jenkins NS" userId="8bdba4d2-1367-40cf-ad35-f59b31261896" providerId="ADAL" clId="{2ADA8BA9-85B6-40C0-9FA7-EC9381E8CD25}" dt="2024-04-16T00:25:30.754" v="25"/>
          <ac:spMkLst>
            <pc:docMk/>
            <pc:sldMk cId="2098287487" sldId="1805"/>
            <ac:spMk id="2" creationId="{8EB6798D-C107-46A4-F690-5DC74008C2A1}"/>
          </ac:spMkLst>
        </pc:spChg>
      </pc:sldChg>
      <pc:sldChg chg="modSp add mod">
        <pc:chgData name="Jenkins NS" userId="8bdba4d2-1367-40cf-ad35-f59b31261896" providerId="ADAL" clId="{2ADA8BA9-85B6-40C0-9FA7-EC9381E8CD25}" dt="2024-04-16T00:25:38.518" v="26"/>
        <pc:sldMkLst>
          <pc:docMk/>
          <pc:sldMk cId="1243945580" sldId="1806"/>
        </pc:sldMkLst>
        <pc:spChg chg="mod">
          <ac:chgData name="Jenkins NS" userId="8bdba4d2-1367-40cf-ad35-f59b31261896" providerId="ADAL" clId="{2ADA8BA9-85B6-40C0-9FA7-EC9381E8CD25}" dt="2024-04-16T00:25:38.518" v="26"/>
          <ac:spMkLst>
            <pc:docMk/>
            <pc:sldMk cId="1243945580" sldId="1806"/>
            <ac:spMk id="2" creationId="{AEDC7849-7A1D-9C20-074C-419D14118140}"/>
          </ac:spMkLst>
        </pc:spChg>
      </pc:sldChg>
      <pc:sldChg chg="modSp add mod">
        <pc:chgData name="Jenkins NS" userId="8bdba4d2-1367-40cf-ad35-f59b31261896" providerId="ADAL" clId="{2ADA8BA9-85B6-40C0-9FA7-EC9381E8CD25}" dt="2024-04-16T00:25:47.159" v="27"/>
        <pc:sldMkLst>
          <pc:docMk/>
          <pc:sldMk cId="4250126108" sldId="1807"/>
        </pc:sldMkLst>
        <pc:spChg chg="mod">
          <ac:chgData name="Jenkins NS" userId="8bdba4d2-1367-40cf-ad35-f59b31261896" providerId="ADAL" clId="{2ADA8BA9-85B6-40C0-9FA7-EC9381E8CD25}" dt="2024-04-16T00:25:47.159" v="27"/>
          <ac:spMkLst>
            <pc:docMk/>
            <pc:sldMk cId="4250126108" sldId="1807"/>
            <ac:spMk id="2" creationId="{8EB6798D-C107-46A4-F690-5DC74008C2A1}"/>
          </ac:spMkLst>
        </pc:spChg>
      </pc:sldChg>
      <pc:sldChg chg="modSp add mod">
        <pc:chgData name="Jenkins NS" userId="8bdba4d2-1367-40cf-ad35-f59b31261896" providerId="ADAL" clId="{2ADA8BA9-85B6-40C0-9FA7-EC9381E8CD25}" dt="2024-04-16T00:25:54.858" v="28"/>
        <pc:sldMkLst>
          <pc:docMk/>
          <pc:sldMk cId="2251321877" sldId="1808"/>
        </pc:sldMkLst>
        <pc:spChg chg="mod">
          <ac:chgData name="Jenkins NS" userId="8bdba4d2-1367-40cf-ad35-f59b31261896" providerId="ADAL" clId="{2ADA8BA9-85B6-40C0-9FA7-EC9381E8CD25}" dt="2024-04-16T00:25:54.858" v="28"/>
          <ac:spMkLst>
            <pc:docMk/>
            <pc:sldMk cId="2251321877" sldId="1808"/>
            <ac:spMk id="2" creationId="{AEDC7849-7A1D-9C20-074C-419D14118140}"/>
          </ac:spMkLst>
        </pc:spChg>
      </pc:sldChg>
      <pc:sldChg chg="add del">
        <pc:chgData name="Jenkins NS" userId="8bdba4d2-1367-40cf-ad35-f59b31261896" providerId="ADAL" clId="{2ADA8BA9-85B6-40C0-9FA7-EC9381E8CD25}" dt="2024-04-16T00:24:11.315" v="15" actId="47"/>
        <pc:sldMkLst>
          <pc:docMk/>
          <pc:sldMk cId="3859508175" sldId="1809"/>
        </pc:sldMkLst>
      </pc:sld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4/16/2024 5:57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4/16/2024 5:57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968192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789619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885248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653784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62203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7:</a:t>
            </a:r>
            <a:r>
              <a:rPr lang="en-IN" sz="3200" dirty="0"/>
              <a:t>Managing Enterprise Content</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Establish an enterprise taxonomy with Managed Metadata</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20982874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dirty="0"/>
              <a:t>Set up Managed Metadata Service</a:t>
            </a:r>
            <a:endParaRPr lang="en-IN"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39455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Create term sets with the Term Store</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42501261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dirty="0"/>
              <a:t>Add Managed Metadata columns to list and library apps.</a:t>
            </a:r>
            <a:endParaRPr lang="en-IN"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13218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7</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09"/>
            <a:ext cx="8381570" cy="5228401"/>
          </a:xfrm>
        </p:spPr>
        <p:txBody>
          <a:bodyPr/>
          <a:lstStyle/>
          <a:p>
            <a:pPr marL="457200" indent="-457200">
              <a:buFont typeface="Wingdings" panose="05000000000000000000" pitchFamily="2" charset="2"/>
              <a:buChar char="§"/>
            </a:pPr>
            <a:r>
              <a:rPr lang="en-IN" sz="2400" dirty="0"/>
              <a:t>Centralizing metadata with site columns</a:t>
            </a:r>
          </a:p>
          <a:p>
            <a:pPr marL="457200" indent="-457200">
              <a:buFont typeface="Wingdings" panose="05000000000000000000" pitchFamily="2" charset="2"/>
              <a:buChar char="§"/>
            </a:pPr>
            <a:r>
              <a:rPr lang="en-IN" sz="2400" dirty="0"/>
              <a:t>Define information records.</a:t>
            </a:r>
          </a:p>
          <a:p>
            <a:pPr marL="457200" indent="-457200">
              <a:buFont typeface="Wingdings" panose="05000000000000000000" pitchFamily="2" charset="2"/>
              <a:buChar char="§"/>
            </a:pPr>
            <a:r>
              <a:rPr lang="en-IN" sz="2400" dirty="0"/>
              <a:t>Standardize content with templates.</a:t>
            </a:r>
          </a:p>
          <a:p>
            <a:pPr marL="457200" indent="-457200">
              <a:buFont typeface="Wingdings" panose="05000000000000000000" pitchFamily="2" charset="2"/>
              <a:buChar char="§"/>
            </a:pPr>
            <a:r>
              <a:rPr lang="en-IN" sz="2400" dirty="0"/>
              <a:t>Create organization-wide metadata.</a:t>
            </a:r>
          </a:p>
          <a:p>
            <a:pPr marL="457200" indent="-457200">
              <a:buFont typeface="Wingdings" panose="05000000000000000000" pitchFamily="2" charset="2"/>
              <a:buChar char="§"/>
            </a:pPr>
            <a:r>
              <a:rPr lang="en-IN" sz="2400" dirty="0"/>
              <a:t>Define taxonomy.</a:t>
            </a:r>
          </a:p>
          <a:p>
            <a:pPr marL="457200" indent="-457200">
              <a:buFont typeface="Wingdings" panose="05000000000000000000" pitchFamily="2" charset="2"/>
              <a:buChar char="§"/>
            </a:pPr>
            <a:r>
              <a:rPr lang="en-IN" sz="2400" dirty="0"/>
              <a:t>Centralize metadata for reuse across sites and the enterprise.</a:t>
            </a:r>
          </a:p>
          <a:p>
            <a:pPr marL="457200" indent="-457200">
              <a:buFont typeface="Wingdings" panose="05000000000000000000" pitchFamily="2" charset="2"/>
              <a:buChar char="§"/>
            </a:pPr>
            <a:r>
              <a:rPr lang="en-IN" sz="2400" dirty="0"/>
              <a:t>Establish external content types.</a:t>
            </a:r>
          </a:p>
          <a:p>
            <a:pPr marL="457200" indent="-457200">
              <a:buFont typeface="Wingdings" panose="05000000000000000000" pitchFamily="2" charset="2"/>
              <a:buChar char="§"/>
            </a:pPr>
            <a:r>
              <a:rPr lang="en-IN" sz="2400" dirty="0"/>
              <a:t>Establish an enterprise taxonomy with Managed Metadata</a:t>
            </a:r>
          </a:p>
          <a:p>
            <a:pPr marL="457200" indent="-457200">
              <a:buFont typeface="Wingdings" panose="05000000000000000000" pitchFamily="2" charset="2"/>
              <a:buChar char="§"/>
            </a:pPr>
            <a:r>
              <a:rPr lang="en-IN" sz="2400" dirty="0"/>
              <a:t>Set up Managed Metadata Service</a:t>
            </a:r>
          </a:p>
          <a:p>
            <a:pPr marL="457200" indent="-457200">
              <a:buFont typeface="Wingdings" panose="05000000000000000000" pitchFamily="2" charset="2"/>
              <a:buChar char="§"/>
            </a:pPr>
            <a:r>
              <a:rPr lang="en-IN" sz="2400" dirty="0"/>
              <a:t>Create term sets with the Term Store</a:t>
            </a:r>
          </a:p>
          <a:p>
            <a:pPr marL="457200" indent="-457200">
              <a:buFont typeface="Wingdings" panose="05000000000000000000" pitchFamily="2" charset="2"/>
              <a:buChar char="§"/>
            </a:pPr>
            <a:r>
              <a:rPr lang="en-IN" sz="2400" dirty="0"/>
              <a:t>Add Managed Metadata columns to list and library apps.</a:t>
            </a:r>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sz="3200" dirty="0">
                <a:solidFill>
                  <a:schemeClr val="tx1"/>
                </a:solidFill>
              </a:rPr>
              <a:t>Managing Enterprise Content</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dirty="0"/>
              <a:t>Centralizing metadata with site columns</a:t>
            </a:r>
            <a:endParaRPr lang="en-IN"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Define information records.</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42799190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dirty="0"/>
              <a:t>Standardize content with templates.</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87866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Create organization-wide metadata.</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31571668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dirty="0"/>
              <a:t>Define taxonomy</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861657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Centralize metadata for reuse across sites and the enterprise.</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16913319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dirty="0"/>
              <a:t>Establish content types.</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2462525"/>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3.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3316</TotalTime>
  <Words>395</Words>
  <Application>Microsoft Office PowerPoint</Application>
  <PresentationFormat>Widescreen</PresentationFormat>
  <Paragraphs>45</Paragraphs>
  <Slides>14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Consolas</vt:lpstr>
      <vt:lpstr>Segoe UI</vt:lpstr>
      <vt:lpstr>Segoe UI Light</vt:lpstr>
      <vt:lpstr>Segoe UI Semibold</vt:lpstr>
      <vt:lpstr>Wingdings</vt:lpstr>
      <vt:lpstr>Microsoft Power Platform Template</vt:lpstr>
      <vt:lpstr>Module 7:Managing Enterprise Content</vt:lpstr>
      <vt:lpstr>Module 7</vt:lpstr>
      <vt:lpstr>Centralizing metadata with site columns</vt:lpstr>
      <vt:lpstr>Define information records.</vt:lpstr>
      <vt:lpstr>Standardize content with templates.</vt:lpstr>
      <vt:lpstr>Create organization-wide metadata.</vt:lpstr>
      <vt:lpstr>Define taxonomy</vt:lpstr>
      <vt:lpstr>Centralize metadata for reuse across sites and the enterprise.</vt:lpstr>
      <vt:lpstr>Establish content types.</vt:lpstr>
      <vt:lpstr>Establish an enterprise taxonomy with Managed Metadata</vt:lpstr>
      <vt:lpstr>Set up Managed Metadata Service</vt:lpstr>
      <vt:lpstr>Create term sets with the Term Store</vt:lpstr>
      <vt:lpstr>Add Managed Metadata columns to list and library apps.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2024-04-16T00:28:11Z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