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13"/>
  </p:notesMasterIdLst>
  <p:handoutMasterIdLst>
    <p:handoutMasterId r:id="rId14"/>
  </p:handoutMasterIdLst>
  <p:sldIdLst>
    <p:sldId id="1721" r:id="rId5"/>
    <p:sldId id="1787" r:id="rId6"/>
    <p:sldId id="1798" r:id="rId7"/>
    <p:sldId id="1799" r:id="rId8"/>
    <p:sldId id="1800" r:id="rId9"/>
    <p:sldId id="1801" r:id="rId10"/>
    <p:sldId id="1802" r:id="rId11"/>
    <p:sldId id="1786" r:id="rId1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2774"/>
    <a:srgbClr val="243A5E"/>
    <a:srgbClr val="7B6507"/>
    <a:srgbClr val="0B556A"/>
    <a:srgbClr val="0066FF"/>
    <a:srgbClr val="F2C811"/>
    <a:srgbClr val="3C3C41"/>
    <a:srgbClr val="4BCBEE"/>
    <a:srgbClr val="1392B4"/>
    <a:srgbClr val="59B4D9"/>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8582B0-53A1-47C4-8D8B-680E1AF7CD6F}" v="2" dt="2024-04-16T00:40:07.4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81171" autoAdjust="0"/>
  </p:normalViewPr>
  <p:slideViewPr>
    <p:cSldViewPr snapToGrid="0">
      <p:cViewPr varScale="1">
        <p:scale>
          <a:sx n="78" d="100"/>
          <a:sy n="78" d="100"/>
        </p:scale>
        <p:origin x="546" y="51"/>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334" y="6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kins NS" userId="8bdba4d2-1367-40cf-ad35-f59b31261896" providerId="ADAL" clId="{C7FA82FC-EBBB-4089-9713-4914E052943B}"/>
    <pc:docChg chg="custSel addSld delSld modSld">
      <pc:chgData name="Jenkins NS" userId="8bdba4d2-1367-40cf-ad35-f59b31261896" providerId="ADAL" clId="{C7FA82FC-EBBB-4089-9713-4914E052943B}" dt="2024-04-15T03:25:57.214" v="64" actId="20577"/>
      <pc:docMkLst>
        <pc:docMk/>
      </pc:docMkLst>
      <pc:sldChg chg="modSp mod">
        <pc:chgData name="Jenkins NS" userId="8bdba4d2-1367-40cf-ad35-f59b31261896" providerId="ADAL" clId="{C7FA82FC-EBBB-4089-9713-4914E052943B}" dt="2024-04-15T03:24:15.349" v="4" actId="108"/>
        <pc:sldMkLst>
          <pc:docMk/>
          <pc:sldMk cId="2207846016" sldId="1721"/>
        </pc:sldMkLst>
        <pc:spChg chg="mod">
          <ac:chgData name="Jenkins NS" userId="8bdba4d2-1367-40cf-ad35-f59b31261896" providerId="ADAL" clId="{C7FA82FC-EBBB-4089-9713-4914E052943B}" dt="2024-04-15T03:24:15.349" v="4" actId="108"/>
          <ac:spMkLst>
            <pc:docMk/>
            <pc:sldMk cId="2207846016" sldId="1721"/>
            <ac:spMk id="2" creationId="{14E9BD13-1407-45B7-B725-D41AAC05BF6D}"/>
          </ac:spMkLst>
        </pc:spChg>
      </pc:sldChg>
      <pc:sldChg chg="modSp mod">
        <pc:chgData name="Jenkins NS" userId="8bdba4d2-1367-40cf-ad35-f59b31261896" providerId="ADAL" clId="{C7FA82FC-EBBB-4089-9713-4914E052943B}" dt="2024-04-15T03:25:10.466" v="10"/>
        <pc:sldMkLst>
          <pc:docMk/>
          <pc:sldMk cId="1502623397" sldId="1787"/>
        </pc:sldMkLst>
        <pc:spChg chg="mod">
          <ac:chgData name="Jenkins NS" userId="8bdba4d2-1367-40cf-ad35-f59b31261896" providerId="ADAL" clId="{C7FA82FC-EBBB-4089-9713-4914E052943B}" dt="2024-04-15T03:24:33.666" v="8" actId="20577"/>
          <ac:spMkLst>
            <pc:docMk/>
            <pc:sldMk cId="1502623397" sldId="1787"/>
            <ac:spMk id="21" creationId="{F0A56F51-4A3E-CFFD-1B72-BBAEC6DBC445}"/>
          </ac:spMkLst>
        </pc:spChg>
        <pc:spChg chg="mod">
          <ac:chgData name="Jenkins NS" userId="8bdba4d2-1367-40cf-ad35-f59b31261896" providerId="ADAL" clId="{C7FA82FC-EBBB-4089-9713-4914E052943B}" dt="2024-04-15T03:25:10.466" v="10"/>
          <ac:spMkLst>
            <pc:docMk/>
            <pc:sldMk cId="1502623397" sldId="1787"/>
            <ac:spMk id="22" creationId="{D88E0093-70AB-B213-4139-79A142731C8D}"/>
          </ac:spMkLst>
        </pc:spChg>
        <pc:spChg chg="mod">
          <ac:chgData name="Jenkins NS" userId="8bdba4d2-1367-40cf-ad35-f59b31261896" providerId="ADAL" clId="{C7FA82FC-EBBB-4089-9713-4914E052943B}" dt="2024-04-15T03:24:31.461" v="6" actId="207"/>
          <ac:spMkLst>
            <pc:docMk/>
            <pc:sldMk cId="1502623397" sldId="1787"/>
            <ac:spMk id="26" creationId="{A5B17090-EB99-7A66-535F-C01C424C78E9}"/>
          </ac:spMkLst>
        </pc:spChg>
      </pc:sldChg>
      <pc:sldChg chg="del">
        <pc:chgData name="Jenkins NS" userId="8bdba4d2-1367-40cf-ad35-f59b31261896" providerId="ADAL" clId="{C7FA82FC-EBBB-4089-9713-4914E052943B}" dt="2024-04-15T03:25:20.728" v="11" actId="47"/>
        <pc:sldMkLst>
          <pc:docMk/>
          <pc:sldMk cId="902426433" sldId="1788"/>
        </pc:sldMkLst>
      </pc:sldChg>
      <pc:sldChg chg="del">
        <pc:chgData name="Jenkins NS" userId="8bdba4d2-1367-40cf-ad35-f59b31261896" providerId="ADAL" clId="{C7FA82FC-EBBB-4089-9713-4914E052943B}" dt="2024-04-15T03:25:20.728" v="11" actId="47"/>
        <pc:sldMkLst>
          <pc:docMk/>
          <pc:sldMk cId="3745382708" sldId="1789"/>
        </pc:sldMkLst>
      </pc:sldChg>
      <pc:sldChg chg="del">
        <pc:chgData name="Jenkins NS" userId="8bdba4d2-1367-40cf-ad35-f59b31261896" providerId="ADAL" clId="{C7FA82FC-EBBB-4089-9713-4914E052943B}" dt="2024-04-15T03:25:20.728" v="11" actId="47"/>
        <pc:sldMkLst>
          <pc:docMk/>
          <pc:sldMk cId="3734627612" sldId="1790"/>
        </pc:sldMkLst>
      </pc:sldChg>
      <pc:sldChg chg="del">
        <pc:chgData name="Jenkins NS" userId="8bdba4d2-1367-40cf-ad35-f59b31261896" providerId="ADAL" clId="{C7FA82FC-EBBB-4089-9713-4914E052943B}" dt="2024-04-15T03:25:20.728" v="11" actId="47"/>
        <pc:sldMkLst>
          <pc:docMk/>
          <pc:sldMk cId="577027771" sldId="1791"/>
        </pc:sldMkLst>
      </pc:sldChg>
      <pc:sldChg chg="del">
        <pc:chgData name="Jenkins NS" userId="8bdba4d2-1367-40cf-ad35-f59b31261896" providerId="ADAL" clId="{C7FA82FC-EBBB-4089-9713-4914E052943B}" dt="2024-04-15T03:25:20.728" v="11" actId="47"/>
        <pc:sldMkLst>
          <pc:docMk/>
          <pc:sldMk cId="2407061250" sldId="1792"/>
        </pc:sldMkLst>
      </pc:sldChg>
      <pc:sldChg chg="del">
        <pc:chgData name="Jenkins NS" userId="8bdba4d2-1367-40cf-ad35-f59b31261896" providerId="ADAL" clId="{C7FA82FC-EBBB-4089-9713-4914E052943B}" dt="2024-04-15T03:25:20.728" v="11" actId="47"/>
        <pc:sldMkLst>
          <pc:docMk/>
          <pc:sldMk cId="1637958984" sldId="1793"/>
        </pc:sldMkLst>
      </pc:sldChg>
      <pc:sldChg chg="del">
        <pc:chgData name="Jenkins NS" userId="8bdba4d2-1367-40cf-ad35-f59b31261896" providerId="ADAL" clId="{C7FA82FC-EBBB-4089-9713-4914E052943B}" dt="2024-04-15T03:25:20.728" v="11" actId="47"/>
        <pc:sldMkLst>
          <pc:docMk/>
          <pc:sldMk cId="4015703623" sldId="1794"/>
        </pc:sldMkLst>
      </pc:sldChg>
      <pc:sldChg chg="del">
        <pc:chgData name="Jenkins NS" userId="8bdba4d2-1367-40cf-ad35-f59b31261896" providerId="ADAL" clId="{C7FA82FC-EBBB-4089-9713-4914E052943B}" dt="2024-04-15T03:25:20.728" v="11" actId="47"/>
        <pc:sldMkLst>
          <pc:docMk/>
          <pc:sldMk cId="1344041015" sldId="1795"/>
        </pc:sldMkLst>
      </pc:sldChg>
      <pc:sldChg chg="del">
        <pc:chgData name="Jenkins NS" userId="8bdba4d2-1367-40cf-ad35-f59b31261896" providerId="ADAL" clId="{C7FA82FC-EBBB-4089-9713-4914E052943B}" dt="2024-04-15T03:25:20.728" v="11" actId="47"/>
        <pc:sldMkLst>
          <pc:docMk/>
          <pc:sldMk cId="328294043" sldId="1796"/>
        </pc:sldMkLst>
      </pc:sldChg>
      <pc:sldChg chg="delSp modSp mod">
        <pc:chgData name="Jenkins NS" userId="8bdba4d2-1367-40cf-ad35-f59b31261896" providerId="ADAL" clId="{C7FA82FC-EBBB-4089-9713-4914E052943B}" dt="2024-04-15T03:25:46.039" v="45" actId="478"/>
        <pc:sldMkLst>
          <pc:docMk/>
          <pc:sldMk cId="2140756581" sldId="1798"/>
        </pc:sldMkLst>
        <pc:spChg chg="mod">
          <ac:chgData name="Jenkins NS" userId="8bdba4d2-1367-40cf-ad35-f59b31261896" providerId="ADAL" clId="{C7FA82FC-EBBB-4089-9713-4914E052943B}" dt="2024-04-15T03:25:39.381" v="43" actId="20577"/>
          <ac:spMkLst>
            <pc:docMk/>
            <pc:sldMk cId="2140756581" sldId="1798"/>
            <ac:spMk id="2" creationId="{AEDC7849-7A1D-9C20-074C-419D14118140}"/>
          </ac:spMkLst>
        </pc:spChg>
        <pc:spChg chg="mod">
          <ac:chgData name="Jenkins NS" userId="8bdba4d2-1367-40cf-ad35-f59b31261896" providerId="ADAL" clId="{C7FA82FC-EBBB-4089-9713-4914E052943B}" dt="2024-04-15T03:25:41.847" v="44" actId="20577"/>
          <ac:spMkLst>
            <pc:docMk/>
            <pc:sldMk cId="2140756581" sldId="1798"/>
            <ac:spMk id="3" creationId="{3828F68D-4FD1-A003-F95E-4CDB82694C0D}"/>
          </ac:spMkLst>
        </pc:spChg>
        <pc:spChg chg="del">
          <ac:chgData name="Jenkins NS" userId="8bdba4d2-1367-40cf-ad35-f59b31261896" providerId="ADAL" clId="{C7FA82FC-EBBB-4089-9713-4914E052943B}" dt="2024-04-15T03:25:46.039" v="45" actId="478"/>
          <ac:spMkLst>
            <pc:docMk/>
            <pc:sldMk cId="2140756581" sldId="1798"/>
            <ac:spMk id="5" creationId="{4B6DE131-EC99-49D6-CA1F-3DFCFC539E3D}"/>
          </ac:spMkLst>
        </pc:spChg>
        <pc:spChg chg="del">
          <ac:chgData name="Jenkins NS" userId="8bdba4d2-1367-40cf-ad35-f59b31261896" providerId="ADAL" clId="{C7FA82FC-EBBB-4089-9713-4914E052943B}" dt="2024-04-15T03:25:46.039" v="45" actId="478"/>
          <ac:spMkLst>
            <pc:docMk/>
            <pc:sldMk cId="2140756581" sldId="1798"/>
            <ac:spMk id="7" creationId="{B336CBFD-D151-603E-07ED-9473F1247670}"/>
          </ac:spMkLst>
        </pc:spChg>
        <pc:spChg chg="del">
          <ac:chgData name="Jenkins NS" userId="8bdba4d2-1367-40cf-ad35-f59b31261896" providerId="ADAL" clId="{C7FA82FC-EBBB-4089-9713-4914E052943B}" dt="2024-04-15T03:25:46.039" v="45" actId="478"/>
          <ac:spMkLst>
            <pc:docMk/>
            <pc:sldMk cId="2140756581" sldId="1798"/>
            <ac:spMk id="9" creationId="{0E2629A2-4FB2-9DA0-30A7-9D5F1A674927}"/>
          </ac:spMkLst>
        </pc:spChg>
        <pc:spChg chg="del">
          <ac:chgData name="Jenkins NS" userId="8bdba4d2-1367-40cf-ad35-f59b31261896" providerId="ADAL" clId="{C7FA82FC-EBBB-4089-9713-4914E052943B}" dt="2024-04-15T03:25:46.039" v="45" actId="478"/>
          <ac:spMkLst>
            <pc:docMk/>
            <pc:sldMk cId="2140756581" sldId="1798"/>
            <ac:spMk id="11" creationId="{29D9F92D-B9E6-BDC7-A19A-835726298A79}"/>
          </ac:spMkLst>
        </pc:spChg>
      </pc:sldChg>
      <pc:sldChg chg="modSp new mod">
        <pc:chgData name="Jenkins NS" userId="8bdba4d2-1367-40cf-ad35-f59b31261896" providerId="ADAL" clId="{C7FA82FC-EBBB-4089-9713-4914E052943B}" dt="2024-04-15T03:25:57.214" v="64" actId="20577"/>
        <pc:sldMkLst>
          <pc:docMk/>
          <pc:sldMk cId="4279919063" sldId="1799"/>
        </pc:sldMkLst>
        <pc:spChg chg="mod">
          <ac:chgData name="Jenkins NS" userId="8bdba4d2-1367-40cf-ad35-f59b31261896" providerId="ADAL" clId="{C7FA82FC-EBBB-4089-9713-4914E052943B}" dt="2024-04-15T03:25:57.214" v="64" actId="20577"/>
          <ac:spMkLst>
            <pc:docMk/>
            <pc:sldMk cId="4279919063" sldId="1799"/>
            <ac:spMk id="2" creationId="{8EB6798D-C107-46A4-F690-5DC74008C2A1}"/>
          </ac:spMkLst>
        </pc:spChg>
      </pc:sldChg>
    </pc:docChg>
  </pc:docChgLst>
  <pc:docChgLst>
    <pc:chgData name="Jenkins NS" userId="8bdba4d2-1367-40cf-ad35-f59b31261896" providerId="ADAL" clId="{C95E9BD8-5401-4BF3-B1C8-A4AE89B3CF2C}"/>
    <pc:docChg chg="undo custSel addSld delSld modSld modMainMaster">
      <pc:chgData name="Jenkins NS" userId="8bdba4d2-1367-40cf-ad35-f59b31261896" providerId="ADAL" clId="{C95E9BD8-5401-4BF3-B1C8-A4AE89B3CF2C}" dt="2024-04-14T18:37:22.377" v="265" actId="6013"/>
      <pc:docMkLst>
        <pc:docMk/>
      </pc:docMkLst>
      <pc:sldChg chg="del">
        <pc:chgData name="Jenkins NS" userId="8bdba4d2-1367-40cf-ad35-f59b31261896" providerId="ADAL" clId="{C95E9BD8-5401-4BF3-B1C8-A4AE89B3CF2C}" dt="2024-04-12T09:56:38.514" v="15" actId="47"/>
        <pc:sldMkLst>
          <pc:docMk/>
          <pc:sldMk cId="1563233608" sldId="620"/>
        </pc:sldMkLst>
      </pc:sldChg>
      <pc:sldChg chg="del">
        <pc:chgData name="Jenkins NS" userId="8bdba4d2-1367-40cf-ad35-f59b31261896" providerId="ADAL" clId="{C95E9BD8-5401-4BF3-B1C8-A4AE89B3CF2C}" dt="2024-04-12T09:56:38.514" v="15" actId="47"/>
        <pc:sldMkLst>
          <pc:docMk/>
          <pc:sldMk cId="3527596074" sldId="621"/>
        </pc:sldMkLst>
      </pc:sldChg>
      <pc:sldChg chg="modSp mod">
        <pc:chgData name="Jenkins NS" userId="8bdba4d2-1367-40cf-ad35-f59b31261896" providerId="ADAL" clId="{C95E9BD8-5401-4BF3-B1C8-A4AE89B3CF2C}" dt="2024-04-12T09:58:44.217" v="25" actId="404"/>
        <pc:sldMkLst>
          <pc:docMk/>
          <pc:sldMk cId="2207846016" sldId="1721"/>
        </pc:sldMkLst>
        <pc:spChg chg="mod">
          <ac:chgData name="Jenkins NS" userId="8bdba4d2-1367-40cf-ad35-f59b31261896" providerId="ADAL" clId="{C95E9BD8-5401-4BF3-B1C8-A4AE89B3CF2C}" dt="2024-04-12T09:58:44.217" v="25" actId="404"/>
          <ac:spMkLst>
            <pc:docMk/>
            <pc:sldMk cId="2207846016" sldId="1721"/>
            <ac:spMk id="2" creationId="{14E9BD13-1407-45B7-B725-D41AAC05BF6D}"/>
          </ac:spMkLst>
        </pc:spChg>
      </pc:sldChg>
      <pc:sldChg chg="modSp mod">
        <pc:chgData name="Jenkins NS" userId="8bdba4d2-1367-40cf-ad35-f59b31261896" providerId="ADAL" clId="{C95E9BD8-5401-4BF3-B1C8-A4AE89B3CF2C}" dt="2024-04-14T18:32:55.602" v="255" actId="122"/>
        <pc:sldMkLst>
          <pc:docMk/>
          <pc:sldMk cId="1359081573" sldId="1758"/>
        </pc:sldMkLst>
        <pc:spChg chg="mod">
          <ac:chgData name="Jenkins NS" userId="8bdba4d2-1367-40cf-ad35-f59b31261896" providerId="ADAL" clId="{C95E9BD8-5401-4BF3-B1C8-A4AE89B3CF2C}" dt="2024-04-14T18:32:55.602" v="255" actId="122"/>
          <ac:spMkLst>
            <pc:docMk/>
            <pc:sldMk cId="1359081573" sldId="1758"/>
            <ac:spMk id="17" creationId="{A0771197-DA73-4FF4-A8C4-A27AFF944F66}"/>
          </ac:spMkLst>
        </pc:spChg>
      </pc:sldChg>
      <pc:sldChg chg="modSp del mod">
        <pc:chgData name="Jenkins NS" userId="8bdba4d2-1367-40cf-ad35-f59b31261896" providerId="ADAL" clId="{C95E9BD8-5401-4BF3-B1C8-A4AE89B3CF2C}" dt="2024-04-12T09:58:30.987" v="22" actId="47"/>
        <pc:sldMkLst>
          <pc:docMk/>
          <pc:sldMk cId="4244671936" sldId="1778"/>
        </pc:sldMkLst>
        <pc:spChg chg="mod">
          <ac:chgData name="Jenkins NS" userId="8bdba4d2-1367-40cf-ad35-f59b31261896" providerId="ADAL" clId="{C95E9BD8-5401-4BF3-B1C8-A4AE89B3CF2C}" dt="2024-04-12T09:58:26.206" v="21" actId="6549"/>
          <ac:spMkLst>
            <pc:docMk/>
            <pc:sldMk cId="4244671936" sldId="1778"/>
            <ac:spMk id="57" creationId="{A4F5CAE8-F25A-4EE3-A12A-7304E957CCE1}"/>
          </ac:spMkLst>
        </pc:spChg>
      </pc:sldChg>
      <pc:sldChg chg="add del">
        <pc:chgData name="Jenkins NS" userId="8bdba4d2-1367-40cf-ad35-f59b31261896" providerId="ADAL" clId="{C95E9BD8-5401-4BF3-B1C8-A4AE89B3CF2C}" dt="2024-04-12T09:56:41.356" v="17" actId="47"/>
        <pc:sldMkLst>
          <pc:docMk/>
          <pc:sldMk cId="2592321789" sldId="1786"/>
        </pc:sldMkLst>
      </pc:sldChg>
      <pc:sldChg chg="del">
        <pc:chgData name="Jenkins NS" userId="8bdba4d2-1367-40cf-ad35-f59b31261896" providerId="ADAL" clId="{C95E9BD8-5401-4BF3-B1C8-A4AE89B3CF2C}" dt="2024-04-12T09:56:38.514" v="15" actId="47"/>
        <pc:sldMkLst>
          <pc:docMk/>
          <pc:sldMk cId="1070779738" sldId="1787"/>
        </pc:sldMkLst>
      </pc:sldChg>
      <pc:sldChg chg="addSp delSp modSp new mod modClrScheme chgLayout">
        <pc:chgData name="Jenkins NS" userId="8bdba4d2-1367-40cf-ad35-f59b31261896" providerId="ADAL" clId="{C95E9BD8-5401-4BF3-B1C8-A4AE89B3CF2C}" dt="2024-04-14T18:20:14.841" v="181" actId="20577"/>
        <pc:sldMkLst>
          <pc:docMk/>
          <pc:sldMk cId="1502623397" sldId="1787"/>
        </pc:sldMkLst>
        <pc:spChg chg="del mod ord">
          <ac:chgData name="Jenkins NS" userId="8bdba4d2-1367-40cf-ad35-f59b31261896" providerId="ADAL" clId="{C95E9BD8-5401-4BF3-B1C8-A4AE89B3CF2C}" dt="2024-04-14T18:04:31.996" v="27" actId="700"/>
          <ac:spMkLst>
            <pc:docMk/>
            <pc:sldMk cId="1502623397" sldId="1787"/>
            <ac:spMk id="2" creationId="{4F64C92C-875D-E8D9-D404-8F44783B4D46}"/>
          </ac:spMkLst>
        </pc:spChg>
        <pc:spChg chg="del">
          <ac:chgData name="Jenkins NS" userId="8bdba4d2-1367-40cf-ad35-f59b31261896" providerId="ADAL" clId="{C95E9BD8-5401-4BF3-B1C8-A4AE89B3CF2C}" dt="2024-04-14T18:04:31.996" v="27" actId="700"/>
          <ac:spMkLst>
            <pc:docMk/>
            <pc:sldMk cId="1502623397" sldId="1787"/>
            <ac:spMk id="3" creationId="{F8BD0FE1-F4F3-DAE5-68FC-A19FD6588EBE}"/>
          </ac:spMkLst>
        </pc:spChg>
        <pc:spChg chg="add del mod ord">
          <ac:chgData name="Jenkins NS" userId="8bdba4d2-1367-40cf-ad35-f59b31261896" providerId="ADAL" clId="{C95E9BD8-5401-4BF3-B1C8-A4AE89B3CF2C}" dt="2024-04-14T18:04:38.402" v="28" actId="700"/>
          <ac:spMkLst>
            <pc:docMk/>
            <pc:sldMk cId="1502623397" sldId="1787"/>
            <ac:spMk id="4" creationId="{8A938F12-BD12-EF45-EDB1-6C30A9B156EF}"/>
          </ac:spMkLst>
        </pc:spChg>
        <pc:spChg chg="add del mod ord">
          <ac:chgData name="Jenkins NS" userId="8bdba4d2-1367-40cf-ad35-f59b31261896" providerId="ADAL" clId="{C95E9BD8-5401-4BF3-B1C8-A4AE89B3CF2C}" dt="2024-04-14T18:04:38.402" v="28" actId="700"/>
          <ac:spMkLst>
            <pc:docMk/>
            <pc:sldMk cId="1502623397" sldId="1787"/>
            <ac:spMk id="5" creationId="{0E4215C3-F5B2-17DF-72A2-D0D52A059194}"/>
          </ac:spMkLst>
        </pc:spChg>
        <pc:spChg chg="add del mod ord">
          <ac:chgData name="Jenkins NS" userId="8bdba4d2-1367-40cf-ad35-f59b31261896" providerId="ADAL" clId="{C95E9BD8-5401-4BF3-B1C8-A4AE89B3CF2C}" dt="2024-04-14T18:04:38.402" v="28" actId="700"/>
          <ac:spMkLst>
            <pc:docMk/>
            <pc:sldMk cId="1502623397" sldId="1787"/>
            <ac:spMk id="6" creationId="{66A7122F-333E-8D6A-AE39-B60015A1C057}"/>
          </ac:spMkLst>
        </pc:spChg>
        <pc:spChg chg="add del mod ord">
          <ac:chgData name="Jenkins NS" userId="8bdba4d2-1367-40cf-ad35-f59b31261896" providerId="ADAL" clId="{C95E9BD8-5401-4BF3-B1C8-A4AE89B3CF2C}" dt="2024-04-14T18:04:38.402" v="28" actId="700"/>
          <ac:spMkLst>
            <pc:docMk/>
            <pc:sldMk cId="1502623397" sldId="1787"/>
            <ac:spMk id="7" creationId="{31BF56E6-176F-4971-F4DB-D8E4BFBEED6D}"/>
          </ac:spMkLst>
        </pc:spChg>
        <pc:spChg chg="add del mod ord">
          <ac:chgData name="Jenkins NS" userId="8bdba4d2-1367-40cf-ad35-f59b31261896" providerId="ADAL" clId="{C95E9BD8-5401-4BF3-B1C8-A4AE89B3CF2C}" dt="2024-04-14T18:04:38.402" v="28" actId="700"/>
          <ac:spMkLst>
            <pc:docMk/>
            <pc:sldMk cId="1502623397" sldId="1787"/>
            <ac:spMk id="8" creationId="{316D8776-8784-CCA9-BEA7-DEC060D75CB5}"/>
          </ac:spMkLst>
        </pc:spChg>
        <pc:spChg chg="add del mod ord">
          <ac:chgData name="Jenkins NS" userId="8bdba4d2-1367-40cf-ad35-f59b31261896" providerId="ADAL" clId="{C95E9BD8-5401-4BF3-B1C8-A4AE89B3CF2C}" dt="2024-04-14T18:04:38.402" v="28" actId="700"/>
          <ac:spMkLst>
            <pc:docMk/>
            <pc:sldMk cId="1502623397" sldId="1787"/>
            <ac:spMk id="9" creationId="{E56E0A24-E04D-8496-41A0-9B45626BCD06}"/>
          </ac:spMkLst>
        </pc:spChg>
        <pc:spChg chg="add del mod ord">
          <ac:chgData name="Jenkins NS" userId="8bdba4d2-1367-40cf-ad35-f59b31261896" providerId="ADAL" clId="{C95E9BD8-5401-4BF3-B1C8-A4AE89B3CF2C}" dt="2024-04-14T18:04:38.402" v="28" actId="700"/>
          <ac:spMkLst>
            <pc:docMk/>
            <pc:sldMk cId="1502623397" sldId="1787"/>
            <ac:spMk id="10" creationId="{5FB499AD-211C-1B99-9F62-48D5D03478DB}"/>
          </ac:spMkLst>
        </pc:spChg>
        <pc:spChg chg="add del mod ord">
          <ac:chgData name="Jenkins NS" userId="8bdba4d2-1367-40cf-ad35-f59b31261896" providerId="ADAL" clId="{C95E9BD8-5401-4BF3-B1C8-A4AE89B3CF2C}" dt="2024-04-14T18:05:00.892" v="29" actId="700"/>
          <ac:spMkLst>
            <pc:docMk/>
            <pc:sldMk cId="1502623397" sldId="1787"/>
            <ac:spMk id="11" creationId="{143F91EE-C373-6F02-7CC7-38D0A2770158}"/>
          </ac:spMkLst>
        </pc:spChg>
        <pc:spChg chg="add del mod ord">
          <ac:chgData name="Jenkins NS" userId="8bdba4d2-1367-40cf-ad35-f59b31261896" providerId="ADAL" clId="{C95E9BD8-5401-4BF3-B1C8-A4AE89B3CF2C}" dt="2024-04-14T18:05:00.892" v="29" actId="700"/>
          <ac:spMkLst>
            <pc:docMk/>
            <pc:sldMk cId="1502623397" sldId="1787"/>
            <ac:spMk id="12" creationId="{BB90752A-F71C-A137-8971-A295ED43D72C}"/>
          </ac:spMkLst>
        </pc:spChg>
        <pc:spChg chg="add del mod ord">
          <ac:chgData name="Jenkins NS" userId="8bdba4d2-1367-40cf-ad35-f59b31261896" providerId="ADAL" clId="{C95E9BD8-5401-4BF3-B1C8-A4AE89B3CF2C}" dt="2024-04-14T18:05:00.892" v="29" actId="700"/>
          <ac:spMkLst>
            <pc:docMk/>
            <pc:sldMk cId="1502623397" sldId="1787"/>
            <ac:spMk id="13" creationId="{AD8225EA-9B99-D7D1-7753-5A23BA9DF7E9}"/>
          </ac:spMkLst>
        </pc:spChg>
        <pc:spChg chg="add del mod ord">
          <ac:chgData name="Jenkins NS" userId="8bdba4d2-1367-40cf-ad35-f59b31261896" providerId="ADAL" clId="{C95E9BD8-5401-4BF3-B1C8-A4AE89B3CF2C}" dt="2024-04-14T18:05:00.892" v="29" actId="700"/>
          <ac:spMkLst>
            <pc:docMk/>
            <pc:sldMk cId="1502623397" sldId="1787"/>
            <ac:spMk id="14" creationId="{F3F848AE-11DE-F649-6F99-CB024921D570}"/>
          </ac:spMkLst>
        </pc:spChg>
        <pc:spChg chg="add del mod ord">
          <ac:chgData name="Jenkins NS" userId="8bdba4d2-1367-40cf-ad35-f59b31261896" providerId="ADAL" clId="{C95E9BD8-5401-4BF3-B1C8-A4AE89B3CF2C}" dt="2024-04-14T18:05:00.892" v="29" actId="700"/>
          <ac:spMkLst>
            <pc:docMk/>
            <pc:sldMk cId="1502623397" sldId="1787"/>
            <ac:spMk id="15" creationId="{FDFB819D-EB98-41E6-221B-11D31F7C9D77}"/>
          </ac:spMkLst>
        </pc:spChg>
        <pc:spChg chg="add del mod ord">
          <ac:chgData name="Jenkins NS" userId="8bdba4d2-1367-40cf-ad35-f59b31261896" providerId="ADAL" clId="{C95E9BD8-5401-4BF3-B1C8-A4AE89B3CF2C}" dt="2024-04-14T18:05:48.678" v="30" actId="700"/>
          <ac:spMkLst>
            <pc:docMk/>
            <pc:sldMk cId="1502623397" sldId="1787"/>
            <ac:spMk id="16" creationId="{68DEC846-9F8F-C1AF-105A-0F1BAFC7B6DE}"/>
          </ac:spMkLst>
        </pc:spChg>
        <pc:spChg chg="add del mod ord">
          <ac:chgData name="Jenkins NS" userId="8bdba4d2-1367-40cf-ad35-f59b31261896" providerId="ADAL" clId="{C95E9BD8-5401-4BF3-B1C8-A4AE89B3CF2C}" dt="2024-04-14T18:05:48.678" v="30" actId="700"/>
          <ac:spMkLst>
            <pc:docMk/>
            <pc:sldMk cId="1502623397" sldId="1787"/>
            <ac:spMk id="17" creationId="{A84A7928-C5BE-7BEB-F37A-1338083BE5D7}"/>
          </ac:spMkLst>
        </pc:spChg>
        <pc:spChg chg="add del mod ord">
          <ac:chgData name="Jenkins NS" userId="8bdba4d2-1367-40cf-ad35-f59b31261896" providerId="ADAL" clId="{C95E9BD8-5401-4BF3-B1C8-A4AE89B3CF2C}" dt="2024-04-14T18:05:48.678" v="30" actId="700"/>
          <ac:spMkLst>
            <pc:docMk/>
            <pc:sldMk cId="1502623397" sldId="1787"/>
            <ac:spMk id="18" creationId="{4546CE43-E555-2884-3A72-88B9C8170F15}"/>
          </ac:spMkLst>
        </pc:spChg>
        <pc:spChg chg="add del mod ord">
          <ac:chgData name="Jenkins NS" userId="8bdba4d2-1367-40cf-ad35-f59b31261896" providerId="ADAL" clId="{C95E9BD8-5401-4BF3-B1C8-A4AE89B3CF2C}" dt="2024-04-14T18:05:48.678" v="30" actId="700"/>
          <ac:spMkLst>
            <pc:docMk/>
            <pc:sldMk cId="1502623397" sldId="1787"/>
            <ac:spMk id="19" creationId="{EB4B768D-5C57-356B-3526-CC20833E4257}"/>
          </ac:spMkLst>
        </pc:spChg>
        <pc:spChg chg="add del mod ord">
          <ac:chgData name="Jenkins NS" userId="8bdba4d2-1367-40cf-ad35-f59b31261896" providerId="ADAL" clId="{C95E9BD8-5401-4BF3-B1C8-A4AE89B3CF2C}" dt="2024-04-14T18:05:48.678" v="30" actId="700"/>
          <ac:spMkLst>
            <pc:docMk/>
            <pc:sldMk cId="1502623397" sldId="1787"/>
            <ac:spMk id="20" creationId="{7D483CBD-BEFB-E452-6395-D0816F366232}"/>
          </ac:spMkLst>
        </pc:spChg>
        <pc:spChg chg="add mod ord">
          <ac:chgData name="Jenkins NS" userId="8bdba4d2-1367-40cf-ad35-f59b31261896" providerId="ADAL" clId="{C95E9BD8-5401-4BF3-B1C8-A4AE89B3CF2C}" dt="2024-04-14T18:05:55.219" v="38" actId="20577"/>
          <ac:spMkLst>
            <pc:docMk/>
            <pc:sldMk cId="1502623397" sldId="1787"/>
            <ac:spMk id="21" creationId="{F0A56F51-4A3E-CFFD-1B72-BBAEC6DBC445}"/>
          </ac:spMkLst>
        </pc:spChg>
        <pc:spChg chg="add mod ord">
          <ac:chgData name="Jenkins NS" userId="8bdba4d2-1367-40cf-ad35-f59b31261896" providerId="ADAL" clId="{C95E9BD8-5401-4BF3-B1C8-A4AE89B3CF2C}" dt="2024-04-14T18:20:14.841" v="181" actId="20577"/>
          <ac:spMkLst>
            <pc:docMk/>
            <pc:sldMk cId="1502623397" sldId="1787"/>
            <ac:spMk id="22" creationId="{D88E0093-70AB-B213-4139-79A142731C8D}"/>
          </ac:spMkLst>
        </pc:spChg>
        <pc:spChg chg="add del mod ord">
          <ac:chgData name="Jenkins NS" userId="8bdba4d2-1367-40cf-ad35-f59b31261896" providerId="ADAL" clId="{C95E9BD8-5401-4BF3-B1C8-A4AE89B3CF2C}" dt="2024-04-14T18:05:58.138" v="39" actId="478"/>
          <ac:spMkLst>
            <pc:docMk/>
            <pc:sldMk cId="1502623397" sldId="1787"/>
            <ac:spMk id="23" creationId="{CDF1E305-917E-ED11-6198-11D576180979}"/>
          </ac:spMkLst>
        </pc:spChg>
        <pc:spChg chg="add del mod ord">
          <ac:chgData name="Jenkins NS" userId="8bdba4d2-1367-40cf-ad35-f59b31261896" providerId="ADAL" clId="{C95E9BD8-5401-4BF3-B1C8-A4AE89B3CF2C}" dt="2024-04-14T18:05:59.351" v="40" actId="478"/>
          <ac:spMkLst>
            <pc:docMk/>
            <pc:sldMk cId="1502623397" sldId="1787"/>
            <ac:spMk id="24" creationId="{EA3B233D-66EF-9FB1-5340-4663309BAAA8}"/>
          </ac:spMkLst>
        </pc:spChg>
        <pc:spChg chg="add del mod">
          <ac:chgData name="Jenkins NS" userId="8bdba4d2-1367-40cf-ad35-f59b31261896" providerId="ADAL" clId="{C95E9BD8-5401-4BF3-B1C8-A4AE89B3CF2C}" dt="2024-04-14T18:09:10.729" v="88" actId="478"/>
          <ac:spMkLst>
            <pc:docMk/>
            <pc:sldMk cId="1502623397" sldId="1787"/>
            <ac:spMk id="25" creationId="{D28674C0-7ABE-5487-80F4-76B561278DAE}"/>
          </ac:spMkLst>
        </pc:spChg>
        <pc:spChg chg="add mod">
          <ac:chgData name="Jenkins NS" userId="8bdba4d2-1367-40cf-ad35-f59b31261896" providerId="ADAL" clId="{C95E9BD8-5401-4BF3-B1C8-A4AE89B3CF2C}" dt="2024-04-14T18:09:52.905" v="99" actId="207"/>
          <ac:spMkLst>
            <pc:docMk/>
            <pc:sldMk cId="1502623397" sldId="1787"/>
            <ac:spMk id="26" creationId="{A5B17090-EB99-7A66-535F-C01C424C78E9}"/>
          </ac:spMkLst>
        </pc:spChg>
      </pc:sldChg>
      <pc:sldChg chg="addSp delSp modSp new mod modClrScheme chgLayout modNotesTx">
        <pc:chgData name="Jenkins NS" userId="8bdba4d2-1367-40cf-ad35-f59b31261896" providerId="ADAL" clId="{C95E9BD8-5401-4BF3-B1C8-A4AE89B3CF2C}" dt="2024-04-14T18:12:18.119" v="123" actId="15"/>
        <pc:sldMkLst>
          <pc:docMk/>
          <pc:sldMk cId="902426433" sldId="1788"/>
        </pc:sldMkLst>
        <pc:spChg chg="del mod ord">
          <ac:chgData name="Jenkins NS" userId="8bdba4d2-1367-40cf-ad35-f59b31261896" providerId="ADAL" clId="{C95E9BD8-5401-4BF3-B1C8-A4AE89B3CF2C}" dt="2024-04-14T18:10:32.479" v="102" actId="700"/>
          <ac:spMkLst>
            <pc:docMk/>
            <pc:sldMk cId="902426433" sldId="1788"/>
            <ac:spMk id="2" creationId="{5EFB16D7-3A7A-01E1-FFDA-169DF3EC09D8}"/>
          </ac:spMkLst>
        </pc:spChg>
        <pc:spChg chg="del mod ord">
          <ac:chgData name="Jenkins NS" userId="8bdba4d2-1367-40cf-ad35-f59b31261896" providerId="ADAL" clId="{C95E9BD8-5401-4BF3-B1C8-A4AE89B3CF2C}" dt="2024-04-14T18:10:32.479" v="102" actId="700"/>
          <ac:spMkLst>
            <pc:docMk/>
            <pc:sldMk cId="902426433" sldId="1788"/>
            <ac:spMk id="3" creationId="{E54A0209-D6FB-2BD0-AEBA-5B1644F5ACDF}"/>
          </ac:spMkLst>
        </pc:spChg>
        <pc:spChg chg="del">
          <ac:chgData name="Jenkins NS" userId="8bdba4d2-1367-40cf-ad35-f59b31261896" providerId="ADAL" clId="{C95E9BD8-5401-4BF3-B1C8-A4AE89B3CF2C}" dt="2024-04-14T18:10:32.479" v="102" actId="700"/>
          <ac:spMkLst>
            <pc:docMk/>
            <pc:sldMk cId="902426433" sldId="1788"/>
            <ac:spMk id="4" creationId="{BAA53FE2-CC84-00A1-CF3F-437DB98DCAFB}"/>
          </ac:spMkLst>
        </pc:spChg>
        <pc:spChg chg="del">
          <ac:chgData name="Jenkins NS" userId="8bdba4d2-1367-40cf-ad35-f59b31261896" providerId="ADAL" clId="{C95E9BD8-5401-4BF3-B1C8-A4AE89B3CF2C}" dt="2024-04-14T18:10:32.479" v="102" actId="700"/>
          <ac:spMkLst>
            <pc:docMk/>
            <pc:sldMk cId="902426433" sldId="1788"/>
            <ac:spMk id="5" creationId="{D5A1A6FD-0F7A-18BE-7177-28C33830B23E}"/>
          </ac:spMkLst>
        </pc:spChg>
        <pc:spChg chg="add mod ord">
          <ac:chgData name="Jenkins NS" userId="8bdba4d2-1367-40cf-ad35-f59b31261896" providerId="ADAL" clId="{C95E9BD8-5401-4BF3-B1C8-A4AE89B3CF2C}" dt="2024-04-14T18:10:51.241" v="109" actId="20577"/>
          <ac:spMkLst>
            <pc:docMk/>
            <pc:sldMk cId="902426433" sldId="1788"/>
            <ac:spMk id="6" creationId="{473190F8-6BF5-2CF1-46F8-A5FBAC5A1D03}"/>
          </ac:spMkLst>
        </pc:spChg>
        <pc:spChg chg="add mod ord">
          <ac:chgData name="Jenkins NS" userId="8bdba4d2-1367-40cf-ad35-f59b31261896" providerId="ADAL" clId="{C95E9BD8-5401-4BF3-B1C8-A4AE89B3CF2C}" dt="2024-04-14T18:12:18.119" v="123" actId="15"/>
          <ac:spMkLst>
            <pc:docMk/>
            <pc:sldMk cId="902426433" sldId="1788"/>
            <ac:spMk id="7" creationId="{E2FB1DD3-A8D6-2C57-8CC4-288F11AD97A9}"/>
          </ac:spMkLst>
        </pc:spChg>
      </pc:sldChg>
      <pc:sldChg chg="modSp add del mod modClrScheme chgLayout">
        <pc:chgData name="Jenkins NS" userId="8bdba4d2-1367-40cf-ad35-f59b31261896" providerId="ADAL" clId="{C95E9BD8-5401-4BF3-B1C8-A4AE89B3CF2C}" dt="2024-04-14T18:10:01.637" v="100" actId="2696"/>
        <pc:sldMkLst>
          <pc:docMk/>
          <pc:sldMk cId="1333465473" sldId="1788"/>
        </pc:sldMkLst>
        <pc:spChg chg="mod ord">
          <ac:chgData name="Jenkins NS" userId="8bdba4d2-1367-40cf-ad35-f59b31261896" providerId="ADAL" clId="{C95E9BD8-5401-4BF3-B1C8-A4AE89B3CF2C}" dt="2024-04-14T18:09:26.145" v="91" actId="14100"/>
          <ac:spMkLst>
            <pc:docMk/>
            <pc:sldMk cId="1333465473" sldId="1788"/>
            <ac:spMk id="21" creationId="{F0A56F51-4A3E-CFFD-1B72-BBAEC6DBC445}"/>
          </ac:spMkLst>
        </pc:spChg>
        <pc:spChg chg="mod ord">
          <ac:chgData name="Jenkins NS" userId="8bdba4d2-1367-40cf-ad35-f59b31261896" providerId="ADAL" clId="{C95E9BD8-5401-4BF3-B1C8-A4AE89B3CF2C}" dt="2024-04-14T18:08:53.567" v="82" actId="700"/>
          <ac:spMkLst>
            <pc:docMk/>
            <pc:sldMk cId="1333465473" sldId="1788"/>
            <ac:spMk id="22" creationId="{D88E0093-70AB-B213-4139-79A142731C8D}"/>
          </ac:spMkLst>
        </pc:spChg>
      </pc:sldChg>
      <pc:sldChg chg="del">
        <pc:chgData name="Jenkins NS" userId="8bdba4d2-1367-40cf-ad35-f59b31261896" providerId="ADAL" clId="{C95E9BD8-5401-4BF3-B1C8-A4AE89B3CF2C}" dt="2024-04-12T09:56:38.514" v="15" actId="47"/>
        <pc:sldMkLst>
          <pc:docMk/>
          <pc:sldMk cId="3053948728" sldId="1788"/>
        </pc:sldMkLst>
      </pc:sldChg>
      <pc:sldChg chg="modSp add mod">
        <pc:chgData name="Jenkins NS" userId="8bdba4d2-1367-40cf-ad35-f59b31261896" providerId="ADAL" clId="{C95E9BD8-5401-4BF3-B1C8-A4AE89B3CF2C}" dt="2024-04-14T18:14:30.427" v="129" actId="20577"/>
        <pc:sldMkLst>
          <pc:docMk/>
          <pc:sldMk cId="296894057" sldId="1789"/>
        </pc:sldMkLst>
        <pc:spChg chg="mod">
          <ac:chgData name="Jenkins NS" userId="8bdba4d2-1367-40cf-ad35-f59b31261896" providerId="ADAL" clId="{C95E9BD8-5401-4BF3-B1C8-A4AE89B3CF2C}" dt="2024-04-14T18:13:15.881" v="126" actId="5793"/>
          <ac:spMkLst>
            <pc:docMk/>
            <pc:sldMk cId="296894057" sldId="1789"/>
            <ac:spMk id="6" creationId="{473190F8-6BF5-2CF1-46F8-A5FBAC5A1D03}"/>
          </ac:spMkLst>
        </pc:spChg>
        <pc:spChg chg="mod">
          <ac:chgData name="Jenkins NS" userId="8bdba4d2-1367-40cf-ad35-f59b31261896" providerId="ADAL" clId="{C95E9BD8-5401-4BF3-B1C8-A4AE89B3CF2C}" dt="2024-04-14T18:14:30.427" v="129" actId="20577"/>
          <ac:spMkLst>
            <pc:docMk/>
            <pc:sldMk cId="296894057" sldId="1789"/>
            <ac:spMk id="7" creationId="{E2FB1DD3-A8D6-2C57-8CC4-288F11AD97A9}"/>
          </ac:spMkLst>
        </pc:spChg>
      </pc:sldChg>
      <pc:sldChg chg="del">
        <pc:chgData name="Jenkins NS" userId="8bdba4d2-1367-40cf-ad35-f59b31261896" providerId="ADAL" clId="{C95E9BD8-5401-4BF3-B1C8-A4AE89B3CF2C}" dt="2024-04-12T09:56:38.514" v="15" actId="47"/>
        <pc:sldMkLst>
          <pc:docMk/>
          <pc:sldMk cId="540229156" sldId="1789"/>
        </pc:sldMkLst>
      </pc:sldChg>
      <pc:sldChg chg="addSp delSp modSp new mod">
        <pc:chgData name="Jenkins NS" userId="8bdba4d2-1367-40cf-ad35-f59b31261896" providerId="ADAL" clId="{C95E9BD8-5401-4BF3-B1C8-A4AE89B3CF2C}" dt="2024-04-14T18:18:57.603" v="172" actId="14734"/>
        <pc:sldMkLst>
          <pc:docMk/>
          <pc:sldMk cId="124852993" sldId="1790"/>
        </pc:sldMkLst>
        <pc:spChg chg="mod">
          <ac:chgData name="Jenkins NS" userId="8bdba4d2-1367-40cf-ad35-f59b31261896" providerId="ADAL" clId="{C95E9BD8-5401-4BF3-B1C8-A4AE89B3CF2C}" dt="2024-04-14T18:18:17.635" v="165" actId="1076"/>
          <ac:spMkLst>
            <pc:docMk/>
            <pc:sldMk cId="124852993" sldId="1790"/>
            <ac:spMk id="2" creationId="{75E043E8-4AA9-5326-8F09-23B78EBB2DF6}"/>
          </ac:spMkLst>
        </pc:spChg>
        <pc:spChg chg="add del">
          <ac:chgData name="Jenkins NS" userId="8bdba4d2-1367-40cf-ad35-f59b31261896" providerId="ADAL" clId="{C95E9BD8-5401-4BF3-B1C8-A4AE89B3CF2C}" dt="2024-04-14T18:15:43" v="140" actId="478"/>
          <ac:spMkLst>
            <pc:docMk/>
            <pc:sldMk cId="124852993" sldId="1790"/>
            <ac:spMk id="3" creationId="{F5FE2F49-01CB-D60E-DB9B-E642F87706BB}"/>
          </ac:spMkLst>
        </pc:spChg>
        <pc:spChg chg="add mod">
          <ac:chgData name="Jenkins NS" userId="8bdba4d2-1367-40cf-ad35-f59b31261896" providerId="ADAL" clId="{C95E9BD8-5401-4BF3-B1C8-A4AE89B3CF2C}" dt="2024-04-14T18:15:11.760" v="138"/>
          <ac:spMkLst>
            <pc:docMk/>
            <pc:sldMk cId="124852993" sldId="1790"/>
            <ac:spMk id="5" creationId="{9E1ADD27-B2A3-477A-AFA2-7BE378B5509B}"/>
          </ac:spMkLst>
        </pc:spChg>
        <pc:spChg chg="add mod">
          <ac:chgData name="Jenkins NS" userId="8bdba4d2-1367-40cf-ad35-f59b31261896" providerId="ADAL" clId="{C95E9BD8-5401-4BF3-B1C8-A4AE89B3CF2C}" dt="2024-04-14T18:16:09.875" v="142"/>
          <ac:spMkLst>
            <pc:docMk/>
            <pc:sldMk cId="124852993" sldId="1790"/>
            <ac:spMk id="7" creationId="{FF427308-9508-4BA3-134D-D1BB7BF7D1F1}"/>
          </ac:spMkLst>
        </pc:spChg>
        <pc:graphicFrameChg chg="add mod">
          <ac:chgData name="Jenkins NS" userId="8bdba4d2-1367-40cf-ad35-f59b31261896" providerId="ADAL" clId="{C95E9BD8-5401-4BF3-B1C8-A4AE89B3CF2C}" dt="2024-04-14T18:15:10.974" v="137" actId="1076"/>
          <ac:graphicFrameMkLst>
            <pc:docMk/>
            <pc:sldMk cId="124852993" sldId="1790"/>
            <ac:graphicFrameMk id="4" creationId="{A33E122B-E7AE-87BF-79FC-7A6765CCBB84}"/>
          </ac:graphicFrameMkLst>
        </pc:graphicFrameChg>
        <pc:graphicFrameChg chg="add mod">
          <ac:chgData name="Jenkins NS" userId="8bdba4d2-1367-40cf-ad35-f59b31261896" providerId="ADAL" clId="{C95E9BD8-5401-4BF3-B1C8-A4AE89B3CF2C}" dt="2024-04-14T18:16:08.119" v="141"/>
          <ac:graphicFrameMkLst>
            <pc:docMk/>
            <pc:sldMk cId="124852993" sldId="1790"/>
            <ac:graphicFrameMk id="6" creationId="{9C9C1093-A4B3-F677-133F-A238504C7A93}"/>
          </ac:graphicFrameMkLst>
        </pc:graphicFrameChg>
        <pc:graphicFrameChg chg="add mod modGraphic">
          <ac:chgData name="Jenkins NS" userId="8bdba4d2-1367-40cf-ad35-f59b31261896" providerId="ADAL" clId="{C95E9BD8-5401-4BF3-B1C8-A4AE89B3CF2C}" dt="2024-04-14T18:18:57.603" v="172" actId="14734"/>
          <ac:graphicFrameMkLst>
            <pc:docMk/>
            <pc:sldMk cId="124852993" sldId="1790"/>
            <ac:graphicFrameMk id="8" creationId="{8C6A76DA-1476-1F6A-2AB4-EC721C3B117A}"/>
          </ac:graphicFrameMkLst>
        </pc:graphicFrameChg>
      </pc:sldChg>
      <pc:sldChg chg="del">
        <pc:chgData name="Jenkins NS" userId="8bdba4d2-1367-40cf-ad35-f59b31261896" providerId="ADAL" clId="{C95E9BD8-5401-4BF3-B1C8-A4AE89B3CF2C}" dt="2024-04-12T09:56:38.514" v="15" actId="47"/>
        <pc:sldMkLst>
          <pc:docMk/>
          <pc:sldMk cId="3392342335" sldId="1790"/>
        </pc:sldMkLst>
      </pc:sldChg>
      <pc:sldChg chg="addSp delSp modSp new mod">
        <pc:chgData name="Jenkins NS" userId="8bdba4d2-1367-40cf-ad35-f59b31261896" providerId="ADAL" clId="{C95E9BD8-5401-4BF3-B1C8-A4AE89B3CF2C}" dt="2024-04-14T18:28:36.321" v="225" actId="14100"/>
        <pc:sldMkLst>
          <pc:docMk/>
          <pc:sldMk cId="628925275" sldId="1791"/>
        </pc:sldMkLst>
        <pc:spChg chg="del mod">
          <ac:chgData name="Jenkins NS" userId="8bdba4d2-1367-40cf-ad35-f59b31261896" providerId="ADAL" clId="{C95E9BD8-5401-4BF3-B1C8-A4AE89B3CF2C}" dt="2024-04-14T18:27:33.904" v="215" actId="478"/>
          <ac:spMkLst>
            <pc:docMk/>
            <pc:sldMk cId="628925275" sldId="1791"/>
            <ac:spMk id="2" creationId="{098BC8E4-A6E0-C17A-003E-0B9BEF83935E}"/>
          </ac:spMkLst>
        </pc:spChg>
        <pc:spChg chg="del">
          <ac:chgData name="Jenkins NS" userId="8bdba4d2-1367-40cf-ad35-f59b31261896" providerId="ADAL" clId="{C95E9BD8-5401-4BF3-B1C8-A4AE89B3CF2C}" dt="2024-04-14T18:27:27.854" v="212" actId="478"/>
          <ac:spMkLst>
            <pc:docMk/>
            <pc:sldMk cId="628925275" sldId="1791"/>
            <ac:spMk id="3" creationId="{8D1B67AA-FF0C-C01B-5307-2853A865A2F0}"/>
          </ac:spMkLst>
        </pc:spChg>
        <pc:spChg chg="add del mod">
          <ac:chgData name="Jenkins NS" userId="8bdba4d2-1367-40cf-ad35-f59b31261896" providerId="ADAL" clId="{C95E9BD8-5401-4BF3-B1C8-A4AE89B3CF2C}" dt="2024-04-14T18:27:36.227" v="216" actId="478"/>
          <ac:spMkLst>
            <pc:docMk/>
            <pc:sldMk cId="628925275" sldId="1791"/>
            <ac:spMk id="5" creationId="{05C9A3AB-D57E-E704-DD85-B5B7B0CCC10C}"/>
          </ac:spMkLst>
        </pc:spChg>
        <pc:picChg chg="add mod">
          <ac:chgData name="Jenkins NS" userId="8bdba4d2-1367-40cf-ad35-f59b31261896" providerId="ADAL" clId="{C95E9BD8-5401-4BF3-B1C8-A4AE89B3CF2C}" dt="2024-04-14T18:28:36.321" v="225" actId="14100"/>
          <ac:picMkLst>
            <pc:docMk/>
            <pc:sldMk cId="628925275" sldId="1791"/>
            <ac:picMk id="4098" creationId="{0788B30D-FFD2-606E-1B09-78C8080B5F50}"/>
          </ac:picMkLst>
        </pc:picChg>
      </pc:sldChg>
      <pc:sldChg chg="del">
        <pc:chgData name="Jenkins NS" userId="8bdba4d2-1367-40cf-ad35-f59b31261896" providerId="ADAL" clId="{C95E9BD8-5401-4BF3-B1C8-A4AE89B3CF2C}" dt="2024-04-12T09:56:38.514" v="15" actId="47"/>
        <pc:sldMkLst>
          <pc:docMk/>
          <pc:sldMk cId="1970354742" sldId="1791"/>
        </pc:sldMkLst>
      </pc:sldChg>
      <pc:sldChg chg="addSp delSp modSp add mod modNotesTx">
        <pc:chgData name="Jenkins NS" userId="8bdba4d2-1367-40cf-ad35-f59b31261896" providerId="ADAL" clId="{C95E9BD8-5401-4BF3-B1C8-A4AE89B3CF2C}" dt="2024-04-14T18:26:30.650" v="211"/>
        <pc:sldMkLst>
          <pc:docMk/>
          <pc:sldMk cId="904550785" sldId="1792"/>
        </pc:sldMkLst>
        <pc:spChg chg="mod">
          <ac:chgData name="Jenkins NS" userId="8bdba4d2-1367-40cf-ad35-f59b31261896" providerId="ADAL" clId="{C95E9BD8-5401-4BF3-B1C8-A4AE89B3CF2C}" dt="2024-04-14T18:26:01.215" v="203" actId="1076"/>
          <ac:spMkLst>
            <pc:docMk/>
            <pc:sldMk cId="904550785" sldId="1792"/>
            <ac:spMk id="2" creationId="{098BC8E4-A6E0-C17A-003E-0B9BEF83935E}"/>
          </ac:spMkLst>
        </pc:spChg>
        <pc:spChg chg="del">
          <ac:chgData name="Jenkins NS" userId="8bdba4d2-1367-40cf-ad35-f59b31261896" providerId="ADAL" clId="{C95E9BD8-5401-4BF3-B1C8-A4AE89B3CF2C}" dt="2024-04-14T18:25:57.896" v="202" actId="478"/>
          <ac:spMkLst>
            <pc:docMk/>
            <pc:sldMk cId="904550785" sldId="1792"/>
            <ac:spMk id="3" creationId="{8D1B67AA-FF0C-C01B-5307-2853A865A2F0}"/>
          </ac:spMkLst>
        </pc:spChg>
        <pc:graphicFrameChg chg="add mod modGraphic">
          <ac:chgData name="Jenkins NS" userId="8bdba4d2-1367-40cf-ad35-f59b31261896" providerId="ADAL" clId="{C95E9BD8-5401-4BF3-B1C8-A4AE89B3CF2C}" dt="2024-04-14T18:26:19.801" v="210" actId="14100"/>
          <ac:graphicFrameMkLst>
            <pc:docMk/>
            <pc:sldMk cId="904550785" sldId="1792"/>
            <ac:graphicFrameMk id="4" creationId="{1F3ED160-9D05-1E60-570A-BFF9DC080528}"/>
          </ac:graphicFrameMkLst>
        </pc:graphicFrameChg>
      </pc:sldChg>
      <pc:sldChg chg="del">
        <pc:chgData name="Jenkins NS" userId="8bdba4d2-1367-40cf-ad35-f59b31261896" providerId="ADAL" clId="{C95E9BD8-5401-4BF3-B1C8-A4AE89B3CF2C}" dt="2024-04-12T09:56:38.514" v="15" actId="47"/>
        <pc:sldMkLst>
          <pc:docMk/>
          <pc:sldMk cId="2524956294" sldId="1792"/>
        </pc:sldMkLst>
      </pc:sldChg>
      <pc:sldChg chg="del">
        <pc:chgData name="Jenkins NS" userId="8bdba4d2-1367-40cf-ad35-f59b31261896" providerId="ADAL" clId="{C95E9BD8-5401-4BF3-B1C8-A4AE89B3CF2C}" dt="2024-04-12T09:56:38.514" v="15" actId="47"/>
        <pc:sldMkLst>
          <pc:docMk/>
          <pc:sldMk cId="276751709" sldId="1793"/>
        </pc:sldMkLst>
      </pc:sldChg>
      <pc:sldChg chg="addSp delSp modSp new mod">
        <pc:chgData name="Jenkins NS" userId="8bdba4d2-1367-40cf-ad35-f59b31261896" providerId="ADAL" clId="{C95E9BD8-5401-4BF3-B1C8-A4AE89B3CF2C}" dt="2024-04-14T18:21:58.164" v="194" actId="1076"/>
        <pc:sldMkLst>
          <pc:docMk/>
          <pc:sldMk cId="3486236899" sldId="1793"/>
        </pc:sldMkLst>
        <pc:spChg chg="mod">
          <ac:chgData name="Jenkins NS" userId="8bdba4d2-1367-40cf-ad35-f59b31261896" providerId="ADAL" clId="{C95E9BD8-5401-4BF3-B1C8-A4AE89B3CF2C}" dt="2024-04-14T18:20:56.867" v="185" actId="404"/>
          <ac:spMkLst>
            <pc:docMk/>
            <pc:sldMk cId="3486236899" sldId="1793"/>
            <ac:spMk id="2" creationId="{4FF581E0-3F45-C90C-00E9-28EC4F50B423}"/>
          </ac:spMkLst>
        </pc:spChg>
        <pc:spChg chg="del">
          <ac:chgData name="Jenkins NS" userId="8bdba4d2-1367-40cf-ad35-f59b31261896" providerId="ADAL" clId="{C95E9BD8-5401-4BF3-B1C8-A4AE89B3CF2C}" dt="2024-04-14T18:21:24.844" v="187" actId="478"/>
          <ac:spMkLst>
            <pc:docMk/>
            <pc:sldMk cId="3486236899" sldId="1793"/>
            <ac:spMk id="3" creationId="{3DAB612C-B953-1AF6-32B6-3C249AF48B8D}"/>
          </ac:spMkLst>
        </pc:spChg>
        <pc:graphicFrameChg chg="add mod modGraphic">
          <ac:chgData name="Jenkins NS" userId="8bdba4d2-1367-40cf-ad35-f59b31261896" providerId="ADAL" clId="{C95E9BD8-5401-4BF3-B1C8-A4AE89B3CF2C}" dt="2024-04-14T18:21:58.164" v="194" actId="1076"/>
          <ac:graphicFrameMkLst>
            <pc:docMk/>
            <pc:sldMk cId="3486236899" sldId="1793"/>
            <ac:graphicFrameMk id="4" creationId="{1FF047E7-C023-E4F8-A880-DCF705F50745}"/>
          </ac:graphicFrameMkLst>
        </pc:graphicFrameChg>
      </pc:sldChg>
      <pc:sldChg chg="del">
        <pc:chgData name="Jenkins NS" userId="8bdba4d2-1367-40cf-ad35-f59b31261896" providerId="ADAL" clId="{C95E9BD8-5401-4BF3-B1C8-A4AE89B3CF2C}" dt="2024-04-12T09:56:38.514" v="15" actId="47"/>
        <pc:sldMkLst>
          <pc:docMk/>
          <pc:sldMk cId="4894614" sldId="1794"/>
        </pc:sldMkLst>
      </pc:sldChg>
      <pc:sldChg chg="modSp new mod modNotesTx">
        <pc:chgData name="Jenkins NS" userId="8bdba4d2-1367-40cf-ad35-f59b31261896" providerId="ADAL" clId="{C95E9BD8-5401-4BF3-B1C8-A4AE89B3CF2C}" dt="2024-04-14T18:24:59.557" v="201"/>
        <pc:sldMkLst>
          <pc:docMk/>
          <pc:sldMk cId="2676261618" sldId="1794"/>
        </pc:sldMkLst>
        <pc:spChg chg="mod">
          <ac:chgData name="Jenkins NS" userId="8bdba4d2-1367-40cf-ad35-f59b31261896" providerId="ADAL" clId="{C95E9BD8-5401-4BF3-B1C8-A4AE89B3CF2C}" dt="2024-04-14T18:24:04.141" v="197"/>
          <ac:spMkLst>
            <pc:docMk/>
            <pc:sldMk cId="2676261618" sldId="1794"/>
            <ac:spMk id="2" creationId="{45F61862-6581-6D95-EBF0-61CA2AD92EE8}"/>
          </ac:spMkLst>
        </pc:spChg>
        <pc:spChg chg="mod">
          <ac:chgData name="Jenkins NS" userId="8bdba4d2-1367-40cf-ad35-f59b31261896" providerId="ADAL" clId="{C95E9BD8-5401-4BF3-B1C8-A4AE89B3CF2C}" dt="2024-04-14T18:24:22.149" v="200" actId="113"/>
          <ac:spMkLst>
            <pc:docMk/>
            <pc:sldMk cId="2676261618" sldId="1794"/>
            <ac:spMk id="3" creationId="{57934C0F-358D-2F21-BE84-4B26A683399A}"/>
          </ac:spMkLst>
        </pc:spChg>
      </pc:sldChg>
      <pc:sldChg chg="del">
        <pc:chgData name="Jenkins NS" userId="8bdba4d2-1367-40cf-ad35-f59b31261896" providerId="ADAL" clId="{C95E9BD8-5401-4BF3-B1C8-A4AE89B3CF2C}" dt="2024-04-12T09:56:38.514" v="15" actId="47"/>
        <pc:sldMkLst>
          <pc:docMk/>
          <pc:sldMk cId="4153566562" sldId="1795"/>
        </pc:sldMkLst>
      </pc:sldChg>
      <pc:sldChg chg="del">
        <pc:chgData name="Jenkins NS" userId="8bdba4d2-1367-40cf-ad35-f59b31261896" providerId="ADAL" clId="{C95E9BD8-5401-4BF3-B1C8-A4AE89B3CF2C}" dt="2024-04-12T09:56:38.514" v="15" actId="47"/>
        <pc:sldMkLst>
          <pc:docMk/>
          <pc:sldMk cId="3774154407" sldId="1796"/>
        </pc:sldMkLst>
      </pc:sldChg>
      <pc:sldChg chg="del">
        <pc:chgData name="Jenkins NS" userId="8bdba4d2-1367-40cf-ad35-f59b31261896" providerId="ADAL" clId="{C95E9BD8-5401-4BF3-B1C8-A4AE89B3CF2C}" dt="2024-04-12T09:56:38.514" v="15" actId="47"/>
        <pc:sldMkLst>
          <pc:docMk/>
          <pc:sldMk cId="2521884581" sldId="1797"/>
        </pc:sldMkLst>
      </pc:sldChg>
      <pc:sldChg chg="del">
        <pc:chgData name="Jenkins NS" userId="8bdba4d2-1367-40cf-ad35-f59b31261896" providerId="ADAL" clId="{C95E9BD8-5401-4BF3-B1C8-A4AE89B3CF2C}" dt="2024-04-12T09:56:38.514" v="15" actId="47"/>
        <pc:sldMkLst>
          <pc:docMk/>
          <pc:sldMk cId="44559756" sldId="1798"/>
        </pc:sldMkLst>
      </pc:sldChg>
      <pc:sldChg chg="del">
        <pc:chgData name="Jenkins NS" userId="8bdba4d2-1367-40cf-ad35-f59b31261896" providerId="ADAL" clId="{C95E9BD8-5401-4BF3-B1C8-A4AE89B3CF2C}" dt="2024-04-12T09:56:38.514" v="15" actId="47"/>
        <pc:sldMkLst>
          <pc:docMk/>
          <pc:sldMk cId="3926227788" sldId="1799"/>
        </pc:sldMkLst>
      </pc:sldChg>
      <pc:sldChg chg="del">
        <pc:chgData name="Jenkins NS" userId="8bdba4d2-1367-40cf-ad35-f59b31261896" providerId="ADAL" clId="{C95E9BD8-5401-4BF3-B1C8-A4AE89B3CF2C}" dt="2024-04-12T09:56:38.514" v="15" actId="47"/>
        <pc:sldMkLst>
          <pc:docMk/>
          <pc:sldMk cId="2356768783" sldId="1800"/>
        </pc:sldMkLst>
      </pc:sldChg>
      <pc:sldChg chg="del">
        <pc:chgData name="Jenkins NS" userId="8bdba4d2-1367-40cf-ad35-f59b31261896" providerId="ADAL" clId="{C95E9BD8-5401-4BF3-B1C8-A4AE89B3CF2C}" dt="2024-04-12T09:56:38.514" v="15" actId="47"/>
        <pc:sldMkLst>
          <pc:docMk/>
          <pc:sldMk cId="1140225750" sldId="1801"/>
        </pc:sldMkLst>
      </pc:sldChg>
      <pc:sldChg chg="del">
        <pc:chgData name="Jenkins NS" userId="8bdba4d2-1367-40cf-ad35-f59b31261896" providerId="ADAL" clId="{C95E9BD8-5401-4BF3-B1C8-A4AE89B3CF2C}" dt="2024-04-12T09:56:38.514" v="15" actId="47"/>
        <pc:sldMkLst>
          <pc:docMk/>
          <pc:sldMk cId="3032433839" sldId="1802"/>
        </pc:sldMkLst>
      </pc:sldChg>
      <pc:sldChg chg="del">
        <pc:chgData name="Jenkins NS" userId="8bdba4d2-1367-40cf-ad35-f59b31261896" providerId="ADAL" clId="{C95E9BD8-5401-4BF3-B1C8-A4AE89B3CF2C}" dt="2024-04-12T09:56:38.514" v="15" actId="47"/>
        <pc:sldMkLst>
          <pc:docMk/>
          <pc:sldMk cId="1192578758" sldId="1803"/>
        </pc:sldMkLst>
      </pc:sldChg>
      <pc:sldChg chg="del">
        <pc:chgData name="Jenkins NS" userId="8bdba4d2-1367-40cf-ad35-f59b31261896" providerId="ADAL" clId="{C95E9BD8-5401-4BF3-B1C8-A4AE89B3CF2C}" dt="2024-04-12T09:56:38.514" v="15" actId="47"/>
        <pc:sldMkLst>
          <pc:docMk/>
          <pc:sldMk cId="3039154538" sldId="1804"/>
        </pc:sldMkLst>
      </pc:sldChg>
      <pc:sldChg chg="del">
        <pc:chgData name="Jenkins NS" userId="8bdba4d2-1367-40cf-ad35-f59b31261896" providerId="ADAL" clId="{C95E9BD8-5401-4BF3-B1C8-A4AE89B3CF2C}" dt="2024-04-12T09:56:38.514" v="15" actId="47"/>
        <pc:sldMkLst>
          <pc:docMk/>
          <pc:sldMk cId="1869590610" sldId="1805"/>
        </pc:sldMkLst>
      </pc:sldChg>
      <pc:sldChg chg="del">
        <pc:chgData name="Jenkins NS" userId="8bdba4d2-1367-40cf-ad35-f59b31261896" providerId="ADAL" clId="{C95E9BD8-5401-4BF3-B1C8-A4AE89B3CF2C}" dt="2024-04-12T09:56:38.514" v="15" actId="47"/>
        <pc:sldMkLst>
          <pc:docMk/>
          <pc:sldMk cId="3329715961" sldId="1806"/>
        </pc:sldMkLst>
      </pc:sldChg>
      <pc:sldMasterChg chg="mod delSldLayout modSldLayout">
        <pc:chgData name="Jenkins NS" userId="8bdba4d2-1367-40cf-ad35-f59b31261896" providerId="ADAL" clId="{C95E9BD8-5401-4BF3-B1C8-A4AE89B3CF2C}" dt="2024-04-14T18:37:22.377" v="265" actId="6013"/>
        <pc:sldMasterMkLst>
          <pc:docMk/>
          <pc:sldMasterMk cId="1881724970" sldId="2147484551"/>
        </pc:sldMasterMkLst>
        <pc:sldLayoutChg chg="addSp delSp modSp mod">
          <pc:chgData name="Jenkins NS" userId="8bdba4d2-1367-40cf-ad35-f59b31261896" providerId="ADAL" clId="{C95E9BD8-5401-4BF3-B1C8-A4AE89B3CF2C}" dt="2024-04-14T18:32:18.881" v="245" actId="20577"/>
          <pc:sldLayoutMkLst>
            <pc:docMk/>
            <pc:sldMasterMk cId="1881724970" sldId="2147484551"/>
            <pc:sldLayoutMk cId="3842161821" sldId="2147484583"/>
          </pc:sldLayoutMkLst>
          <pc:spChg chg="del">
            <ac:chgData name="Jenkins NS" userId="8bdba4d2-1367-40cf-ad35-f59b31261896" providerId="ADAL" clId="{C95E9BD8-5401-4BF3-B1C8-A4AE89B3CF2C}" dt="2024-04-14T18:31:15.773" v="227" actId="478"/>
            <ac:spMkLst>
              <pc:docMk/>
              <pc:sldMasterMk cId="1881724970" sldId="2147484551"/>
              <pc:sldLayoutMk cId="3842161821" sldId="2147484583"/>
              <ac:spMk id="5" creationId="{CF142117-2DA9-8F48-4D17-286FB4BBF585}"/>
            </ac:spMkLst>
          </pc:spChg>
          <pc:spChg chg="mod">
            <ac:chgData name="Jenkins NS" userId="8bdba4d2-1367-40cf-ad35-f59b31261896" providerId="ADAL" clId="{C95E9BD8-5401-4BF3-B1C8-A4AE89B3CF2C}" dt="2024-04-14T18:32:18.881" v="245" actId="20577"/>
            <ac:spMkLst>
              <pc:docMk/>
              <pc:sldMasterMk cId="1881724970" sldId="2147484551"/>
              <pc:sldLayoutMk cId="3842161821" sldId="2147484583"/>
              <ac:spMk id="10" creationId="{070C016C-3966-4D15-8745-40EA49065478}"/>
            </ac:spMkLst>
          </pc:spChg>
          <pc:picChg chg="del">
            <ac:chgData name="Jenkins NS" userId="8bdba4d2-1367-40cf-ad35-f59b31261896" providerId="ADAL" clId="{C95E9BD8-5401-4BF3-B1C8-A4AE89B3CF2C}" dt="2024-04-14T18:31:13.900" v="226" actId="478"/>
            <ac:picMkLst>
              <pc:docMk/>
              <pc:sldMasterMk cId="1881724970" sldId="2147484551"/>
              <pc:sldLayoutMk cId="3842161821" sldId="2147484583"/>
              <ac:picMk id="3" creationId="{8F5AEF4E-E622-D4A8-4794-1BC840504C82}"/>
            </ac:picMkLst>
          </pc:picChg>
          <pc:picChg chg="add mod">
            <ac:chgData name="Jenkins NS" userId="8bdba4d2-1367-40cf-ad35-f59b31261896" providerId="ADAL" clId="{C95E9BD8-5401-4BF3-B1C8-A4AE89B3CF2C}" dt="2024-04-14T18:31:54.871" v="233" actId="1076"/>
            <ac:picMkLst>
              <pc:docMk/>
              <pc:sldMasterMk cId="1881724970" sldId="2147484551"/>
              <pc:sldLayoutMk cId="3842161821" sldId="2147484583"/>
              <ac:picMk id="5122" creationId="{5A31A39F-08FF-C6EE-994E-A91720E670B2}"/>
            </ac:picMkLst>
          </pc:picChg>
        </pc:sldLayoutChg>
        <pc:sldLayoutChg chg="delSp mod">
          <pc:chgData name="Jenkins NS" userId="8bdba4d2-1367-40cf-ad35-f59b31261896" providerId="ADAL" clId="{C95E9BD8-5401-4BF3-B1C8-A4AE89B3CF2C}" dt="2024-04-14T18:17:03.701" v="153" actId="478"/>
          <pc:sldLayoutMkLst>
            <pc:docMk/>
            <pc:sldMasterMk cId="1881724970" sldId="2147484551"/>
            <pc:sldLayoutMk cId="2383953445" sldId="2147484610"/>
          </pc:sldLayoutMkLst>
          <pc:spChg chg="del">
            <ac:chgData name="Jenkins NS" userId="8bdba4d2-1367-40cf-ad35-f59b31261896" providerId="ADAL" clId="{C95E9BD8-5401-4BF3-B1C8-A4AE89B3CF2C}" dt="2024-04-14T18:17:03.701" v="153" actId="478"/>
            <ac:spMkLst>
              <pc:docMk/>
              <pc:sldMasterMk cId="1881724970" sldId="2147484551"/>
              <pc:sldLayoutMk cId="2383953445" sldId="2147484610"/>
              <ac:spMk id="8" creationId="{38846C7A-1465-453E-954F-398A9C851325}"/>
            </ac:spMkLst>
          </pc:spChg>
        </pc:sldLayoutChg>
        <pc:sldLayoutChg chg="addSp delSp modSp mod">
          <pc:chgData name="Jenkins NS" userId="8bdba4d2-1367-40cf-ad35-f59b31261896" providerId="ADAL" clId="{C95E9BD8-5401-4BF3-B1C8-A4AE89B3CF2C}" dt="2024-04-14T18:35:38.610" v="264" actId="478"/>
          <pc:sldLayoutMkLst>
            <pc:docMk/>
            <pc:sldMasterMk cId="1881724970" sldId="2147484551"/>
            <pc:sldLayoutMk cId="2927238557" sldId="2147484737"/>
          </pc:sldLayoutMkLst>
          <pc:spChg chg="del mod">
            <ac:chgData name="Jenkins NS" userId="8bdba4d2-1367-40cf-ad35-f59b31261896" providerId="ADAL" clId="{C95E9BD8-5401-4BF3-B1C8-A4AE89B3CF2C}" dt="2024-04-14T18:34:24.686" v="257" actId="478"/>
            <ac:spMkLst>
              <pc:docMk/>
              <pc:sldMasterMk cId="1881724970" sldId="2147484551"/>
              <pc:sldLayoutMk cId="2927238557" sldId="2147484737"/>
              <ac:spMk id="4" creationId="{81375C03-6A21-9D97-2214-930F4A15FB29}"/>
            </ac:spMkLst>
          </pc:spChg>
          <pc:picChg chg="del">
            <ac:chgData name="Jenkins NS" userId="8bdba4d2-1367-40cf-ad35-f59b31261896" providerId="ADAL" clId="{C95E9BD8-5401-4BF3-B1C8-A4AE89B3CF2C}" dt="2024-04-14T18:34:25.638" v="258" actId="478"/>
            <ac:picMkLst>
              <pc:docMk/>
              <pc:sldMasterMk cId="1881724970" sldId="2147484551"/>
              <pc:sldLayoutMk cId="2927238557" sldId="2147484737"/>
              <ac:picMk id="3" creationId="{034400DB-0F31-D186-1B40-308363CD0137}"/>
            </ac:picMkLst>
          </pc:picChg>
          <pc:picChg chg="add del mod">
            <ac:chgData name="Jenkins NS" userId="8bdba4d2-1367-40cf-ad35-f59b31261896" providerId="ADAL" clId="{C95E9BD8-5401-4BF3-B1C8-A4AE89B3CF2C}" dt="2024-04-14T18:34:31.268" v="261" actId="478"/>
            <ac:picMkLst>
              <pc:docMk/>
              <pc:sldMasterMk cId="1881724970" sldId="2147484551"/>
              <pc:sldLayoutMk cId="2927238557" sldId="2147484737"/>
              <ac:picMk id="6146" creationId="{A1EABFFC-C283-C1DF-AD33-15A79E6902B4}"/>
            </ac:picMkLst>
          </pc:picChg>
          <pc:picChg chg="add">
            <ac:chgData name="Jenkins NS" userId="8bdba4d2-1367-40cf-ad35-f59b31261896" providerId="ADAL" clId="{C95E9BD8-5401-4BF3-B1C8-A4AE89B3CF2C}" dt="2024-04-14T18:35:14.726" v="262"/>
            <ac:picMkLst>
              <pc:docMk/>
              <pc:sldMasterMk cId="1881724970" sldId="2147484551"/>
              <pc:sldLayoutMk cId="2927238557" sldId="2147484737"/>
              <ac:picMk id="6148" creationId="{7A642C5C-7F76-8909-E3B6-3EFB696A6149}"/>
            </ac:picMkLst>
          </pc:picChg>
          <pc:picChg chg="add del">
            <ac:chgData name="Jenkins NS" userId="8bdba4d2-1367-40cf-ad35-f59b31261896" providerId="ADAL" clId="{C95E9BD8-5401-4BF3-B1C8-A4AE89B3CF2C}" dt="2024-04-14T18:35:38.610" v="264" actId="478"/>
            <ac:picMkLst>
              <pc:docMk/>
              <pc:sldMasterMk cId="1881724970" sldId="2147484551"/>
              <pc:sldLayoutMk cId="2927238557" sldId="2147484737"/>
              <ac:picMk id="6150" creationId="{3E22109C-8BC6-97CF-4A5B-D3E1AE46E9EF}"/>
            </ac:picMkLst>
          </pc:picChg>
        </pc:sldLayoutChg>
        <pc:sldLayoutChg chg="del">
          <pc:chgData name="Jenkins NS" userId="8bdba4d2-1367-40cf-ad35-f59b31261896" providerId="ADAL" clId="{C95E9BD8-5401-4BF3-B1C8-A4AE89B3CF2C}" dt="2024-04-12T09:56:38.514" v="15" actId="47"/>
          <pc:sldLayoutMkLst>
            <pc:docMk/>
            <pc:sldMasterMk cId="1881724970" sldId="2147484551"/>
            <pc:sldLayoutMk cId="2255013099" sldId="2147484774"/>
          </pc:sldLayoutMkLst>
        </pc:sldLayoutChg>
      </pc:sldMasterChg>
    </pc:docChg>
  </pc:docChgLst>
  <pc:docChgLst>
    <pc:chgData name="Jenkins NS" userId="8bdba4d2-1367-40cf-ad35-f59b31261896" providerId="ADAL" clId="{ACEDD29C-7191-4142-923F-AF3A0B470BF6}"/>
    <pc:docChg chg="undo custSel addSld delSld modSld sldOrd delMainMaster">
      <pc:chgData name="Jenkins NS" userId="8bdba4d2-1367-40cf-ad35-f59b31261896" providerId="ADAL" clId="{ACEDD29C-7191-4142-923F-AF3A0B470BF6}" dt="2024-04-14T21:57:15.098" v="287" actId="14100"/>
      <pc:docMkLst>
        <pc:docMk/>
      </pc:docMkLst>
      <pc:sldChg chg="del">
        <pc:chgData name="Jenkins NS" userId="8bdba4d2-1367-40cf-ad35-f59b31261896" providerId="ADAL" clId="{ACEDD29C-7191-4142-923F-AF3A0B470BF6}" dt="2024-04-14T18:38:20.726" v="0" actId="47"/>
        <pc:sldMkLst>
          <pc:docMk/>
          <pc:sldMk cId="101198574" sldId="1611"/>
        </pc:sldMkLst>
      </pc:sldChg>
      <pc:sldChg chg="modSp mod">
        <pc:chgData name="Jenkins NS" userId="8bdba4d2-1367-40cf-ad35-f59b31261896" providerId="ADAL" clId="{ACEDD29C-7191-4142-923F-AF3A0B470BF6}" dt="2024-04-14T21:10:57.645" v="189" actId="1076"/>
        <pc:sldMkLst>
          <pc:docMk/>
          <pc:sldMk cId="2207846016" sldId="1721"/>
        </pc:sldMkLst>
        <pc:spChg chg="mod">
          <ac:chgData name="Jenkins NS" userId="8bdba4d2-1367-40cf-ad35-f59b31261896" providerId="ADAL" clId="{ACEDD29C-7191-4142-923F-AF3A0B470BF6}" dt="2024-04-14T21:10:57.645" v="189" actId="1076"/>
          <ac:spMkLst>
            <pc:docMk/>
            <pc:sldMk cId="2207846016" sldId="1721"/>
            <ac:spMk id="2" creationId="{14E9BD13-1407-45B7-B725-D41AAC05BF6D}"/>
          </ac:spMkLst>
        </pc:spChg>
      </pc:sldChg>
      <pc:sldChg chg="del">
        <pc:chgData name="Jenkins NS" userId="8bdba4d2-1367-40cf-ad35-f59b31261896" providerId="ADAL" clId="{ACEDD29C-7191-4142-923F-AF3A0B470BF6}" dt="2024-04-14T18:38:20.726" v="0" actId="47"/>
        <pc:sldMkLst>
          <pc:docMk/>
          <pc:sldMk cId="1359081573" sldId="1758"/>
        </pc:sldMkLst>
      </pc:sldChg>
      <pc:sldChg chg="modSp mod">
        <pc:chgData name="Jenkins NS" userId="8bdba4d2-1367-40cf-ad35-f59b31261896" providerId="ADAL" clId="{ACEDD29C-7191-4142-923F-AF3A0B470BF6}" dt="2024-04-14T21:02:16.992" v="124" actId="20577"/>
        <pc:sldMkLst>
          <pc:docMk/>
          <pc:sldMk cId="1502623397" sldId="1787"/>
        </pc:sldMkLst>
        <pc:spChg chg="mod">
          <ac:chgData name="Jenkins NS" userId="8bdba4d2-1367-40cf-ad35-f59b31261896" providerId="ADAL" clId="{ACEDD29C-7191-4142-923F-AF3A0B470BF6}" dt="2024-04-14T18:38:52.906" v="9" actId="20577"/>
          <ac:spMkLst>
            <pc:docMk/>
            <pc:sldMk cId="1502623397" sldId="1787"/>
            <ac:spMk id="21" creationId="{F0A56F51-4A3E-CFFD-1B72-BBAEC6DBC445}"/>
          </ac:spMkLst>
        </pc:spChg>
        <pc:spChg chg="mod">
          <ac:chgData name="Jenkins NS" userId="8bdba4d2-1367-40cf-ad35-f59b31261896" providerId="ADAL" clId="{ACEDD29C-7191-4142-923F-AF3A0B470BF6}" dt="2024-04-14T21:02:16.992" v="124" actId="20577"/>
          <ac:spMkLst>
            <pc:docMk/>
            <pc:sldMk cId="1502623397" sldId="1787"/>
            <ac:spMk id="22" creationId="{D88E0093-70AB-B213-4139-79A142731C8D}"/>
          </ac:spMkLst>
        </pc:spChg>
        <pc:spChg chg="mod">
          <ac:chgData name="Jenkins NS" userId="8bdba4d2-1367-40cf-ad35-f59b31261896" providerId="ADAL" clId="{ACEDD29C-7191-4142-923F-AF3A0B470BF6}" dt="2024-04-14T18:38:50.660" v="7" actId="207"/>
          <ac:spMkLst>
            <pc:docMk/>
            <pc:sldMk cId="1502623397" sldId="1787"/>
            <ac:spMk id="26" creationId="{A5B17090-EB99-7A66-535F-C01C424C78E9}"/>
          </ac:spMkLst>
        </pc:spChg>
      </pc:sldChg>
      <pc:sldChg chg="addSp delSp modSp mod modClrScheme chgLayout modNotesTx">
        <pc:chgData name="Jenkins NS" userId="8bdba4d2-1367-40cf-ad35-f59b31261896" providerId="ADAL" clId="{ACEDD29C-7191-4142-923F-AF3A0B470BF6}" dt="2024-04-14T21:04:52.489" v="159"/>
        <pc:sldMkLst>
          <pc:docMk/>
          <pc:sldMk cId="902426433" sldId="1788"/>
        </pc:sldMkLst>
        <pc:spChg chg="mod">
          <ac:chgData name="Jenkins NS" userId="8bdba4d2-1367-40cf-ad35-f59b31261896" providerId="ADAL" clId="{ACEDD29C-7191-4142-923F-AF3A0B470BF6}" dt="2024-04-14T21:03:33.329" v="131" actId="20577"/>
          <ac:spMkLst>
            <pc:docMk/>
            <pc:sldMk cId="902426433" sldId="1788"/>
            <ac:spMk id="6" creationId="{473190F8-6BF5-2CF1-46F8-A5FBAC5A1D03}"/>
          </ac:spMkLst>
        </pc:spChg>
        <pc:spChg chg="mod">
          <ac:chgData name="Jenkins NS" userId="8bdba4d2-1367-40cf-ad35-f59b31261896" providerId="ADAL" clId="{ACEDD29C-7191-4142-923F-AF3A0B470BF6}" dt="2024-04-14T21:03:19.708" v="129" actId="26606"/>
          <ac:spMkLst>
            <pc:docMk/>
            <pc:sldMk cId="902426433" sldId="1788"/>
            <ac:spMk id="7" creationId="{E2FB1DD3-A8D6-2C57-8CC4-288F11AD97A9}"/>
          </ac:spMkLst>
        </pc:spChg>
        <pc:picChg chg="add mod">
          <ac:chgData name="Jenkins NS" userId="8bdba4d2-1367-40cf-ad35-f59b31261896" providerId="ADAL" clId="{ACEDD29C-7191-4142-923F-AF3A0B470BF6}" dt="2024-04-14T21:04:52.489" v="159"/>
          <ac:picMkLst>
            <pc:docMk/>
            <pc:sldMk cId="902426433" sldId="1788"/>
            <ac:picMk id="2" creationId="{AB917057-8982-D9A8-3A44-88BE41EA4FF0}"/>
          </ac:picMkLst>
        </pc:picChg>
        <pc:picChg chg="add del mod">
          <ac:chgData name="Jenkins NS" userId="8bdba4d2-1367-40cf-ad35-f59b31261896" providerId="ADAL" clId="{ACEDD29C-7191-4142-923F-AF3A0B470BF6}" dt="2024-04-14T21:04:04.152" v="156" actId="21"/>
          <ac:picMkLst>
            <pc:docMk/>
            <pc:sldMk cId="902426433" sldId="1788"/>
            <ac:picMk id="1026" creationId="{AB917057-8982-D9A8-3A44-88BE41EA4FF0}"/>
          </ac:picMkLst>
        </pc:picChg>
      </pc:sldChg>
      <pc:sldChg chg="del">
        <pc:chgData name="Jenkins NS" userId="8bdba4d2-1367-40cf-ad35-f59b31261896" providerId="ADAL" clId="{ACEDD29C-7191-4142-923F-AF3A0B470BF6}" dt="2024-04-14T18:40:37.640" v="18" actId="47"/>
        <pc:sldMkLst>
          <pc:docMk/>
          <pc:sldMk cId="296894057" sldId="1789"/>
        </pc:sldMkLst>
      </pc:sldChg>
      <pc:sldChg chg="addSp delSp modSp add mod modNotesTx">
        <pc:chgData name="Jenkins NS" userId="8bdba4d2-1367-40cf-ad35-f59b31261896" providerId="ADAL" clId="{ACEDD29C-7191-4142-923F-AF3A0B470BF6}" dt="2024-04-14T21:06:07.126" v="178" actId="20577"/>
        <pc:sldMkLst>
          <pc:docMk/>
          <pc:sldMk cId="3745382708" sldId="1789"/>
        </pc:sldMkLst>
        <pc:spChg chg="add del mod">
          <ac:chgData name="Jenkins NS" userId="8bdba4d2-1367-40cf-ad35-f59b31261896" providerId="ADAL" clId="{ACEDD29C-7191-4142-923F-AF3A0B470BF6}" dt="2024-04-14T21:04:01.143" v="154" actId="478"/>
          <ac:spMkLst>
            <pc:docMk/>
            <pc:sldMk cId="3745382708" sldId="1789"/>
            <ac:spMk id="3" creationId="{3A667CE3-8BE1-769F-BBF6-CD432A4264E8}"/>
          </ac:spMkLst>
        </pc:spChg>
        <pc:spChg chg="add mod">
          <ac:chgData name="Jenkins NS" userId="8bdba4d2-1367-40cf-ad35-f59b31261896" providerId="ADAL" clId="{ACEDD29C-7191-4142-923F-AF3A0B470BF6}" dt="2024-04-14T21:06:07.126" v="178" actId="20577"/>
          <ac:spMkLst>
            <pc:docMk/>
            <pc:sldMk cId="3745382708" sldId="1789"/>
            <ac:spMk id="4" creationId="{78DE8EC6-50B4-799A-AE36-730406E3E210}"/>
          </ac:spMkLst>
        </pc:spChg>
        <pc:spChg chg="add mod">
          <ac:chgData name="Jenkins NS" userId="8bdba4d2-1367-40cf-ad35-f59b31261896" providerId="ADAL" clId="{ACEDD29C-7191-4142-923F-AF3A0B470BF6}" dt="2024-04-14T21:05:44.648" v="171"/>
          <ac:spMkLst>
            <pc:docMk/>
            <pc:sldMk cId="3745382708" sldId="1789"/>
            <ac:spMk id="5" creationId="{30E83DB1-73B0-FBB5-87CF-F29F7C004EA3}"/>
          </ac:spMkLst>
        </pc:spChg>
        <pc:spChg chg="mod">
          <ac:chgData name="Jenkins NS" userId="8bdba4d2-1367-40cf-ad35-f59b31261896" providerId="ADAL" clId="{ACEDD29C-7191-4142-923F-AF3A0B470BF6}" dt="2024-04-14T21:03:56.341" v="152" actId="20577"/>
          <ac:spMkLst>
            <pc:docMk/>
            <pc:sldMk cId="3745382708" sldId="1789"/>
            <ac:spMk id="6" creationId="{473190F8-6BF5-2CF1-46F8-A5FBAC5A1D03}"/>
          </ac:spMkLst>
        </pc:spChg>
        <pc:spChg chg="del">
          <ac:chgData name="Jenkins NS" userId="8bdba4d2-1367-40cf-ad35-f59b31261896" providerId="ADAL" clId="{ACEDD29C-7191-4142-923F-AF3A0B470BF6}" dt="2024-04-14T21:03:59.093" v="153" actId="478"/>
          <ac:spMkLst>
            <pc:docMk/>
            <pc:sldMk cId="3745382708" sldId="1789"/>
            <ac:spMk id="7" creationId="{E2FB1DD3-A8D6-2C57-8CC4-288F11AD97A9}"/>
          </ac:spMkLst>
        </pc:spChg>
        <pc:picChg chg="add del mod">
          <ac:chgData name="Jenkins NS" userId="8bdba4d2-1367-40cf-ad35-f59b31261896" providerId="ADAL" clId="{ACEDD29C-7191-4142-923F-AF3A0B470BF6}" dt="2024-04-14T21:04:50.565" v="158" actId="21"/>
          <ac:picMkLst>
            <pc:docMk/>
            <pc:sldMk cId="3745382708" sldId="1789"/>
            <ac:picMk id="1026" creationId="{AB917057-8982-D9A8-3A44-88BE41EA4FF0}"/>
          </ac:picMkLst>
        </pc:picChg>
        <pc:picChg chg="add mod">
          <ac:chgData name="Jenkins NS" userId="8bdba4d2-1367-40cf-ad35-f59b31261896" providerId="ADAL" clId="{ACEDD29C-7191-4142-923F-AF3A0B470BF6}" dt="2024-04-14T21:05:07.797" v="166" actId="14100"/>
          <ac:picMkLst>
            <pc:docMk/>
            <pc:sldMk cId="3745382708" sldId="1789"/>
            <ac:picMk id="2050" creationId="{E1803E28-717D-EA9E-1073-15602EC7987A}"/>
          </ac:picMkLst>
        </pc:picChg>
      </pc:sldChg>
      <pc:sldChg chg="del">
        <pc:chgData name="Jenkins NS" userId="8bdba4d2-1367-40cf-ad35-f59b31261896" providerId="ADAL" clId="{ACEDD29C-7191-4142-923F-AF3A0B470BF6}" dt="2024-04-14T18:40:42.734" v="23" actId="47"/>
        <pc:sldMkLst>
          <pc:docMk/>
          <pc:sldMk cId="124852993" sldId="1790"/>
        </pc:sldMkLst>
      </pc:sldChg>
      <pc:sldChg chg="modSp new mod modNotesTx">
        <pc:chgData name="Jenkins NS" userId="8bdba4d2-1367-40cf-ad35-f59b31261896" providerId="ADAL" clId="{ACEDD29C-7191-4142-923F-AF3A0B470BF6}" dt="2024-04-14T21:11:53.077" v="199" actId="207"/>
        <pc:sldMkLst>
          <pc:docMk/>
          <pc:sldMk cId="3734627612" sldId="1790"/>
        </pc:sldMkLst>
        <pc:spChg chg="mod">
          <ac:chgData name="Jenkins NS" userId="8bdba4d2-1367-40cf-ad35-f59b31261896" providerId="ADAL" clId="{ACEDD29C-7191-4142-923F-AF3A0B470BF6}" dt="2024-04-14T21:10:50.477" v="187" actId="5793"/>
          <ac:spMkLst>
            <pc:docMk/>
            <pc:sldMk cId="3734627612" sldId="1790"/>
            <ac:spMk id="2" creationId="{DCD51E14-043F-09D9-53A2-648804256996}"/>
          </ac:spMkLst>
        </pc:spChg>
        <pc:spChg chg="mod">
          <ac:chgData name="Jenkins NS" userId="8bdba4d2-1367-40cf-ad35-f59b31261896" providerId="ADAL" clId="{ACEDD29C-7191-4142-923F-AF3A0B470BF6}" dt="2024-04-14T21:11:53.077" v="199" actId="207"/>
          <ac:spMkLst>
            <pc:docMk/>
            <pc:sldMk cId="3734627612" sldId="1790"/>
            <ac:spMk id="3" creationId="{63AFB1D0-FAA9-0CB0-B2B9-52A8FF3FE45D}"/>
          </ac:spMkLst>
        </pc:spChg>
      </pc:sldChg>
      <pc:sldChg chg="addSp modSp new mod ord">
        <pc:chgData name="Jenkins NS" userId="8bdba4d2-1367-40cf-ad35-f59b31261896" providerId="ADAL" clId="{ACEDD29C-7191-4142-923F-AF3A0B470BF6}" dt="2024-04-14T21:22:11.370" v="241"/>
        <pc:sldMkLst>
          <pc:docMk/>
          <pc:sldMk cId="577027771" sldId="1791"/>
        </pc:sldMkLst>
        <pc:spChg chg="mod">
          <ac:chgData name="Jenkins NS" userId="8bdba4d2-1367-40cf-ad35-f59b31261896" providerId="ADAL" clId="{ACEDD29C-7191-4142-923F-AF3A0B470BF6}" dt="2024-04-14T21:12:11.601" v="220" actId="20577"/>
          <ac:spMkLst>
            <pc:docMk/>
            <pc:sldMk cId="577027771" sldId="1791"/>
            <ac:spMk id="2" creationId="{0EE00C53-B508-2785-78CB-FDE2A28CA0D6}"/>
          </ac:spMkLst>
        </pc:spChg>
        <pc:spChg chg="mod">
          <ac:chgData name="Jenkins NS" userId="8bdba4d2-1367-40cf-ad35-f59b31261896" providerId="ADAL" clId="{ACEDD29C-7191-4142-923F-AF3A0B470BF6}" dt="2024-04-14T21:22:02.406" v="239" actId="14100"/>
          <ac:spMkLst>
            <pc:docMk/>
            <pc:sldMk cId="577027771" sldId="1791"/>
            <ac:spMk id="3" creationId="{6F2E1824-8E4C-6473-13C9-628C1F57E261}"/>
          </ac:spMkLst>
        </pc:spChg>
        <pc:picChg chg="add mod">
          <ac:chgData name="Jenkins NS" userId="8bdba4d2-1367-40cf-ad35-f59b31261896" providerId="ADAL" clId="{ACEDD29C-7191-4142-923F-AF3A0B470BF6}" dt="2024-04-14T21:21:58.921" v="237" actId="1076"/>
          <ac:picMkLst>
            <pc:docMk/>
            <pc:sldMk cId="577027771" sldId="1791"/>
            <ac:picMk id="5" creationId="{FE6B00D6-85E3-F354-1BFA-949721E0E201}"/>
          </ac:picMkLst>
        </pc:picChg>
      </pc:sldChg>
      <pc:sldChg chg="del">
        <pc:chgData name="Jenkins NS" userId="8bdba4d2-1367-40cf-ad35-f59b31261896" providerId="ADAL" clId="{ACEDD29C-7191-4142-923F-AF3A0B470BF6}" dt="2024-04-14T18:40:38.401" v="19" actId="47"/>
        <pc:sldMkLst>
          <pc:docMk/>
          <pc:sldMk cId="628925275" sldId="1791"/>
        </pc:sldMkLst>
      </pc:sldChg>
      <pc:sldChg chg="del">
        <pc:chgData name="Jenkins NS" userId="8bdba4d2-1367-40cf-ad35-f59b31261896" providerId="ADAL" clId="{ACEDD29C-7191-4142-923F-AF3A0B470BF6}" dt="2024-04-14T18:40:39.191" v="20" actId="47"/>
        <pc:sldMkLst>
          <pc:docMk/>
          <pc:sldMk cId="904550785" sldId="1792"/>
        </pc:sldMkLst>
      </pc:sldChg>
      <pc:sldChg chg="addSp delSp modSp new mod">
        <pc:chgData name="Jenkins NS" userId="8bdba4d2-1367-40cf-ad35-f59b31261896" providerId="ADAL" clId="{ACEDD29C-7191-4142-923F-AF3A0B470BF6}" dt="2024-04-14T21:20:11.430" v="231" actId="1076"/>
        <pc:sldMkLst>
          <pc:docMk/>
          <pc:sldMk cId="2407061250" sldId="1792"/>
        </pc:sldMkLst>
        <pc:spChg chg="mod">
          <ac:chgData name="Jenkins NS" userId="8bdba4d2-1367-40cf-ad35-f59b31261896" providerId="ADAL" clId="{ACEDD29C-7191-4142-923F-AF3A0B470BF6}" dt="2024-04-14T21:16:13.324" v="224"/>
          <ac:spMkLst>
            <pc:docMk/>
            <pc:sldMk cId="2407061250" sldId="1792"/>
            <ac:spMk id="2" creationId="{7101A1EA-8CAD-0513-B14B-F7A26618ADE1}"/>
          </ac:spMkLst>
        </pc:spChg>
        <pc:spChg chg="del">
          <ac:chgData name="Jenkins NS" userId="8bdba4d2-1367-40cf-ad35-f59b31261896" providerId="ADAL" clId="{ACEDD29C-7191-4142-923F-AF3A0B470BF6}" dt="2024-04-14T21:17:36.696" v="225" actId="478"/>
          <ac:spMkLst>
            <pc:docMk/>
            <pc:sldMk cId="2407061250" sldId="1792"/>
            <ac:spMk id="3" creationId="{AE304CDF-FB09-906A-0D63-F047932D086A}"/>
          </ac:spMkLst>
        </pc:spChg>
        <pc:picChg chg="add del mod">
          <ac:chgData name="Jenkins NS" userId="8bdba4d2-1367-40cf-ad35-f59b31261896" providerId="ADAL" clId="{ACEDD29C-7191-4142-923F-AF3A0B470BF6}" dt="2024-04-14T21:17:45.148" v="228" actId="478"/>
          <ac:picMkLst>
            <pc:docMk/>
            <pc:sldMk cId="2407061250" sldId="1792"/>
            <ac:picMk id="3074" creationId="{EDF14200-3185-E483-D3A2-F97E273B6506}"/>
          </ac:picMkLst>
        </pc:picChg>
        <pc:picChg chg="add mod">
          <ac:chgData name="Jenkins NS" userId="8bdba4d2-1367-40cf-ad35-f59b31261896" providerId="ADAL" clId="{ACEDD29C-7191-4142-923F-AF3A0B470BF6}" dt="2024-04-14T21:20:11.430" v="231" actId="1076"/>
          <ac:picMkLst>
            <pc:docMk/>
            <pc:sldMk cId="2407061250" sldId="1792"/>
            <ac:picMk id="3076" creationId="{CA1C5F46-D973-78AD-4CC9-47D54ED8F821}"/>
          </ac:picMkLst>
        </pc:picChg>
      </pc:sldChg>
      <pc:sldChg chg="addSp delSp modSp new mod modNotesTx">
        <pc:chgData name="Jenkins NS" userId="8bdba4d2-1367-40cf-ad35-f59b31261896" providerId="ADAL" clId="{ACEDD29C-7191-4142-923F-AF3A0B470BF6}" dt="2024-04-14T21:57:15.098" v="287" actId="14100"/>
        <pc:sldMkLst>
          <pc:docMk/>
          <pc:sldMk cId="1637958984" sldId="1793"/>
        </pc:sldMkLst>
        <pc:spChg chg="mod">
          <ac:chgData name="Jenkins NS" userId="8bdba4d2-1367-40cf-ad35-f59b31261896" providerId="ADAL" clId="{ACEDD29C-7191-4142-923F-AF3A0B470BF6}" dt="2024-04-14T21:22:31.408" v="252" actId="20577"/>
          <ac:spMkLst>
            <pc:docMk/>
            <pc:sldMk cId="1637958984" sldId="1793"/>
            <ac:spMk id="2" creationId="{B668D59A-A29E-E59C-1967-17365A895D27}"/>
          </ac:spMkLst>
        </pc:spChg>
        <pc:spChg chg="mod">
          <ac:chgData name="Jenkins NS" userId="8bdba4d2-1367-40cf-ad35-f59b31261896" providerId="ADAL" clId="{ACEDD29C-7191-4142-923F-AF3A0B470BF6}" dt="2024-04-14T21:24:24.445" v="271" actId="12"/>
          <ac:spMkLst>
            <pc:docMk/>
            <pc:sldMk cId="1637958984" sldId="1793"/>
            <ac:spMk id="3" creationId="{8516586A-A52E-A985-492F-92E861187E79}"/>
          </ac:spMkLst>
        </pc:spChg>
        <pc:picChg chg="add del mod">
          <ac:chgData name="Jenkins NS" userId="8bdba4d2-1367-40cf-ad35-f59b31261896" providerId="ADAL" clId="{ACEDD29C-7191-4142-923F-AF3A0B470BF6}" dt="2024-04-14T21:28:30.993" v="278" actId="478"/>
          <ac:picMkLst>
            <pc:docMk/>
            <pc:sldMk cId="1637958984" sldId="1793"/>
            <ac:picMk id="5" creationId="{40E76BA9-91B3-8733-FB98-E2B724FEAD8D}"/>
          </ac:picMkLst>
        </pc:picChg>
        <pc:picChg chg="add del mod">
          <ac:chgData name="Jenkins NS" userId="8bdba4d2-1367-40cf-ad35-f59b31261896" providerId="ADAL" clId="{ACEDD29C-7191-4142-923F-AF3A0B470BF6}" dt="2024-04-14T21:30:46.224" v="281" actId="478"/>
          <ac:picMkLst>
            <pc:docMk/>
            <pc:sldMk cId="1637958984" sldId="1793"/>
            <ac:picMk id="7" creationId="{720F79B5-67D2-DE98-E9E8-11E6C761AC23}"/>
          </ac:picMkLst>
        </pc:picChg>
        <pc:picChg chg="add mod">
          <ac:chgData name="Jenkins NS" userId="8bdba4d2-1367-40cf-ad35-f59b31261896" providerId="ADAL" clId="{ACEDD29C-7191-4142-923F-AF3A0B470BF6}" dt="2024-04-14T21:57:15.098" v="287" actId="14100"/>
          <ac:picMkLst>
            <pc:docMk/>
            <pc:sldMk cId="1637958984" sldId="1793"/>
            <ac:picMk id="9" creationId="{6B254880-A373-894B-CB65-27D56FD30A0B}"/>
          </ac:picMkLst>
        </pc:picChg>
      </pc:sldChg>
      <pc:sldChg chg="del">
        <pc:chgData name="Jenkins NS" userId="8bdba4d2-1367-40cf-ad35-f59b31261896" providerId="ADAL" clId="{ACEDD29C-7191-4142-923F-AF3A0B470BF6}" dt="2024-04-14T18:40:40.450" v="21" actId="47"/>
        <pc:sldMkLst>
          <pc:docMk/>
          <pc:sldMk cId="3486236899" sldId="1793"/>
        </pc:sldMkLst>
      </pc:sldChg>
      <pc:sldChg chg="del">
        <pc:chgData name="Jenkins NS" userId="8bdba4d2-1367-40cf-ad35-f59b31261896" providerId="ADAL" clId="{ACEDD29C-7191-4142-923F-AF3A0B470BF6}" dt="2024-04-14T18:40:41.895" v="22" actId="47"/>
        <pc:sldMkLst>
          <pc:docMk/>
          <pc:sldMk cId="2676261618" sldId="1794"/>
        </pc:sldMkLst>
      </pc:sldChg>
      <pc:sldMasterChg chg="del delSldLayout">
        <pc:chgData name="Jenkins NS" userId="8bdba4d2-1367-40cf-ad35-f59b31261896" providerId="ADAL" clId="{ACEDD29C-7191-4142-923F-AF3A0B470BF6}" dt="2024-04-14T18:38:20.726" v="0" actId="47"/>
        <pc:sldMasterMkLst>
          <pc:docMk/>
          <pc:sldMasterMk cId="166878672" sldId="2147484755"/>
        </pc:sldMasterMkLst>
        <pc:sldLayoutChg chg="del">
          <pc:chgData name="Jenkins NS" userId="8bdba4d2-1367-40cf-ad35-f59b31261896" providerId="ADAL" clId="{ACEDD29C-7191-4142-923F-AF3A0B470BF6}" dt="2024-04-14T18:38:20.726" v="0" actId="47"/>
          <pc:sldLayoutMkLst>
            <pc:docMk/>
            <pc:sldMasterMk cId="166878672" sldId="2147484755"/>
            <pc:sldLayoutMk cId="1881359645" sldId="2147484756"/>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569433802" sldId="2147484757"/>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733234117" sldId="2147484758"/>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972552478" sldId="2147484759"/>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197599771" sldId="2147484760"/>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497034626" sldId="2147484761"/>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632077861" sldId="2147484762"/>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3559113568" sldId="2147484763"/>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094245689" sldId="2147484764"/>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606062748" sldId="2147484765"/>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233888818" sldId="2147484766"/>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20997576" sldId="2147484767"/>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041615206" sldId="2147484768"/>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41298625" sldId="2147484769"/>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676468891" sldId="2147484770"/>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980725945" sldId="2147484771"/>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586345700" sldId="2147484772"/>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335897372" sldId="2147484773"/>
          </pc:sldLayoutMkLst>
        </pc:sldLayoutChg>
      </pc:sldMasterChg>
    </pc:docChg>
  </pc:docChgLst>
  <pc:docChgLst>
    <pc:chgData name="Jenkins NS" userId="8bdba4d2-1367-40cf-ad35-f59b31261896" providerId="ADAL" clId="{BC451CAD-AB15-432C-8122-F1481C2C552D}"/>
    <pc:docChg chg="undo custSel addSld delSld modSld sldOrd addMainMaster delMainMaster modMainMaster">
      <pc:chgData name="Jenkins NS" userId="8bdba4d2-1367-40cf-ad35-f59b31261896" providerId="ADAL" clId="{BC451CAD-AB15-432C-8122-F1481C2C552D}" dt="2024-02-14T13:39:11.484" v="380" actId="20577"/>
      <pc:docMkLst>
        <pc:docMk/>
      </pc:docMkLst>
      <pc:sldChg chg="modSp add del mod">
        <pc:chgData name="Jenkins NS" userId="8bdba4d2-1367-40cf-ad35-f59b31261896" providerId="ADAL" clId="{BC451CAD-AB15-432C-8122-F1481C2C552D}" dt="2024-02-14T13:39:11.484" v="380" actId="20577"/>
        <pc:sldMkLst>
          <pc:docMk/>
          <pc:sldMk cId="101198574" sldId="1611"/>
        </pc:sldMkLst>
        <pc:spChg chg="mod">
          <ac:chgData name="Jenkins NS" userId="8bdba4d2-1367-40cf-ad35-f59b31261896" providerId="ADAL" clId="{BC451CAD-AB15-432C-8122-F1481C2C552D}" dt="2024-02-14T13:39:11.484" v="380" actId="20577"/>
          <ac:spMkLst>
            <pc:docMk/>
            <pc:sldMk cId="101198574" sldId="1611"/>
            <ac:spMk id="3" creationId="{08A730E7-2ED6-4ED5-9BAD-E4C7CBB19AF6}"/>
          </ac:spMkLst>
        </pc:spChg>
      </pc:sldChg>
      <pc:sldChg chg="modSp mod">
        <pc:chgData name="Jenkins NS" userId="8bdba4d2-1367-40cf-ad35-f59b31261896" providerId="ADAL" clId="{BC451CAD-AB15-432C-8122-F1481C2C552D}" dt="2024-02-06T09:24:15.876" v="0"/>
        <pc:sldMkLst>
          <pc:docMk/>
          <pc:sldMk cId="1359081573" sldId="1758"/>
        </pc:sldMkLst>
        <pc:spChg chg="mod">
          <ac:chgData name="Jenkins NS" userId="8bdba4d2-1367-40cf-ad35-f59b31261896" providerId="ADAL" clId="{BC451CAD-AB15-432C-8122-F1481C2C552D}" dt="2024-02-06T09:24:15.876" v="0"/>
          <ac:spMkLst>
            <pc:docMk/>
            <pc:sldMk cId="1359081573" sldId="1758"/>
            <ac:spMk id="17" creationId="{A0771197-DA73-4FF4-A8C4-A27AFF944F66}"/>
          </ac:spMkLst>
        </pc:spChg>
      </pc:sldChg>
      <pc:sldChg chg="addSp delSp modSp mod">
        <pc:chgData name="Jenkins NS" userId="8bdba4d2-1367-40cf-ad35-f59b31261896" providerId="ADAL" clId="{BC451CAD-AB15-432C-8122-F1481C2C552D}" dt="2024-02-06T10:58:10.664" v="225" actId="20577"/>
        <pc:sldMkLst>
          <pc:docMk/>
          <pc:sldMk cId="4244671936" sldId="1778"/>
        </pc:sldMkLst>
        <pc:spChg chg="add mod">
          <ac:chgData name="Jenkins NS" userId="8bdba4d2-1367-40cf-ad35-f59b31261896" providerId="ADAL" clId="{BC451CAD-AB15-432C-8122-F1481C2C552D}" dt="2024-02-06T09:25:32.902" v="13" actId="571"/>
          <ac:spMkLst>
            <pc:docMk/>
            <pc:sldMk cId="4244671936" sldId="1778"/>
            <ac:spMk id="2" creationId="{394C8F21-F8BB-6053-9B4F-33467271E6F7}"/>
          </ac:spMkLst>
        </pc:spChg>
        <pc:spChg chg="mod">
          <ac:chgData name="Jenkins NS" userId="8bdba4d2-1367-40cf-ad35-f59b31261896" providerId="ADAL" clId="{BC451CAD-AB15-432C-8122-F1481C2C552D}" dt="2024-02-06T09:25:57.146" v="60" actId="1035"/>
          <ac:spMkLst>
            <pc:docMk/>
            <pc:sldMk cId="4244671936" sldId="1778"/>
            <ac:spMk id="5" creationId="{B03624D5-1776-2E9A-4D74-4BC4B2860C29}"/>
          </ac:spMkLst>
        </pc:spChg>
        <pc:spChg chg="mod">
          <ac:chgData name="Jenkins NS" userId="8bdba4d2-1367-40cf-ad35-f59b31261896" providerId="ADAL" clId="{BC451CAD-AB15-432C-8122-F1481C2C552D}" dt="2024-02-06T09:25:57.146" v="60" actId="1035"/>
          <ac:spMkLst>
            <pc:docMk/>
            <pc:sldMk cId="4244671936" sldId="1778"/>
            <ac:spMk id="6" creationId="{1BCDC14E-414E-FBC8-DA9F-63936C312029}"/>
          </ac:spMkLst>
        </pc:spChg>
        <pc:spChg chg="add del mod">
          <ac:chgData name="Jenkins NS" userId="8bdba4d2-1367-40cf-ad35-f59b31261896" providerId="ADAL" clId="{BC451CAD-AB15-432C-8122-F1481C2C552D}" dt="2024-02-06T10:58:10.664" v="225" actId="20577"/>
          <ac:spMkLst>
            <pc:docMk/>
            <pc:sldMk cId="4244671936" sldId="1778"/>
            <ac:spMk id="12" creationId="{89B5DD2D-44DD-3C89-D9A0-2EDA6648DA87}"/>
          </ac:spMkLst>
        </pc:spChg>
        <pc:spChg chg="mod">
          <ac:chgData name="Jenkins NS" userId="8bdba4d2-1367-40cf-ad35-f59b31261896" providerId="ADAL" clId="{BC451CAD-AB15-432C-8122-F1481C2C552D}" dt="2024-02-06T09:26:05.203" v="62" actId="1076"/>
          <ac:spMkLst>
            <pc:docMk/>
            <pc:sldMk cId="4244671936" sldId="1778"/>
            <ac:spMk id="14" creationId="{21FED3F1-D3F4-3517-8522-3100CB7495C7}"/>
          </ac:spMkLst>
        </pc:spChg>
        <pc:spChg chg="mod">
          <ac:chgData name="Jenkins NS" userId="8bdba4d2-1367-40cf-ad35-f59b31261896" providerId="ADAL" clId="{BC451CAD-AB15-432C-8122-F1481C2C552D}" dt="2024-02-06T09:26:05.203" v="62" actId="1076"/>
          <ac:spMkLst>
            <pc:docMk/>
            <pc:sldMk cId="4244671936" sldId="1778"/>
            <ac:spMk id="15" creationId="{DEF9CF0B-2995-2EE5-CD43-789968BA3F96}"/>
          </ac:spMkLst>
        </pc:spChg>
        <pc:spChg chg="add mod">
          <ac:chgData name="Jenkins NS" userId="8bdba4d2-1367-40cf-ad35-f59b31261896" providerId="ADAL" clId="{BC451CAD-AB15-432C-8122-F1481C2C552D}" dt="2024-02-06T09:26:05.203" v="62" actId="1076"/>
          <ac:spMkLst>
            <pc:docMk/>
            <pc:sldMk cId="4244671936" sldId="1778"/>
            <ac:spMk id="16" creationId="{4B65A26A-6988-4126-8B2B-A6A3A429ED95}"/>
          </ac:spMkLst>
        </pc:spChg>
        <pc:spChg chg="add del">
          <ac:chgData name="Jenkins NS" userId="8bdba4d2-1367-40cf-ad35-f59b31261896" providerId="ADAL" clId="{BC451CAD-AB15-432C-8122-F1481C2C552D}" dt="2024-02-06T10:57:27.620" v="220" actId="478"/>
          <ac:spMkLst>
            <pc:docMk/>
            <pc:sldMk cId="4244671936" sldId="1778"/>
            <ac:spMk id="17" creationId="{CE9DA3D7-EF40-6B09-8474-71DA0C07F74A}"/>
          </ac:spMkLst>
        </pc:spChg>
        <pc:spChg chg="add del">
          <ac:chgData name="Jenkins NS" userId="8bdba4d2-1367-40cf-ad35-f59b31261896" providerId="ADAL" clId="{BC451CAD-AB15-432C-8122-F1481C2C552D}" dt="2024-02-06T10:57:27.620" v="220" actId="478"/>
          <ac:spMkLst>
            <pc:docMk/>
            <pc:sldMk cId="4244671936" sldId="1778"/>
            <ac:spMk id="18" creationId="{609FA81A-132C-EA97-663B-06020945FE71}"/>
          </ac:spMkLst>
        </pc:spChg>
        <pc:spChg chg="del mod">
          <ac:chgData name="Jenkins NS" userId="8bdba4d2-1367-40cf-ad35-f59b31261896" providerId="ADAL" clId="{BC451CAD-AB15-432C-8122-F1481C2C552D}" dt="2024-02-06T09:25:41.485" v="14" actId="21"/>
          <ac:spMkLst>
            <pc:docMk/>
            <pc:sldMk cId="4244671936" sldId="1778"/>
            <ac:spMk id="58" creationId="{4B65A26A-6988-4126-8B2B-A6A3A429ED95}"/>
          </ac:spMkLst>
        </pc:spChg>
        <pc:spChg chg="mod">
          <ac:chgData name="Jenkins NS" userId="8bdba4d2-1367-40cf-ad35-f59b31261896" providerId="ADAL" clId="{BC451CAD-AB15-432C-8122-F1481C2C552D}" dt="2024-02-06T09:25:57.146" v="60" actId="1035"/>
          <ac:spMkLst>
            <pc:docMk/>
            <pc:sldMk cId="4244671936" sldId="1778"/>
            <ac:spMk id="59" creationId="{6F569157-4C32-45F5-86AD-3B5D033C2839}"/>
          </ac:spMkLst>
        </pc:spChg>
        <pc:spChg chg="mod">
          <ac:chgData name="Jenkins NS" userId="8bdba4d2-1367-40cf-ad35-f59b31261896" providerId="ADAL" clId="{BC451CAD-AB15-432C-8122-F1481C2C552D}" dt="2024-02-06T09:25:27.364" v="11" actId="1076"/>
          <ac:spMkLst>
            <pc:docMk/>
            <pc:sldMk cId="4244671936" sldId="1778"/>
            <ac:spMk id="65" creationId="{BADB56CB-B8AF-4635-B75F-23DE2BB772A8}"/>
          </ac:spMkLst>
        </pc:spChg>
        <pc:grpChg chg="mod">
          <ac:chgData name="Jenkins NS" userId="8bdba4d2-1367-40cf-ad35-f59b31261896" providerId="ADAL" clId="{BC451CAD-AB15-432C-8122-F1481C2C552D}" dt="2024-02-06T09:25:57.146" v="60" actId="1035"/>
          <ac:grpSpMkLst>
            <pc:docMk/>
            <pc:sldMk cId="4244671936" sldId="1778"/>
            <ac:grpSpMk id="4" creationId="{9282A6DA-CF21-3CC0-E8CC-C91FDD37C42D}"/>
          </ac:grpSpMkLst>
        </pc:grpChg>
        <pc:grpChg chg="del">
          <ac:chgData name="Jenkins NS" userId="8bdba4d2-1367-40cf-ad35-f59b31261896" providerId="ADAL" clId="{BC451CAD-AB15-432C-8122-F1481C2C552D}" dt="2024-02-06T09:25:41.485" v="14" actId="21"/>
          <ac:grpSpMkLst>
            <pc:docMk/>
            <pc:sldMk cId="4244671936" sldId="1778"/>
            <ac:grpSpMk id="7" creationId="{EDCD6AA9-9916-DAD0-9DF7-32E8E82D9896}"/>
          </ac:grpSpMkLst>
        </pc:grpChg>
        <pc:grpChg chg="add mod">
          <ac:chgData name="Jenkins NS" userId="8bdba4d2-1367-40cf-ad35-f59b31261896" providerId="ADAL" clId="{BC451CAD-AB15-432C-8122-F1481C2C552D}" dt="2024-02-06T09:26:05.203" v="62" actId="1076"/>
          <ac:grpSpMkLst>
            <pc:docMk/>
            <pc:sldMk cId="4244671936" sldId="1778"/>
            <ac:grpSpMk id="13" creationId="{EDCD6AA9-9916-DAD0-9DF7-32E8E82D9896}"/>
          </ac:grpSpMkLst>
        </pc:grpChg>
        <pc:picChg chg="add mod">
          <ac:chgData name="Jenkins NS" userId="8bdba4d2-1367-40cf-ad35-f59b31261896" providerId="ADAL" clId="{BC451CAD-AB15-432C-8122-F1481C2C552D}" dt="2024-02-06T09:25:32.902" v="13" actId="571"/>
          <ac:picMkLst>
            <pc:docMk/>
            <pc:sldMk cId="4244671936" sldId="1778"/>
            <ac:picMk id="10" creationId="{8083D63B-791D-01BF-7195-4361568ED423}"/>
          </ac:picMkLst>
        </pc:picChg>
        <pc:picChg chg="add del">
          <ac:chgData name="Jenkins NS" userId="8bdba4d2-1367-40cf-ad35-f59b31261896" providerId="ADAL" clId="{BC451CAD-AB15-432C-8122-F1481C2C552D}" dt="2024-02-06T10:57:27.620" v="220" actId="478"/>
          <ac:picMkLst>
            <pc:docMk/>
            <pc:sldMk cId="4244671936" sldId="1778"/>
            <ac:picMk id="19" creationId="{E09D6E52-CCA3-4FFE-94C7-63EC27B0082E}"/>
          </ac:picMkLst>
        </pc:picChg>
        <pc:picChg chg="add mod">
          <ac:chgData name="Jenkins NS" userId="8bdba4d2-1367-40cf-ad35-f59b31261896" providerId="ADAL" clId="{BC451CAD-AB15-432C-8122-F1481C2C552D}" dt="2024-02-06T09:26:05.203" v="62" actId="1076"/>
          <ac:picMkLst>
            <pc:docMk/>
            <pc:sldMk cId="4244671936" sldId="1778"/>
            <ac:picMk id="20" creationId="{C7668556-0736-49BB-8294-3644EC928912}"/>
          </ac:picMkLst>
        </pc:picChg>
        <pc:picChg chg="del">
          <ac:chgData name="Jenkins NS" userId="8bdba4d2-1367-40cf-ad35-f59b31261896" providerId="ADAL" clId="{BC451CAD-AB15-432C-8122-F1481C2C552D}" dt="2024-02-06T09:25:41.485" v="14" actId="21"/>
          <ac:picMkLst>
            <pc:docMk/>
            <pc:sldMk cId="4244671936" sldId="1778"/>
            <ac:picMk id="80" creationId="{C7668556-0736-49BB-8294-3644EC928912}"/>
          </ac:picMkLst>
        </pc:picChg>
        <pc:picChg chg="mod">
          <ac:chgData name="Jenkins NS" userId="8bdba4d2-1367-40cf-ad35-f59b31261896" providerId="ADAL" clId="{BC451CAD-AB15-432C-8122-F1481C2C552D}" dt="2024-02-06T09:25:57.146" v="60" actId="1035"/>
          <ac:picMkLst>
            <pc:docMk/>
            <pc:sldMk cId="4244671936" sldId="1778"/>
            <ac:picMk id="81" creationId="{672CB9BB-29FA-49D9-924B-C2AF2D61EBE7}"/>
          </ac:picMkLst>
        </pc:picChg>
      </pc:sldChg>
      <pc:sldChg chg="addSp delSp modSp mod">
        <pc:chgData name="Jenkins NS" userId="8bdba4d2-1367-40cf-ad35-f59b31261896" providerId="ADAL" clId="{BC451CAD-AB15-432C-8122-F1481C2C552D}" dt="2024-02-06T10:57:07.628" v="215" actId="14100"/>
        <pc:sldMkLst>
          <pc:docMk/>
          <pc:sldMk cId="3053948728" sldId="1788"/>
        </pc:sldMkLst>
        <pc:picChg chg="del">
          <ac:chgData name="Jenkins NS" userId="8bdba4d2-1367-40cf-ad35-f59b31261896" providerId="ADAL" clId="{BC451CAD-AB15-432C-8122-F1481C2C552D}" dt="2024-02-06T10:56:58.908" v="211" actId="478"/>
          <ac:picMkLst>
            <pc:docMk/>
            <pc:sldMk cId="3053948728" sldId="1788"/>
            <ac:picMk id="4" creationId="{ED18C352-7246-D34D-78EA-4C5E48892CA4}"/>
          </ac:picMkLst>
        </pc:picChg>
        <pc:picChg chg="del">
          <ac:chgData name="Jenkins NS" userId="8bdba4d2-1367-40cf-ad35-f59b31261896" providerId="ADAL" clId="{BC451CAD-AB15-432C-8122-F1481C2C552D}" dt="2024-02-06T10:56:58.908" v="211" actId="478"/>
          <ac:picMkLst>
            <pc:docMk/>
            <pc:sldMk cId="3053948728" sldId="1788"/>
            <ac:picMk id="5" creationId="{F433EBD7-179B-A88F-8A12-EE69C9DC5E97}"/>
          </ac:picMkLst>
        </pc:picChg>
        <pc:picChg chg="del">
          <ac:chgData name="Jenkins NS" userId="8bdba4d2-1367-40cf-ad35-f59b31261896" providerId="ADAL" clId="{BC451CAD-AB15-432C-8122-F1481C2C552D}" dt="2024-02-06T10:56:58.908" v="211" actId="478"/>
          <ac:picMkLst>
            <pc:docMk/>
            <pc:sldMk cId="3053948728" sldId="1788"/>
            <ac:picMk id="6" creationId="{87FFD60D-7AA1-4190-6BE2-66C068F02EE6}"/>
          </ac:picMkLst>
        </pc:picChg>
        <pc:picChg chg="del">
          <ac:chgData name="Jenkins NS" userId="8bdba4d2-1367-40cf-ad35-f59b31261896" providerId="ADAL" clId="{BC451CAD-AB15-432C-8122-F1481C2C552D}" dt="2024-02-06T10:56:58.908" v="211" actId="478"/>
          <ac:picMkLst>
            <pc:docMk/>
            <pc:sldMk cId="3053948728" sldId="1788"/>
            <ac:picMk id="7" creationId="{0688F7BE-5C41-76CE-56D2-BFE70D4EB01E}"/>
          </ac:picMkLst>
        </pc:picChg>
        <pc:picChg chg="del">
          <ac:chgData name="Jenkins NS" userId="8bdba4d2-1367-40cf-ad35-f59b31261896" providerId="ADAL" clId="{BC451CAD-AB15-432C-8122-F1481C2C552D}" dt="2024-02-06T10:56:58.908" v="211" actId="478"/>
          <ac:picMkLst>
            <pc:docMk/>
            <pc:sldMk cId="3053948728" sldId="1788"/>
            <ac:picMk id="8" creationId="{E5102353-AE3C-A5D6-B10D-CD1B935645A0}"/>
          </ac:picMkLst>
        </pc:picChg>
        <pc:picChg chg="add mod">
          <ac:chgData name="Jenkins NS" userId="8bdba4d2-1367-40cf-ad35-f59b31261896" providerId="ADAL" clId="{BC451CAD-AB15-432C-8122-F1481C2C552D}" dt="2024-02-06T10:57:07.628" v="215" actId="14100"/>
          <ac:picMkLst>
            <pc:docMk/>
            <pc:sldMk cId="3053948728" sldId="1788"/>
            <ac:picMk id="10" creationId="{AD8E3E84-2F12-A990-A0EF-F34301969FC9}"/>
          </ac:picMkLst>
        </pc:picChg>
        <pc:picChg chg="del">
          <ac:chgData name="Jenkins NS" userId="8bdba4d2-1367-40cf-ad35-f59b31261896" providerId="ADAL" clId="{BC451CAD-AB15-432C-8122-F1481C2C552D}" dt="2024-02-06T10:56:58.908" v="211" actId="478"/>
          <ac:picMkLst>
            <pc:docMk/>
            <pc:sldMk cId="3053948728" sldId="1788"/>
            <ac:picMk id="13" creationId="{05AE7E23-BCE1-A6DD-0B28-266F548FDABF}"/>
          </ac:picMkLst>
        </pc:picChg>
      </pc:sldChg>
      <pc:sldChg chg="del">
        <pc:chgData name="Jenkins NS" userId="8bdba4d2-1367-40cf-ad35-f59b31261896" providerId="ADAL" clId="{BC451CAD-AB15-432C-8122-F1481C2C552D}" dt="2024-02-06T20:29:44.648" v="290" actId="2696"/>
        <pc:sldMkLst>
          <pc:docMk/>
          <pc:sldMk cId="1719267613" sldId="1790"/>
        </pc:sldMkLst>
      </pc:sldChg>
      <pc:sldChg chg="add ord">
        <pc:chgData name="Jenkins NS" userId="8bdba4d2-1367-40cf-ad35-f59b31261896" providerId="ADAL" clId="{BC451CAD-AB15-432C-8122-F1481C2C552D}" dt="2024-02-06T20:53:45.949" v="368"/>
        <pc:sldMkLst>
          <pc:docMk/>
          <pc:sldMk cId="3392342335" sldId="1790"/>
        </pc:sldMkLst>
      </pc:sldChg>
      <pc:sldChg chg="addSp delSp modSp new mod">
        <pc:chgData name="Jenkins NS" userId="8bdba4d2-1367-40cf-ad35-f59b31261896" providerId="ADAL" clId="{BC451CAD-AB15-432C-8122-F1481C2C552D}" dt="2024-02-06T09:44:50.110" v="143" actId="20577"/>
        <pc:sldMkLst>
          <pc:docMk/>
          <pc:sldMk cId="2524956294" sldId="1792"/>
        </pc:sldMkLst>
        <pc:spChg chg="mod">
          <ac:chgData name="Jenkins NS" userId="8bdba4d2-1367-40cf-ad35-f59b31261896" providerId="ADAL" clId="{BC451CAD-AB15-432C-8122-F1481C2C552D}" dt="2024-02-06T09:28:32.060" v="98" actId="14100"/>
          <ac:spMkLst>
            <pc:docMk/>
            <pc:sldMk cId="2524956294" sldId="1792"/>
            <ac:spMk id="2" creationId="{30AE191B-073E-2340-B8D1-5E60FAE0690C}"/>
          </ac:spMkLst>
        </pc:spChg>
        <pc:spChg chg="add mod">
          <ac:chgData name="Jenkins NS" userId="8bdba4d2-1367-40cf-ad35-f59b31261896" providerId="ADAL" clId="{BC451CAD-AB15-432C-8122-F1481C2C552D}" dt="2024-02-06T09:44:50.110" v="143" actId="20577"/>
          <ac:spMkLst>
            <pc:docMk/>
            <pc:sldMk cId="2524956294" sldId="1792"/>
            <ac:spMk id="8" creationId="{1B34E3EC-51E1-CBFF-2AC3-937E8639DB07}"/>
          </ac:spMkLst>
        </pc:spChg>
        <pc:graphicFrameChg chg="add del mod modGraphic">
          <ac:chgData name="Jenkins NS" userId="8bdba4d2-1367-40cf-ad35-f59b31261896" providerId="ADAL" clId="{BC451CAD-AB15-432C-8122-F1481C2C552D}" dt="2024-02-06T09:31:15.306" v="110" actId="478"/>
          <ac:graphicFrameMkLst>
            <pc:docMk/>
            <pc:sldMk cId="2524956294" sldId="1792"/>
            <ac:graphicFrameMk id="4" creationId="{C360C593-CC4B-ED95-B6A3-917F5C634F5C}"/>
          </ac:graphicFrameMkLst>
        </pc:graphicFrameChg>
        <pc:picChg chg="add del mod">
          <ac:chgData name="Jenkins NS" userId="8bdba4d2-1367-40cf-ad35-f59b31261896" providerId="ADAL" clId="{BC451CAD-AB15-432C-8122-F1481C2C552D}" dt="2024-02-06T09:26:42.553" v="68" actId="478"/>
          <ac:picMkLst>
            <pc:docMk/>
            <pc:sldMk cId="2524956294" sldId="1792"/>
            <ac:picMk id="3" creationId="{7BB41D53-1977-4CDA-F284-2CC4365F3959}"/>
          </ac:picMkLst>
        </pc:picChg>
        <pc:picChg chg="add mod">
          <ac:chgData name="Jenkins NS" userId="8bdba4d2-1367-40cf-ad35-f59b31261896" providerId="ADAL" clId="{BC451CAD-AB15-432C-8122-F1481C2C552D}" dt="2024-02-06T09:31:20.998" v="111" actId="1076"/>
          <ac:picMkLst>
            <pc:docMk/>
            <pc:sldMk cId="2524956294" sldId="1792"/>
            <ac:picMk id="6" creationId="{F05CC519-87BD-6ADB-9980-87E8A8262F9F}"/>
          </ac:picMkLst>
        </pc:picChg>
      </pc:sldChg>
      <pc:sldChg chg="addSp delSp modSp add mod">
        <pc:chgData name="Jenkins NS" userId="8bdba4d2-1367-40cf-ad35-f59b31261896" providerId="ADAL" clId="{BC451CAD-AB15-432C-8122-F1481C2C552D}" dt="2024-02-06T09:45:25.687" v="156"/>
        <pc:sldMkLst>
          <pc:docMk/>
          <pc:sldMk cId="276751709" sldId="1793"/>
        </pc:sldMkLst>
        <pc:spChg chg="mod">
          <ac:chgData name="Jenkins NS" userId="8bdba4d2-1367-40cf-ad35-f59b31261896" providerId="ADAL" clId="{BC451CAD-AB15-432C-8122-F1481C2C552D}" dt="2024-02-06T09:28:53.834" v="104" actId="20577"/>
          <ac:spMkLst>
            <pc:docMk/>
            <pc:sldMk cId="276751709" sldId="1793"/>
            <ac:spMk id="2" creationId="{30AE191B-073E-2340-B8D1-5E60FAE0690C}"/>
          </ac:spMkLst>
        </pc:spChg>
        <pc:spChg chg="add mod">
          <ac:chgData name="Jenkins NS" userId="8bdba4d2-1367-40cf-ad35-f59b31261896" providerId="ADAL" clId="{BC451CAD-AB15-432C-8122-F1481C2C552D}" dt="2024-02-06T09:45:25.687" v="156"/>
          <ac:spMkLst>
            <pc:docMk/>
            <pc:sldMk cId="276751709" sldId="1793"/>
            <ac:spMk id="6" creationId="{6C366B9C-240C-C99D-1BF9-F4455302C99C}"/>
          </ac:spMkLst>
        </pc:spChg>
        <pc:graphicFrameChg chg="del">
          <ac:chgData name="Jenkins NS" userId="8bdba4d2-1367-40cf-ad35-f59b31261896" providerId="ADAL" clId="{BC451CAD-AB15-432C-8122-F1481C2C552D}" dt="2024-02-06T09:29:39.870" v="105" actId="478"/>
          <ac:graphicFrameMkLst>
            <pc:docMk/>
            <pc:sldMk cId="276751709" sldId="1793"/>
            <ac:graphicFrameMk id="4" creationId="{C360C593-CC4B-ED95-B6A3-917F5C634F5C}"/>
          </ac:graphicFrameMkLst>
        </pc:graphicFrameChg>
        <pc:picChg chg="add mod">
          <ac:chgData name="Jenkins NS" userId="8bdba4d2-1367-40cf-ad35-f59b31261896" providerId="ADAL" clId="{BC451CAD-AB15-432C-8122-F1481C2C552D}" dt="2024-02-06T09:44:55.207" v="145" actId="1076"/>
          <ac:picMkLst>
            <pc:docMk/>
            <pc:sldMk cId="276751709" sldId="1793"/>
            <ac:picMk id="5" creationId="{C250B201-F8BD-4E17-AFD5-3ACF0354531D}"/>
          </ac:picMkLst>
        </pc:picChg>
      </pc:sldChg>
      <pc:sldChg chg="addSp delSp modSp add mod">
        <pc:chgData name="Jenkins NS" userId="8bdba4d2-1367-40cf-ad35-f59b31261896" providerId="ADAL" clId="{BC451CAD-AB15-432C-8122-F1481C2C552D}" dt="2024-02-06T09:58:16.818" v="173"/>
        <pc:sldMkLst>
          <pc:docMk/>
          <pc:sldMk cId="4894614" sldId="1794"/>
        </pc:sldMkLst>
        <pc:spChg chg="mod">
          <ac:chgData name="Jenkins NS" userId="8bdba4d2-1367-40cf-ad35-f59b31261896" providerId="ADAL" clId="{BC451CAD-AB15-432C-8122-F1481C2C552D}" dt="2024-02-06T09:57:36.756" v="164" actId="20577"/>
          <ac:spMkLst>
            <pc:docMk/>
            <pc:sldMk cId="4894614" sldId="1794"/>
            <ac:spMk id="2" creationId="{30AE191B-073E-2340-B8D1-5E60FAE0690C}"/>
          </ac:spMkLst>
        </pc:spChg>
        <pc:spChg chg="mod">
          <ac:chgData name="Jenkins NS" userId="8bdba4d2-1367-40cf-ad35-f59b31261896" providerId="ADAL" clId="{BC451CAD-AB15-432C-8122-F1481C2C552D}" dt="2024-02-06T09:58:16.818" v="173"/>
          <ac:spMkLst>
            <pc:docMk/>
            <pc:sldMk cId="4894614" sldId="1794"/>
            <ac:spMk id="6" creationId="{6C366B9C-240C-C99D-1BF9-F4455302C99C}"/>
          </ac:spMkLst>
        </pc:spChg>
        <pc:picChg chg="add mod">
          <ac:chgData name="Jenkins NS" userId="8bdba4d2-1367-40cf-ad35-f59b31261896" providerId="ADAL" clId="{BC451CAD-AB15-432C-8122-F1481C2C552D}" dt="2024-02-06T09:57:55.129" v="168" actId="1076"/>
          <ac:picMkLst>
            <pc:docMk/>
            <pc:sldMk cId="4894614" sldId="1794"/>
            <ac:picMk id="4" creationId="{EC29A683-AECC-66FC-BCB5-4EA29B7D65F7}"/>
          </ac:picMkLst>
        </pc:picChg>
        <pc:picChg chg="del">
          <ac:chgData name="Jenkins NS" userId="8bdba4d2-1367-40cf-ad35-f59b31261896" providerId="ADAL" clId="{BC451CAD-AB15-432C-8122-F1481C2C552D}" dt="2024-02-06T09:57:38.303" v="165" actId="478"/>
          <ac:picMkLst>
            <pc:docMk/>
            <pc:sldMk cId="4894614" sldId="1794"/>
            <ac:picMk id="5" creationId="{C250B201-F8BD-4E17-AFD5-3ACF0354531D}"/>
          </ac:picMkLst>
        </pc:picChg>
      </pc:sldChg>
      <pc:sldChg chg="addSp modSp new mod">
        <pc:chgData name="Jenkins NS" userId="8bdba4d2-1367-40cf-ad35-f59b31261896" providerId="ADAL" clId="{BC451CAD-AB15-432C-8122-F1481C2C552D}" dt="2024-02-06T20:09:09.711" v="265" actId="1076"/>
        <pc:sldMkLst>
          <pc:docMk/>
          <pc:sldMk cId="4153566562" sldId="1795"/>
        </pc:sldMkLst>
        <pc:spChg chg="mod">
          <ac:chgData name="Jenkins NS" userId="8bdba4d2-1367-40cf-ad35-f59b31261896" providerId="ADAL" clId="{BC451CAD-AB15-432C-8122-F1481C2C552D}" dt="2024-02-06T10:13:49.819" v="199" actId="20577"/>
          <ac:spMkLst>
            <pc:docMk/>
            <pc:sldMk cId="4153566562" sldId="1795"/>
            <ac:spMk id="2" creationId="{D533AF3B-802A-396E-5B2F-8DBF63F832E5}"/>
          </ac:spMkLst>
        </pc:spChg>
        <pc:spChg chg="add mod">
          <ac:chgData name="Jenkins NS" userId="8bdba4d2-1367-40cf-ad35-f59b31261896" providerId="ADAL" clId="{BC451CAD-AB15-432C-8122-F1481C2C552D}" dt="2024-02-06T20:09:09.711" v="265" actId="1076"/>
          <ac:spMkLst>
            <pc:docMk/>
            <pc:sldMk cId="4153566562" sldId="1795"/>
            <ac:spMk id="5" creationId="{0DF9C7FF-5011-057B-74B0-CD8D2EA3A5C0}"/>
          </ac:spMkLst>
        </pc:spChg>
        <pc:picChg chg="add mod">
          <ac:chgData name="Jenkins NS" userId="8bdba4d2-1367-40cf-ad35-f59b31261896" providerId="ADAL" clId="{BC451CAD-AB15-432C-8122-F1481C2C552D}" dt="2024-02-06T10:13:56.148" v="201" actId="14100"/>
          <ac:picMkLst>
            <pc:docMk/>
            <pc:sldMk cId="4153566562" sldId="1795"/>
            <ac:picMk id="4" creationId="{B54985AE-9EB2-0160-6E1C-E5C86EDD85CB}"/>
          </ac:picMkLst>
        </pc:picChg>
      </pc:sldChg>
      <pc:sldChg chg="addSp delSp modSp add mod">
        <pc:chgData name="Jenkins NS" userId="8bdba4d2-1367-40cf-ad35-f59b31261896" providerId="ADAL" clId="{BC451CAD-AB15-432C-8122-F1481C2C552D}" dt="2024-02-06T20:09:20.853" v="269" actId="12"/>
        <pc:sldMkLst>
          <pc:docMk/>
          <pc:sldMk cId="3774154407" sldId="1796"/>
        </pc:sldMkLst>
        <pc:spChg chg="mod">
          <ac:chgData name="Jenkins NS" userId="8bdba4d2-1367-40cf-ad35-f59b31261896" providerId="ADAL" clId="{BC451CAD-AB15-432C-8122-F1481C2C552D}" dt="2024-02-06T20:09:07.643" v="264" actId="20577"/>
          <ac:spMkLst>
            <pc:docMk/>
            <pc:sldMk cId="3774154407" sldId="1796"/>
            <ac:spMk id="2" creationId="{D533AF3B-802A-396E-5B2F-8DBF63F832E5}"/>
          </ac:spMkLst>
        </pc:spChg>
        <pc:spChg chg="add mod">
          <ac:chgData name="Jenkins NS" userId="8bdba4d2-1367-40cf-ad35-f59b31261896" providerId="ADAL" clId="{BC451CAD-AB15-432C-8122-F1481C2C552D}" dt="2024-02-06T20:09:20.853" v="269" actId="12"/>
          <ac:spMkLst>
            <pc:docMk/>
            <pc:sldMk cId="3774154407" sldId="1796"/>
            <ac:spMk id="3" creationId="{9A48D694-720C-7390-4EC6-F876CD9B58BA}"/>
          </ac:spMkLst>
        </pc:spChg>
        <pc:spChg chg="del">
          <ac:chgData name="Jenkins NS" userId="8bdba4d2-1367-40cf-ad35-f59b31261896" providerId="ADAL" clId="{BC451CAD-AB15-432C-8122-F1481C2C552D}" dt="2024-02-06T20:08:59.963" v="242" actId="478"/>
          <ac:spMkLst>
            <pc:docMk/>
            <pc:sldMk cId="3774154407" sldId="1796"/>
            <ac:spMk id="5" creationId="{0DF9C7FF-5011-057B-74B0-CD8D2EA3A5C0}"/>
          </ac:spMkLst>
        </pc:spChg>
        <pc:picChg chg="del">
          <ac:chgData name="Jenkins NS" userId="8bdba4d2-1367-40cf-ad35-f59b31261896" providerId="ADAL" clId="{BC451CAD-AB15-432C-8122-F1481C2C552D}" dt="2024-02-06T20:08:58.612" v="241" actId="478"/>
          <ac:picMkLst>
            <pc:docMk/>
            <pc:sldMk cId="3774154407" sldId="1796"/>
            <ac:picMk id="4" creationId="{B54985AE-9EB2-0160-6E1C-E5C86EDD85CB}"/>
          </ac:picMkLst>
        </pc:picChg>
      </pc:sldChg>
      <pc:sldChg chg="addSp delSp modSp new mod">
        <pc:chgData name="Jenkins NS" userId="8bdba4d2-1367-40cf-ad35-f59b31261896" providerId="ADAL" clId="{BC451CAD-AB15-432C-8122-F1481C2C552D}" dt="2024-02-06T20:19:09.843" v="274" actId="14100"/>
        <pc:sldMkLst>
          <pc:docMk/>
          <pc:sldMk cId="2521884581" sldId="1797"/>
        </pc:sldMkLst>
        <pc:spChg chg="del">
          <ac:chgData name="Jenkins NS" userId="8bdba4d2-1367-40cf-ad35-f59b31261896" providerId="ADAL" clId="{BC451CAD-AB15-432C-8122-F1481C2C552D}" dt="2024-02-06T20:19:02.433" v="271" actId="478"/>
          <ac:spMkLst>
            <pc:docMk/>
            <pc:sldMk cId="2521884581" sldId="1797"/>
            <ac:spMk id="2" creationId="{9424BD8D-73DA-B96A-B77F-F7D59346A43B}"/>
          </ac:spMkLst>
        </pc:spChg>
        <pc:picChg chg="add mod">
          <ac:chgData name="Jenkins NS" userId="8bdba4d2-1367-40cf-ad35-f59b31261896" providerId="ADAL" clId="{BC451CAD-AB15-432C-8122-F1481C2C552D}" dt="2024-02-06T20:19:09.843" v="274" actId="14100"/>
          <ac:picMkLst>
            <pc:docMk/>
            <pc:sldMk cId="2521884581" sldId="1797"/>
            <ac:picMk id="1026" creationId="{B7B07E2A-5B74-73B8-8744-F238F108CF12}"/>
          </ac:picMkLst>
        </pc:picChg>
      </pc:sldChg>
      <pc:sldChg chg="addSp delSp modSp new mod ord">
        <pc:chgData name="Jenkins NS" userId="8bdba4d2-1367-40cf-ad35-f59b31261896" providerId="ADAL" clId="{BC451CAD-AB15-432C-8122-F1481C2C552D}" dt="2024-02-06T20:34:01.366" v="300"/>
        <pc:sldMkLst>
          <pc:docMk/>
          <pc:sldMk cId="44559756" sldId="1798"/>
        </pc:sldMkLst>
        <pc:spChg chg="del">
          <ac:chgData name="Jenkins NS" userId="8bdba4d2-1367-40cf-ad35-f59b31261896" providerId="ADAL" clId="{BC451CAD-AB15-432C-8122-F1481C2C552D}" dt="2024-02-06T20:19:49.122" v="276" actId="478"/>
          <ac:spMkLst>
            <pc:docMk/>
            <pc:sldMk cId="44559756" sldId="1798"/>
            <ac:spMk id="2" creationId="{0DD1660E-BD5B-36F4-112F-0BFC8B0DD722}"/>
          </ac:spMkLst>
        </pc:spChg>
        <pc:picChg chg="add mod">
          <ac:chgData name="Jenkins NS" userId="8bdba4d2-1367-40cf-ad35-f59b31261896" providerId="ADAL" clId="{BC451CAD-AB15-432C-8122-F1481C2C552D}" dt="2024-02-06T20:19:56.907" v="280" actId="1076"/>
          <ac:picMkLst>
            <pc:docMk/>
            <pc:sldMk cId="44559756" sldId="1798"/>
            <ac:picMk id="2050" creationId="{88CDAFCF-9C20-8168-FEA4-0D3E20077B71}"/>
          </ac:picMkLst>
        </pc:picChg>
      </pc:sldChg>
      <pc:sldChg chg="addSp delSp new mod ord">
        <pc:chgData name="Jenkins NS" userId="8bdba4d2-1367-40cf-ad35-f59b31261896" providerId="ADAL" clId="{BC451CAD-AB15-432C-8122-F1481C2C552D}" dt="2024-02-06T20:45:52.619" v="336"/>
        <pc:sldMkLst>
          <pc:docMk/>
          <pc:sldMk cId="3926227788" sldId="1799"/>
        </pc:sldMkLst>
        <pc:spChg chg="del">
          <ac:chgData name="Jenkins NS" userId="8bdba4d2-1367-40cf-ad35-f59b31261896" providerId="ADAL" clId="{BC451CAD-AB15-432C-8122-F1481C2C552D}" dt="2024-02-06T20:28:47.703" v="282" actId="478"/>
          <ac:spMkLst>
            <pc:docMk/>
            <pc:sldMk cId="3926227788" sldId="1799"/>
            <ac:spMk id="2" creationId="{5EC4E0E3-3AAC-E7BD-1772-4E9859BDBD30}"/>
          </ac:spMkLst>
        </pc:spChg>
        <pc:picChg chg="add">
          <ac:chgData name="Jenkins NS" userId="8bdba4d2-1367-40cf-ad35-f59b31261896" providerId="ADAL" clId="{BC451CAD-AB15-432C-8122-F1481C2C552D}" dt="2024-02-06T20:28:47.996" v="283" actId="22"/>
          <ac:picMkLst>
            <pc:docMk/>
            <pc:sldMk cId="3926227788" sldId="1799"/>
            <ac:picMk id="4" creationId="{FC287843-4AD1-72D2-F9B0-505ED211A3C1}"/>
          </ac:picMkLst>
        </pc:picChg>
      </pc:sldChg>
      <pc:sldChg chg="addSp delSp modSp new mod ord">
        <pc:chgData name="Jenkins NS" userId="8bdba4d2-1367-40cf-ad35-f59b31261896" providerId="ADAL" clId="{BC451CAD-AB15-432C-8122-F1481C2C552D}" dt="2024-02-06T20:45:54.751" v="338"/>
        <pc:sldMkLst>
          <pc:docMk/>
          <pc:sldMk cId="2356768783" sldId="1800"/>
        </pc:sldMkLst>
        <pc:spChg chg="del">
          <ac:chgData name="Jenkins NS" userId="8bdba4d2-1367-40cf-ad35-f59b31261896" providerId="ADAL" clId="{BC451CAD-AB15-432C-8122-F1481C2C552D}" dt="2024-02-06T20:29:25.309" v="286" actId="478"/>
          <ac:spMkLst>
            <pc:docMk/>
            <pc:sldMk cId="2356768783" sldId="1800"/>
            <ac:spMk id="2" creationId="{E7396324-984A-495A-9F9E-637795DB2FFC}"/>
          </ac:spMkLst>
        </pc:spChg>
        <pc:picChg chg="add mod">
          <ac:chgData name="Jenkins NS" userId="8bdba4d2-1367-40cf-ad35-f59b31261896" providerId="ADAL" clId="{BC451CAD-AB15-432C-8122-F1481C2C552D}" dt="2024-02-06T20:29:34.035" v="289" actId="1076"/>
          <ac:picMkLst>
            <pc:docMk/>
            <pc:sldMk cId="2356768783" sldId="1800"/>
            <ac:picMk id="4" creationId="{31821AD9-148D-7264-3253-DCC263403FF7}"/>
          </ac:picMkLst>
        </pc:picChg>
      </pc:sldChg>
      <pc:sldChg chg="addSp delSp new mod">
        <pc:chgData name="Jenkins NS" userId="8bdba4d2-1367-40cf-ad35-f59b31261896" providerId="ADAL" clId="{BC451CAD-AB15-432C-8122-F1481C2C552D}" dt="2024-02-06T20:33:07.646" v="296" actId="478"/>
        <pc:sldMkLst>
          <pc:docMk/>
          <pc:sldMk cId="1140225750" sldId="1801"/>
        </pc:sldMkLst>
        <pc:picChg chg="add del">
          <ac:chgData name="Jenkins NS" userId="8bdba4d2-1367-40cf-ad35-f59b31261896" providerId="ADAL" clId="{BC451CAD-AB15-432C-8122-F1481C2C552D}" dt="2024-02-06T20:33:07.646" v="296" actId="478"/>
          <ac:picMkLst>
            <pc:docMk/>
            <pc:sldMk cId="1140225750" sldId="1801"/>
            <ac:picMk id="4" creationId="{B53D8B7C-4F53-F15F-02BE-3E000801F5E0}"/>
          </ac:picMkLst>
        </pc:picChg>
      </pc:sldChg>
      <pc:sldChg chg="addSp modSp new mod">
        <pc:chgData name="Jenkins NS" userId="8bdba4d2-1367-40cf-ad35-f59b31261896" providerId="ADAL" clId="{BC451CAD-AB15-432C-8122-F1481C2C552D}" dt="2024-02-06T20:52:56.756" v="366" actId="20577"/>
        <pc:sldMkLst>
          <pc:docMk/>
          <pc:sldMk cId="3032433839" sldId="1802"/>
        </pc:sldMkLst>
        <pc:spChg chg="mod">
          <ac:chgData name="Jenkins NS" userId="8bdba4d2-1367-40cf-ad35-f59b31261896" providerId="ADAL" clId="{BC451CAD-AB15-432C-8122-F1481C2C552D}" dt="2024-02-06T20:43:48.449" v="314" actId="20577"/>
          <ac:spMkLst>
            <pc:docMk/>
            <pc:sldMk cId="3032433839" sldId="1802"/>
            <ac:spMk id="2" creationId="{02CD8994-2B9A-C6EE-7F44-D2F40042403B}"/>
          </ac:spMkLst>
        </pc:spChg>
        <pc:spChg chg="add mod">
          <ac:chgData name="Jenkins NS" userId="8bdba4d2-1367-40cf-ad35-f59b31261896" providerId="ADAL" clId="{BC451CAD-AB15-432C-8122-F1481C2C552D}" dt="2024-02-06T20:52:56.756" v="366" actId="20577"/>
          <ac:spMkLst>
            <pc:docMk/>
            <pc:sldMk cId="3032433839" sldId="1802"/>
            <ac:spMk id="4" creationId="{EC2E3338-B699-5ECB-B597-8B6570722EE7}"/>
          </ac:spMkLst>
        </pc:spChg>
      </pc:sldChg>
      <pc:sldChg chg="addSp delSp modSp new mod">
        <pc:chgData name="Jenkins NS" userId="8bdba4d2-1367-40cf-ad35-f59b31261896" providerId="ADAL" clId="{BC451CAD-AB15-432C-8122-F1481C2C552D}" dt="2024-02-06T20:50:18.619" v="355"/>
        <pc:sldMkLst>
          <pc:docMk/>
          <pc:sldMk cId="1192578758" sldId="1803"/>
        </pc:sldMkLst>
        <pc:spChg chg="mod">
          <ac:chgData name="Jenkins NS" userId="8bdba4d2-1367-40cf-ad35-f59b31261896" providerId="ADAL" clId="{BC451CAD-AB15-432C-8122-F1481C2C552D}" dt="2024-02-06T20:50:18.619" v="355"/>
          <ac:spMkLst>
            <pc:docMk/>
            <pc:sldMk cId="1192578758" sldId="1803"/>
            <ac:spMk id="2" creationId="{122D9A39-C194-C7C5-81DF-BF5E4E3729A9}"/>
          </ac:spMkLst>
        </pc:spChg>
        <pc:picChg chg="add del">
          <ac:chgData name="Jenkins NS" userId="8bdba4d2-1367-40cf-ad35-f59b31261896" providerId="ADAL" clId="{BC451CAD-AB15-432C-8122-F1481C2C552D}" dt="2024-02-06T20:45:24.023" v="319" actId="21"/>
          <ac:picMkLst>
            <pc:docMk/>
            <pc:sldMk cId="1192578758" sldId="1803"/>
            <ac:picMk id="4" creationId="{DE948337-E8F0-980F-9D25-7C0321FE2D01}"/>
          </ac:picMkLst>
        </pc:picChg>
        <pc:picChg chg="add mod">
          <ac:chgData name="Jenkins NS" userId="8bdba4d2-1367-40cf-ad35-f59b31261896" providerId="ADAL" clId="{BC451CAD-AB15-432C-8122-F1481C2C552D}" dt="2024-02-06T20:48:41.628" v="340" actId="1076"/>
          <ac:picMkLst>
            <pc:docMk/>
            <pc:sldMk cId="1192578758" sldId="1803"/>
            <ac:picMk id="6" creationId="{E7697C30-8671-6F98-D651-F94FFB4D54D6}"/>
          </ac:picMkLst>
        </pc:picChg>
      </pc:sldChg>
      <pc:sldChg chg="addSp modSp new mod">
        <pc:chgData name="Jenkins NS" userId="8bdba4d2-1367-40cf-ad35-f59b31261896" providerId="ADAL" clId="{BC451CAD-AB15-432C-8122-F1481C2C552D}" dt="2024-02-06T20:45:28.495" v="322" actId="1076"/>
        <pc:sldMkLst>
          <pc:docMk/>
          <pc:sldMk cId="3039154538" sldId="1804"/>
        </pc:sldMkLst>
        <pc:spChg chg="mod">
          <ac:chgData name="Jenkins NS" userId="8bdba4d2-1367-40cf-ad35-f59b31261896" providerId="ADAL" clId="{BC451CAD-AB15-432C-8122-F1481C2C552D}" dt="2024-02-06T20:45:18.301" v="318"/>
          <ac:spMkLst>
            <pc:docMk/>
            <pc:sldMk cId="3039154538" sldId="1804"/>
            <ac:spMk id="2" creationId="{04E50E42-C071-BDD5-D108-F55FA5902600}"/>
          </ac:spMkLst>
        </pc:spChg>
        <pc:picChg chg="add mod">
          <ac:chgData name="Jenkins NS" userId="8bdba4d2-1367-40cf-ad35-f59b31261896" providerId="ADAL" clId="{BC451CAD-AB15-432C-8122-F1481C2C552D}" dt="2024-02-06T20:45:28.495" v="322" actId="1076"/>
          <ac:picMkLst>
            <pc:docMk/>
            <pc:sldMk cId="3039154538" sldId="1804"/>
            <ac:picMk id="4" creationId="{DE948337-E8F0-980F-9D25-7C0321FE2D01}"/>
          </ac:picMkLst>
        </pc:picChg>
      </pc:sldChg>
      <pc:sldChg chg="addSp modSp new mod">
        <pc:chgData name="Jenkins NS" userId="8bdba4d2-1367-40cf-ad35-f59b31261896" providerId="ADAL" clId="{BC451CAD-AB15-432C-8122-F1481C2C552D}" dt="2024-02-06T20:50:12.140" v="354"/>
        <pc:sldMkLst>
          <pc:docMk/>
          <pc:sldMk cId="1869590610" sldId="1805"/>
        </pc:sldMkLst>
        <pc:spChg chg="mod">
          <ac:chgData name="Jenkins NS" userId="8bdba4d2-1367-40cf-ad35-f59b31261896" providerId="ADAL" clId="{BC451CAD-AB15-432C-8122-F1481C2C552D}" dt="2024-02-06T20:50:12.140" v="354"/>
          <ac:spMkLst>
            <pc:docMk/>
            <pc:sldMk cId="1869590610" sldId="1805"/>
            <ac:spMk id="2" creationId="{02E88266-322C-F1F5-EFF2-D8E44D8B23B5}"/>
          </ac:spMkLst>
        </pc:spChg>
        <pc:picChg chg="add mod">
          <ac:chgData name="Jenkins NS" userId="8bdba4d2-1367-40cf-ad35-f59b31261896" providerId="ADAL" clId="{BC451CAD-AB15-432C-8122-F1481C2C552D}" dt="2024-02-06T20:49:41.442" v="353" actId="1076"/>
          <ac:picMkLst>
            <pc:docMk/>
            <pc:sldMk cId="1869590610" sldId="1805"/>
            <ac:picMk id="4" creationId="{44977F94-415E-FB4E-0051-F9277BF89FFD}"/>
          </ac:picMkLst>
        </pc:picChg>
      </pc:sldChg>
      <pc:sldChg chg="addSp new">
        <pc:chgData name="Jenkins NS" userId="8bdba4d2-1367-40cf-ad35-f59b31261896" providerId="ADAL" clId="{BC451CAD-AB15-432C-8122-F1481C2C552D}" dt="2024-02-06T20:55:03.061" v="370"/>
        <pc:sldMkLst>
          <pc:docMk/>
          <pc:sldMk cId="3329715961" sldId="1806"/>
        </pc:sldMkLst>
        <pc:picChg chg="add">
          <ac:chgData name="Jenkins NS" userId="8bdba4d2-1367-40cf-ad35-f59b31261896" providerId="ADAL" clId="{BC451CAD-AB15-432C-8122-F1481C2C552D}" dt="2024-02-06T20:55:03.061" v="370"/>
          <ac:picMkLst>
            <pc:docMk/>
            <pc:sldMk cId="3329715961" sldId="1806"/>
            <ac:picMk id="3074" creationId="{F46B8761-AF9B-95CC-4DCB-F0DB86D9CF22}"/>
          </ac:picMkLst>
        </pc:picChg>
      </pc:sldChg>
      <pc:sldMasterChg chg="modSldLayout">
        <pc:chgData name="Jenkins NS" userId="8bdba4d2-1367-40cf-ad35-f59b31261896" providerId="ADAL" clId="{BC451CAD-AB15-432C-8122-F1481C2C552D}" dt="2024-02-06T09:26:54.708" v="78" actId="1037"/>
        <pc:sldMasterMkLst>
          <pc:docMk/>
          <pc:sldMasterMk cId="1881724970" sldId="2147484551"/>
        </pc:sldMasterMkLst>
        <pc:sldLayoutChg chg="addSp modSp mod">
          <pc:chgData name="Jenkins NS" userId="8bdba4d2-1367-40cf-ad35-f59b31261896" providerId="ADAL" clId="{BC451CAD-AB15-432C-8122-F1481C2C552D}" dt="2024-02-06T09:26:54.708" v="78" actId="1037"/>
          <pc:sldLayoutMkLst>
            <pc:docMk/>
            <pc:sldMasterMk cId="1881724970" sldId="2147484551"/>
            <pc:sldLayoutMk cId="2255013099" sldId="2147484774"/>
          </pc:sldLayoutMkLst>
          <pc:picChg chg="add mod">
            <ac:chgData name="Jenkins NS" userId="8bdba4d2-1367-40cf-ad35-f59b31261896" providerId="ADAL" clId="{BC451CAD-AB15-432C-8122-F1481C2C552D}" dt="2024-02-06T09:26:54.708" v="78" actId="1037"/>
            <ac:picMkLst>
              <pc:docMk/>
              <pc:sldMasterMk cId="1881724970" sldId="2147484551"/>
              <pc:sldLayoutMk cId="2255013099" sldId="2147484774"/>
              <ac:picMk id="4" creationId="{D3A11788-D091-47E5-A7A2-5DA98B267F93}"/>
            </ac:picMkLst>
          </pc:picChg>
        </pc:sldLayoutChg>
      </pc:sldMasterChg>
      <pc:sldMasterChg chg="add del addSldLayout delSldLayout">
        <pc:chgData name="Jenkins NS" userId="8bdba4d2-1367-40cf-ad35-f59b31261896" providerId="ADAL" clId="{BC451CAD-AB15-432C-8122-F1481C2C552D}" dt="2024-02-06T11:52:59.185" v="227" actId="2696"/>
        <pc:sldMasterMkLst>
          <pc:docMk/>
          <pc:sldMasterMk cId="166878672" sldId="2147484755"/>
        </pc:sldMasterMkLst>
        <pc:sldLayoutChg chg="add del">
          <pc:chgData name="Jenkins NS" userId="8bdba4d2-1367-40cf-ad35-f59b31261896" providerId="ADAL" clId="{BC451CAD-AB15-432C-8122-F1481C2C552D}" dt="2024-02-06T11:52:59.185" v="227" actId="2696"/>
          <pc:sldLayoutMkLst>
            <pc:docMk/>
            <pc:sldMasterMk cId="166878672" sldId="2147484755"/>
            <pc:sldLayoutMk cId="1881359645" sldId="2147484756"/>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569433802" sldId="2147484757"/>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733234117" sldId="2147484758"/>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972552478" sldId="2147484759"/>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197599771" sldId="2147484760"/>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497034626" sldId="2147484761"/>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632077861" sldId="2147484762"/>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3559113568" sldId="2147484763"/>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094245689" sldId="2147484764"/>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606062748" sldId="2147484765"/>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233888818" sldId="2147484766"/>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20997576" sldId="2147484767"/>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041615206" sldId="2147484768"/>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41298625" sldId="2147484769"/>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676468891" sldId="2147484770"/>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980725945" sldId="2147484771"/>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586345700" sldId="2147484772"/>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335897372" sldId="2147484773"/>
          </pc:sldLayoutMkLst>
        </pc:sldLayoutChg>
      </pc:sldMasterChg>
    </pc:docChg>
  </pc:docChgLst>
  <pc:docChgLst>
    <pc:chgData name="Jenkins NS" userId="8bdba4d2-1367-40cf-ad35-f59b31261896" providerId="ADAL" clId="{898582B0-53A1-47C4-8D8B-680E1AF7CD6F}"/>
    <pc:docChg chg="addSld modSld">
      <pc:chgData name="Jenkins NS" userId="8bdba4d2-1367-40cf-ad35-f59b31261896" providerId="ADAL" clId="{898582B0-53A1-47C4-8D8B-680E1AF7CD6F}" dt="2024-04-16T00:40:38.720" v="18"/>
      <pc:docMkLst>
        <pc:docMk/>
      </pc:docMkLst>
      <pc:sldChg chg="modSp mod">
        <pc:chgData name="Jenkins NS" userId="8bdba4d2-1367-40cf-ad35-f59b31261896" providerId="ADAL" clId="{898582B0-53A1-47C4-8D8B-680E1AF7CD6F}" dt="2024-04-16T00:39:31.163" v="6" actId="108"/>
        <pc:sldMkLst>
          <pc:docMk/>
          <pc:sldMk cId="2207846016" sldId="1721"/>
        </pc:sldMkLst>
        <pc:spChg chg="mod">
          <ac:chgData name="Jenkins NS" userId="8bdba4d2-1367-40cf-ad35-f59b31261896" providerId="ADAL" clId="{898582B0-53A1-47C4-8D8B-680E1AF7CD6F}" dt="2024-04-16T00:39:31.163" v="6" actId="108"/>
          <ac:spMkLst>
            <pc:docMk/>
            <pc:sldMk cId="2207846016" sldId="1721"/>
            <ac:spMk id="2" creationId="{14E9BD13-1407-45B7-B725-D41AAC05BF6D}"/>
          </ac:spMkLst>
        </pc:spChg>
      </pc:sldChg>
      <pc:sldChg chg="modSp mod">
        <pc:chgData name="Jenkins NS" userId="8bdba4d2-1367-40cf-ad35-f59b31261896" providerId="ADAL" clId="{898582B0-53A1-47C4-8D8B-680E1AF7CD6F}" dt="2024-04-16T00:39:56.038" v="11" actId="14100"/>
        <pc:sldMkLst>
          <pc:docMk/>
          <pc:sldMk cId="1502623397" sldId="1787"/>
        </pc:sldMkLst>
        <pc:spChg chg="mod">
          <ac:chgData name="Jenkins NS" userId="8bdba4d2-1367-40cf-ad35-f59b31261896" providerId="ADAL" clId="{898582B0-53A1-47C4-8D8B-680E1AF7CD6F}" dt="2024-04-16T00:39:03.828" v="3" actId="20577"/>
          <ac:spMkLst>
            <pc:docMk/>
            <pc:sldMk cId="1502623397" sldId="1787"/>
            <ac:spMk id="21" creationId="{F0A56F51-4A3E-CFFD-1B72-BBAEC6DBC445}"/>
          </ac:spMkLst>
        </pc:spChg>
        <pc:spChg chg="mod">
          <ac:chgData name="Jenkins NS" userId="8bdba4d2-1367-40cf-ad35-f59b31261896" providerId="ADAL" clId="{898582B0-53A1-47C4-8D8B-680E1AF7CD6F}" dt="2024-04-16T00:39:56.038" v="11" actId="14100"/>
          <ac:spMkLst>
            <pc:docMk/>
            <pc:sldMk cId="1502623397" sldId="1787"/>
            <ac:spMk id="22" creationId="{D88E0093-70AB-B213-4139-79A142731C8D}"/>
          </ac:spMkLst>
        </pc:spChg>
        <pc:spChg chg="mod">
          <ac:chgData name="Jenkins NS" userId="8bdba4d2-1367-40cf-ad35-f59b31261896" providerId="ADAL" clId="{898582B0-53A1-47C4-8D8B-680E1AF7CD6F}" dt="2024-04-16T00:39:39.314" v="8" actId="207"/>
          <ac:spMkLst>
            <pc:docMk/>
            <pc:sldMk cId="1502623397" sldId="1787"/>
            <ac:spMk id="26" creationId="{A5B17090-EB99-7A66-535F-C01C424C78E9}"/>
          </ac:spMkLst>
        </pc:spChg>
      </pc:sldChg>
      <pc:sldChg chg="modSp mod">
        <pc:chgData name="Jenkins NS" userId="8bdba4d2-1367-40cf-ad35-f59b31261896" providerId="ADAL" clId="{898582B0-53A1-47C4-8D8B-680E1AF7CD6F}" dt="2024-04-16T00:40:13.232" v="14"/>
        <pc:sldMkLst>
          <pc:docMk/>
          <pc:sldMk cId="2140756581" sldId="1798"/>
        </pc:sldMkLst>
        <pc:spChg chg="mod">
          <ac:chgData name="Jenkins NS" userId="8bdba4d2-1367-40cf-ad35-f59b31261896" providerId="ADAL" clId="{898582B0-53A1-47C4-8D8B-680E1AF7CD6F}" dt="2024-04-16T00:40:13.232" v="14"/>
          <ac:spMkLst>
            <pc:docMk/>
            <pc:sldMk cId="2140756581" sldId="1798"/>
            <ac:spMk id="2" creationId="{AEDC7849-7A1D-9C20-074C-419D14118140}"/>
          </ac:spMkLst>
        </pc:spChg>
      </pc:sldChg>
      <pc:sldChg chg="modSp mod">
        <pc:chgData name="Jenkins NS" userId="8bdba4d2-1367-40cf-ad35-f59b31261896" providerId="ADAL" clId="{898582B0-53A1-47C4-8D8B-680E1AF7CD6F}" dt="2024-04-16T00:40:19.093" v="15"/>
        <pc:sldMkLst>
          <pc:docMk/>
          <pc:sldMk cId="4279919063" sldId="1799"/>
        </pc:sldMkLst>
        <pc:spChg chg="mod">
          <ac:chgData name="Jenkins NS" userId="8bdba4d2-1367-40cf-ad35-f59b31261896" providerId="ADAL" clId="{898582B0-53A1-47C4-8D8B-680E1AF7CD6F}" dt="2024-04-16T00:40:19.093" v="15"/>
          <ac:spMkLst>
            <pc:docMk/>
            <pc:sldMk cId="4279919063" sldId="1799"/>
            <ac:spMk id="2" creationId="{8EB6798D-C107-46A4-F690-5DC74008C2A1}"/>
          </ac:spMkLst>
        </pc:spChg>
      </pc:sldChg>
      <pc:sldChg chg="modSp add mod">
        <pc:chgData name="Jenkins NS" userId="8bdba4d2-1367-40cf-ad35-f59b31261896" providerId="ADAL" clId="{898582B0-53A1-47C4-8D8B-680E1AF7CD6F}" dt="2024-04-16T00:40:25.720" v="16"/>
        <pc:sldMkLst>
          <pc:docMk/>
          <pc:sldMk cId="370045729" sldId="1800"/>
        </pc:sldMkLst>
        <pc:spChg chg="mod">
          <ac:chgData name="Jenkins NS" userId="8bdba4d2-1367-40cf-ad35-f59b31261896" providerId="ADAL" clId="{898582B0-53A1-47C4-8D8B-680E1AF7CD6F}" dt="2024-04-16T00:40:25.720" v="16"/>
          <ac:spMkLst>
            <pc:docMk/>
            <pc:sldMk cId="370045729" sldId="1800"/>
            <ac:spMk id="2" creationId="{AEDC7849-7A1D-9C20-074C-419D14118140}"/>
          </ac:spMkLst>
        </pc:spChg>
      </pc:sldChg>
      <pc:sldChg chg="modSp add mod">
        <pc:chgData name="Jenkins NS" userId="8bdba4d2-1367-40cf-ad35-f59b31261896" providerId="ADAL" clId="{898582B0-53A1-47C4-8D8B-680E1AF7CD6F}" dt="2024-04-16T00:40:32.617" v="17"/>
        <pc:sldMkLst>
          <pc:docMk/>
          <pc:sldMk cId="1004021110" sldId="1801"/>
        </pc:sldMkLst>
        <pc:spChg chg="mod">
          <ac:chgData name="Jenkins NS" userId="8bdba4d2-1367-40cf-ad35-f59b31261896" providerId="ADAL" clId="{898582B0-53A1-47C4-8D8B-680E1AF7CD6F}" dt="2024-04-16T00:40:32.617" v="17"/>
          <ac:spMkLst>
            <pc:docMk/>
            <pc:sldMk cId="1004021110" sldId="1801"/>
            <ac:spMk id="2" creationId="{8EB6798D-C107-46A4-F690-5DC74008C2A1}"/>
          </ac:spMkLst>
        </pc:spChg>
      </pc:sldChg>
      <pc:sldChg chg="modSp add mod">
        <pc:chgData name="Jenkins NS" userId="8bdba4d2-1367-40cf-ad35-f59b31261896" providerId="ADAL" clId="{898582B0-53A1-47C4-8D8B-680E1AF7CD6F}" dt="2024-04-16T00:40:38.720" v="18"/>
        <pc:sldMkLst>
          <pc:docMk/>
          <pc:sldMk cId="3422214802" sldId="1802"/>
        </pc:sldMkLst>
        <pc:spChg chg="mod">
          <ac:chgData name="Jenkins NS" userId="8bdba4d2-1367-40cf-ad35-f59b31261896" providerId="ADAL" clId="{898582B0-53A1-47C4-8D8B-680E1AF7CD6F}" dt="2024-04-16T00:40:38.720" v="18"/>
          <ac:spMkLst>
            <pc:docMk/>
            <pc:sldMk cId="3422214802" sldId="1802"/>
            <ac:spMk id="2" creationId="{8EB6798D-C107-46A4-F690-5DC74008C2A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4/16/2024 6:09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4/16/2024 6:08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739526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highlight>
                  <a:srgbClr val="FFFFFF"/>
                </a:highlight>
                <a:latin typeface="Segoe UI" panose="020B0502040204020203" pitchFamily="34" charset="0"/>
              </a:rPr>
              <a:t>SharePoint Designer 2013 is the tool of choice for the rapid development of SharePoint applications. Please make sure your installation of SharePoint Designer is up to date by using Microsoft Update, or installing Service Pack 1 </a:t>
            </a:r>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738359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highlight>
                  <a:srgbClr val="FFFFFF"/>
                </a:highlight>
                <a:latin typeface="Segoe UI" panose="020B0502040204020203" pitchFamily="34" charset="0"/>
              </a:rPr>
              <a:t>SharePoint Designer 2013 is the tool of choice for the rapid development of SharePoint applications. Please make sure your installation of SharePoint Designer is up to date by using Microsoft Update, or installing Service Pack 1 </a:t>
            </a:r>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659935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58B568D-E7FA-4EF3-9455-8439CBE68146}"/>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t>Microsoft 365 title</a:t>
            </a:r>
          </a:p>
        </p:txBody>
      </p:sp>
      <p:sp>
        <p:nvSpPr>
          <p:cNvPr id="7" name="Text Placeholder 10">
            <a:extLst>
              <a:ext uri="{FF2B5EF4-FFF2-40B4-BE49-F238E27FC236}">
                <a16:creationId xmlns:a16="http://schemas.microsoft.com/office/drawing/2014/main" id="{9912B6F5-D84A-4211-A17A-97183D60E4EA}"/>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9" name="Picture 8" descr="A picture containing drawing&#10;&#10;Description automatically generated">
            <a:extLst>
              <a:ext uri="{FF2B5EF4-FFF2-40B4-BE49-F238E27FC236}">
                <a16:creationId xmlns:a16="http://schemas.microsoft.com/office/drawing/2014/main" id="{9BB19D23-ABB6-4427-94A8-1A1FDC00DE95}"/>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dirty="0"/>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7">
            <a:extLst>
              <a:ext uri="{FF2B5EF4-FFF2-40B4-BE49-F238E27FC236}">
                <a16:creationId xmlns:a16="http://schemas.microsoft.com/office/drawing/2014/main" id="{C0B1A91E-225D-4756-9B92-DAD3143DB6B9}"/>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sp>
        <p:nvSpPr>
          <p:cNvPr id="9" name="Text Placeholder 7">
            <a:extLst>
              <a:ext uri="{FF2B5EF4-FFF2-40B4-BE49-F238E27FC236}">
                <a16:creationId xmlns:a16="http://schemas.microsoft.com/office/drawing/2014/main" id="{C9DAAED3-44A7-4D08-AB0E-B2C785F4E8C5}"/>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rgbClr val="F2C81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95E6E9A-BEA8-46BC-982F-F80D539BE89D}"/>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365 title</a:t>
            </a:r>
          </a:p>
        </p:txBody>
      </p:sp>
      <p:sp>
        <p:nvSpPr>
          <p:cNvPr id="7" name="Text Placeholder 10">
            <a:extLst>
              <a:ext uri="{FF2B5EF4-FFF2-40B4-BE49-F238E27FC236}">
                <a16:creationId xmlns:a16="http://schemas.microsoft.com/office/drawing/2014/main" id="{75353EDC-B21D-4C4C-A422-01FB9164147D}"/>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9" name="Picture 8" descr="A picture containing drawing&#10;&#10;Description automatically generated">
            <a:extLst>
              <a:ext uri="{FF2B5EF4-FFF2-40B4-BE49-F238E27FC236}">
                <a16:creationId xmlns:a16="http://schemas.microsoft.com/office/drawing/2014/main" id="{4AEE6368-B502-4AB2-9D80-C0C698E97B36}"/>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rIns="0"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a:xfrm>
            <a:off x="418643" y="440494"/>
            <a:ext cx="11341268" cy="680196"/>
          </a:xfrm>
          <a:prstGeom prst="rect">
            <a:avLst/>
          </a:prstGeom>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tx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06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8266418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74277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44967300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30637097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40066221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rgbClr val="0066FF"/>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2" name="Footer Placeholder 1">
            <a:extLst>
              <a:ext uri="{FF2B5EF4-FFF2-40B4-BE49-F238E27FC236}">
                <a16:creationId xmlns:a16="http://schemas.microsoft.com/office/drawing/2014/main" id="{5A3CEC80-A86A-4D3D-A222-716BBA6458F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5252337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a:prstGeom prst="rect">
            <a:avLst/>
          </a:prstGeom>
        </p:spPr>
        <p:txBody>
          <a:bodyPr/>
          <a:lstStyle>
            <a:lvl1pPr>
              <a:defRPr>
                <a:solidFill>
                  <a:schemeClr val="tx1"/>
                </a:solidFill>
              </a:defRPr>
            </a:lvl1pPr>
          </a:lstStyle>
          <a:p>
            <a:r>
              <a:rPr lang="en-US" dirty="0"/>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a:t>
            </a:r>
            <a:r>
              <a:rPr lang="en-US" dirty="0" err="1"/>
              <a:t>Semibold</a:t>
            </a:r>
            <a:r>
              <a:rPr lang="en-US" dirty="0"/>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8221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967682"/>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79831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3784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rple border 2_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6350031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3062828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Slide 2">
    <p:bg>
      <p:bgPr>
        <a:solidFill>
          <a:srgbClr val="742774"/>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10495737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a:prstGeom prst="rect">
            <a:avLst/>
          </a:prstGeo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18/20</a:t>
            </a:r>
            <a:endParaRPr lang="en-US" dirty="0"/>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dirty="0"/>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dirty="0"/>
              <a:t>Paragraph title Segoe UI bold 14</a:t>
            </a:r>
          </a:p>
          <a:p>
            <a:pPr lvl="1"/>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Title Slide 2">
    <p:bg>
      <p:bgPr>
        <a:solidFill>
          <a:srgbClr val="0B556A"/>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7334555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Title Slide 2">
    <p:bg>
      <p:bgPr>
        <a:solidFill>
          <a:srgbClr val="243A5E"/>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BA98C89-1B1D-4DA0-8048-B416D55420AC}"/>
              </a:ext>
            </a:extLst>
          </p:cNvPr>
          <p:cNvGrpSpPr/>
          <p:nvPr userDrawn="1"/>
        </p:nvGrpSpPr>
        <p:grpSpPr>
          <a:xfrm rot="5400000">
            <a:off x="10578004" y="3897806"/>
            <a:ext cx="4029834" cy="569755"/>
            <a:chOff x="465139" y="4279900"/>
            <a:chExt cx="11082523" cy="1498600"/>
          </a:xfrm>
        </p:grpSpPr>
        <p:sp>
          <p:nvSpPr>
            <p:cNvPr id="7" name="Rectangle 6">
              <a:extLst>
                <a:ext uri="{FF2B5EF4-FFF2-40B4-BE49-F238E27FC236}">
                  <a16:creationId xmlns:a16="http://schemas.microsoft.com/office/drawing/2014/main" id="{0D9E8B20-D5DA-46E9-B70C-34C747E1A55A}"/>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#742774</a:t>
              </a:r>
            </a:p>
          </p:txBody>
        </p:sp>
        <p:sp>
          <p:nvSpPr>
            <p:cNvPr id="8" name="Rectangle 7">
              <a:extLst>
                <a:ext uri="{FF2B5EF4-FFF2-40B4-BE49-F238E27FC236}">
                  <a16:creationId xmlns:a16="http://schemas.microsoft.com/office/drawing/2014/main" id="{5DACB95E-47E3-420B-BF30-FAE8D890E9BB}"/>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9" name="Rectangle 8">
              <a:extLst>
                <a:ext uri="{FF2B5EF4-FFF2-40B4-BE49-F238E27FC236}">
                  <a16:creationId xmlns:a16="http://schemas.microsoft.com/office/drawing/2014/main" id="{E78E38EC-1637-48D0-BD32-1D1A7CB00C44}"/>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10" name="Rectangle 9">
              <a:extLst>
                <a:ext uri="{FF2B5EF4-FFF2-40B4-BE49-F238E27FC236}">
                  <a16:creationId xmlns:a16="http://schemas.microsoft.com/office/drawing/2014/main" id="{05B2AEC0-46D6-422D-A40F-7B6AEE6726A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11" name="Group 10">
            <a:extLst>
              <a:ext uri="{FF2B5EF4-FFF2-40B4-BE49-F238E27FC236}">
                <a16:creationId xmlns:a16="http://schemas.microsoft.com/office/drawing/2014/main" id="{19F80950-C12E-4741-8339-95DA2C4FB36D}"/>
              </a:ext>
            </a:extLst>
          </p:cNvPr>
          <p:cNvGrpSpPr/>
          <p:nvPr userDrawn="1"/>
        </p:nvGrpSpPr>
        <p:grpSpPr>
          <a:xfrm rot="5400000">
            <a:off x="11534945" y="773099"/>
            <a:ext cx="2115953" cy="569757"/>
            <a:chOff x="465140" y="7280835"/>
            <a:chExt cx="7676186" cy="942415"/>
          </a:xfrm>
        </p:grpSpPr>
        <p:sp>
          <p:nvSpPr>
            <p:cNvPr id="12" name="Rectangle 11">
              <a:extLst>
                <a:ext uri="{FF2B5EF4-FFF2-40B4-BE49-F238E27FC236}">
                  <a16:creationId xmlns:a16="http://schemas.microsoft.com/office/drawing/2014/main" id="{4F8910A4-D544-48B4-AB30-987185195143}"/>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#000000</a:t>
              </a:r>
            </a:p>
          </p:txBody>
        </p:sp>
        <p:sp>
          <p:nvSpPr>
            <p:cNvPr id="13" name="Rectangle 12">
              <a:extLst>
                <a:ext uri="{FF2B5EF4-FFF2-40B4-BE49-F238E27FC236}">
                  <a16:creationId xmlns:a16="http://schemas.microsoft.com/office/drawing/2014/main" id="{F1724F72-1479-4EC6-85E1-406BD28688EA}"/>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#FFFFFF</a:t>
              </a:r>
            </a:p>
          </p:txBody>
        </p:sp>
        <p:sp>
          <p:nvSpPr>
            <p:cNvPr id="14" name="Rectangle 13">
              <a:extLst>
                <a:ext uri="{FF2B5EF4-FFF2-40B4-BE49-F238E27FC236}">
                  <a16:creationId xmlns:a16="http://schemas.microsoft.com/office/drawing/2014/main" id="{E41FB731-EB81-440B-B8AF-CF5A7346596F}"/>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#E6E6E6</a:t>
              </a:r>
            </a:p>
          </p:txBody>
        </p:sp>
      </p:grpSp>
      <p:sp>
        <p:nvSpPr>
          <p:cNvPr id="15" name="Rectangle 14">
            <a:extLst>
              <a:ext uri="{FF2B5EF4-FFF2-40B4-BE49-F238E27FC236}">
                <a16:creationId xmlns:a16="http://schemas.microsoft.com/office/drawing/2014/main" id="{03F20490-6E03-4C32-83BC-D572E0EF04F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29272385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a:prstGeom prst="rect">
            <a:avLst/>
          </a:prstGeo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dirty="0"/>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70C016C-3966-4D15-8745-40EA49065478}"/>
              </a:ext>
            </a:extLst>
          </p:cNvPr>
          <p:cNvSpPr>
            <a:spLocks noGrp="1"/>
          </p:cNvSpPr>
          <p:nvPr>
            <p:ph type="title" hasCustomPrompt="1"/>
          </p:nvPr>
        </p:nvSpPr>
        <p:spPr>
          <a:xfrm>
            <a:off x="428681" y="2507886"/>
            <a:ext cx="5428936" cy="1817666"/>
          </a:xfrm>
          <a:prstGeom prst="rect">
            <a:avLst/>
          </a:prstGeom>
          <a:noFill/>
        </p:spPr>
        <p:txBody>
          <a:bodyPr lIns="0" tIns="0" rIns="0" bIns="182880" anchor="b" anchorCtr="0"/>
          <a:lstStyle>
            <a:lvl1pPr>
              <a:defRPr sz="4400" strike="noStrike" spc="-49" baseline="0">
                <a:solidFill>
                  <a:srgbClr val="000000"/>
                </a:solidFill>
              </a:defRPr>
            </a:lvl1pPr>
          </a:lstStyle>
          <a:p>
            <a:r>
              <a:rPr lang="en-US" dirty="0">
                <a:solidFill>
                  <a:schemeClr val="tx1"/>
                </a:solidFill>
              </a:rPr>
              <a:t>Sample Title</a:t>
            </a:r>
            <a:endParaRPr lang="en-US" dirty="0"/>
          </a:p>
        </p:txBody>
      </p:sp>
      <p:sp>
        <p:nvSpPr>
          <p:cNvPr id="11" name="Text Placeholder 10">
            <a:extLst>
              <a:ext uri="{FF2B5EF4-FFF2-40B4-BE49-F238E27FC236}">
                <a16:creationId xmlns:a16="http://schemas.microsoft.com/office/drawing/2014/main" id="{DC9BFBBC-EDC3-4F65-A012-A923F5E7D59F}"/>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14" name="Picture 13" descr="A person explaining on the charts from a big monitor behind him">
            <a:extLst>
              <a:ext uri="{FF2B5EF4-FFF2-40B4-BE49-F238E27FC236}">
                <a16:creationId xmlns:a16="http://schemas.microsoft.com/office/drawing/2014/main" id="{8BD5C35B-468A-47EB-BC30-68A8D9428B78}"/>
              </a:ext>
            </a:extLst>
          </p:cNvPr>
          <p:cNvPicPr>
            <a:picLocks noChangeAspect="1"/>
          </p:cNvPicPr>
          <p:nvPr userDrawn="1"/>
        </p:nvPicPr>
        <p:blipFill rotWithShape="1">
          <a:blip r:embed="rId2"/>
          <a:srcRect l="39159" r="2959"/>
          <a:stretch/>
        </p:blipFill>
        <p:spPr>
          <a:xfrm>
            <a:off x="6228994" y="0"/>
            <a:ext cx="5963006" cy="6858000"/>
          </a:xfrm>
          <a:prstGeom prst="rect">
            <a:avLst/>
          </a:prstGeom>
        </p:spPr>
      </p:pic>
      <p:pic>
        <p:nvPicPr>
          <p:cNvPr id="5122" name="Picture 2" descr="Moving Forward with SharePoint 2019">
            <a:extLst>
              <a:ext uri="{FF2B5EF4-FFF2-40B4-BE49-F238E27FC236}">
                <a16:creationId xmlns:a16="http://schemas.microsoft.com/office/drawing/2014/main" id="{5A31A39F-08FF-C6EE-994E-A91720E670B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062716" cy="1031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ext Placeholder 5">
            <a:extLst>
              <a:ext uri="{FF2B5EF4-FFF2-40B4-BE49-F238E27FC236}">
                <a16:creationId xmlns:a16="http://schemas.microsoft.com/office/drawing/2014/main" id="{233ACFF6-545B-4ABE-A808-056C023054F8}"/>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DBC2998-71A9-43F2-9A9A-CB58B56A1E37}"/>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solidFill>
                  <a:schemeClr val="tx1"/>
                </a:solidFill>
              </a:rPr>
              <a:t>Microsoft Power Platform title</a:t>
            </a:r>
            <a:endParaRPr lang="en-US" dirty="0"/>
          </a:p>
        </p:txBody>
      </p:sp>
      <p:sp>
        <p:nvSpPr>
          <p:cNvPr id="10" name="Text Placeholder 10">
            <a:extLst>
              <a:ext uri="{FF2B5EF4-FFF2-40B4-BE49-F238E27FC236}">
                <a16:creationId xmlns:a16="http://schemas.microsoft.com/office/drawing/2014/main" id="{C06B8F6B-A6DD-4FB9-BA5A-AB66B2FD576E}"/>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12" name="Picture 11" descr="A picture containing drawing&#10;&#10;Description automatically generated">
            <a:extLst>
              <a:ext uri="{FF2B5EF4-FFF2-40B4-BE49-F238E27FC236}">
                <a16:creationId xmlns:a16="http://schemas.microsoft.com/office/drawing/2014/main" id="{9B73BE13-DA50-45CC-B851-5F03BEB08259}"/>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3" name="Picture 12">
            <a:extLst>
              <a:ext uri="{FF2B5EF4-FFF2-40B4-BE49-F238E27FC236}">
                <a16:creationId xmlns:a16="http://schemas.microsoft.com/office/drawing/2014/main" id="{D34AE86A-332D-481D-B10D-2B4302CADF28}"/>
              </a:ext>
            </a:extLst>
          </p:cNvPr>
          <p:cNvPicPr>
            <a:picLocks noChangeAspect="1"/>
          </p:cNvPicPr>
          <p:nvPr userDrawn="1"/>
        </p:nvPicPr>
        <p:blipFill rotWithShape="1">
          <a:blip r:embed="rId3"/>
          <a:srcRect l="10604" t="611" r="23628" b="611"/>
          <a:stretch/>
        </p:blipFill>
        <p:spPr>
          <a:xfrm>
            <a:off x="6694286" y="900959"/>
            <a:ext cx="5049680" cy="5056082"/>
          </a:xfrm>
          <a:custGeom>
            <a:avLst/>
            <a:gdLst>
              <a:gd name="connsiteX0" fmla="*/ 2524840 w 5049680"/>
              <a:gd name="connsiteY0" fmla="*/ 0 h 5056082"/>
              <a:gd name="connsiteX1" fmla="*/ 5049680 w 5049680"/>
              <a:gd name="connsiteY1" fmla="*/ 2528041 h 5056082"/>
              <a:gd name="connsiteX2" fmla="*/ 2524840 w 5049680"/>
              <a:gd name="connsiteY2" fmla="*/ 5056082 h 5056082"/>
              <a:gd name="connsiteX3" fmla="*/ 0 w 5049680"/>
              <a:gd name="connsiteY3" fmla="*/ 2528041 h 5056082"/>
              <a:gd name="connsiteX4" fmla="*/ 2524840 w 5049680"/>
              <a:gd name="connsiteY4" fmla="*/ 0 h 505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680" h="5056082">
                <a:moveTo>
                  <a:pt x="2524840" y="0"/>
                </a:moveTo>
                <a:cubicBezTo>
                  <a:pt x="3919271" y="0"/>
                  <a:pt x="5049680" y="1131843"/>
                  <a:pt x="5049680" y="2528041"/>
                </a:cubicBezTo>
                <a:cubicBezTo>
                  <a:pt x="5049680" y="3924239"/>
                  <a:pt x="3919271" y="5056082"/>
                  <a:pt x="2524840" y="5056082"/>
                </a:cubicBezTo>
                <a:cubicBezTo>
                  <a:pt x="1130409" y="5056082"/>
                  <a:pt x="0" y="3924239"/>
                  <a:pt x="0" y="2528041"/>
                </a:cubicBezTo>
                <a:cubicBezTo>
                  <a:pt x="0" y="1131843"/>
                  <a:pt x="1130409" y="0"/>
                  <a:pt x="2524840" y="0"/>
                </a:cubicBezTo>
                <a:close/>
              </a:path>
            </a:pathLst>
          </a:custGeom>
        </p:spPr>
      </p:pic>
      <p:sp>
        <p:nvSpPr>
          <p:cNvPr id="14" name="Oval 13">
            <a:extLst>
              <a:ext uri="{FF2B5EF4-FFF2-40B4-BE49-F238E27FC236}">
                <a16:creationId xmlns:a16="http://schemas.microsoft.com/office/drawing/2014/main" id="{9E40B7DA-EF5E-4458-A7D9-CEB3F0FBA948}"/>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2"/>
        </a:solidFill>
        <a:effectLst/>
      </p:bgPr>
    </p:bg>
    <p:spTree>
      <p:nvGrpSpPr>
        <p:cNvPr id="1" name=""/>
        <p:cNvGrpSpPr/>
        <p:nvPr/>
      </p:nvGrpSpPr>
      <p:grpSpPr>
        <a:xfrm>
          <a:off x="0" y="0"/>
          <a:ext cx="0" cy="0"/>
          <a:chOff x="0" y="0"/>
          <a:chExt cx="0" cy="0"/>
        </a:xfrm>
      </p:grpSpPr>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userDrawn="1"/>
        </p:nvPicPr>
        <p:blipFill>
          <a:blip r:embed="rId2"/>
          <a:stretch>
            <a:fillRect/>
          </a:stretch>
        </p:blipFill>
        <p:spPr>
          <a:xfrm>
            <a:off x="146409" y="159693"/>
            <a:ext cx="3471501" cy="871754"/>
          </a:xfrm>
          <a:prstGeom prst="rect">
            <a:avLst/>
          </a:prstGeom>
        </p:spPr>
      </p:pic>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Section slide_Blue-Gray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Tree>
    <p:extLst>
      <p:ext uri="{BB962C8B-B14F-4D97-AF65-F5344CB8AC3E}">
        <p14:creationId xmlns:p14="http://schemas.microsoft.com/office/powerpoint/2010/main" val="41374256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a:t>Heading Segoe UI </a:t>
            </a:r>
            <a:r>
              <a:rPr lang="en-US" err="1"/>
              <a:t>Semibold</a:t>
            </a:r>
            <a:r>
              <a:rPr lang="en-US"/>
              <a:t> 32</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25" name="Title Placeholder 1">
            <a:extLst>
              <a:ext uri="{FF2B5EF4-FFF2-40B4-BE49-F238E27FC236}">
                <a16:creationId xmlns:a16="http://schemas.microsoft.com/office/drawing/2014/main" id="{4119EF2D-4543-40EE-91DF-6710C0B9D024}"/>
              </a:ext>
            </a:extLst>
          </p:cNvPr>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26" name="Text Placeholder 3">
            <a:extLst>
              <a:ext uri="{FF2B5EF4-FFF2-40B4-BE49-F238E27FC236}">
                <a16:creationId xmlns:a16="http://schemas.microsoft.com/office/drawing/2014/main" id="{8F604C27-E921-4960-8BA2-2AC1D3C8F01C}"/>
              </a:ext>
            </a:extLst>
          </p:cNvPr>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47" name="Group 46">
            <a:extLst>
              <a:ext uri="{FF2B5EF4-FFF2-40B4-BE49-F238E27FC236}">
                <a16:creationId xmlns:a16="http://schemas.microsoft.com/office/drawing/2014/main" id="{B12B7D7E-F93E-479E-B096-FFB15AC1823B}"/>
              </a:ext>
            </a:extLst>
          </p:cNvPr>
          <p:cNvGrpSpPr/>
          <p:nvPr userDrawn="1"/>
        </p:nvGrpSpPr>
        <p:grpSpPr>
          <a:xfrm rot="5400000">
            <a:off x="10578004" y="3897806"/>
            <a:ext cx="4029834" cy="569755"/>
            <a:chOff x="465139" y="4279900"/>
            <a:chExt cx="11082523" cy="1498600"/>
          </a:xfrm>
        </p:grpSpPr>
        <p:sp>
          <p:nvSpPr>
            <p:cNvPr id="48" name="Rectangle 47">
              <a:extLst>
                <a:ext uri="{FF2B5EF4-FFF2-40B4-BE49-F238E27FC236}">
                  <a16:creationId xmlns:a16="http://schemas.microsoft.com/office/drawing/2014/main" id="{6CD4D496-D198-47C6-A152-0C9949828E94}"/>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#742774</a:t>
              </a:r>
            </a:p>
          </p:txBody>
        </p:sp>
        <p:sp>
          <p:nvSpPr>
            <p:cNvPr id="49" name="Rectangle 48">
              <a:extLst>
                <a:ext uri="{FF2B5EF4-FFF2-40B4-BE49-F238E27FC236}">
                  <a16:creationId xmlns:a16="http://schemas.microsoft.com/office/drawing/2014/main" id="{01106147-4BEB-40C1-B5EB-8A552CED821D}"/>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50" name="Rectangle 49">
              <a:extLst>
                <a:ext uri="{FF2B5EF4-FFF2-40B4-BE49-F238E27FC236}">
                  <a16:creationId xmlns:a16="http://schemas.microsoft.com/office/drawing/2014/main" id="{2A8F9152-B15A-4A8B-96AC-F5FCB735139D}"/>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51" name="Rectangle 50">
              <a:extLst>
                <a:ext uri="{FF2B5EF4-FFF2-40B4-BE49-F238E27FC236}">
                  <a16:creationId xmlns:a16="http://schemas.microsoft.com/office/drawing/2014/main" id="{65B48024-461B-4D03-A197-8E1A06219E2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52" name="Group 51">
            <a:extLst>
              <a:ext uri="{FF2B5EF4-FFF2-40B4-BE49-F238E27FC236}">
                <a16:creationId xmlns:a16="http://schemas.microsoft.com/office/drawing/2014/main" id="{FB1CD805-6DCC-4B62-A049-D5C8186B7FB8}"/>
              </a:ext>
            </a:extLst>
          </p:cNvPr>
          <p:cNvGrpSpPr/>
          <p:nvPr userDrawn="1"/>
        </p:nvGrpSpPr>
        <p:grpSpPr>
          <a:xfrm rot="5400000">
            <a:off x="11534945" y="773099"/>
            <a:ext cx="2115953" cy="569757"/>
            <a:chOff x="465140" y="7280835"/>
            <a:chExt cx="7676186" cy="942415"/>
          </a:xfrm>
        </p:grpSpPr>
        <p:sp>
          <p:nvSpPr>
            <p:cNvPr id="53" name="Rectangle 52">
              <a:extLst>
                <a:ext uri="{FF2B5EF4-FFF2-40B4-BE49-F238E27FC236}">
                  <a16:creationId xmlns:a16="http://schemas.microsoft.com/office/drawing/2014/main" id="{E7B2D146-AE44-4E40-856A-FD223C2B5D2C}"/>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#000000</a:t>
              </a:r>
            </a:p>
          </p:txBody>
        </p:sp>
        <p:sp>
          <p:nvSpPr>
            <p:cNvPr id="54" name="Rectangle 53">
              <a:extLst>
                <a:ext uri="{FF2B5EF4-FFF2-40B4-BE49-F238E27FC236}">
                  <a16:creationId xmlns:a16="http://schemas.microsoft.com/office/drawing/2014/main" id="{BB8B66E2-1A0E-4F21-A5EF-5D8E6F4EBDF2}"/>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#FFFFFF</a:t>
              </a:r>
            </a:p>
          </p:txBody>
        </p:sp>
        <p:sp>
          <p:nvSpPr>
            <p:cNvPr id="55" name="Rectangle 54">
              <a:extLst>
                <a:ext uri="{FF2B5EF4-FFF2-40B4-BE49-F238E27FC236}">
                  <a16:creationId xmlns:a16="http://schemas.microsoft.com/office/drawing/2014/main" id="{8DA49CB1-DC7A-42FA-B190-283CC9C65D5B}"/>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#E6E6E6</a:t>
              </a:r>
            </a:p>
          </p:txBody>
        </p:sp>
      </p:grpSp>
      <p:sp>
        <p:nvSpPr>
          <p:cNvPr id="56" name="Rectangle 55">
            <a:extLst>
              <a:ext uri="{FF2B5EF4-FFF2-40B4-BE49-F238E27FC236}">
                <a16:creationId xmlns:a16="http://schemas.microsoft.com/office/drawing/2014/main" id="{A16F1C43-3BF3-4751-8283-6B7655E876B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734" r:id="rId3"/>
    <p:sldLayoutId id="2147484735" r:id="rId4"/>
    <p:sldLayoutId id="2147484736" r:id="rId5"/>
    <p:sldLayoutId id="2147484737" r:id="rId6"/>
    <p:sldLayoutId id="2147484583" r:id="rId7"/>
    <p:sldLayoutId id="2147484669" r:id="rId8"/>
    <p:sldLayoutId id="2147484562" r:id="rId9"/>
    <p:sldLayoutId id="2147484728" r:id="rId10"/>
    <p:sldLayoutId id="2147484680" r:id="rId11"/>
    <p:sldLayoutId id="2147484610" r:id="rId12"/>
    <p:sldLayoutId id="2147484684" r:id="rId13"/>
    <p:sldLayoutId id="2147484670" r:id="rId14"/>
    <p:sldLayoutId id="2147484671" r:id="rId15"/>
    <p:sldLayoutId id="2147484682" r:id="rId16"/>
    <p:sldLayoutId id="2147484677" r:id="rId17"/>
    <p:sldLayoutId id="2147484727" r:id="rId18"/>
    <p:sldLayoutId id="2147484691" r:id="rId19"/>
    <p:sldLayoutId id="2147484692" r:id="rId20"/>
    <p:sldLayoutId id="2147484693" r:id="rId21"/>
    <p:sldLayoutId id="2147484694" r:id="rId22"/>
    <p:sldLayoutId id="2147484695" r:id="rId23"/>
    <p:sldLayoutId id="2147484560" r:id="rId24"/>
    <p:sldLayoutId id="2147484580" r:id="rId25"/>
    <p:sldLayoutId id="2147484742" r:id="rId26"/>
    <p:sldLayoutId id="2147484743" r:id="rId27"/>
    <p:sldLayoutId id="2147484744" r:id="rId28"/>
    <p:sldLayoutId id="2147484745" r:id="rId29"/>
    <p:sldLayoutId id="2147484566" r:id="rId30"/>
    <p:sldLayoutId id="2147484696" r:id="rId31"/>
    <p:sldLayoutId id="2147484697" r:id="rId32"/>
    <p:sldLayoutId id="2147484675" r:id="rId33"/>
    <p:sldLayoutId id="2147484676" r:id="rId34"/>
    <p:sldLayoutId id="2147484711" r:id="rId35"/>
    <p:sldLayoutId id="2147484752" r:id="rId36"/>
    <p:sldLayoutId id="2147484721" r:id="rId37"/>
    <p:sldLayoutId id="2147484720" r:id="rId38"/>
    <p:sldLayoutId id="2147484751" r:id="rId39"/>
    <p:sldLayoutId id="2147484726" r:id="rId40"/>
    <p:sldLayoutId id="2147484570" r:id="rId41"/>
    <p:sldLayoutId id="2147484571" r:id="rId42"/>
    <p:sldLayoutId id="2147484572" r:id="rId43"/>
    <p:sldLayoutId id="2147484688" r:id="rId44"/>
    <p:sldLayoutId id="2147484689" r:id="rId45"/>
    <p:sldLayoutId id="2147484690" r:id="rId46"/>
    <p:sldLayoutId id="2147484724" r:id="rId47"/>
    <p:sldLayoutId id="2147484725" r:id="rId48"/>
    <p:sldLayoutId id="2147484722" r:id="rId49"/>
    <p:sldLayoutId id="2147484683" r:id="rId50"/>
    <p:sldLayoutId id="2147484685" r:id="rId51"/>
    <p:sldLayoutId id="2147484673" r:id="rId52"/>
    <p:sldLayoutId id="2147484678" r:id="rId53"/>
    <p:sldLayoutId id="2147484679" r:id="rId54"/>
    <p:sldLayoutId id="2147484717" r:id="rId55"/>
    <p:sldLayoutId id="2147484718" r:id="rId56"/>
    <p:sldLayoutId id="2147484712" r:id="rId57"/>
    <p:sldLayoutId id="2147484713" r:id="rId58"/>
    <p:sldLayoutId id="2147484714" r:id="rId59"/>
    <p:sldLayoutId id="2147484715" r:id="rId60"/>
    <p:sldLayoutId id="2147484716" r:id="rId61"/>
    <p:sldLayoutId id="2147484723" r:id="rId62"/>
    <p:sldLayoutId id="2147484686" r:id="rId63"/>
    <p:sldLayoutId id="2147484674" r:id="rId64"/>
    <p:sldLayoutId id="2147484702" r:id="rId65"/>
    <p:sldLayoutId id="2147484719" r:id="rId66"/>
    <p:sldLayoutId id="2147484701" r:id="rId67"/>
    <p:sldLayoutId id="2147484699" r:id="rId68"/>
    <p:sldLayoutId id="2147484700" r:id="rId69"/>
    <p:sldLayoutId id="2147484703" r:id="rId70"/>
    <p:sldLayoutId id="2147484704" r:id="rId71"/>
    <p:sldLayoutId id="2147484705" r:id="rId72"/>
    <p:sldLayoutId id="2147484706" r:id="rId73"/>
    <p:sldLayoutId id="2147484707" r:id="rId74"/>
    <p:sldLayoutId id="2147484730" r:id="rId75"/>
    <p:sldLayoutId id="2147484710" r:id="rId76"/>
    <p:sldLayoutId id="2147484729" r:id="rId77"/>
    <p:sldLayoutId id="2147484731" r:id="rId78"/>
    <p:sldLayoutId id="2147484732" r:id="rId79"/>
    <p:sldLayoutId id="2147484733" r:id="rId80"/>
    <p:sldLayoutId id="2147484698" r:id="rId81"/>
    <p:sldLayoutId id="2147484746" r:id="rId8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9BD13-1407-45B7-B725-D41AAC05BF6D}"/>
              </a:ext>
            </a:extLst>
          </p:cNvPr>
          <p:cNvSpPr>
            <a:spLocks noGrp="1"/>
          </p:cNvSpPr>
          <p:nvPr>
            <p:ph type="title"/>
          </p:nvPr>
        </p:nvSpPr>
        <p:spPr>
          <a:xfrm>
            <a:off x="418644" y="2536976"/>
            <a:ext cx="9189910" cy="1784048"/>
          </a:xfrm>
        </p:spPr>
        <p:txBody>
          <a:bodyPr/>
          <a:lstStyle/>
          <a:p>
            <a:r>
              <a:rPr lang="en-US" sz="3200" dirty="0"/>
              <a:t>Module 8:</a:t>
            </a:r>
            <a:r>
              <a:rPr lang="en-IN" sz="3200" dirty="0"/>
              <a:t>Managing Business Process Workflows</a:t>
            </a:r>
            <a:endParaRPr lang="en-US" sz="3200" dirty="0"/>
          </a:p>
        </p:txBody>
      </p:sp>
      <p:sp>
        <p:nvSpPr>
          <p:cNvPr id="9" name="Product_ECDC" title="Icon of a box">
            <a:extLst>
              <a:ext uri="{FF2B5EF4-FFF2-40B4-BE49-F238E27FC236}">
                <a16:creationId xmlns:a16="http://schemas.microsoft.com/office/drawing/2014/main" id="{562F70F2-0B10-40B3-BB27-6AE565A2CBA2}"/>
              </a:ext>
            </a:extLst>
          </p:cNvPr>
          <p:cNvSpPr>
            <a:spLocks noChangeAspect="1" noEditPoints="1"/>
          </p:cNvSpPr>
          <p:nvPr/>
        </p:nvSpPr>
        <p:spPr bwMode="auto">
          <a:xfrm>
            <a:off x="10169477" y="2788282"/>
            <a:ext cx="1129839" cy="1271106"/>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91919"/>
              </a:solidFill>
              <a:effectLst/>
              <a:uLnTx/>
              <a:uFillTx/>
              <a:latin typeface="Segoe UI"/>
              <a:ea typeface="+mn-ea"/>
              <a:cs typeface="+mn-cs"/>
            </a:endParaRPr>
          </a:p>
        </p:txBody>
      </p:sp>
    </p:spTree>
    <p:extLst>
      <p:ext uri="{BB962C8B-B14F-4D97-AF65-F5344CB8AC3E}">
        <p14:creationId xmlns:p14="http://schemas.microsoft.com/office/powerpoint/2010/main" val="22078460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F0A56F51-4A3E-CFFD-1B72-BBAEC6DBC445}"/>
              </a:ext>
            </a:extLst>
          </p:cNvPr>
          <p:cNvSpPr>
            <a:spLocks noGrp="1"/>
          </p:cNvSpPr>
          <p:nvPr>
            <p:ph type="title"/>
          </p:nvPr>
        </p:nvSpPr>
        <p:spPr/>
        <p:txBody>
          <a:bodyPr/>
          <a:lstStyle/>
          <a:p>
            <a:r>
              <a:rPr lang="en-IN" dirty="0"/>
              <a:t>Module 8</a:t>
            </a:r>
          </a:p>
        </p:txBody>
      </p:sp>
      <p:sp>
        <p:nvSpPr>
          <p:cNvPr id="22" name="Text Placeholder 21">
            <a:extLst>
              <a:ext uri="{FF2B5EF4-FFF2-40B4-BE49-F238E27FC236}">
                <a16:creationId xmlns:a16="http://schemas.microsoft.com/office/drawing/2014/main" id="{D88E0093-70AB-B213-4139-79A142731C8D}"/>
              </a:ext>
            </a:extLst>
          </p:cNvPr>
          <p:cNvSpPr>
            <a:spLocks noGrp="1"/>
          </p:cNvSpPr>
          <p:nvPr>
            <p:ph type="body" sz="quarter" idx="21"/>
          </p:nvPr>
        </p:nvSpPr>
        <p:spPr>
          <a:xfrm>
            <a:off x="3391787" y="1190810"/>
            <a:ext cx="8381570" cy="2578288"/>
          </a:xfrm>
        </p:spPr>
        <p:txBody>
          <a:bodyPr/>
          <a:lstStyle/>
          <a:p>
            <a:pPr marL="457200" indent="-457200">
              <a:buFont typeface="Wingdings" panose="05000000000000000000" pitchFamily="2" charset="2"/>
              <a:buChar char="§"/>
            </a:pPr>
            <a:r>
              <a:rPr lang="en-US" sz="2400" dirty="0"/>
              <a:t>Leverage out-of-the-box workflows</a:t>
            </a:r>
          </a:p>
          <a:p>
            <a:pPr marL="457200" indent="-457200">
              <a:buFont typeface="Wingdings" panose="05000000000000000000" pitchFamily="2" charset="2"/>
              <a:buChar char="§"/>
            </a:pPr>
            <a:r>
              <a:rPr lang="en-US" sz="2400" dirty="0"/>
              <a:t>Collect feedback and signatures</a:t>
            </a:r>
          </a:p>
          <a:p>
            <a:pPr marL="457200" indent="-457200">
              <a:buFont typeface="Wingdings" panose="05000000000000000000" pitchFamily="2" charset="2"/>
              <a:buChar char="§"/>
            </a:pPr>
            <a:r>
              <a:rPr lang="en-US" sz="2400" dirty="0"/>
              <a:t>Create custom workflows with SharePoint Designer</a:t>
            </a:r>
          </a:p>
          <a:p>
            <a:pPr marL="457200" indent="-457200">
              <a:buFont typeface="Wingdings" panose="05000000000000000000" pitchFamily="2" charset="2"/>
              <a:buChar char="§"/>
            </a:pPr>
            <a:r>
              <a:rPr lang="en-US" sz="2400" dirty="0"/>
              <a:t>Define conditions, actions, and stages</a:t>
            </a:r>
          </a:p>
          <a:p>
            <a:pPr marL="457200" indent="-457200">
              <a:buFont typeface="Wingdings" panose="05000000000000000000" pitchFamily="2" charset="2"/>
              <a:buChar char="§"/>
            </a:pPr>
            <a:r>
              <a:rPr lang="en-US" sz="2400" dirty="0"/>
              <a:t>Capture workflow data with custom forms</a:t>
            </a:r>
            <a:endParaRPr lang="en-IN" sz="2400" dirty="0"/>
          </a:p>
        </p:txBody>
      </p:sp>
      <p:sp>
        <p:nvSpPr>
          <p:cNvPr id="26" name="Title 20">
            <a:extLst>
              <a:ext uri="{FF2B5EF4-FFF2-40B4-BE49-F238E27FC236}">
                <a16:creationId xmlns:a16="http://schemas.microsoft.com/office/drawing/2014/main" id="{A5B17090-EB99-7A66-535F-C01C424C78E9}"/>
              </a:ext>
            </a:extLst>
          </p:cNvPr>
          <p:cNvSpPr txBox="1">
            <a:spLocks/>
          </p:cNvSpPr>
          <p:nvPr/>
        </p:nvSpPr>
        <p:spPr>
          <a:xfrm>
            <a:off x="3391787" y="357843"/>
            <a:ext cx="9630389" cy="1001055"/>
          </a:xfrm>
          <a:prstGeom prst="rect">
            <a:avLst/>
          </a:prstGeom>
        </p:spPr>
        <p:txBody>
          <a:bodyPr vert="horz" wrap="square" lIns="0" tIns="91440" rIns="146304" bIns="91440" rtlCol="0" anchor="ctr">
            <a:noAutofit/>
          </a:bodyPr>
          <a:lstStyle>
            <a:lvl1pPr algn="l" defTabSz="914367" rtl="0" eaLnBrk="1" latinLnBrk="0" hangingPunct="1">
              <a:lnSpc>
                <a:spcPct val="90000"/>
              </a:lnSpc>
              <a:spcBef>
                <a:spcPct val="0"/>
              </a:spcBef>
              <a:buNone/>
              <a:defRPr lang="en-US" sz="3200" b="0" kern="1200" cap="none" spc="-49" baseline="0">
                <a:ln w="3175">
                  <a:noFill/>
                </a:ln>
                <a:solidFill>
                  <a:schemeClr val="bg1"/>
                </a:solidFill>
                <a:effectLst/>
                <a:latin typeface="+mj-lt"/>
                <a:ea typeface="+mn-ea"/>
                <a:cs typeface="Segoe UI" pitchFamily="34" charset="0"/>
              </a:defRPr>
            </a:lvl1pPr>
          </a:lstStyle>
          <a:p>
            <a:r>
              <a:rPr lang="en-IN" dirty="0">
                <a:solidFill>
                  <a:schemeClr val="tx1"/>
                </a:solidFill>
              </a:rPr>
              <a:t>Managing Business Process Workflows</a:t>
            </a:r>
          </a:p>
        </p:txBody>
      </p:sp>
    </p:spTree>
    <p:extLst>
      <p:ext uri="{BB962C8B-B14F-4D97-AF65-F5344CB8AC3E}">
        <p14:creationId xmlns:p14="http://schemas.microsoft.com/office/powerpoint/2010/main" val="15026233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C7849-7A1D-9C20-074C-419D14118140}"/>
              </a:ext>
            </a:extLst>
          </p:cNvPr>
          <p:cNvSpPr>
            <a:spLocks noGrp="1"/>
          </p:cNvSpPr>
          <p:nvPr>
            <p:ph type="title"/>
          </p:nvPr>
        </p:nvSpPr>
        <p:spPr/>
        <p:txBody>
          <a:bodyPr/>
          <a:lstStyle/>
          <a:p>
            <a:r>
              <a:rPr lang="en-IN" dirty="0"/>
              <a:t>Leverage out-of-the-box workflows</a:t>
            </a:r>
          </a:p>
        </p:txBody>
      </p:sp>
      <p:sp>
        <p:nvSpPr>
          <p:cNvPr id="3" name="Text Placeholder 2">
            <a:extLst>
              <a:ext uri="{FF2B5EF4-FFF2-40B4-BE49-F238E27FC236}">
                <a16:creationId xmlns:a16="http://schemas.microsoft.com/office/drawing/2014/main" id="{3828F68D-4FD1-A003-F95E-4CDB82694C0D}"/>
              </a:ext>
            </a:extLst>
          </p:cNvPr>
          <p:cNvSpPr>
            <a:spLocks noGrp="1"/>
          </p:cNvSpPr>
          <p:nvPr>
            <p:ph type="body" sz="quarter" idx="10"/>
          </p:nvPr>
        </p:nvSpPr>
        <p:spPr>
          <a:xfrm>
            <a:off x="419100" y="1457326"/>
            <a:ext cx="11341100" cy="553998"/>
          </a:xfrm>
        </p:spPr>
        <p:txBody>
          <a:bodyPr/>
          <a:lstStyle/>
          <a:p>
            <a:pPr algn="just"/>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075658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798D-C107-46A4-F690-5DC74008C2A1}"/>
              </a:ext>
            </a:extLst>
          </p:cNvPr>
          <p:cNvSpPr>
            <a:spLocks noGrp="1"/>
          </p:cNvSpPr>
          <p:nvPr>
            <p:ph type="title"/>
          </p:nvPr>
        </p:nvSpPr>
        <p:spPr/>
        <p:txBody>
          <a:bodyPr/>
          <a:lstStyle/>
          <a:p>
            <a:r>
              <a:rPr lang="en-IN" dirty="0"/>
              <a:t>Collect feedback and signatures</a:t>
            </a:r>
          </a:p>
        </p:txBody>
      </p:sp>
      <p:sp>
        <p:nvSpPr>
          <p:cNvPr id="3" name="Text Placeholder 2">
            <a:extLst>
              <a:ext uri="{FF2B5EF4-FFF2-40B4-BE49-F238E27FC236}">
                <a16:creationId xmlns:a16="http://schemas.microsoft.com/office/drawing/2014/main" id="{01C14C1C-D8FE-F5E0-CBF7-7714DEF3102C}"/>
              </a:ext>
            </a:extLst>
          </p:cNvPr>
          <p:cNvSpPr>
            <a:spLocks noGrp="1"/>
          </p:cNvSpPr>
          <p:nvPr>
            <p:ph type="body" sz="quarter" idx="10"/>
          </p:nvPr>
        </p:nvSpPr>
        <p:spPr/>
        <p:txBody>
          <a:bodyPr/>
          <a:lstStyle/>
          <a:p>
            <a:endParaRPr lang="en-IN" dirty="0"/>
          </a:p>
        </p:txBody>
      </p:sp>
    </p:spTree>
    <p:extLst>
      <p:ext uri="{BB962C8B-B14F-4D97-AF65-F5344CB8AC3E}">
        <p14:creationId xmlns:p14="http://schemas.microsoft.com/office/powerpoint/2010/main" val="427991906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C7849-7A1D-9C20-074C-419D14118140}"/>
              </a:ext>
            </a:extLst>
          </p:cNvPr>
          <p:cNvSpPr>
            <a:spLocks noGrp="1"/>
          </p:cNvSpPr>
          <p:nvPr>
            <p:ph type="title"/>
          </p:nvPr>
        </p:nvSpPr>
        <p:spPr/>
        <p:txBody>
          <a:bodyPr/>
          <a:lstStyle/>
          <a:p>
            <a:r>
              <a:rPr lang="en-US" dirty="0"/>
              <a:t>Create custom workflows with SharePoint Designer</a:t>
            </a:r>
            <a:endParaRPr lang="en-IN" dirty="0"/>
          </a:p>
        </p:txBody>
      </p:sp>
      <p:sp>
        <p:nvSpPr>
          <p:cNvPr id="3" name="Text Placeholder 2">
            <a:extLst>
              <a:ext uri="{FF2B5EF4-FFF2-40B4-BE49-F238E27FC236}">
                <a16:creationId xmlns:a16="http://schemas.microsoft.com/office/drawing/2014/main" id="{3828F68D-4FD1-A003-F95E-4CDB82694C0D}"/>
              </a:ext>
            </a:extLst>
          </p:cNvPr>
          <p:cNvSpPr>
            <a:spLocks noGrp="1"/>
          </p:cNvSpPr>
          <p:nvPr>
            <p:ph type="body" sz="quarter" idx="10"/>
          </p:nvPr>
        </p:nvSpPr>
        <p:spPr>
          <a:xfrm>
            <a:off x="419100" y="1457326"/>
            <a:ext cx="11341100" cy="553998"/>
          </a:xfrm>
        </p:spPr>
        <p:txBody>
          <a:bodyPr/>
          <a:lstStyle/>
          <a:p>
            <a:pPr algn="just"/>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004572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798D-C107-46A4-F690-5DC74008C2A1}"/>
              </a:ext>
            </a:extLst>
          </p:cNvPr>
          <p:cNvSpPr>
            <a:spLocks noGrp="1"/>
          </p:cNvSpPr>
          <p:nvPr>
            <p:ph type="title"/>
          </p:nvPr>
        </p:nvSpPr>
        <p:spPr/>
        <p:txBody>
          <a:bodyPr/>
          <a:lstStyle/>
          <a:p>
            <a:r>
              <a:rPr lang="en-US" dirty="0"/>
              <a:t>Define conditions, actions, and stages</a:t>
            </a:r>
            <a:endParaRPr lang="en-IN" dirty="0"/>
          </a:p>
        </p:txBody>
      </p:sp>
      <p:sp>
        <p:nvSpPr>
          <p:cNvPr id="3" name="Text Placeholder 2">
            <a:extLst>
              <a:ext uri="{FF2B5EF4-FFF2-40B4-BE49-F238E27FC236}">
                <a16:creationId xmlns:a16="http://schemas.microsoft.com/office/drawing/2014/main" id="{01C14C1C-D8FE-F5E0-CBF7-7714DEF3102C}"/>
              </a:ext>
            </a:extLst>
          </p:cNvPr>
          <p:cNvSpPr>
            <a:spLocks noGrp="1"/>
          </p:cNvSpPr>
          <p:nvPr>
            <p:ph type="body" sz="quarter" idx="10"/>
          </p:nvPr>
        </p:nvSpPr>
        <p:spPr/>
        <p:txBody>
          <a:bodyPr/>
          <a:lstStyle/>
          <a:p>
            <a:endParaRPr lang="en-IN" dirty="0"/>
          </a:p>
        </p:txBody>
      </p:sp>
    </p:spTree>
    <p:extLst>
      <p:ext uri="{BB962C8B-B14F-4D97-AF65-F5344CB8AC3E}">
        <p14:creationId xmlns:p14="http://schemas.microsoft.com/office/powerpoint/2010/main" val="100402111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798D-C107-46A4-F690-5DC74008C2A1}"/>
              </a:ext>
            </a:extLst>
          </p:cNvPr>
          <p:cNvSpPr>
            <a:spLocks noGrp="1"/>
          </p:cNvSpPr>
          <p:nvPr>
            <p:ph type="title"/>
          </p:nvPr>
        </p:nvSpPr>
        <p:spPr/>
        <p:txBody>
          <a:bodyPr/>
          <a:lstStyle/>
          <a:p>
            <a:r>
              <a:rPr lang="en-US" dirty="0"/>
              <a:t>Capture workflow data with custom forms</a:t>
            </a:r>
            <a:endParaRPr lang="en-IN" dirty="0"/>
          </a:p>
        </p:txBody>
      </p:sp>
      <p:sp>
        <p:nvSpPr>
          <p:cNvPr id="3" name="Text Placeholder 2">
            <a:extLst>
              <a:ext uri="{FF2B5EF4-FFF2-40B4-BE49-F238E27FC236}">
                <a16:creationId xmlns:a16="http://schemas.microsoft.com/office/drawing/2014/main" id="{01C14C1C-D8FE-F5E0-CBF7-7714DEF3102C}"/>
              </a:ext>
            </a:extLst>
          </p:cNvPr>
          <p:cNvSpPr>
            <a:spLocks noGrp="1"/>
          </p:cNvSpPr>
          <p:nvPr>
            <p:ph type="body" sz="quarter" idx="10"/>
          </p:nvPr>
        </p:nvSpPr>
        <p:spPr/>
        <p:txBody>
          <a:bodyPr/>
          <a:lstStyle/>
          <a:p>
            <a:endParaRPr lang="en-IN" dirty="0"/>
          </a:p>
        </p:txBody>
      </p:sp>
    </p:spTree>
    <p:extLst>
      <p:ext uri="{BB962C8B-B14F-4D97-AF65-F5344CB8AC3E}">
        <p14:creationId xmlns:p14="http://schemas.microsoft.com/office/powerpoint/2010/main" val="342221480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2321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icrosoft Power Platform Template">
  <a:themeElements>
    <a:clrScheme name="Dynamics365">
      <a:dk1>
        <a:srgbClr val="000000"/>
      </a:dk1>
      <a:lt1>
        <a:srgbClr val="FFFFFF"/>
      </a:lt1>
      <a:dk2>
        <a:srgbClr val="243A5E"/>
      </a:dk2>
      <a:lt2>
        <a:srgbClr val="E6E6E6"/>
      </a:lt2>
      <a:accent1>
        <a:srgbClr val="0078D4"/>
      </a:accent1>
      <a:accent2>
        <a:srgbClr val="243A5E"/>
      </a:accent2>
      <a:accent3>
        <a:srgbClr val="4CCBED"/>
      </a:accent3>
      <a:accent4>
        <a:srgbClr val="1392B4"/>
      </a:accent4>
      <a:accent5>
        <a:srgbClr val="0B556A"/>
      </a:accent5>
      <a:accent6>
        <a:srgbClr val="737373"/>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358DD63460F6D46982CDFCFF3E015F7" ma:contentTypeVersion="8" ma:contentTypeDescription="Create a new document." ma:contentTypeScope="" ma:versionID="d4c95c701b69dc54ce68342230fc4205">
  <xsd:schema xmlns:xsd="http://www.w3.org/2001/XMLSchema" xmlns:xs="http://www.w3.org/2001/XMLSchema" xmlns:p="http://schemas.microsoft.com/office/2006/metadata/properties" xmlns:ns1="http://schemas.microsoft.com/sharepoint/v3" xmlns:ns2="7e96d60b-db1d-44a2-8be4-a128982f8e65" xmlns:ns3="76e03480-8cba-4236-ba8e-c2eaec5d39d6" targetNamespace="http://schemas.microsoft.com/office/2006/metadata/properties" ma:root="true" ma:fieldsID="7b3ec7c302ac4ba5bc825fb57c2e71f6" ns1:_="" ns2:_="" ns3:_="">
    <xsd:import namespace="http://schemas.microsoft.com/sharepoint/v3"/>
    <xsd:import namespace="7e96d60b-db1d-44a2-8be4-a128982f8e65"/>
    <xsd:import namespace="76e03480-8cba-4236-ba8e-c2eaec5d39d6"/>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96d60b-db1d-44a2-8be4-a128982f8e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6e03480-8cba-4236-ba8e-c2eaec5d39d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6C6BBF93-38BF-47CF-A119-E0FD326795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e96d60b-db1d-44a2-8be4-a128982f8e65"/>
    <ds:schemaRef ds:uri="76e03480-8cba-4236-ba8e-c2eaec5d39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a4bc753f-e3bb-4cba-8373-da173ea1515c"/>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10db0749-eddb-4627-97e5-bcd86b41c8cd"/>
    <ds:schemaRef ds:uri="http://www.w3.org/XML/1998/namespace"/>
    <ds:schemaRef ds:uri="http://purl.org/dc/dcmitype/"/>
    <ds:schemaRef ds:uri="http://schemas.microsoft.com/sharepoint/v3"/>
    <ds:schemaRef ds:uri="59afee55-fc30-40da-a84e-ff6fc62c4efa"/>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3314</TotalTime>
  <Words>153</Words>
  <Application>Microsoft Office PowerPoint</Application>
  <PresentationFormat>Widescreen</PresentationFormat>
  <Paragraphs>21</Paragraphs>
  <Slides>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Consolas</vt:lpstr>
      <vt:lpstr>Segoe UI</vt:lpstr>
      <vt:lpstr>Segoe UI Light</vt:lpstr>
      <vt:lpstr>Segoe UI Semibold</vt:lpstr>
      <vt:lpstr>Wingdings</vt:lpstr>
      <vt:lpstr>Microsoft Power Platform Template</vt:lpstr>
      <vt:lpstr>Module 8:Managing Business Process Workflows</vt:lpstr>
      <vt:lpstr>Module 8</vt:lpstr>
      <vt:lpstr>Leverage out-of-the-box workflows</vt:lpstr>
      <vt:lpstr>Collect feedback and signatures</vt:lpstr>
      <vt:lpstr>Create custom workflows with SharePoint Designer</vt:lpstr>
      <vt:lpstr>Define conditions, actions, and stages</vt:lpstr>
      <vt:lpstr>Capture workflow data with custom forms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Microsoft Power Platform</dc:title>
  <dc:creator>Jenkins NS</dc:creator>
  <cp:lastModifiedBy>Jenkins NS</cp:lastModifiedBy>
  <cp:revision>15</cp:revision>
  <dcterms:created xsi:type="dcterms:W3CDTF">2020-04-30T00:33:59Z</dcterms:created>
  <dcterms:modified xsi:type="dcterms:W3CDTF">2024-04-16T00:40:42Z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0x0101000358DD63460F6D46982CDFCFF3E015F7</vt:lpwstr>
  </property>
</Properties>
</file>