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2"/>
  </p:notesMasterIdLst>
  <p:handoutMasterIdLst>
    <p:handoutMasterId r:id="rId13"/>
  </p:handoutMasterIdLst>
  <p:sldIdLst>
    <p:sldId id="1721" r:id="rId5"/>
    <p:sldId id="1787" r:id="rId6"/>
    <p:sldId id="1798" r:id="rId7"/>
    <p:sldId id="1799" r:id="rId8"/>
    <p:sldId id="1800" r:id="rId9"/>
    <p:sldId id="1801" r:id="rId10"/>
    <p:sldId id="1786"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9C368A-A2AB-4CE4-A342-41E79606E400}" v="1" dt="2024-04-16T00:42:03.4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1171" autoAdjust="0"/>
  </p:normalViewPr>
  <p:slideViewPr>
    <p:cSldViewPr snapToGrid="0">
      <p:cViewPr varScale="1">
        <p:scale>
          <a:sx n="78" d="100"/>
          <a:sy n="78" d="100"/>
        </p:scale>
        <p:origin x="546"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C7FA82FC-EBBB-4089-9713-4914E052943B}"/>
    <pc:docChg chg="custSel addSld delSld modSld">
      <pc:chgData name="Jenkins NS" userId="8bdba4d2-1367-40cf-ad35-f59b31261896" providerId="ADAL" clId="{C7FA82FC-EBBB-4089-9713-4914E052943B}" dt="2024-04-15T03:25:57.214" v="64" actId="20577"/>
      <pc:docMkLst>
        <pc:docMk/>
      </pc:docMkLst>
      <pc:sldChg chg="modSp mod">
        <pc:chgData name="Jenkins NS" userId="8bdba4d2-1367-40cf-ad35-f59b31261896" providerId="ADAL" clId="{C7FA82FC-EBBB-4089-9713-4914E052943B}" dt="2024-04-15T03:24:15.349" v="4" actId="108"/>
        <pc:sldMkLst>
          <pc:docMk/>
          <pc:sldMk cId="2207846016" sldId="1721"/>
        </pc:sldMkLst>
        <pc:spChg chg="mod">
          <ac:chgData name="Jenkins NS" userId="8bdba4d2-1367-40cf-ad35-f59b31261896" providerId="ADAL" clId="{C7FA82FC-EBBB-4089-9713-4914E052943B}" dt="2024-04-15T03:24:15.349" v="4"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5T03:25:10.466" v="1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5T03:25:10.466" v="10"/>
          <ac:spMkLst>
            <pc:docMk/>
            <pc:sldMk cId="1502623397" sldId="1787"/>
            <ac:spMk id="22" creationId="{D88E0093-70AB-B213-4139-79A142731C8D}"/>
          </ac:spMkLst>
        </pc:spChg>
        <pc:spChg chg="mod">
          <ac:chgData name="Jenkins NS" userId="8bdba4d2-1367-40cf-ad35-f59b31261896" providerId="ADAL" clId="{C7FA82FC-EBBB-4089-9713-4914E052943B}" dt="2024-04-15T03:24:31.461" v="6"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pc:chgData name="Jenkins NS" userId="8bdba4d2-1367-40cf-ad35-f59b31261896" providerId="ADAL" clId="{C7FA82FC-EBBB-4089-9713-4914E052943B}" dt="2024-04-15T03:25:46.039" v="45" actId="478"/>
        <pc:sldMkLst>
          <pc:docMk/>
          <pc:sldMk cId="2140756581" sldId="1798"/>
        </pc:sldMkLst>
        <pc:spChg chg="mod">
          <ac:chgData name="Jenkins NS" userId="8bdba4d2-1367-40cf-ad35-f59b31261896" providerId="ADAL" clId="{C7FA82FC-EBBB-4089-9713-4914E052943B}" dt="2024-04-15T03:25:39.381" v="43" actId="20577"/>
          <ac:spMkLst>
            <pc:docMk/>
            <pc:sldMk cId="2140756581" sldId="1798"/>
            <ac:spMk id="2" creationId="{AEDC7849-7A1D-9C20-074C-419D14118140}"/>
          </ac:spMkLst>
        </pc:spChg>
        <pc:spChg chg="mod">
          <ac:chgData name="Jenkins NS" userId="8bdba4d2-1367-40cf-ad35-f59b31261896" providerId="ADAL" clId="{C7FA82FC-EBBB-4089-9713-4914E052943B}" dt="2024-04-15T03:25:41.847" v="44"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pc:chgData name="Jenkins NS" userId="8bdba4d2-1367-40cf-ad35-f59b31261896" providerId="ADAL" clId="{C7FA82FC-EBBB-4089-9713-4914E052943B}" dt="2024-04-15T03:25:57.214" v="64" actId="20577"/>
        <pc:sldMkLst>
          <pc:docMk/>
          <pc:sldMk cId="4279919063" sldId="1799"/>
        </pc:sldMkLst>
        <pc:spChg chg="mod">
          <ac:chgData name="Jenkins NS" userId="8bdba4d2-1367-40cf-ad35-f59b31261896" providerId="ADAL" clId="{C7FA82FC-EBBB-4089-9713-4914E052943B}" dt="2024-04-15T03:25:57.214" v="64" actId="20577"/>
          <ac:spMkLst>
            <pc:docMk/>
            <pc:sldMk cId="4279919063" sldId="1799"/>
            <ac:spMk id="2" creationId="{8EB6798D-C107-46A4-F690-5DC74008C2A1}"/>
          </ac:spMkLst>
        </pc:spChg>
      </pc:sldChg>
    </pc:docChg>
  </pc:docChgLst>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docChgLst>
    <pc:chgData name="Jenkins NS" userId="8bdba4d2-1367-40cf-ad35-f59b31261896" providerId="ADAL" clId="{A59C368A-A2AB-4CE4-A342-41E79606E400}"/>
    <pc:docChg chg="addSld modSld">
      <pc:chgData name="Jenkins NS" userId="8bdba4d2-1367-40cf-ad35-f59b31261896" providerId="ADAL" clId="{A59C368A-A2AB-4CE4-A342-41E79606E400}" dt="2024-04-16T00:42:37.802" v="21"/>
      <pc:docMkLst>
        <pc:docMk/>
      </pc:docMkLst>
      <pc:sldChg chg="modSp mod">
        <pc:chgData name="Jenkins NS" userId="8bdba4d2-1367-40cf-ad35-f59b31261896" providerId="ADAL" clId="{A59C368A-A2AB-4CE4-A342-41E79606E400}" dt="2024-04-16T00:41:32.252" v="2"/>
        <pc:sldMkLst>
          <pc:docMk/>
          <pc:sldMk cId="2207846016" sldId="1721"/>
        </pc:sldMkLst>
        <pc:spChg chg="mod">
          <ac:chgData name="Jenkins NS" userId="8bdba4d2-1367-40cf-ad35-f59b31261896" providerId="ADAL" clId="{A59C368A-A2AB-4CE4-A342-41E79606E400}" dt="2024-04-16T00:41:32.252" v="2"/>
          <ac:spMkLst>
            <pc:docMk/>
            <pc:sldMk cId="2207846016" sldId="1721"/>
            <ac:spMk id="2" creationId="{14E9BD13-1407-45B7-B725-D41AAC05BF6D}"/>
          </ac:spMkLst>
        </pc:spChg>
      </pc:sldChg>
      <pc:sldChg chg="modSp mod">
        <pc:chgData name="Jenkins NS" userId="8bdba4d2-1367-40cf-ad35-f59b31261896" providerId="ADAL" clId="{A59C368A-A2AB-4CE4-A342-41E79606E400}" dt="2024-04-16T00:41:59.494" v="7" actId="14100"/>
        <pc:sldMkLst>
          <pc:docMk/>
          <pc:sldMk cId="1502623397" sldId="1787"/>
        </pc:sldMkLst>
        <pc:spChg chg="mod">
          <ac:chgData name="Jenkins NS" userId="8bdba4d2-1367-40cf-ad35-f59b31261896" providerId="ADAL" clId="{A59C368A-A2AB-4CE4-A342-41E79606E400}" dt="2024-04-16T00:41:37.616" v="5" actId="20577"/>
          <ac:spMkLst>
            <pc:docMk/>
            <pc:sldMk cId="1502623397" sldId="1787"/>
            <ac:spMk id="21" creationId="{F0A56F51-4A3E-CFFD-1B72-BBAEC6DBC445}"/>
          </ac:spMkLst>
        </pc:spChg>
        <pc:spChg chg="mod">
          <ac:chgData name="Jenkins NS" userId="8bdba4d2-1367-40cf-ad35-f59b31261896" providerId="ADAL" clId="{A59C368A-A2AB-4CE4-A342-41E79606E400}" dt="2024-04-16T00:41:59.494" v="7" actId="14100"/>
          <ac:spMkLst>
            <pc:docMk/>
            <pc:sldMk cId="1502623397" sldId="1787"/>
            <ac:spMk id="22" creationId="{D88E0093-70AB-B213-4139-79A142731C8D}"/>
          </ac:spMkLst>
        </pc:spChg>
        <pc:spChg chg="mod">
          <ac:chgData name="Jenkins NS" userId="8bdba4d2-1367-40cf-ad35-f59b31261896" providerId="ADAL" clId="{A59C368A-A2AB-4CE4-A342-41E79606E400}" dt="2024-04-16T00:41:35.599" v="3"/>
          <ac:spMkLst>
            <pc:docMk/>
            <pc:sldMk cId="1502623397" sldId="1787"/>
            <ac:spMk id="26" creationId="{A5B17090-EB99-7A66-535F-C01C424C78E9}"/>
          </ac:spMkLst>
        </pc:spChg>
      </pc:sldChg>
      <pc:sldChg chg="modSp mod">
        <pc:chgData name="Jenkins NS" userId="8bdba4d2-1367-40cf-ad35-f59b31261896" providerId="ADAL" clId="{A59C368A-A2AB-4CE4-A342-41E79606E400}" dt="2024-04-16T00:42:11.493" v="10" actId="5793"/>
        <pc:sldMkLst>
          <pc:docMk/>
          <pc:sldMk cId="2140756581" sldId="1798"/>
        </pc:sldMkLst>
        <pc:spChg chg="mod">
          <ac:chgData name="Jenkins NS" userId="8bdba4d2-1367-40cf-ad35-f59b31261896" providerId="ADAL" clId="{A59C368A-A2AB-4CE4-A342-41E79606E400}" dt="2024-04-16T00:42:11.493" v="10" actId="5793"/>
          <ac:spMkLst>
            <pc:docMk/>
            <pc:sldMk cId="2140756581" sldId="1798"/>
            <ac:spMk id="2" creationId="{AEDC7849-7A1D-9C20-074C-419D14118140}"/>
          </ac:spMkLst>
        </pc:spChg>
      </pc:sldChg>
      <pc:sldChg chg="modSp mod">
        <pc:chgData name="Jenkins NS" userId="8bdba4d2-1367-40cf-ad35-f59b31261896" providerId="ADAL" clId="{A59C368A-A2AB-4CE4-A342-41E79606E400}" dt="2024-04-16T00:42:21.466" v="11"/>
        <pc:sldMkLst>
          <pc:docMk/>
          <pc:sldMk cId="4279919063" sldId="1799"/>
        </pc:sldMkLst>
        <pc:spChg chg="mod">
          <ac:chgData name="Jenkins NS" userId="8bdba4d2-1367-40cf-ad35-f59b31261896" providerId="ADAL" clId="{A59C368A-A2AB-4CE4-A342-41E79606E400}" dt="2024-04-16T00:42:21.466" v="11"/>
          <ac:spMkLst>
            <pc:docMk/>
            <pc:sldMk cId="4279919063" sldId="1799"/>
            <ac:spMk id="2" creationId="{8EB6798D-C107-46A4-F690-5DC74008C2A1}"/>
          </ac:spMkLst>
        </pc:spChg>
      </pc:sldChg>
      <pc:sldChg chg="modSp add mod">
        <pc:chgData name="Jenkins NS" userId="8bdba4d2-1367-40cf-ad35-f59b31261896" providerId="ADAL" clId="{A59C368A-A2AB-4CE4-A342-41E79606E400}" dt="2024-04-16T00:42:30.700" v="20" actId="20577"/>
        <pc:sldMkLst>
          <pc:docMk/>
          <pc:sldMk cId="3770593411" sldId="1800"/>
        </pc:sldMkLst>
        <pc:spChg chg="mod">
          <ac:chgData name="Jenkins NS" userId="8bdba4d2-1367-40cf-ad35-f59b31261896" providerId="ADAL" clId="{A59C368A-A2AB-4CE4-A342-41E79606E400}" dt="2024-04-16T00:42:30.700" v="20" actId="20577"/>
          <ac:spMkLst>
            <pc:docMk/>
            <pc:sldMk cId="3770593411" sldId="1800"/>
            <ac:spMk id="2" creationId="{AEDC7849-7A1D-9C20-074C-419D14118140}"/>
          </ac:spMkLst>
        </pc:spChg>
      </pc:sldChg>
      <pc:sldChg chg="modSp add mod">
        <pc:chgData name="Jenkins NS" userId="8bdba4d2-1367-40cf-ad35-f59b31261896" providerId="ADAL" clId="{A59C368A-A2AB-4CE4-A342-41E79606E400}" dt="2024-04-16T00:42:37.802" v="21"/>
        <pc:sldMkLst>
          <pc:docMk/>
          <pc:sldMk cId="2736229540" sldId="1801"/>
        </pc:sldMkLst>
        <pc:spChg chg="mod">
          <ac:chgData name="Jenkins NS" userId="8bdba4d2-1367-40cf-ad35-f59b31261896" providerId="ADAL" clId="{A59C368A-A2AB-4CE4-A342-41E79606E400}" dt="2024-04-16T00:42:37.802" v="21"/>
          <ac:spMkLst>
            <pc:docMk/>
            <pc:sldMk cId="2736229540" sldId="1801"/>
            <ac:spMk id="2" creationId="{8EB6798D-C107-46A4-F690-5DC74008C2A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4/16/2024 6:11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4/16/2024 6:11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38359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38117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9:Create a SharePoint Client Side Webpart</a:t>
            </a:r>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p:txBody>
          <a:bodyPr/>
          <a:lstStyle/>
          <a:p>
            <a:r>
              <a:rPr lang="en-IN" dirty="0"/>
              <a:t>Module 9</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2000385"/>
          </a:xfrm>
        </p:spPr>
        <p:txBody>
          <a:bodyPr/>
          <a:lstStyle/>
          <a:p>
            <a:pPr marL="457200" indent="-457200">
              <a:buFont typeface="Wingdings" panose="05000000000000000000" pitchFamily="2" charset="2"/>
              <a:buChar char="§"/>
            </a:pPr>
            <a:r>
              <a:rPr lang="en-US" sz="2400" dirty="0"/>
              <a:t>Setup development Environment</a:t>
            </a:r>
          </a:p>
          <a:p>
            <a:pPr marL="457200" indent="-457200">
              <a:buFont typeface="Wingdings" panose="05000000000000000000" pitchFamily="2" charset="2"/>
              <a:buChar char="§"/>
            </a:pPr>
            <a:r>
              <a:rPr lang="en-US" sz="2400" dirty="0"/>
              <a:t>Learn Limitations</a:t>
            </a:r>
          </a:p>
          <a:p>
            <a:pPr marL="457200" indent="-457200">
              <a:buFont typeface="Wingdings" panose="05000000000000000000" pitchFamily="2" charset="2"/>
              <a:buChar char="§"/>
            </a:pPr>
            <a:r>
              <a:rPr lang="en-US" sz="2400" dirty="0"/>
              <a:t>Develop Client Site webpart.</a:t>
            </a:r>
          </a:p>
          <a:p>
            <a:pPr marL="457200" indent="-457200">
              <a:buFont typeface="Wingdings" panose="05000000000000000000" pitchFamily="2" charset="2"/>
              <a:buChar char="§"/>
            </a:pPr>
            <a:r>
              <a:rPr lang="en-US" sz="2400" dirty="0"/>
              <a:t>Deploy SPFx Webpart</a:t>
            </a:r>
            <a:endParaRPr lang="en-IN" sz="2400" dirty="0"/>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US" sz="3200" dirty="0">
                <a:solidFill>
                  <a:schemeClr val="tx1"/>
                </a:solidFill>
              </a:rPr>
              <a:t>Create a SharePoint Client Side Webpart</a:t>
            </a:r>
            <a:endParaRPr lang="en-IN" dirty="0">
              <a:solidFill>
                <a:schemeClr val="tx1"/>
              </a:solidFill>
            </a:endParaRP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US" sz="3200" dirty="0"/>
              <a:t>Setup development Environment</a:t>
            </a:r>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553998"/>
          </a:xfrm>
        </p:spPr>
        <p:txBody>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07565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IN" dirty="0"/>
              <a:t>Learn Limitations</a:t>
            </a:r>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42799190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IN" dirty="0"/>
              <a:t>Develop Client Site webpart SPFx</a:t>
            </a:r>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553998"/>
          </a:xfrm>
        </p:spPr>
        <p:txBody>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05934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IN" dirty="0"/>
              <a:t>Deploy SPFx Webpart</a:t>
            </a:r>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27362295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3314</TotalTime>
  <Words>131</Words>
  <Application>Microsoft Office PowerPoint</Application>
  <PresentationFormat>Widescreen</PresentationFormat>
  <Paragraphs>19</Paragraphs>
  <Slides>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Consolas</vt:lpstr>
      <vt:lpstr>Segoe UI</vt:lpstr>
      <vt:lpstr>Segoe UI Light</vt:lpstr>
      <vt:lpstr>Segoe UI Semibold</vt:lpstr>
      <vt:lpstr>Wingdings</vt:lpstr>
      <vt:lpstr>Microsoft Power Platform Template</vt:lpstr>
      <vt:lpstr>Module 9:Create a SharePoint Client Side Webpart</vt:lpstr>
      <vt:lpstr>Module 9</vt:lpstr>
      <vt:lpstr>Setup development Environment</vt:lpstr>
      <vt:lpstr>Learn Limitations</vt:lpstr>
      <vt:lpstr>Develop Client Site webpart SPFx</vt:lpstr>
      <vt:lpstr>Deploy SPFx Webpart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2024-04-16T00:42:39Z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