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3"/>
  </p:notesMasterIdLst>
  <p:handoutMasterIdLst>
    <p:handoutMasterId r:id="rId14"/>
  </p:handoutMasterIdLst>
  <p:sldIdLst>
    <p:sldId id="1721" r:id="rId5"/>
    <p:sldId id="1787" r:id="rId6"/>
    <p:sldId id="2076136839" r:id="rId7"/>
    <p:sldId id="262" r:id="rId8"/>
    <p:sldId id="1603" r:id="rId9"/>
    <p:sldId id="1600" r:id="rId10"/>
    <p:sldId id="1601" r:id="rId11"/>
    <p:sldId id="1786"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09D19-6542-4AE4-9578-002F840EFF0C}" v="3" dt="2024-04-19T06:53:14.6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81171" autoAdjust="0"/>
  </p:normalViewPr>
  <p:slideViewPr>
    <p:cSldViewPr snapToGrid="0">
      <p:cViewPr varScale="1">
        <p:scale>
          <a:sx n="78" d="100"/>
          <a:sy n="78" d="100"/>
        </p:scale>
        <p:origin x="546"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72A09D19-6542-4AE4-9578-002F840EFF0C}"/>
    <pc:docChg chg="undo custSel addSld delSld modSld sldOrd">
      <pc:chgData name="Jenkins NS" userId="8bdba4d2-1367-40cf-ad35-f59b31261896" providerId="ADAL" clId="{72A09D19-6542-4AE4-9578-002F840EFF0C}" dt="2024-04-19T06:53:14.808" v="51" actId="27636"/>
      <pc:docMkLst>
        <pc:docMk/>
      </pc:docMkLst>
      <pc:sldChg chg="modSp add mod">
        <pc:chgData name="Jenkins NS" userId="8bdba4d2-1367-40cf-ad35-f59b31261896" providerId="ADAL" clId="{72A09D19-6542-4AE4-9578-002F840EFF0C}" dt="2024-04-19T06:53:14.782" v="50" actId="27636"/>
        <pc:sldMkLst>
          <pc:docMk/>
          <pc:sldMk cId="771590776" sldId="262"/>
        </pc:sldMkLst>
        <pc:spChg chg="mod">
          <ac:chgData name="Jenkins NS" userId="8bdba4d2-1367-40cf-ad35-f59b31261896" providerId="ADAL" clId="{72A09D19-6542-4AE4-9578-002F840EFF0C}" dt="2024-04-19T06:53:14.777" v="49" actId="27636"/>
          <ac:spMkLst>
            <pc:docMk/>
            <pc:sldMk cId="771590776" sldId="262"/>
            <ac:spMk id="2" creationId="{99B1D82B-9ED6-43AA-92A3-12C0BA6F5B04}"/>
          </ac:spMkLst>
        </pc:spChg>
        <pc:spChg chg="mod">
          <ac:chgData name="Jenkins NS" userId="8bdba4d2-1367-40cf-ad35-f59b31261896" providerId="ADAL" clId="{72A09D19-6542-4AE4-9578-002F840EFF0C}" dt="2024-04-19T06:53:14.782" v="50" actId="27636"/>
          <ac:spMkLst>
            <pc:docMk/>
            <pc:sldMk cId="771590776" sldId="262"/>
            <ac:spMk id="3" creationId="{5E975BA8-7C92-45CF-9D88-120ED7D5290E}"/>
          </ac:spMkLst>
        </pc:spChg>
      </pc:sldChg>
      <pc:sldChg chg="modSp add mod">
        <pc:chgData name="Jenkins NS" userId="8bdba4d2-1367-40cf-ad35-f59b31261896" providerId="ADAL" clId="{72A09D19-6542-4AE4-9578-002F840EFF0C}" dt="2024-04-19T06:53:14.808" v="51" actId="27636"/>
        <pc:sldMkLst>
          <pc:docMk/>
          <pc:sldMk cId="159507332" sldId="1600"/>
        </pc:sldMkLst>
        <pc:spChg chg="mod">
          <ac:chgData name="Jenkins NS" userId="8bdba4d2-1367-40cf-ad35-f59b31261896" providerId="ADAL" clId="{72A09D19-6542-4AE4-9578-002F840EFF0C}" dt="2024-04-19T06:53:14.808" v="51" actId="27636"/>
          <ac:spMkLst>
            <pc:docMk/>
            <pc:sldMk cId="159507332" sldId="1600"/>
            <ac:spMk id="3" creationId="{5E975BA8-7C92-45CF-9D88-120ED7D5290E}"/>
          </ac:spMkLst>
        </pc:spChg>
      </pc:sldChg>
      <pc:sldChg chg="add">
        <pc:chgData name="Jenkins NS" userId="8bdba4d2-1367-40cf-ad35-f59b31261896" providerId="ADAL" clId="{72A09D19-6542-4AE4-9578-002F840EFF0C}" dt="2024-04-19T06:53:14.666" v="48"/>
        <pc:sldMkLst>
          <pc:docMk/>
          <pc:sldMk cId="3513096751" sldId="1601"/>
        </pc:sldMkLst>
      </pc:sldChg>
      <pc:sldChg chg="add">
        <pc:chgData name="Jenkins NS" userId="8bdba4d2-1367-40cf-ad35-f59b31261896" providerId="ADAL" clId="{72A09D19-6542-4AE4-9578-002F840EFF0C}" dt="2024-04-19T06:53:14.666" v="48"/>
        <pc:sldMkLst>
          <pc:docMk/>
          <pc:sldMk cId="1133430694" sldId="1603"/>
        </pc:sldMkLst>
      </pc:sldChg>
      <pc:sldChg chg="modSp mod">
        <pc:chgData name="Jenkins NS" userId="8bdba4d2-1367-40cf-ad35-f59b31261896" providerId="ADAL" clId="{72A09D19-6542-4AE4-9578-002F840EFF0C}" dt="2024-04-16T00:44:23.695" v="31" actId="20577"/>
        <pc:sldMkLst>
          <pc:docMk/>
          <pc:sldMk cId="2207846016" sldId="1721"/>
        </pc:sldMkLst>
        <pc:spChg chg="mod">
          <ac:chgData name="Jenkins NS" userId="8bdba4d2-1367-40cf-ad35-f59b31261896" providerId="ADAL" clId="{72A09D19-6542-4AE4-9578-002F840EFF0C}" dt="2024-04-16T00:44:23.695" v="31" actId="20577"/>
          <ac:spMkLst>
            <pc:docMk/>
            <pc:sldMk cId="2207846016" sldId="1721"/>
            <ac:spMk id="2" creationId="{14E9BD13-1407-45B7-B725-D41AAC05BF6D}"/>
          </ac:spMkLst>
        </pc:spChg>
      </pc:sldChg>
      <pc:sldChg chg="modSp mod">
        <pc:chgData name="Jenkins NS" userId="8bdba4d2-1367-40cf-ad35-f59b31261896" providerId="ADAL" clId="{72A09D19-6542-4AE4-9578-002F840EFF0C}" dt="2024-04-16T00:44:45.699" v="35" actId="14100"/>
        <pc:sldMkLst>
          <pc:docMk/>
          <pc:sldMk cId="1502623397" sldId="1787"/>
        </pc:sldMkLst>
        <pc:spChg chg="mod">
          <ac:chgData name="Jenkins NS" userId="8bdba4d2-1367-40cf-ad35-f59b31261896" providerId="ADAL" clId="{72A09D19-6542-4AE4-9578-002F840EFF0C}" dt="2024-04-16T00:43:55.637" v="9" actId="14100"/>
          <ac:spMkLst>
            <pc:docMk/>
            <pc:sldMk cId="1502623397" sldId="1787"/>
            <ac:spMk id="21" creationId="{F0A56F51-4A3E-CFFD-1B72-BBAEC6DBC445}"/>
          </ac:spMkLst>
        </pc:spChg>
        <pc:spChg chg="mod">
          <ac:chgData name="Jenkins NS" userId="8bdba4d2-1367-40cf-ad35-f59b31261896" providerId="ADAL" clId="{72A09D19-6542-4AE4-9578-002F840EFF0C}" dt="2024-04-16T00:44:45.699" v="35" actId="14100"/>
          <ac:spMkLst>
            <pc:docMk/>
            <pc:sldMk cId="1502623397" sldId="1787"/>
            <ac:spMk id="22" creationId="{D88E0093-70AB-B213-4139-79A142731C8D}"/>
          </ac:spMkLst>
        </pc:spChg>
        <pc:spChg chg="mod">
          <ac:chgData name="Jenkins NS" userId="8bdba4d2-1367-40cf-ad35-f59b31261896" providerId="ADAL" clId="{72A09D19-6542-4AE4-9578-002F840EFF0C}" dt="2024-04-16T00:44:37.158" v="33" actId="207"/>
          <ac:spMkLst>
            <pc:docMk/>
            <pc:sldMk cId="1502623397" sldId="1787"/>
            <ac:spMk id="26" creationId="{A5B17090-EB99-7A66-535F-C01C424C78E9}"/>
          </ac:spMkLst>
        </pc:spChg>
      </pc:sldChg>
      <pc:sldChg chg="modSp del mod">
        <pc:chgData name="Jenkins NS" userId="8bdba4d2-1367-40cf-ad35-f59b31261896" providerId="ADAL" clId="{72A09D19-6542-4AE4-9578-002F840EFF0C}" dt="2024-04-19T06:52:55.418" v="47" actId="47"/>
        <pc:sldMkLst>
          <pc:docMk/>
          <pc:sldMk cId="2140756581" sldId="1798"/>
        </pc:sldMkLst>
        <pc:spChg chg="mod">
          <ac:chgData name="Jenkins NS" userId="8bdba4d2-1367-40cf-ad35-f59b31261896" providerId="ADAL" clId="{72A09D19-6542-4AE4-9578-002F840EFF0C}" dt="2024-04-16T00:45:08.967" v="38"/>
          <ac:spMkLst>
            <pc:docMk/>
            <pc:sldMk cId="2140756581" sldId="1798"/>
            <ac:spMk id="2" creationId="{AEDC7849-7A1D-9C20-074C-419D14118140}"/>
          </ac:spMkLst>
        </pc:spChg>
      </pc:sldChg>
      <pc:sldChg chg="modSp del mod">
        <pc:chgData name="Jenkins NS" userId="8bdba4d2-1367-40cf-ad35-f59b31261896" providerId="ADAL" clId="{72A09D19-6542-4AE4-9578-002F840EFF0C}" dt="2024-04-19T06:52:55.418" v="47" actId="47"/>
        <pc:sldMkLst>
          <pc:docMk/>
          <pc:sldMk cId="4279919063" sldId="1799"/>
        </pc:sldMkLst>
        <pc:spChg chg="mod">
          <ac:chgData name="Jenkins NS" userId="8bdba4d2-1367-40cf-ad35-f59b31261896" providerId="ADAL" clId="{72A09D19-6542-4AE4-9578-002F840EFF0C}" dt="2024-04-16T00:45:16.078" v="39"/>
          <ac:spMkLst>
            <pc:docMk/>
            <pc:sldMk cId="4279919063" sldId="1799"/>
            <ac:spMk id="2" creationId="{8EB6798D-C107-46A4-F690-5DC74008C2A1}"/>
          </ac:spMkLst>
        </pc:spChg>
      </pc:sldChg>
      <pc:sldChg chg="modSp add del mod">
        <pc:chgData name="Jenkins NS" userId="8bdba4d2-1367-40cf-ad35-f59b31261896" providerId="ADAL" clId="{72A09D19-6542-4AE4-9578-002F840EFF0C}" dt="2024-04-19T06:52:55.418" v="47" actId="47"/>
        <pc:sldMkLst>
          <pc:docMk/>
          <pc:sldMk cId="1704443791" sldId="1800"/>
        </pc:sldMkLst>
        <pc:spChg chg="mod">
          <ac:chgData name="Jenkins NS" userId="8bdba4d2-1367-40cf-ad35-f59b31261896" providerId="ADAL" clId="{72A09D19-6542-4AE4-9578-002F840EFF0C}" dt="2024-04-16T00:45:29.458" v="41"/>
          <ac:spMkLst>
            <pc:docMk/>
            <pc:sldMk cId="1704443791" sldId="1800"/>
            <ac:spMk id="2" creationId="{AEDC7849-7A1D-9C20-074C-419D14118140}"/>
          </ac:spMkLst>
        </pc:spChg>
      </pc:sldChg>
      <pc:sldChg chg="modSp add del mod">
        <pc:chgData name="Jenkins NS" userId="8bdba4d2-1367-40cf-ad35-f59b31261896" providerId="ADAL" clId="{72A09D19-6542-4AE4-9578-002F840EFF0C}" dt="2024-04-19T06:52:55.418" v="47" actId="47"/>
        <pc:sldMkLst>
          <pc:docMk/>
          <pc:sldMk cId="2786424065" sldId="1801"/>
        </pc:sldMkLst>
        <pc:spChg chg="mod">
          <ac:chgData name="Jenkins NS" userId="8bdba4d2-1367-40cf-ad35-f59b31261896" providerId="ADAL" clId="{72A09D19-6542-4AE4-9578-002F840EFF0C}" dt="2024-04-16T00:45:41.747" v="43" actId="404"/>
          <ac:spMkLst>
            <pc:docMk/>
            <pc:sldMk cId="2786424065" sldId="1801"/>
            <ac:spMk id="2" creationId="{8EB6798D-C107-46A4-F690-5DC74008C2A1}"/>
          </ac:spMkLst>
        </pc:spChg>
      </pc:sldChg>
      <pc:sldChg chg="modSp add del mod ord">
        <pc:chgData name="Jenkins NS" userId="8bdba4d2-1367-40cf-ad35-f59b31261896" providerId="ADAL" clId="{72A09D19-6542-4AE4-9578-002F840EFF0C}" dt="2024-04-19T06:52:55.418" v="47" actId="47"/>
        <pc:sldMkLst>
          <pc:docMk/>
          <pc:sldMk cId="1736422324" sldId="1802"/>
        </pc:sldMkLst>
        <pc:spChg chg="mod">
          <ac:chgData name="Jenkins NS" userId="8bdba4d2-1367-40cf-ad35-f59b31261896" providerId="ADAL" clId="{72A09D19-6542-4AE4-9578-002F840EFF0C}" dt="2024-04-16T00:45:57.532" v="46"/>
          <ac:spMkLst>
            <pc:docMk/>
            <pc:sldMk cId="1736422324" sldId="1802"/>
            <ac:spMk id="2" creationId="{8EB6798D-C107-46A4-F690-5DC74008C2A1}"/>
          </ac:spMkLst>
        </pc:spChg>
      </pc:sldChg>
      <pc:sldChg chg="add">
        <pc:chgData name="Jenkins NS" userId="8bdba4d2-1367-40cf-ad35-f59b31261896" providerId="ADAL" clId="{72A09D19-6542-4AE4-9578-002F840EFF0C}" dt="2024-04-19T06:53:14.666" v="48"/>
        <pc:sldMkLst>
          <pc:docMk/>
          <pc:sldMk cId="936914774" sldId="2076136839"/>
        </pc:sldMkLst>
      </pc:sldChg>
    </pc:docChg>
  </pc:docChgLst>
  <pc:docChgLst>
    <pc:chgData name="Jenkins NS" userId="8bdba4d2-1367-40cf-ad35-f59b31261896" providerId="ADAL" clId="{C7FA82FC-EBBB-4089-9713-4914E052943B}"/>
    <pc:docChg chg="custSel addSld delSld modSld">
      <pc:chgData name="Jenkins NS" userId="8bdba4d2-1367-40cf-ad35-f59b31261896" providerId="ADAL" clId="{C7FA82FC-EBBB-4089-9713-4914E052943B}" dt="2024-04-15T03:25:57.214" v="64" actId="20577"/>
      <pc:docMkLst>
        <pc:docMk/>
      </pc:docMkLst>
      <pc:sldChg chg="modSp mod">
        <pc:chgData name="Jenkins NS" userId="8bdba4d2-1367-40cf-ad35-f59b31261896" providerId="ADAL" clId="{C7FA82FC-EBBB-4089-9713-4914E052943B}" dt="2024-04-15T03:24:15.349" v="4" actId="108"/>
        <pc:sldMkLst>
          <pc:docMk/>
          <pc:sldMk cId="2207846016" sldId="1721"/>
        </pc:sldMkLst>
        <pc:spChg chg="mod">
          <ac:chgData name="Jenkins NS" userId="8bdba4d2-1367-40cf-ad35-f59b31261896" providerId="ADAL" clId="{C7FA82FC-EBBB-4089-9713-4914E052943B}" dt="2024-04-15T03:24:15.349" v="4" actId="108"/>
          <ac:spMkLst>
            <pc:docMk/>
            <pc:sldMk cId="2207846016" sldId="1721"/>
            <ac:spMk id="2" creationId="{14E9BD13-1407-45B7-B725-D41AAC05BF6D}"/>
          </ac:spMkLst>
        </pc:spChg>
      </pc:sldChg>
      <pc:sldChg chg="modSp mod">
        <pc:chgData name="Jenkins NS" userId="8bdba4d2-1367-40cf-ad35-f59b31261896" providerId="ADAL" clId="{C7FA82FC-EBBB-4089-9713-4914E052943B}" dt="2024-04-15T03:25:10.466" v="10"/>
        <pc:sldMkLst>
          <pc:docMk/>
          <pc:sldMk cId="1502623397" sldId="1787"/>
        </pc:sldMkLst>
        <pc:spChg chg="mod">
          <ac:chgData name="Jenkins NS" userId="8bdba4d2-1367-40cf-ad35-f59b31261896" providerId="ADAL" clId="{C7FA82FC-EBBB-4089-9713-4914E052943B}" dt="2024-04-15T03:24:33.666" v="8" actId="20577"/>
          <ac:spMkLst>
            <pc:docMk/>
            <pc:sldMk cId="1502623397" sldId="1787"/>
            <ac:spMk id="21" creationId="{F0A56F51-4A3E-CFFD-1B72-BBAEC6DBC445}"/>
          </ac:spMkLst>
        </pc:spChg>
        <pc:spChg chg="mod">
          <ac:chgData name="Jenkins NS" userId="8bdba4d2-1367-40cf-ad35-f59b31261896" providerId="ADAL" clId="{C7FA82FC-EBBB-4089-9713-4914E052943B}" dt="2024-04-15T03:25:10.466" v="10"/>
          <ac:spMkLst>
            <pc:docMk/>
            <pc:sldMk cId="1502623397" sldId="1787"/>
            <ac:spMk id="22" creationId="{D88E0093-70AB-B213-4139-79A142731C8D}"/>
          </ac:spMkLst>
        </pc:spChg>
        <pc:spChg chg="mod">
          <ac:chgData name="Jenkins NS" userId="8bdba4d2-1367-40cf-ad35-f59b31261896" providerId="ADAL" clId="{C7FA82FC-EBBB-4089-9713-4914E052943B}" dt="2024-04-15T03:24:31.461" v="6" actId="207"/>
          <ac:spMkLst>
            <pc:docMk/>
            <pc:sldMk cId="1502623397" sldId="1787"/>
            <ac:spMk id="26" creationId="{A5B17090-EB99-7A66-535F-C01C424C78E9}"/>
          </ac:spMkLst>
        </pc:spChg>
      </pc:sldChg>
      <pc:sldChg chg="del">
        <pc:chgData name="Jenkins NS" userId="8bdba4d2-1367-40cf-ad35-f59b31261896" providerId="ADAL" clId="{C7FA82FC-EBBB-4089-9713-4914E052943B}" dt="2024-04-15T03:25:20.728" v="11" actId="47"/>
        <pc:sldMkLst>
          <pc:docMk/>
          <pc:sldMk cId="902426433" sldId="1788"/>
        </pc:sldMkLst>
      </pc:sldChg>
      <pc:sldChg chg="del">
        <pc:chgData name="Jenkins NS" userId="8bdba4d2-1367-40cf-ad35-f59b31261896" providerId="ADAL" clId="{C7FA82FC-EBBB-4089-9713-4914E052943B}" dt="2024-04-15T03:25:20.728" v="11" actId="47"/>
        <pc:sldMkLst>
          <pc:docMk/>
          <pc:sldMk cId="3745382708" sldId="1789"/>
        </pc:sldMkLst>
      </pc:sldChg>
      <pc:sldChg chg="del">
        <pc:chgData name="Jenkins NS" userId="8bdba4d2-1367-40cf-ad35-f59b31261896" providerId="ADAL" clId="{C7FA82FC-EBBB-4089-9713-4914E052943B}" dt="2024-04-15T03:25:20.728" v="11" actId="47"/>
        <pc:sldMkLst>
          <pc:docMk/>
          <pc:sldMk cId="3734627612" sldId="1790"/>
        </pc:sldMkLst>
      </pc:sldChg>
      <pc:sldChg chg="del">
        <pc:chgData name="Jenkins NS" userId="8bdba4d2-1367-40cf-ad35-f59b31261896" providerId="ADAL" clId="{C7FA82FC-EBBB-4089-9713-4914E052943B}" dt="2024-04-15T03:25:20.728" v="11" actId="47"/>
        <pc:sldMkLst>
          <pc:docMk/>
          <pc:sldMk cId="577027771" sldId="1791"/>
        </pc:sldMkLst>
      </pc:sldChg>
      <pc:sldChg chg="del">
        <pc:chgData name="Jenkins NS" userId="8bdba4d2-1367-40cf-ad35-f59b31261896" providerId="ADAL" clId="{C7FA82FC-EBBB-4089-9713-4914E052943B}" dt="2024-04-15T03:25:20.728" v="11" actId="47"/>
        <pc:sldMkLst>
          <pc:docMk/>
          <pc:sldMk cId="2407061250" sldId="1792"/>
        </pc:sldMkLst>
      </pc:sldChg>
      <pc:sldChg chg="del">
        <pc:chgData name="Jenkins NS" userId="8bdba4d2-1367-40cf-ad35-f59b31261896" providerId="ADAL" clId="{C7FA82FC-EBBB-4089-9713-4914E052943B}" dt="2024-04-15T03:25:20.728" v="11" actId="47"/>
        <pc:sldMkLst>
          <pc:docMk/>
          <pc:sldMk cId="1637958984" sldId="1793"/>
        </pc:sldMkLst>
      </pc:sldChg>
      <pc:sldChg chg="del">
        <pc:chgData name="Jenkins NS" userId="8bdba4d2-1367-40cf-ad35-f59b31261896" providerId="ADAL" clId="{C7FA82FC-EBBB-4089-9713-4914E052943B}" dt="2024-04-15T03:25:20.728" v="11" actId="47"/>
        <pc:sldMkLst>
          <pc:docMk/>
          <pc:sldMk cId="4015703623" sldId="1794"/>
        </pc:sldMkLst>
      </pc:sldChg>
      <pc:sldChg chg="del">
        <pc:chgData name="Jenkins NS" userId="8bdba4d2-1367-40cf-ad35-f59b31261896" providerId="ADAL" clId="{C7FA82FC-EBBB-4089-9713-4914E052943B}" dt="2024-04-15T03:25:20.728" v="11" actId="47"/>
        <pc:sldMkLst>
          <pc:docMk/>
          <pc:sldMk cId="1344041015" sldId="1795"/>
        </pc:sldMkLst>
      </pc:sldChg>
      <pc:sldChg chg="del">
        <pc:chgData name="Jenkins NS" userId="8bdba4d2-1367-40cf-ad35-f59b31261896" providerId="ADAL" clId="{C7FA82FC-EBBB-4089-9713-4914E052943B}" dt="2024-04-15T03:25:20.728" v="11" actId="47"/>
        <pc:sldMkLst>
          <pc:docMk/>
          <pc:sldMk cId="328294043" sldId="1796"/>
        </pc:sldMkLst>
      </pc:sldChg>
      <pc:sldChg chg="delSp modSp mod">
        <pc:chgData name="Jenkins NS" userId="8bdba4d2-1367-40cf-ad35-f59b31261896" providerId="ADAL" clId="{C7FA82FC-EBBB-4089-9713-4914E052943B}" dt="2024-04-15T03:25:46.039" v="45" actId="478"/>
        <pc:sldMkLst>
          <pc:docMk/>
          <pc:sldMk cId="2140756581" sldId="1798"/>
        </pc:sldMkLst>
        <pc:spChg chg="mod">
          <ac:chgData name="Jenkins NS" userId="8bdba4d2-1367-40cf-ad35-f59b31261896" providerId="ADAL" clId="{C7FA82FC-EBBB-4089-9713-4914E052943B}" dt="2024-04-15T03:25:39.381" v="43" actId="20577"/>
          <ac:spMkLst>
            <pc:docMk/>
            <pc:sldMk cId="2140756581" sldId="1798"/>
            <ac:spMk id="2" creationId="{AEDC7849-7A1D-9C20-074C-419D14118140}"/>
          </ac:spMkLst>
        </pc:spChg>
        <pc:spChg chg="mod">
          <ac:chgData name="Jenkins NS" userId="8bdba4d2-1367-40cf-ad35-f59b31261896" providerId="ADAL" clId="{C7FA82FC-EBBB-4089-9713-4914E052943B}" dt="2024-04-15T03:25:41.847" v="44" actId="20577"/>
          <ac:spMkLst>
            <pc:docMk/>
            <pc:sldMk cId="2140756581" sldId="1798"/>
            <ac:spMk id="3" creationId="{3828F68D-4FD1-A003-F95E-4CDB82694C0D}"/>
          </ac:spMkLst>
        </pc:spChg>
        <pc:spChg chg="del">
          <ac:chgData name="Jenkins NS" userId="8bdba4d2-1367-40cf-ad35-f59b31261896" providerId="ADAL" clId="{C7FA82FC-EBBB-4089-9713-4914E052943B}" dt="2024-04-15T03:25:46.039" v="45" actId="478"/>
          <ac:spMkLst>
            <pc:docMk/>
            <pc:sldMk cId="2140756581" sldId="1798"/>
            <ac:spMk id="5" creationId="{4B6DE131-EC99-49D6-CA1F-3DFCFC539E3D}"/>
          </ac:spMkLst>
        </pc:spChg>
        <pc:spChg chg="del">
          <ac:chgData name="Jenkins NS" userId="8bdba4d2-1367-40cf-ad35-f59b31261896" providerId="ADAL" clId="{C7FA82FC-EBBB-4089-9713-4914E052943B}" dt="2024-04-15T03:25:46.039" v="45" actId="478"/>
          <ac:spMkLst>
            <pc:docMk/>
            <pc:sldMk cId="2140756581" sldId="1798"/>
            <ac:spMk id="7" creationId="{B336CBFD-D151-603E-07ED-9473F1247670}"/>
          </ac:spMkLst>
        </pc:spChg>
        <pc:spChg chg="del">
          <ac:chgData name="Jenkins NS" userId="8bdba4d2-1367-40cf-ad35-f59b31261896" providerId="ADAL" clId="{C7FA82FC-EBBB-4089-9713-4914E052943B}" dt="2024-04-15T03:25:46.039" v="45" actId="478"/>
          <ac:spMkLst>
            <pc:docMk/>
            <pc:sldMk cId="2140756581" sldId="1798"/>
            <ac:spMk id="9" creationId="{0E2629A2-4FB2-9DA0-30A7-9D5F1A674927}"/>
          </ac:spMkLst>
        </pc:spChg>
        <pc:spChg chg="del">
          <ac:chgData name="Jenkins NS" userId="8bdba4d2-1367-40cf-ad35-f59b31261896" providerId="ADAL" clId="{C7FA82FC-EBBB-4089-9713-4914E052943B}" dt="2024-04-15T03:25:46.039" v="45" actId="478"/>
          <ac:spMkLst>
            <pc:docMk/>
            <pc:sldMk cId="2140756581" sldId="1798"/>
            <ac:spMk id="11" creationId="{29D9F92D-B9E6-BDC7-A19A-835726298A79}"/>
          </ac:spMkLst>
        </pc:spChg>
      </pc:sldChg>
      <pc:sldChg chg="modSp new mod">
        <pc:chgData name="Jenkins NS" userId="8bdba4d2-1367-40cf-ad35-f59b31261896" providerId="ADAL" clId="{C7FA82FC-EBBB-4089-9713-4914E052943B}" dt="2024-04-15T03:25:57.214" v="64" actId="20577"/>
        <pc:sldMkLst>
          <pc:docMk/>
          <pc:sldMk cId="4279919063" sldId="1799"/>
        </pc:sldMkLst>
        <pc:spChg chg="mod">
          <ac:chgData name="Jenkins NS" userId="8bdba4d2-1367-40cf-ad35-f59b31261896" providerId="ADAL" clId="{C7FA82FC-EBBB-4089-9713-4914E052943B}" dt="2024-04-15T03:25:57.214" v="64" actId="20577"/>
          <ac:spMkLst>
            <pc:docMk/>
            <pc:sldMk cId="4279919063" sldId="1799"/>
            <ac:spMk id="2" creationId="{8EB6798D-C107-46A4-F690-5DC74008C2A1}"/>
          </ac:spMkLst>
        </pc:spChg>
      </pc:sldChg>
    </pc:docChg>
  </pc:docChgLst>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4T21:57:15.098" v="287" actId="14100"/>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4/19/2024 12:22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4/19/2024 12:22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C4604F-8C54-499B-B7D5-C1C0A44272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72643" y="6419496"/>
            <a:ext cx="1733550" cy="266700"/>
          </a:xfrm>
          <a:prstGeom prst="rect">
            <a:avLst/>
          </a:prstGeom>
        </p:spPr>
      </p:pic>
    </p:spTree>
    <p:extLst>
      <p:ext uri="{BB962C8B-B14F-4D97-AF65-F5344CB8AC3E}">
        <p14:creationId xmlns:p14="http://schemas.microsoft.com/office/powerpoint/2010/main" val="128426867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97A382-A969-4CE6-B689-81394F67A8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3676" y="6562725"/>
            <a:ext cx="1733550" cy="266700"/>
          </a:xfrm>
          <a:prstGeom prst="rect">
            <a:avLst/>
          </a:prstGeom>
        </p:spPr>
      </p:pic>
    </p:spTree>
    <p:extLst>
      <p:ext uri="{BB962C8B-B14F-4D97-AF65-F5344CB8AC3E}">
        <p14:creationId xmlns:p14="http://schemas.microsoft.com/office/powerpoint/2010/main" val="1696149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61" Type="http://schemas.openxmlformats.org/officeDocument/2006/relationships/slideLayout" Target="../slideLayouts/slideLayout61.xml"/><Relationship Id="rId82"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 id="2147484753" r:id="rId83"/>
    <p:sldLayoutId id="2147484754" r:id="rId8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4.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10: Working with REST API</a:t>
            </a:r>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a:xfrm>
            <a:off x="418643" y="3088902"/>
            <a:ext cx="2171134" cy="680196"/>
          </a:xfrm>
        </p:spPr>
        <p:txBody>
          <a:bodyPr/>
          <a:lstStyle/>
          <a:p>
            <a:r>
              <a:rPr lang="en-IN" dirty="0"/>
              <a:t>Module 10</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10"/>
            <a:ext cx="8381570" cy="2810457"/>
          </a:xfrm>
        </p:spPr>
        <p:txBody>
          <a:bodyPr/>
          <a:lstStyle/>
          <a:p>
            <a:pPr marL="457200" indent="-457200">
              <a:buFont typeface="Wingdings" panose="05000000000000000000" pitchFamily="2" charset="2"/>
              <a:buChar char="§"/>
            </a:pPr>
            <a:r>
              <a:rPr lang="en-US" sz="2400" dirty="0"/>
              <a:t>What SharePoint REST API</a:t>
            </a:r>
          </a:p>
          <a:p>
            <a:pPr marL="457200" indent="-457200">
              <a:buFont typeface="Wingdings" panose="05000000000000000000" pitchFamily="2" charset="2"/>
              <a:buChar char="§"/>
            </a:pPr>
            <a:r>
              <a:rPr lang="en-US" sz="2400" dirty="0"/>
              <a:t>What is the option to access SharePoint data from out side</a:t>
            </a:r>
          </a:p>
          <a:p>
            <a:pPr marL="457200" indent="-457200">
              <a:buFont typeface="Wingdings" panose="05000000000000000000" pitchFamily="2" charset="2"/>
              <a:buChar char="§"/>
            </a:pPr>
            <a:r>
              <a:rPr lang="en-US" sz="2400" dirty="0"/>
              <a:t>What is Clients side object Model?</a:t>
            </a:r>
          </a:p>
          <a:p>
            <a:pPr marL="457200" indent="-457200">
              <a:buFont typeface="Wingdings" panose="05000000000000000000" pitchFamily="2" charset="2"/>
              <a:buChar char="§"/>
            </a:pPr>
            <a:r>
              <a:rPr lang="en-US" sz="2400" dirty="0"/>
              <a:t>REST API cmdlets. </a:t>
            </a:r>
          </a:p>
          <a:p>
            <a:pPr marL="457200" indent="-457200">
              <a:buFont typeface="Wingdings" panose="05000000000000000000" pitchFamily="2" charset="2"/>
              <a:buChar char="§"/>
            </a:pPr>
            <a:r>
              <a:rPr lang="en-US" sz="2400" dirty="0"/>
              <a:t>Use REST API to Access SharePoint content from external application.</a:t>
            </a:r>
            <a:endParaRPr lang="en-IN" sz="2400" dirty="0"/>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US" sz="3200" dirty="0">
                <a:solidFill>
                  <a:schemeClr val="tx1"/>
                </a:solidFill>
              </a:rPr>
              <a:t>Working with REST API</a:t>
            </a:r>
            <a:endParaRPr lang="en-IN" dirty="0">
              <a:solidFill>
                <a:schemeClr val="tx1"/>
              </a:solidFill>
            </a:endParaRP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A0BD2-05CA-4B5C-90D0-B1D0710EB78B}"/>
              </a:ext>
            </a:extLst>
          </p:cNvPr>
          <p:cNvSpPr txBox="1">
            <a:spLocks/>
          </p:cNvSpPr>
          <p:nvPr/>
        </p:nvSpPr>
        <p:spPr>
          <a:xfrm>
            <a:off x="422761" y="184832"/>
            <a:ext cx="11346479" cy="543108"/>
          </a:xfrm>
          <a:prstGeom prst="rect">
            <a:avLst/>
          </a:prstGeom>
        </p:spPr>
        <p:txBody>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r>
              <a:rPr lang="en-US" sz="3921" dirty="0"/>
              <a:t>Loading SharePoint Data in a SPFx web part</a:t>
            </a:r>
          </a:p>
        </p:txBody>
      </p:sp>
      <p:sp>
        <p:nvSpPr>
          <p:cNvPr id="3" name="Rectangle 2">
            <a:extLst>
              <a:ext uri="{FF2B5EF4-FFF2-40B4-BE49-F238E27FC236}">
                <a16:creationId xmlns:a16="http://schemas.microsoft.com/office/drawing/2014/main" id="{1BFD9D49-5099-43DA-9F92-DA22F8FCF739}"/>
              </a:ext>
            </a:extLst>
          </p:cNvPr>
          <p:cNvSpPr/>
          <p:nvPr/>
        </p:nvSpPr>
        <p:spPr>
          <a:xfrm>
            <a:off x="422760" y="1436899"/>
            <a:ext cx="10685114" cy="2749921"/>
          </a:xfrm>
          <a:prstGeom prst="rect">
            <a:avLst/>
          </a:prstGeom>
        </p:spPr>
        <p:txBody>
          <a:bodyPr wrap="square">
            <a:spAutoFit/>
          </a:bodyPr>
          <a:lstStyle/>
          <a:p>
            <a:pPr marL="336145" indent="-336145">
              <a:lnSpc>
                <a:spcPct val="150000"/>
              </a:lnSpc>
              <a:buFont typeface="Wingdings" panose="05000000000000000000" pitchFamily="2" charset="2"/>
              <a:buChar char="ü"/>
            </a:pPr>
            <a:r>
              <a:rPr lang="en-US" sz="2353" dirty="0">
                <a:solidFill>
                  <a:schemeClr val="tx1">
                    <a:lumMod val="65000"/>
                    <a:lumOff val="35000"/>
                  </a:schemeClr>
                </a:solidFill>
              </a:rPr>
              <a:t>Page Context</a:t>
            </a:r>
          </a:p>
          <a:p>
            <a:pPr marL="336145" indent="-336145">
              <a:lnSpc>
                <a:spcPct val="150000"/>
              </a:lnSpc>
              <a:buFont typeface="Wingdings" panose="05000000000000000000" pitchFamily="2" charset="2"/>
              <a:buChar char="ü"/>
            </a:pPr>
            <a:r>
              <a:rPr lang="en-US" sz="2353" dirty="0">
                <a:solidFill>
                  <a:schemeClr val="tx1">
                    <a:lumMod val="65000"/>
                    <a:lumOff val="35000"/>
                  </a:schemeClr>
                </a:solidFill>
              </a:rPr>
              <a:t>Web Services Overview</a:t>
            </a:r>
          </a:p>
          <a:p>
            <a:pPr marL="336145" indent="-336145">
              <a:lnSpc>
                <a:spcPct val="150000"/>
              </a:lnSpc>
              <a:buFont typeface="Wingdings" panose="05000000000000000000" pitchFamily="2" charset="2"/>
              <a:buChar char="ü"/>
            </a:pPr>
            <a:r>
              <a:rPr lang="en-US" sz="2353" dirty="0">
                <a:solidFill>
                  <a:schemeClr val="tx1">
                    <a:lumMod val="65000"/>
                    <a:lumOff val="35000"/>
                  </a:schemeClr>
                </a:solidFill>
              </a:rPr>
              <a:t>SharePoint REST API’s</a:t>
            </a:r>
          </a:p>
          <a:p>
            <a:pPr marL="336145" indent="-336145">
              <a:lnSpc>
                <a:spcPct val="150000"/>
              </a:lnSpc>
              <a:buFont typeface="Wingdings" panose="05000000000000000000" pitchFamily="2" charset="2"/>
              <a:buChar char="ü"/>
            </a:pPr>
            <a:r>
              <a:rPr lang="en-US" sz="2353" dirty="0">
                <a:solidFill>
                  <a:schemeClr val="tx1">
                    <a:lumMod val="65000"/>
                    <a:lumOff val="35000"/>
                  </a:schemeClr>
                </a:solidFill>
              </a:rPr>
              <a:t>Using </a:t>
            </a:r>
            <a:r>
              <a:rPr lang="en-US" sz="2353" dirty="0" err="1">
                <a:solidFill>
                  <a:schemeClr val="tx1">
                    <a:lumMod val="65000"/>
                    <a:lumOff val="35000"/>
                  </a:schemeClr>
                </a:solidFill>
              </a:rPr>
              <a:t>HttpClient</a:t>
            </a:r>
            <a:endParaRPr lang="en-US" sz="2353" dirty="0">
              <a:solidFill>
                <a:schemeClr val="tx1">
                  <a:lumMod val="65000"/>
                  <a:lumOff val="35000"/>
                </a:schemeClr>
              </a:solidFill>
            </a:endParaRPr>
          </a:p>
          <a:p>
            <a:pPr marL="336145" indent="-336145">
              <a:lnSpc>
                <a:spcPct val="150000"/>
              </a:lnSpc>
              <a:buFont typeface="Wingdings" panose="05000000000000000000" pitchFamily="2" charset="2"/>
              <a:buChar char="ü"/>
            </a:pPr>
            <a:r>
              <a:rPr lang="en-US" sz="2353" dirty="0">
                <a:solidFill>
                  <a:schemeClr val="tx1">
                    <a:lumMod val="65000"/>
                    <a:lumOff val="35000"/>
                  </a:schemeClr>
                </a:solidFill>
              </a:rPr>
              <a:t>Loading SharePoint data</a:t>
            </a:r>
          </a:p>
        </p:txBody>
      </p:sp>
    </p:spTree>
    <p:extLst>
      <p:ext uri="{BB962C8B-B14F-4D97-AF65-F5344CB8AC3E}">
        <p14:creationId xmlns:p14="http://schemas.microsoft.com/office/powerpoint/2010/main" val="936914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idx="4294967295"/>
          </p:nvPr>
        </p:nvSpPr>
        <p:spPr>
          <a:xfrm>
            <a:off x="957122" y="182591"/>
            <a:ext cx="9557195" cy="706557"/>
          </a:xfrm>
        </p:spPr>
        <p:txBody>
          <a:bodyPr>
            <a:normAutofit fontScale="90000"/>
          </a:bodyPr>
          <a:lstStyle/>
          <a:p>
            <a:r>
              <a:rPr lang="en-US" sz="3921" dirty="0"/>
              <a:t>Page Context</a:t>
            </a:r>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4294967295"/>
          </p:nvPr>
        </p:nvSpPr>
        <p:spPr>
          <a:xfrm>
            <a:off x="957121" y="1262641"/>
            <a:ext cx="11234879" cy="1325962"/>
          </a:xfrm>
        </p:spPr>
        <p:txBody>
          <a:bodyPr>
            <a:normAutofit fontScale="92500" lnSpcReduction="10000"/>
          </a:bodyPr>
          <a:lstStyle/>
          <a:p>
            <a:pPr>
              <a:buFont typeface="Wingdings" panose="05000000000000000000" pitchFamily="2" charset="2"/>
              <a:buChar char="ü"/>
            </a:pPr>
            <a:r>
              <a:rPr lang="en-US" sz="1400" dirty="0"/>
              <a:t>The page context provides standard definitions for common SharePoint objects that need to be shared between the client-side application, web parts, and other components. Typically the data is fetched via REST queries when navigating to a new page, but it can also be preloaded by the web server or filled from a custom application cache.</a:t>
            </a:r>
          </a:p>
          <a:p>
            <a:pPr>
              <a:buFont typeface="Wingdings" panose="05000000000000000000" pitchFamily="2" charset="2"/>
              <a:buChar char="ü"/>
            </a:pPr>
            <a:r>
              <a:rPr lang="en-US" sz="1400" dirty="0"/>
              <a:t>Provides access to information about current context</a:t>
            </a:r>
          </a:p>
          <a:p>
            <a:pPr>
              <a:buFont typeface="Wingdings" panose="05000000000000000000" pitchFamily="2" charset="2"/>
              <a:buChar char="ü"/>
            </a:pPr>
            <a:r>
              <a:rPr lang="en-US" sz="1400" dirty="0"/>
              <a:t>Greatly extended version of _</a:t>
            </a:r>
            <a:r>
              <a:rPr lang="en-US" sz="1400" dirty="0" err="1"/>
              <a:t>spPageContextinfo</a:t>
            </a:r>
            <a:endParaRPr lang="en-US" sz="1400" dirty="0"/>
          </a:p>
          <a:p>
            <a:pPr>
              <a:buFont typeface="Wingdings" panose="05000000000000000000" pitchFamily="2" charset="2"/>
              <a:buChar char="ü"/>
            </a:pPr>
            <a:endParaRPr lang="en-US" sz="1400" dirty="0"/>
          </a:p>
        </p:txBody>
      </p:sp>
      <p:graphicFrame>
        <p:nvGraphicFramePr>
          <p:cNvPr id="4" name="Table 4">
            <a:extLst>
              <a:ext uri="{FF2B5EF4-FFF2-40B4-BE49-F238E27FC236}">
                <a16:creationId xmlns:a16="http://schemas.microsoft.com/office/drawing/2014/main" id="{A5EED797-6925-4FAA-9982-41FD0AB852D1}"/>
              </a:ext>
            </a:extLst>
          </p:cNvPr>
          <p:cNvGraphicFramePr>
            <a:graphicFrameLocks noGrp="1"/>
          </p:cNvGraphicFramePr>
          <p:nvPr/>
        </p:nvGraphicFramePr>
        <p:xfrm>
          <a:off x="829097" y="2939331"/>
          <a:ext cx="11029292" cy="3382801"/>
        </p:xfrm>
        <a:graphic>
          <a:graphicData uri="http://schemas.openxmlformats.org/drawingml/2006/table">
            <a:tbl>
              <a:tblPr firstRow="1" bandRow="1">
                <a:tableStyleId>{F5AB1C69-6EDB-4FF4-983F-18BD219EF322}</a:tableStyleId>
              </a:tblPr>
              <a:tblGrid>
                <a:gridCol w="1261528">
                  <a:extLst>
                    <a:ext uri="{9D8B030D-6E8A-4147-A177-3AD203B41FA5}">
                      <a16:colId xmlns:a16="http://schemas.microsoft.com/office/drawing/2014/main" val="1875060567"/>
                    </a:ext>
                  </a:extLst>
                </a:gridCol>
                <a:gridCol w="9767764">
                  <a:extLst>
                    <a:ext uri="{9D8B030D-6E8A-4147-A177-3AD203B41FA5}">
                      <a16:colId xmlns:a16="http://schemas.microsoft.com/office/drawing/2014/main" val="1679406572"/>
                    </a:ext>
                  </a:extLst>
                </a:gridCol>
              </a:tblGrid>
              <a:tr h="304757">
                <a:tc>
                  <a:txBody>
                    <a:bodyPr/>
                    <a:lstStyle/>
                    <a:p>
                      <a:r>
                        <a:rPr lang="en-GB" sz="1400" dirty="0"/>
                        <a:t>Property</a:t>
                      </a:r>
                    </a:p>
                  </a:txBody>
                  <a:tcPr marL="91427" marR="91427" marT="45713" marB="45713"/>
                </a:tc>
                <a:tc>
                  <a:txBody>
                    <a:bodyPr/>
                    <a:lstStyle/>
                    <a:p>
                      <a:r>
                        <a:rPr lang="en-GB" sz="1400" dirty="0"/>
                        <a:t>Description</a:t>
                      </a:r>
                    </a:p>
                  </a:txBody>
                  <a:tcPr marL="91427" marR="91427" marT="45713" marB="45713"/>
                </a:tc>
                <a:extLst>
                  <a:ext uri="{0D108BD9-81ED-4DB2-BD59-A6C34878D82A}">
                    <a16:rowId xmlns:a16="http://schemas.microsoft.com/office/drawing/2014/main" val="4254411291"/>
                  </a:ext>
                </a:extLst>
              </a:tr>
              <a:tr h="304757">
                <a:tc>
                  <a:txBody>
                    <a:bodyPr/>
                    <a:lstStyle/>
                    <a:p>
                      <a:r>
                        <a:rPr lang="en-GB" sz="1400" dirty="0" err="1"/>
                        <a:t>aadInfo</a:t>
                      </a:r>
                      <a:endParaRPr lang="en-GB" sz="1400" dirty="0"/>
                    </a:p>
                  </a:txBody>
                  <a:tcPr marL="91427" marR="91427" marT="45713" marB="45713"/>
                </a:tc>
                <a:tc>
                  <a:txBody>
                    <a:bodyPr/>
                    <a:lstStyle/>
                    <a:p>
                      <a:r>
                        <a:rPr lang="en-US" sz="1400" dirty="0"/>
                        <a:t>If the current page doesn't have an associated Azure Active Directory tenant, this property will be undefined</a:t>
                      </a:r>
                      <a:endParaRPr lang="en-GB" sz="1400" dirty="0"/>
                    </a:p>
                  </a:txBody>
                  <a:tcPr marL="91427" marR="91427" marT="45713" marB="45713"/>
                </a:tc>
                <a:extLst>
                  <a:ext uri="{0D108BD9-81ED-4DB2-BD59-A6C34878D82A}">
                    <a16:rowId xmlns:a16="http://schemas.microsoft.com/office/drawing/2014/main" val="349801832"/>
                  </a:ext>
                </a:extLst>
              </a:tr>
              <a:tr h="304757">
                <a:tc>
                  <a:txBody>
                    <a:bodyPr/>
                    <a:lstStyle/>
                    <a:p>
                      <a:r>
                        <a:rPr lang="en-GB" sz="1400" dirty="0" err="1"/>
                        <a:t>cultureInfo</a:t>
                      </a:r>
                      <a:r>
                        <a:rPr lang="en-GB" sz="1400" dirty="0"/>
                        <a:t> </a:t>
                      </a:r>
                    </a:p>
                  </a:txBody>
                  <a:tcPr marL="91427" marR="91427" marT="45713" marB="45713"/>
                </a:tc>
                <a:tc>
                  <a:txBody>
                    <a:bodyPr/>
                    <a:lstStyle/>
                    <a:p>
                      <a:r>
                        <a:rPr lang="en-US" sz="1400" dirty="0"/>
                        <a:t>It provides culture info for the current user of the application</a:t>
                      </a:r>
                      <a:endParaRPr lang="en-GB" sz="1400" dirty="0"/>
                    </a:p>
                  </a:txBody>
                  <a:tcPr marL="91427" marR="91427" marT="45713" marB="45713"/>
                </a:tc>
                <a:extLst>
                  <a:ext uri="{0D108BD9-81ED-4DB2-BD59-A6C34878D82A}">
                    <a16:rowId xmlns:a16="http://schemas.microsoft.com/office/drawing/2014/main" val="3971503817"/>
                  </a:ext>
                </a:extLst>
              </a:tr>
              <a:tr h="304757">
                <a:tc>
                  <a:txBody>
                    <a:bodyPr/>
                    <a:lstStyle/>
                    <a:p>
                      <a:r>
                        <a:rPr lang="en-GB" sz="1400" dirty="0" err="1"/>
                        <a:t>isInitialized</a:t>
                      </a:r>
                      <a:endParaRPr lang="en-GB" sz="1400" dirty="0"/>
                    </a:p>
                  </a:txBody>
                  <a:tcPr marL="91427" marR="91427" marT="45713" marB="45713"/>
                </a:tc>
                <a:tc>
                  <a:txBody>
                    <a:bodyPr/>
                    <a:lstStyle/>
                    <a:p>
                      <a:r>
                        <a:rPr lang="en-US" sz="1400" dirty="0"/>
                        <a:t>Returns whether the </a:t>
                      </a:r>
                      <a:r>
                        <a:rPr lang="en-US" sz="1400" dirty="0" err="1"/>
                        <a:t>PageContext</a:t>
                      </a:r>
                      <a:r>
                        <a:rPr lang="en-US" sz="1400" dirty="0"/>
                        <a:t> has been initialized</a:t>
                      </a:r>
                      <a:endParaRPr lang="en-GB" sz="1400" dirty="0"/>
                    </a:p>
                  </a:txBody>
                  <a:tcPr marL="91427" marR="91427" marT="45713" marB="45713"/>
                </a:tc>
                <a:extLst>
                  <a:ext uri="{0D108BD9-81ED-4DB2-BD59-A6C34878D82A}">
                    <a16:rowId xmlns:a16="http://schemas.microsoft.com/office/drawing/2014/main" val="1519535802"/>
                  </a:ext>
                </a:extLst>
              </a:tr>
              <a:tr h="518086">
                <a:tc>
                  <a:txBody>
                    <a:bodyPr/>
                    <a:lstStyle/>
                    <a:p>
                      <a:r>
                        <a:rPr lang="en-GB" sz="1400" dirty="0"/>
                        <a:t>list </a:t>
                      </a:r>
                    </a:p>
                  </a:txBody>
                  <a:tcPr marL="91427" marR="91427" marT="45713" marB="45713"/>
                </a:tc>
                <a:tc>
                  <a:txBody>
                    <a:bodyPr/>
                    <a:lstStyle/>
                    <a:p>
                      <a:r>
                        <a:rPr lang="en-US" sz="1400" dirty="0"/>
                        <a:t>Contextual information for the SharePoint list that is hosting the page. If there is no list associated to the current page, this property will be undefined</a:t>
                      </a:r>
                      <a:endParaRPr lang="en-GB" sz="1400" dirty="0"/>
                    </a:p>
                  </a:txBody>
                  <a:tcPr marL="91427" marR="91427" marT="45713" marB="45713"/>
                </a:tc>
                <a:extLst>
                  <a:ext uri="{0D108BD9-81ED-4DB2-BD59-A6C34878D82A}">
                    <a16:rowId xmlns:a16="http://schemas.microsoft.com/office/drawing/2014/main" val="1585090561"/>
                  </a:ext>
                </a:extLst>
              </a:tr>
              <a:tr h="518086">
                <a:tc>
                  <a:txBody>
                    <a:bodyPr/>
                    <a:lstStyle/>
                    <a:p>
                      <a:r>
                        <a:rPr lang="en-GB" sz="1400" dirty="0" err="1"/>
                        <a:t>listItem</a:t>
                      </a:r>
                      <a:endParaRPr lang="en-GB" sz="1400" dirty="0"/>
                    </a:p>
                  </a:txBody>
                  <a:tcPr marL="91427" marR="91427" marT="45713" marB="45713"/>
                </a:tc>
                <a:tc>
                  <a:txBody>
                    <a:bodyPr/>
                    <a:lstStyle/>
                    <a:p>
                      <a:r>
                        <a:rPr lang="en-US" sz="1400" dirty="0"/>
                        <a:t>Contextual information for the SharePoint list item that is hosting the page. If there is no list item associated to the current page, this property will be undefined</a:t>
                      </a:r>
                      <a:endParaRPr lang="en-GB" sz="1400" dirty="0"/>
                    </a:p>
                  </a:txBody>
                  <a:tcPr marL="91427" marR="91427" marT="45713" marB="45713"/>
                </a:tc>
                <a:extLst>
                  <a:ext uri="{0D108BD9-81ED-4DB2-BD59-A6C34878D82A}">
                    <a16:rowId xmlns:a16="http://schemas.microsoft.com/office/drawing/2014/main" val="1232888212"/>
                  </a:ext>
                </a:extLst>
              </a:tr>
              <a:tr h="304757">
                <a:tc>
                  <a:txBody>
                    <a:bodyPr/>
                    <a:lstStyle/>
                    <a:p>
                      <a:r>
                        <a:rPr lang="en-GB" sz="1400" dirty="0"/>
                        <a:t>site </a:t>
                      </a:r>
                    </a:p>
                  </a:txBody>
                  <a:tcPr marL="91427" marR="91427" marT="45713" marB="45713"/>
                </a:tc>
                <a:tc>
                  <a:txBody>
                    <a:bodyPr/>
                    <a:lstStyle/>
                    <a:p>
                      <a:r>
                        <a:rPr lang="en-US" sz="1400" dirty="0"/>
                        <a:t>Contextual information for the SharePoint site collection ("</a:t>
                      </a:r>
                      <a:r>
                        <a:rPr lang="en-US" sz="1400" dirty="0" err="1"/>
                        <a:t>SPSite</a:t>
                      </a:r>
                      <a:r>
                        <a:rPr lang="en-US" sz="1400" dirty="0"/>
                        <a:t>") that is hosting the page.</a:t>
                      </a:r>
                      <a:endParaRPr lang="en-GB" sz="1400" dirty="0"/>
                    </a:p>
                  </a:txBody>
                  <a:tcPr marL="91427" marR="91427" marT="45713" marB="45713"/>
                </a:tc>
                <a:extLst>
                  <a:ext uri="{0D108BD9-81ED-4DB2-BD59-A6C34878D82A}">
                    <a16:rowId xmlns:a16="http://schemas.microsoft.com/office/drawing/2014/main" val="3543160718"/>
                  </a:ext>
                </a:extLst>
              </a:tr>
              <a:tr h="518086">
                <a:tc>
                  <a:txBody>
                    <a:bodyPr/>
                    <a:lstStyle/>
                    <a:p>
                      <a:r>
                        <a:rPr lang="en-GB" sz="1400" dirty="0"/>
                        <a:t>user </a:t>
                      </a:r>
                    </a:p>
                  </a:txBody>
                  <a:tcPr marL="91427" marR="91427" marT="45713" marB="45713"/>
                </a:tc>
                <a:tc>
                  <a:txBody>
                    <a:bodyPr/>
                    <a:lstStyle/>
                    <a:p>
                      <a:r>
                        <a:rPr lang="en-US" sz="1400" dirty="0"/>
                        <a:t>It provides contextual information for the SharePoint user that is accessing the page. This class is primarily used with the </a:t>
                      </a:r>
                      <a:r>
                        <a:rPr lang="en-US" sz="1400" dirty="0" err="1"/>
                        <a:t>PageContext</a:t>
                      </a:r>
                      <a:r>
                        <a:rPr lang="en-US" sz="1400" dirty="0"/>
                        <a:t> class.</a:t>
                      </a:r>
                      <a:endParaRPr lang="en-GB" sz="1400" dirty="0"/>
                    </a:p>
                  </a:txBody>
                  <a:tcPr marL="91427" marR="91427" marT="45713" marB="45713"/>
                </a:tc>
                <a:extLst>
                  <a:ext uri="{0D108BD9-81ED-4DB2-BD59-A6C34878D82A}">
                    <a16:rowId xmlns:a16="http://schemas.microsoft.com/office/drawing/2014/main" val="877286227"/>
                  </a:ext>
                </a:extLst>
              </a:tr>
              <a:tr h="304757">
                <a:tc>
                  <a:txBody>
                    <a:bodyPr/>
                    <a:lstStyle/>
                    <a:p>
                      <a:r>
                        <a:rPr lang="en-GB" sz="1400" dirty="0"/>
                        <a:t>web</a:t>
                      </a:r>
                    </a:p>
                  </a:txBody>
                  <a:tcPr marL="91427" marR="91427" marT="45713" marB="45713"/>
                </a:tc>
                <a:tc>
                  <a:txBody>
                    <a:bodyPr/>
                    <a:lstStyle/>
                    <a:p>
                      <a:r>
                        <a:rPr lang="en-US" sz="1400" dirty="0"/>
                        <a:t>Contextual information for the SharePoint site ("</a:t>
                      </a:r>
                      <a:r>
                        <a:rPr lang="en-US" sz="1400" dirty="0" err="1"/>
                        <a:t>SPWeb</a:t>
                      </a:r>
                      <a:r>
                        <a:rPr lang="en-US" sz="1400" dirty="0"/>
                        <a:t>") that is hosting the page.</a:t>
                      </a:r>
                      <a:endParaRPr lang="en-GB" sz="1400" dirty="0"/>
                    </a:p>
                  </a:txBody>
                  <a:tcPr marL="91427" marR="91427" marT="45713" marB="45713"/>
                </a:tc>
                <a:extLst>
                  <a:ext uri="{0D108BD9-81ED-4DB2-BD59-A6C34878D82A}">
                    <a16:rowId xmlns:a16="http://schemas.microsoft.com/office/drawing/2014/main" val="2505515223"/>
                  </a:ext>
                </a:extLst>
              </a:tr>
            </a:tbl>
          </a:graphicData>
        </a:graphic>
      </p:graphicFrame>
    </p:spTree>
    <p:extLst>
      <p:ext uri="{BB962C8B-B14F-4D97-AF65-F5344CB8AC3E}">
        <p14:creationId xmlns:p14="http://schemas.microsoft.com/office/powerpoint/2010/main" val="771590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idx="4294967295"/>
          </p:nvPr>
        </p:nvSpPr>
        <p:spPr>
          <a:xfrm>
            <a:off x="1052325" y="366216"/>
            <a:ext cx="9461991" cy="881471"/>
          </a:xfrm>
        </p:spPr>
        <p:txBody>
          <a:bodyPr>
            <a:normAutofit/>
          </a:bodyPr>
          <a:lstStyle/>
          <a:p>
            <a:r>
              <a:rPr lang="en-US" sz="3921" dirty="0"/>
              <a:t>Page Context …</a:t>
            </a:r>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4294967295"/>
          </p:nvPr>
        </p:nvSpPr>
        <p:spPr>
          <a:xfrm>
            <a:off x="958678" y="1614363"/>
            <a:ext cx="11233323" cy="4349839"/>
          </a:xfrm>
        </p:spPr>
        <p:txBody>
          <a:bodyPr>
            <a:normAutofit/>
          </a:bodyPr>
          <a:lstStyle/>
          <a:p>
            <a:r>
              <a:rPr lang="en-US" sz="1400" b="1" dirty="0"/>
              <a:t>Examples</a:t>
            </a:r>
          </a:p>
          <a:p>
            <a:r>
              <a:rPr lang="en-US" sz="1400" dirty="0"/>
              <a:t>import { </a:t>
            </a:r>
            <a:r>
              <a:rPr lang="en-US" sz="1400" dirty="0" err="1"/>
              <a:t>SPPermission</a:t>
            </a:r>
            <a:r>
              <a:rPr lang="en-US" sz="1400" dirty="0"/>
              <a:t> } from '@</a:t>
            </a:r>
            <a:r>
              <a:rPr lang="en-US" sz="1400" dirty="0" err="1"/>
              <a:t>microsoft</a:t>
            </a:r>
            <a:r>
              <a:rPr lang="en-US" sz="1400" dirty="0"/>
              <a:t>/</a:t>
            </a:r>
            <a:r>
              <a:rPr lang="en-US" sz="1400" dirty="0" err="1"/>
              <a:t>sp</a:t>
            </a:r>
            <a:r>
              <a:rPr lang="en-US" sz="1400" dirty="0"/>
              <a:t>-page-context’;</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err="1"/>
              <a:t>this.context.pageContext.web.absoluteUrl</a:t>
            </a:r>
            <a:r>
              <a:rPr lang="en-US" sz="1400" dirty="0"/>
              <a:t> </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err="1"/>
              <a:t>this.context.pageContext.web.permissions.hasAllPermissions</a:t>
            </a:r>
            <a:r>
              <a:rPr lang="en-US" sz="1400" dirty="0"/>
              <a:t>(</a:t>
            </a:r>
            <a:r>
              <a:rPr lang="en-US" sz="1400" dirty="0" err="1"/>
              <a:t>SPPermission.fullMask</a:t>
            </a:r>
            <a:r>
              <a:rPr lang="en-US" sz="1400" dirty="0"/>
              <a:t>);</a:t>
            </a:r>
          </a:p>
          <a:p>
            <a:pPr lvl="1">
              <a:buFont typeface="Wingdings" panose="05000000000000000000" pitchFamily="2" charset="2"/>
              <a:buChar char="ü"/>
            </a:pPr>
            <a:r>
              <a:rPr lang="en-US" sz="1200" i="1" dirty="0" err="1">
                <a:solidFill>
                  <a:schemeClr val="tx1">
                    <a:lumMod val="50000"/>
                    <a:lumOff val="50000"/>
                  </a:schemeClr>
                </a:solidFill>
              </a:rPr>
              <a:t>hasAllPermissions</a:t>
            </a:r>
            <a:r>
              <a:rPr lang="en-US" sz="1200" i="1" dirty="0">
                <a:solidFill>
                  <a:schemeClr val="tx1">
                    <a:lumMod val="50000"/>
                    <a:lumOff val="50000"/>
                  </a:schemeClr>
                </a:solidFill>
              </a:rPr>
              <a:t> : Checks if the user has all the permissions</a:t>
            </a:r>
          </a:p>
          <a:p>
            <a:pPr>
              <a:buFont typeface="Wingdings" panose="05000000000000000000" pitchFamily="2" charset="2"/>
              <a:buChar char="ü"/>
            </a:pPr>
            <a:r>
              <a:rPr lang="en-US" sz="1400" dirty="0" err="1"/>
              <a:t>this.context.pageContext.web.permissions.hasAnyPermissions</a:t>
            </a:r>
            <a:r>
              <a:rPr lang="en-US" sz="1400" dirty="0"/>
              <a:t>(</a:t>
            </a:r>
            <a:r>
              <a:rPr lang="en-US" sz="1400" dirty="0" err="1"/>
              <a:t>SPPermission.manageWeb</a:t>
            </a:r>
            <a:r>
              <a:rPr lang="en-US" sz="1400" dirty="0"/>
              <a:t>);</a:t>
            </a:r>
          </a:p>
          <a:p>
            <a:pPr lvl="1">
              <a:buFont typeface="Wingdings" panose="05000000000000000000" pitchFamily="2" charset="2"/>
              <a:buChar char="ü"/>
            </a:pPr>
            <a:r>
              <a:rPr lang="en-US" sz="1200" i="1" dirty="0" err="1">
                <a:solidFill>
                  <a:schemeClr val="tx1">
                    <a:lumMod val="50000"/>
                    <a:lumOff val="50000"/>
                  </a:schemeClr>
                </a:solidFill>
              </a:rPr>
              <a:t>hasAnyPermissions</a:t>
            </a:r>
            <a:r>
              <a:rPr lang="en-US" sz="1200" i="1" dirty="0">
                <a:solidFill>
                  <a:schemeClr val="tx1">
                    <a:lumMod val="50000"/>
                    <a:lumOff val="50000"/>
                  </a:schemeClr>
                </a:solidFill>
              </a:rPr>
              <a:t>: Checks if the user has any permission from the collection of permissions</a:t>
            </a:r>
          </a:p>
          <a:p>
            <a:pPr>
              <a:buFont typeface="Wingdings" panose="05000000000000000000" pitchFamily="2" charset="2"/>
              <a:buChar char="ü"/>
            </a:pPr>
            <a:r>
              <a:rPr lang="en-US" sz="1400" dirty="0" err="1"/>
              <a:t>this.context.pageContext.web.permissions.hasPermission</a:t>
            </a:r>
            <a:r>
              <a:rPr lang="en-US" sz="1400" dirty="0"/>
              <a:t>(</a:t>
            </a:r>
            <a:r>
              <a:rPr lang="en-US" sz="1400" dirty="0" err="1"/>
              <a:t>SPPermission.viewPages</a:t>
            </a:r>
            <a:r>
              <a:rPr lang="en-US" sz="1400" dirty="0"/>
              <a:t>);</a:t>
            </a:r>
          </a:p>
          <a:p>
            <a:pPr lvl="1">
              <a:buFont typeface="Wingdings" panose="05000000000000000000" pitchFamily="2" charset="2"/>
              <a:buChar char="ü"/>
            </a:pPr>
            <a:r>
              <a:rPr lang="en-US" sz="1200" i="1" dirty="0">
                <a:solidFill>
                  <a:schemeClr val="tx1">
                    <a:lumMod val="50000"/>
                    <a:lumOff val="50000"/>
                  </a:schemeClr>
                </a:solidFill>
              </a:rPr>
              <a:t>has Permission: Checks if the user has given permission</a:t>
            </a:r>
          </a:p>
          <a:p>
            <a:pPr>
              <a:buFont typeface="Wingdings" panose="05000000000000000000" pitchFamily="2" charset="2"/>
              <a:buChar char="ü"/>
            </a:pPr>
            <a:endParaRPr lang="en-US" sz="1400" dirty="0"/>
          </a:p>
        </p:txBody>
      </p:sp>
    </p:spTree>
    <p:extLst>
      <p:ext uri="{BB962C8B-B14F-4D97-AF65-F5344CB8AC3E}">
        <p14:creationId xmlns:p14="http://schemas.microsoft.com/office/powerpoint/2010/main" val="113343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idx="4294967295"/>
          </p:nvPr>
        </p:nvSpPr>
        <p:spPr>
          <a:xfrm>
            <a:off x="623600" y="366216"/>
            <a:ext cx="9890717" cy="881471"/>
          </a:xfrm>
        </p:spPr>
        <p:txBody>
          <a:bodyPr/>
          <a:lstStyle/>
          <a:p>
            <a:r>
              <a:rPr lang="en-US" dirty="0">
                <a:solidFill>
                  <a:schemeClr val="tx1">
                    <a:lumMod val="65000"/>
                    <a:lumOff val="35000"/>
                  </a:schemeClr>
                </a:solidFill>
              </a:rPr>
              <a:t>SharePoint REST API’s</a:t>
            </a:r>
            <a:endParaRPr lang="en-US" dirty="0"/>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4294967295"/>
          </p:nvPr>
        </p:nvSpPr>
        <p:spPr>
          <a:xfrm>
            <a:off x="516420" y="1525345"/>
            <a:ext cx="6993981" cy="4756032"/>
          </a:xfrm>
        </p:spPr>
        <p:txBody>
          <a:bodyPr>
            <a:normAutofit/>
          </a:bodyPr>
          <a:lstStyle/>
          <a:p>
            <a:pPr algn="just">
              <a:lnSpc>
                <a:spcPct val="130000"/>
              </a:lnSpc>
              <a:buFont typeface="Wingdings" panose="05000000000000000000" pitchFamily="2" charset="2"/>
              <a:buChar char="ü"/>
            </a:pPr>
            <a:r>
              <a:rPr lang="en-US" sz="1200" dirty="0"/>
              <a:t>SharePoint includes a Representational State Transfer (REST) service that is comparable to the existing SharePoint client object models.  Developers can interact remotely with SharePoint data by using any technology that supports REST web requests. This means that developers can perform Create, Read, Update, and Delete (CRUD) operations from their SharePoint Add-ins, solutions, and client applications, using REST web technologies and standard Open Data Protocol (OData) syntax.</a:t>
            </a:r>
          </a:p>
          <a:p>
            <a:pPr algn="just">
              <a:lnSpc>
                <a:spcPct val="130000"/>
              </a:lnSpc>
              <a:buFont typeface="Wingdings" panose="05000000000000000000" pitchFamily="2" charset="2"/>
              <a:buChar char="ü"/>
            </a:pPr>
            <a:r>
              <a:rPr lang="en-US" sz="1200" dirty="0"/>
              <a:t>To access SharePoint resources using REST, construct a RESTful HTTP request by using the OData standard, which corresponds to the desired client object model API.</a:t>
            </a:r>
          </a:p>
          <a:p>
            <a:pPr algn="just">
              <a:lnSpc>
                <a:spcPct val="130000"/>
              </a:lnSpc>
              <a:buFont typeface="Wingdings" panose="05000000000000000000" pitchFamily="2" charset="2"/>
              <a:buChar char="ü"/>
            </a:pPr>
            <a:r>
              <a:rPr lang="en-US" sz="1200" i="1" dirty="0"/>
              <a:t>https://{site_url}/_api/web</a:t>
            </a:r>
          </a:p>
          <a:p>
            <a:pPr algn="just">
              <a:lnSpc>
                <a:spcPct val="130000"/>
              </a:lnSpc>
              <a:buFont typeface="Wingdings" panose="05000000000000000000" pitchFamily="2" charset="2"/>
              <a:buChar char="ü"/>
            </a:pPr>
            <a:r>
              <a:rPr lang="en-US" sz="1200" i="1" dirty="0"/>
              <a:t>https://{site_url}/_api/site</a:t>
            </a:r>
          </a:p>
          <a:p>
            <a:pPr algn="just">
              <a:lnSpc>
                <a:spcPct val="130000"/>
              </a:lnSpc>
              <a:buFont typeface="Wingdings" panose="05000000000000000000" pitchFamily="2" charset="2"/>
              <a:buChar char="ü"/>
            </a:pPr>
            <a:endParaRPr lang="en-US" sz="1200" b="1" i="1" dirty="0"/>
          </a:p>
          <a:p>
            <a:pPr algn="just">
              <a:lnSpc>
                <a:spcPct val="130000"/>
              </a:lnSpc>
              <a:buFont typeface="Wingdings" panose="05000000000000000000" pitchFamily="2" charset="2"/>
              <a:buChar char="ü"/>
            </a:pPr>
            <a:endParaRPr lang="en-US" sz="1200" b="1" i="1" dirty="0"/>
          </a:p>
          <a:p>
            <a:pPr algn="just">
              <a:lnSpc>
                <a:spcPct val="130000"/>
              </a:lnSpc>
              <a:buFont typeface="Wingdings" panose="05000000000000000000" pitchFamily="2" charset="2"/>
              <a:buChar char="ü"/>
            </a:pPr>
            <a:endParaRPr lang="en-US" sz="1200" b="1" i="1" dirty="0"/>
          </a:p>
          <a:p>
            <a:pPr algn="just">
              <a:lnSpc>
                <a:spcPct val="130000"/>
              </a:lnSpc>
              <a:buFont typeface="Wingdings" panose="05000000000000000000" pitchFamily="2" charset="2"/>
              <a:buChar char="ü"/>
            </a:pPr>
            <a:endParaRPr lang="en-US" sz="1200" b="1" i="1" dirty="0"/>
          </a:p>
          <a:p>
            <a:pPr algn="just">
              <a:lnSpc>
                <a:spcPct val="130000"/>
              </a:lnSpc>
              <a:buFont typeface="Wingdings" panose="05000000000000000000" pitchFamily="2" charset="2"/>
              <a:buChar char="§"/>
            </a:pPr>
            <a:r>
              <a:rPr lang="en-US" sz="1200" b="1" i="1" dirty="0"/>
              <a:t>Example</a:t>
            </a:r>
          </a:p>
          <a:p>
            <a:pPr algn="just">
              <a:lnSpc>
                <a:spcPct val="130000"/>
              </a:lnSpc>
            </a:pPr>
            <a:r>
              <a:rPr lang="en-US" sz="1372" dirty="0"/>
              <a:t>https://jpower4dev.sharepoint.com/_api/web/lists/GetByTitle('Contactlist')/Items</a:t>
            </a:r>
          </a:p>
        </p:txBody>
      </p:sp>
      <p:pic>
        <p:nvPicPr>
          <p:cNvPr id="2050" name="Picture 2" descr="SharePoint REST service architecture">
            <a:extLst>
              <a:ext uri="{FF2B5EF4-FFF2-40B4-BE49-F238E27FC236}">
                <a16:creationId xmlns:a16="http://schemas.microsoft.com/office/drawing/2014/main" id="{C9D68B70-4E3A-42B2-ADA2-91F698A16F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0577" y="1525345"/>
            <a:ext cx="4247865" cy="11163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9FD2DFDC-F696-4054-ACB3-679B2763C687}"/>
              </a:ext>
            </a:extLst>
          </p:cNvPr>
          <p:cNvGraphicFramePr>
            <a:graphicFrameLocks noGrp="1"/>
          </p:cNvGraphicFramePr>
          <p:nvPr/>
        </p:nvGraphicFramePr>
        <p:xfrm>
          <a:off x="5914734" y="3601695"/>
          <a:ext cx="6172404" cy="2224722"/>
        </p:xfrm>
        <a:graphic>
          <a:graphicData uri="http://schemas.openxmlformats.org/drawingml/2006/table">
            <a:tbl>
              <a:tblPr firstRow="1" bandRow="1">
                <a:tableStyleId>{F5AB1C69-6EDB-4FF4-983F-18BD219EF322}</a:tableStyleId>
              </a:tblPr>
              <a:tblGrid>
                <a:gridCol w="2574687">
                  <a:extLst>
                    <a:ext uri="{9D8B030D-6E8A-4147-A177-3AD203B41FA5}">
                      <a16:colId xmlns:a16="http://schemas.microsoft.com/office/drawing/2014/main" val="2985634732"/>
                    </a:ext>
                  </a:extLst>
                </a:gridCol>
                <a:gridCol w="3597717">
                  <a:extLst>
                    <a:ext uri="{9D8B030D-6E8A-4147-A177-3AD203B41FA5}">
                      <a16:colId xmlns:a16="http://schemas.microsoft.com/office/drawing/2014/main" val="2968383025"/>
                    </a:ext>
                  </a:extLst>
                </a:gridCol>
              </a:tblGrid>
              <a:tr h="370787">
                <a:tc>
                  <a:txBody>
                    <a:bodyPr/>
                    <a:lstStyle/>
                    <a:p>
                      <a:r>
                        <a:rPr lang="en-GB" sz="1200" b="1" kern="1200" dirty="0">
                          <a:solidFill>
                            <a:schemeClr val="lt1"/>
                          </a:solidFill>
                          <a:latin typeface="+mn-lt"/>
                          <a:ea typeface="+mn-ea"/>
                          <a:cs typeface="+mn-cs"/>
                        </a:rPr>
                        <a:t>URL end Points – Some </a:t>
                      </a:r>
                      <a:r>
                        <a:rPr lang="en-GB" sz="1200" b="1" kern="1200" dirty="0" err="1">
                          <a:solidFill>
                            <a:schemeClr val="lt1"/>
                          </a:solidFill>
                          <a:latin typeface="+mn-lt"/>
                          <a:ea typeface="+mn-ea"/>
                          <a:cs typeface="+mn-cs"/>
                        </a:rPr>
                        <a:t>exaples</a:t>
                      </a:r>
                      <a:endParaRPr lang="en-GB" sz="1200" b="1" kern="1200" dirty="0">
                        <a:solidFill>
                          <a:schemeClr val="lt1"/>
                        </a:solidFill>
                        <a:latin typeface="+mn-lt"/>
                        <a:ea typeface="+mn-ea"/>
                        <a:cs typeface="+mn-cs"/>
                      </a:endParaRPr>
                    </a:p>
                  </a:txBody>
                  <a:tcPr marL="91427" marR="91427" marT="45713" marB="45713"/>
                </a:tc>
                <a:tc>
                  <a:txBody>
                    <a:bodyPr/>
                    <a:lstStyle/>
                    <a:p>
                      <a:r>
                        <a:rPr lang="en-GB" sz="1200" dirty="0">
                          <a:latin typeface="+mn-lt"/>
                        </a:rPr>
                        <a:t>Description</a:t>
                      </a:r>
                    </a:p>
                  </a:txBody>
                  <a:tcPr marL="91427" marR="91427" marT="45713" marB="45713"/>
                </a:tc>
                <a:extLst>
                  <a:ext uri="{0D108BD9-81ED-4DB2-BD59-A6C34878D82A}">
                    <a16:rowId xmlns:a16="http://schemas.microsoft.com/office/drawing/2014/main" val="3047664105"/>
                  </a:ext>
                </a:extLst>
              </a:tr>
              <a:tr h="370787">
                <a:tc>
                  <a:txBody>
                    <a:bodyPr/>
                    <a:lstStyle/>
                    <a:p>
                      <a:r>
                        <a:rPr lang="en-GB" sz="1200" b="0" i="0" kern="1200" dirty="0">
                          <a:solidFill>
                            <a:schemeClr val="dk1"/>
                          </a:solidFill>
                          <a:effectLst/>
                          <a:latin typeface="+mn-lt"/>
                          <a:ea typeface="+mn-ea"/>
                          <a:cs typeface="+mn-cs"/>
                        </a:rPr>
                        <a:t>web/title</a:t>
                      </a:r>
                      <a:endParaRPr lang="en-GB" sz="1200" b="1" kern="1200" dirty="0">
                        <a:solidFill>
                          <a:schemeClr val="lt1"/>
                        </a:solidFill>
                        <a:latin typeface="+mn-lt"/>
                        <a:ea typeface="+mn-ea"/>
                        <a:cs typeface="+mn-cs"/>
                      </a:endParaRPr>
                    </a:p>
                  </a:txBody>
                  <a:tcPr marL="91427" marR="91427" marT="45713" marB="45713"/>
                </a:tc>
                <a:tc>
                  <a:txBody>
                    <a:bodyPr/>
                    <a:lstStyle/>
                    <a:p>
                      <a:r>
                        <a:rPr lang="en-US" sz="1200" dirty="0">
                          <a:latin typeface="+mn-lt"/>
                        </a:rPr>
                        <a:t>Retrieves the title of a list</a:t>
                      </a:r>
                      <a:endParaRPr lang="en-GB" sz="1200" dirty="0">
                        <a:latin typeface="+mn-lt"/>
                      </a:endParaRPr>
                    </a:p>
                  </a:txBody>
                  <a:tcPr marL="91427" marR="91427" marT="45713" marB="45713"/>
                </a:tc>
                <a:extLst>
                  <a:ext uri="{0D108BD9-81ED-4DB2-BD59-A6C34878D82A}">
                    <a16:rowId xmlns:a16="http://schemas.microsoft.com/office/drawing/2014/main" val="1986913797"/>
                  </a:ext>
                </a:extLst>
              </a:tr>
              <a:tr h="370787">
                <a:tc>
                  <a:txBody>
                    <a:bodyPr/>
                    <a:lstStyle/>
                    <a:p>
                      <a:r>
                        <a:rPr lang="en-GB" sz="1200" b="0" i="0" kern="1200" dirty="0">
                          <a:solidFill>
                            <a:schemeClr val="dk1"/>
                          </a:solidFill>
                          <a:effectLst/>
                          <a:latin typeface="+mn-lt"/>
                          <a:ea typeface="+mn-ea"/>
                          <a:cs typeface="+mn-cs"/>
                        </a:rPr>
                        <a:t>Lists</a:t>
                      </a:r>
                      <a:endParaRPr lang="en-GB" sz="1200" b="1" kern="1200" dirty="0">
                        <a:solidFill>
                          <a:schemeClr val="lt1"/>
                        </a:solidFill>
                        <a:latin typeface="+mn-lt"/>
                        <a:ea typeface="+mn-ea"/>
                        <a:cs typeface="+mn-cs"/>
                      </a:endParaRPr>
                    </a:p>
                  </a:txBody>
                  <a:tcPr marL="91427" marR="91427" marT="45713" marB="45713"/>
                </a:tc>
                <a:tc>
                  <a:txBody>
                    <a:bodyPr/>
                    <a:lstStyle/>
                    <a:p>
                      <a:r>
                        <a:rPr lang="en-US" sz="1200" dirty="0">
                          <a:latin typeface="+mn-lt"/>
                        </a:rPr>
                        <a:t>Retrieves all lists on a site</a:t>
                      </a:r>
                      <a:endParaRPr lang="en-GB" sz="1200" dirty="0">
                        <a:latin typeface="+mn-lt"/>
                      </a:endParaRPr>
                    </a:p>
                  </a:txBody>
                  <a:tcPr marL="91427" marR="91427" marT="45713" marB="45713"/>
                </a:tc>
                <a:extLst>
                  <a:ext uri="{0D108BD9-81ED-4DB2-BD59-A6C34878D82A}">
                    <a16:rowId xmlns:a16="http://schemas.microsoft.com/office/drawing/2014/main" val="3613217874"/>
                  </a:ext>
                </a:extLst>
              </a:tr>
              <a:tr h="370787">
                <a:tc>
                  <a:txBody>
                    <a:bodyPr/>
                    <a:lstStyle/>
                    <a:p>
                      <a:r>
                        <a:rPr lang="en-GB" sz="1200" b="0" i="0" kern="1200" dirty="0">
                          <a:solidFill>
                            <a:schemeClr val="dk1"/>
                          </a:solidFill>
                          <a:effectLst/>
                          <a:latin typeface="+mn-lt"/>
                          <a:ea typeface="+mn-ea"/>
                          <a:cs typeface="+mn-cs"/>
                        </a:rPr>
                        <a:t>lists/</a:t>
                      </a:r>
                      <a:r>
                        <a:rPr lang="en-GB" sz="1200" b="0" i="0" kern="1200" dirty="0" err="1">
                          <a:solidFill>
                            <a:schemeClr val="dk1"/>
                          </a:solidFill>
                          <a:effectLst/>
                          <a:latin typeface="+mn-lt"/>
                          <a:ea typeface="+mn-ea"/>
                          <a:cs typeface="+mn-cs"/>
                        </a:rPr>
                        <a:t>getbytitle</a:t>
                      </a:r>
                      <a:r>
                        <a:rPr lang="en-GB" sz="1200" b="0" i="0" kern="1200" dirty="0">
                          <a:solidFill>
                            <a:schemeClr val="dk1"/>
                          </a:solidFill>
                          <a:effectLst/>
                          <a:latin typeface="+mn-lt"/>
                          <a:ea typeface="+mn-ea"/>
                          <a:cs typeface="+mn-cs"/>
                        </a:rPr>
                        <a:t>('</a:t>
                      </a:r>
                      <a:r>
                        <a:rPr lang="en-GB" sz="1200" b="0" i="0" kern="1200" dirty="0" err="1">
                          <a:solidFill>
                            <a:schemeClr val="dk1"/>
                          </a:solidFill>
                          <a:effectLst/>
                          <a:latin typeface="+mn-lt"/>
                          <a:ea typeface="+mn-ea"/>
                          <a:cs typeface="+mn-cs"/>
                        </a:rPr>
                        <a:t>listname</a:t>
                      </a:r>
                      <a:r>
                        <a:rPr lang="en-GB" sz="1200" b="0" i="0" kern="1200" dirty="0">
                          <a:solidFill>
                            <a:schemeClr val="dk1"/>
                          </a:solidFill>
                          <a:effectLst/>
                          <a:latin typeface="+mn-lt"/>
                          <a:ea typeface="+mn-ea"/>
                          <a:cs typeface="+mn-cs"/>
                        </a:rPr>
                        <a:t>')</a:t>
                      </a:r>
                      <a:endParaRPr lang="en-GB" sz="1200" b="1" kern="1200" dirty="0">
                        <a:solidFill>
                          <a:schemeClr val="lt1"/>
                        </a:solidFill>
                        <a:latin typeface="+mn-lt"/>
                        <a:ea typeface="+mn-ea"/>
                        <a:cs typeface="+mn-cs"/>
                      </a:endParaRPr>
                    </a:p>
                  </a:txBody>
                  <a:tcPr marL="91427" marR="91427" marT="45713" marB="45713"/>
                </a:tc>
                <a:tc>
                  <a:txBody>
                    <a:bodyPr/>
                    <a:lstStyle/>
                    <a:p>
                      <a:r>
                        <a:rPr lang="en-GB" sz="1200" dirty="0">
                          <a:latin typeface="+mn-lt"/>
                        </a:rPr>
                        <a:t>Retrieves a single list's metadata</a:t>
                      </a:r>
                    </a:p>
                  </a:txBody>
                  <a:tcPr marL="91427" marR="91427" marT="45713" marB="45713"/>
                </a:tc>
                <a:extLst>
                  <a:ext uri="{0D108BD9-81ED-4DB2-BD59-A6C34878D82A}">
                    <a16:rowId xmlns:a16="http://schemas.microsoft.com/office/drawing/2014/main" val="1911425962"/>
                  </a:ext>
                </a:extLst>
              </a:tr>
              <a:tr h="370787">
                <a:tc>
                  <a:txBody>
                    <a:bodyPr/>
                    <a:lstStyle/>
                    <a:p>
                      <a:r>
                        <a:rPr lang="en-GB" sz="1200" b="0" i="0" kern="1200" dirty="0">
                          <a:solidFill>
                            <a:schemeClr val="dk1"/>
                          </a:solidFill>
                          <a:effectLst/>
                          <a:latin typeface="+mn-lt"/>
                          <a:ea typeface="+mn-ea"/>
                          <a:cs typeface="+mn-cs"/>
                        </a:rPr>
                        <a:t>lists/</a:t>
                      </a:r>
                      <a:r>
                        <a:rPr lang="en-GB" sz="1200" b="0" i="0" kern="1200" dirty="0" err="1">
                          <a:solidFill>
                            <a:schemeClr val="dk1"/>
                          </a:solidFill>
                          <a:effectLst/>
                          <a:latin typeface="+mn-lt"/>
                          <a:ea typeface="+mn-ea"/>
                          <a:cs typeface="+mn-cs"/>
                        </a:rPr>
                        <a:t>getbytitle</a:t>
                      </a:r>
                      <a:r>
                        <a:rPr lang="en-GB" sz="1200" b="0" i="0" kern="1200" dirty="0">
                          <a:solidFill>
                            <a:schemeClr val="dk1"/>
                          </a:solidFill>
                          <a:effectLst/>
                          <a:latin typeface="+mn-lt"/>
                          <a:ea typeface="+mn-ea"/>
                          <a:cs typeface="+mn-cs"/>
                        </a:rPr>
                        <a:t>('</a:t>
                      </a:r>
                      <a:r>
                        <a:rPr lang="en-GB" sz="1200" b="0" i="0" kern="1200" dirty="0" err="1">
                          <a:solidFill>
                            <a:schemeClr val="dk1"/>
                          </a:solidFill>
                          <a:effectLst/>
                          <a:latin typeface="+mn-lt"/>
                          <a:ea typeface="+mn-ea"/>
                          <a:cs typeface="+mn-cs"/>
                        </a:rPr>
                        <a:t>listname</a:t>
                      </a:r>
                      <a:r>
                        <a:rPr lang="en-GB" sz="1200" b="0" i="0" kern="1200" dirty="0">
                          <a:solidFill>
                            <a:schemeClr val="dk1"/>
                          </a:solidFill>
                          <a:effectLst/>
                          <a:latin typeface="+mn-lt"/>
                          <a:ea typeface="+mn-ea"/>
                          <a:cs typeface="+mn-cs"/>
                        </a:rPr>
                        <a:t>')/items</a:t>
                      </a:r>
                      <a:endParaRPr lang="en-GB" sz="1200" b="1" kern="1200" dirty="0">
                        <a:solidFill>
                          <a:schemeClr val="lt1"/>
                        </a:solidFill>
                        <a:latin typeface="+mn-lt"/>
                        <a:ea typeface="+mn-ea"/>
                        <a:cs typeface="+mn-cs"/>
                      </a:endParaRPr>
                    </a:p>
                  </a:txBody>
                  <a:tcPr marL="91427" marR="91427" marT="45713" marB="45713"/>
                </a:tc>
                <a:tc>
                  <a:txBody>
                    <a:bodyPr/>
                    <a:lstStyle/>
                    <a:p>
                      <a:r>
                        <a:rPr lang="en-US" sz="1200" dirty="0">
                          <a:latin typeface="+mn-lt"/>
                        </a:rPr>
                        <a:t>Retrieves items within a list</a:t>
                      </a:r>
                      <a:endParaRPr lang="en-GB" sz="1200" dirty="0">
                        <a:latin typeface="+mn-lt"/>
                      </a:endParaRPr>
                    </a:p>
                  </a:txBody>
                  <a:tcPr marL="91427" marR="91427" marT="45713" marB="45713"/>
                </a:tc>
                <a:extLst>
                  <a:ext uri="{0D108BD9-81ED-4DB2-BD59-A6C34878D82A}">
                    <a16:rowId xmlns:a16="http://schemas.microsoft.com/office/drawing/2014/main" val="3691459755"/>
                  </a:ext>
                </a:extLst>
              </a:tr>
              <a:tr h="449997">
                <a:tc>
                  <a:txBody>
                    <a:bodyPr/>
                    <a:lstStyle/>
                    <a:p>
                      <a:r>
                        <a:rPr lang="en-US" sz="1200" b="0" i="0" kern="1200" dirty="0">
                          <a:solidFill>
                            <a:schemeClr val="dk1"/>
                          </a:solidFill>
                          <a:effectLst/>
                          <a:latin typeface="+mn-lt"/>
                          <a:ea typeface="+mn-ea"/>
                          <a:cs typeface="+mn-cs"/>
                        </a:rPr>
                        <a:t>lists/</a:t>
                      </a:r>
                      <a:r>
                        <a:rPr lang="en-US" sz="1200" b="0" i="0" kern="1200" dirty="0" err="1">
                          <a:solidFill>
                            <a:schemeClr val="dk1"/>
                          </a:solidFill>
                          <a:effectLst/>
                          <a:latin typeface="+mn-lt"/>
                          <a:ea typeface="+mn-ea"/>
                          <a:cs typeface="+mn-cs"/>
                        </a:rPr>
                        <a:t>getbytitle</a:t>
                      </a:r>
                      <a:r>
                        <a:rPr lang="en-US" sz="1200" b="0" i="0" kern="1200" dirty="0">
                          <a:solidFill>
                            <a:schemeClr val="dk1"/>
                          </a:solidFill>
                          <a:effectLst/>
                          <a:latin typeface="+mn-lt"/>
                          <a:ea typeface="+mn-ea"/>
                          <a:cs typeface="+mn-cs"/>
                        </a:rPr>
                        <a:t>('</a:t>
                      </a:r>
                      <a:r>
                        <a:rPr lang="en-US" sz="1200" b="0" i="0" kern="1200" dirty="0" err="1">
                          <a:solidFill>
                            <a:schemeClr val="dk1"/>
                          </a:solidFill>
                          <a:effectLst/>
                          <a:latin typeface="+mn-lt"/>
                          <a:ea typeface="+mn-ea"/>
                          <a:cs typeface="+mn-cs"/>
                        </a:rPr>
                        <a:t>listname</a:t>
                      </a:r>
                      <a:r>
                        <a:rPr lang="en-US" sz="1200" b="0" i="0" kern="1200" dirty="0">
                          <a:solidFill>
                            <a:schemeClr val="dk1"/>
                          </a:solidFill>
                          <a:effectLst/>
                          <a:latin typeface="+mn-lt"/>
                          <a:ea typeface="+mn-ea"/>
                          <a:cs typeface="+mn-cs"/>
                        </a:rPr>
                        <a:t>')?select=Title</a:t>
                      </a:r>
                      <a:endParaRPr lang="en-GB" sz="1200" b="1" kern="1200" dirty="0">
                        <a:solidFill>
                          <a:schemeClr val="lt1"/>
                        </a:solidFill>
                        <a:latin typeface="+mn-lt"/>
                        <a:ea typeface="+mn-ea"/>
                        <a:cs typeface="+mn-cs"/>
                      </a:endParaRPr>
                    </a:p>
                  </a:txBody>
                  <a:tcPr marL="91427" marR="91427" marT="45713" marB="45713"/>
                </a:tc>
                <a:tc>
                  <a:txBody>
                    <a:bodyPr/>
                    <a:lstStyle/>
                    <a:p>
                      <a:r>
                        <a:rPr lang="en-US" sz="1200" dirty="0">
                          <a:latin typeface="+mn-lt"/>
                        </a:rPr>
                        <a:t>Retrieves a specific property of a document</a:t>
                      </a:r>
                      <a:endParaRPr lang="en-GB" sz="1200" dirty="0">
                        <a:latin typeface="+mn-lt"/>
                      </a:endParaRPr>
                    </a:p>
                  </a:txBody>
                  <a:tcPr marL="91427" marR="91427" marT="45713" marB="45713"/>
                </a:tc>
                <a:extLst>
                  <a:ext uri="{0D108BD9-81ED-4DB2-BD59-A6C34878D82A}">
                    <a16:rowId xmlns:a16="http://schemas.microsoft.com/office/drawing/2014/main" val="3323314422"/>
                  </a:ext>
                </a:extLst>
              </a:tr>
            </a:tbl>
          </a:graphicData>
        </a:graphic>
      </p:graphicFrame>
    </p:spTree>
    <p:extLst>
      <p:ext uri="{BB962C8B-B14F-4D97-AF65-F5344CB8AC3E}">
        <p14:creationId xmlns:p14="http://schemas.microsoft.com/office/powerpoint/2010/main" val="15950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idx="4294967295"/>
          </p:nvPr>
        </p:nvSpPr>
        <p:spPr>
          <a:xfrm>
            <a:off x="682062" y="366217"/>
            <a:ext cx="9832254" cy="618389"/>
          </a:xfrm>
        </p:spPr>
        <p:txBody>
          <a:bodyPr>
            <a:normAutofit fontScale="90000"/>
          </a:bodyPr>
          <a:lstStyle/>
          <a:p>
            <a:r>
              <a:rPr lang="en-US" dirty="0">
                <a:solidFill>
                  <a:schemeClr val="tx1">
                    <a:lumMod val="65000"/>
                    <a:lumOff val="35000"/>
                  </a:schemeClr>
                </a:solidFill>
              </a:rPr>
              <a:t>Using </a:t>
            </a:r>
            <a:r>
              <a:rPr lang="en-US" dirty="0" err="1">
                <a:solidFill>
                  <a:schemeClr val="tx1">
                    <a:lumMod val="65000"/>
                    <a:lumOff val="35000"/>
                  </a:schemeClr>
                </a:solidFill>
              </a:rPr>
              <a:t>HttpClient</a:t>
            </a:r>
            <a:endParaRPr lang="en-US" dirty="0"/>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4294967295"/>
          </p:nvPr>
        </p:nvSpPr>
        <p:spPr>
          <a:xfrm>
            <a:off x="682063" y="1082042"/>
            <a:ext cx="10514317" cy="5775472"/>
          </a:xfrm>
        </p:spPr>
        <p:txBody>
          <a:bodyPr>
            <a:normAutofit fontScale="25000" lnSpcReduction="20000"/>
          </a:bodyPr>
          <a:lstStyle/>
          <a:p>
            <a:pPr algn="just">
              <a:buFont typeface="Wingdings" panose="05000000000000000000" pitchFamily="2" charset="2"/>
              <a:buChar char="ü"/>
            </a:pPr>
            <a:r>
              <a:rPr lang="en-US" sz="3921" dirty="0" err="1"/>
              <a:t>HttpClient</a:t>
            </a:r>
            <a:r>
              <a:rPr lang="en-US" sz="3921" dirty="0"/>
              <a:t> implements a basic set of features for performing REST operations against a generic service.</a:t>
            </a:r>
          </a:p>
          <a:p>
            <a:pPr lvl="1" algn="just">
              <a:lnSpc>
                <a:spcPct val="170000"/>
              </a:lnSpc>
              <a:buFont typeface="Wingdings" panose="05000000000000000000" pitchFamily="2" charset="2"/>
              <a:buChar char="ü"/>
            </a:pPr>
            <a:r>
              <a:rPr lang="en-US" sz="3921" b="1" dirty="0"/>
              <a:t>import { </a:t>
            </a:r>
            <a:r>
              <a:rPr lang="en-US" sz="3921" b="1" dirty="0" err="1"/>
              <a:t>HttpClient</a:t>
            </a:r>
            <a:r>
              <a:rPr lang="en-US" sz="3921" b="1" dirty="0"/>
              <a:t>, </a:t>
            </a:r>
            <a:r>
              <a:rPr lang="en-US" sz="3921" b="1" dirty="0" err="1"/>
              <a:t>IHttpClientOptions</a:t>
            </a:r>
            <a:r>
              <a:rPr lang="en-US" sz="3921" b="1" dirty="0"/>
              <a:t>, </a:t>
            </a:r>
            <a:r>
              <a:rPr lang="en-US" sz="3921" b="1" dirty="0" err="1"/>
              <a:t>HttpClientResponse</a:t>
            </a:r>
            <a:r>
              <a:rPr lang="en-US" sz="3921" b="1" dirty="0"/>
              <a:t> } from '@</a:t>
            </a:r>
            <a:r>
              <a:rPr lang="en-US" sz="3921" b="1" dirty="0" err="1"/>
              <a:t>microsoft</a:t>
            </a:r>
            <a:r>
              <a:rPr lang="en-US" sz="3921" b="1" dirty="0"/>
              <a:t>/</a:t>
            </a:r>
            <a:r>
              <a:rPr lang="en-US" sz="3921" b="1" dirty="0" err="1"/>
              <a:t>sp</a:t>
            </a:r>
            <a:r>
              <a:rPr lang="en-US" sz="3921" b="1" dirty="0"/>
              <a:t>-http’</a:t>
            </a:r>
          </a:p>
          <a:p>
            <a:pPr lvl="1" algn="just">
              <a:lnSpc>
                <a:spcPct val="170000"/>
              </a:lnSpc>
              <a:buFont typeface="Wingdings" panose="05000000000000000000" pitchFamily="2" charset="2"/>
              <a:buChar char="ü"/>
            </a:pPr>
            <a:r>
              <a:rPr lang="en-US" sz="3921" b="1" dirty="0"/>
              <a:t>import { </a:t>
            </a:r>
            <a:r>
              <a:rPr lang="en-US" sz="3921" b="1" dirty="0" err="1"/>
              <a:t>SPHttpClient</a:t>
            </a:r>
            <a:r>
              <a:rPr lang="en-US" sz="3921" b="1" dirty="0"/>
              <a:t>, </a:t>
            </a:r>
            <a:r>
              <a:rPr lang="en-US" sz="3921" b="1" dirty="0" err="1"/>
              <a:t>ISPHttpClientOptions</a:t>
            </a:r>
            <a:r>
              <a:rPr lang="en-US" sz="3921" b="1" dirty="0"/>
              <a:t>, </a:t>
            </a:r>
            <a:r>
              <a:rPr lang="en-US" sz="3921" b="1" dirty="0" err="1"/>
              <a:t>SPHttpClientResponse</a:t>
            </a:r>
            <a:r>
              <a:rPr lang="en-US" sz="3921" b="1" dirty="0"/>
              <a:t> } from '@</a:t>
            </a:r>
            <a:r>
              <a:rPr lang="en-US" sz="3921" b="1" dirty="0" err="1"/>
              <a:t>microsoft</a:t>
            </a:r>
            <a:r>
              <a:rPr lang="en-US" sz="3921" b="1" dirty="0"/>
              <a:t>/</a:t>
            </a:r>
            <a:r>
              <a:rPr lang="en-US" sz="3921" b="1" dirty="0" err="1"/>
              <a:t>sp</a:t>
            </a:r>
            <a:r>
              <a:rPr lang="en-US" sz="3921" b="1" dirty="0"/>
              <a:t>-http’</a:t>
            </a:r>
          </a:p>
          <a:p>
            <a:pPr algn="just">
              <a:lnSpc>
                <a:spcPct val="170000"/>
              </a:lnSpc>
              <a:buFont typeface="Wingdings" panose="05000000000000000000" pitchFamily="2" charset="2"/>
              <a:buChar char="ü"/>
            </a:pPr>
            <a:r>
              <a:rPr lang="en-US" sz="3921" dirty="0"/>
              <a:t>If you already used the </a:t>
            </a:r>
            <a:r>
              <a:rPr lang="en-US" sz="3921" b="1" dirty="0" err="1"/>
              <a:t>HttpClient</a:t>
            </a:r>
            <a:r>
              <a:rPr lang="en-US" sz="3921" b="1" dirty="0"/>
              <a:t> and </a:t>
            </a:r>
            <a:r>
              <a:rPr lang="en-US" sz="3921" b="1" dirty="0" err="1"/>
              <a:t>SPHttpClient</a:t>
            </a:r>
            <a:r>
              <a:rPr lang="en-US" sz="3921" b="1" dirty="0"/>
              <a:t> </a:t>
            </a:r>
            <a:r>
              <a:rPr lang="en-US" sz="3921" dirty="0"/>
              <a:t>in your SharePoint Framework projects, you might have noticed that you have two types of request methods options: GET and POST. These two types of requests are the most used ones, but what if you want to use other HTTP methods like PUT, PATCH, DELETE?</a:t>
            </a:r>
          </a:p>
          <a:p>
            <a:pPr algn="just">
              <a:lnSpc>
                <a:spcPct val="170000"/>
              </a:lnSpc>
              <a:buFont typeface="Wingdings" panose="05000000000000000000" pitchFamily="2" charset="2"/>
              <a:buChar char="ü"/>
            </a:pPr>
            <a:r>
              <a:rPr lang="en-US" sz="3921" dirty="0"/>
              <a:t>If you need to make calls with other HTTP methods, you can make use of the fetch which is available on both </a:t>
            </a:r>
            <a:r>
              <a:rPr lang="en-US" sz="3921" b="1" dirty="0"/>
              <a:t>the </a:t>
            </a:r>
            <a:r>
              <a:rPr lang="en-US" sz="3921" b="1" dirty="0" err="1"/>
              <a:t>HttpClient</a:t>
            </a:r>
            <a:r>
              <a:rPr lang="en-US" sz="3921" b="1" dirty="0"/>
              <a:t> and </a:t>
            </a:r>
            <a:r>
              <a:rPr lang="en-US" sz="3921" b="1" dirty="0" err="1"/>
              <a:t>SPHttpClient</a:t>
            </a:r>
            <a:r>
              <a:rPr lang="en-US" sz="3921" b="1" dirty="0"/>
              <a:t> </a:t>
            </a:r>
            <a:r>
              <a:rPr lang="en-US" sz="3921" dirty="0"/>
              <a:t>classes. The fetch method allows you to specify the HTTP method type per request yourself. Fetch is also used behind the scenes when you are using the GET and POST methods.</a:t>
            </a:r>
          </a:p>
          <a:p>
            <a:pPr algn="just">
              <a:lnSpc>
                <a:spcPct val="170000"/>
              </a:lnSpc>
              <a:buFont typeface="+mj-lt"/>
              <a:buAutoNum type="arabicPeriod"/>
            </a:pPr>
            <a:r>
              <a:rPr lang="en-US" sz="3333" b="1" dirty="0"/>
              <a:t>how you can make use of the fetch method and specifying the request method to perform: </a:t>
            </a:r>
            <a:r>
              <a:rPr lang="en-US" sz="3333" b="1" dirty="0" err="1"/>
              <a:t>spHttpClient</a:t>
            </a:r>
            <a:endParaRPr lang="en-US" sz="3333" b="1" dirty="0"/>
          </a:p>
          <a:p>
            <a:pPr marL="457112" lvl="1" algn="just">
              <a:lnSpc>
                <a:spcPct val="150000"/>
              </a:lnSpc>
            </a:pPr>
            <a:r>
              <a:rPr lang="en-US" sz="3333" b="1" i="1" dirty="0" err="1">
                <a:solidFill>
                  <a:schemeClr val="accent6">
                    <a:lumMod val="75000"/>
                  </a:schemeClr>
                </a:solidFill>
                <a:highlight>
                  <a:srgbClr val="FFFF00"/>
                </a:highlight>
              </a:rPr>
              <a:t>this.props.context.spHttpClient.fetch</a:t>
            </a:r>
            <a:r>
              <a:rPr lang="en-US" sz="3333" b="1" i="1" dirty="0">
                <a:solidFill>
                  <a:schemeClr val="accent6">
                    <a:lumMod val="75000"/>
                  </a:schemeClr>
                </a:solidFill>
                <a:highlight>
                  <a:srgbClr val="FFFF00"/>
                </a:highlight>
              </a:rPr>
              <a:t>(</a:t>
            </a:r>
            <a:r>
              <a:rPr lang="en-US" sz="3333" b="1" i="1" dirty="0" err="1">
                <a:solidFill>
                  <a:schemeClr val="accent6">
                    <a:lumMod val="75000"/>
                  </a:schemeClr>
                </a:solidFill>
                <a:highlight>
                  <a:srgbClr val="FFFF00"/>
                </a:highlight>
              </a:rPr>
              <a:t>restUrl</a:t>
            </a:r>
            <a:r>
              <a:rPr lang="en-US" sz="3333" b="1" i="1" dirty="0">
                <a:solidFill>
                  <a:schemeClr val="accent6">
                    <a:lumMod val="75000"/>
                  </a:schemeClr>
                </a:solidFill>
                <a:highlight>
                  <a:srgbClr val="FFFF00"/>
                </a:highlight>
              </a:rPr>
              <a:t>, SPHttpClient.configurations.v1, {  </a:t>
            </a:r>
          </a:p>
          <a:p>
            <a:pPr marL="457112" lvl="1">
              <a:lnSpc>
                <a:spcPct val="150000"/>
              </a:lnSpc>
            </a:pPr>
            <a:r>
              <a:rPr lang="en-US" sz="3333" b="1" i="1" dirty="0">
                <a:solidFill>
                  <a:schemeClr val="accent6">
                    <a:lumMod val="75000"/>
                  </a:schemeClr>
                </a:solidFill>
                <a:highlight>
                  <a:srgbClr val="FFFF00"/>
                </a:highlight>
              </a:rPr>
              <a:t>method: "PATCH",  </a:t>
            </a:r>
          </a:p>
          <a:p>
            <a:pPr marL="457112" lvl="1">
              <a:lnSpc>
                <a:spcPct val="150000"/>
              </a:lnSpc>
            </a:pPr>
            <a:r>
              <a:rPr lang="en-US" sz="3333" b="1" i="1" dirty="0">
                <a:solidFill>
                  <a:schemeClr val="accent6">
                    <a:lumMod val="75000"/>
                  </a:schemeClr>
                </a:solidFill>
                <a:highlight>
                  <a:srgbClr val="FFFF00"/>
                </a:highlight>
              </a:rPr>
              <a:t>body: </a:t>
            </a:r>
            <a:r>
              <a:rPr lang="en-US" sz="3333" b="1" i="1" dirty="0" err="1">
                <a:solidFill>
                  <a:schemeClr val="accent6">
                    <a:lumMod val="75000"/>
                  </a:schemeClr>
                </a:solidFill>
                <a:highlight>
                  <a:srgbClr val="FFFF00"/>
                </a:highlight>
              </a:rPr>
              <a:t>JSON.stringify</a:t>
            </a:r>
            <a:r>
              <a:rPr lang="en-US" sz="3333" b="1" i="1" dirty="0">
                <a:solidFill>
                  <a:schemeClr val="accent6">
                    <a:lumMod val="75000"/>
                  </a:schemeClr>
                </a:solidFill>
                <a:highlight>
                  <a:srgbClr val="FFFF00"/>
                </a:highlight>
              </a:rPr>
              <a:t>({ </a:t>
            </a:r>
          </a:p>
          <a:p>
            <a:pPr marL="457112" lvl="1">
              <a:lnSpc>
                <a:spcPct val="150000"/>
              </a:lnSpc>
            </a:pPr>
            <a:r>
              <a:rPr lang="en-US" sz="3333" b="1" i="1" dirty="0">
                <a:solidFill>
                  <a:schemeClr val="accent6">
                    <a:lumMod val="75000"/>
                  </a:schemeClr>
                </a:solidFill>
                <a:highlight>
                  <a:srgbClr val="FFFF00"/>
                </a:highlight>
              </a:rPr>
              <a:t>   "Something": "Some content to patch"  })</a:t>
            </a:r>
          </a:p>
          <a:p>
            <a:pPr marL="457112" lvl="1">
              <a:lnSpc>
                <a:spcPct val="150000"/>
              </a:lnSpc>
            </a:pPr>
            <a:r>
              <a:rPr lang="en-US" sz="3333" b="1" i="1" dirty="0">
                <a:solidFill>
                  <a:schemeClr val="accent6">
                    <a:lumMod val="75000"/>
                  </a:schemeClr>
                </a:solidFill>
                <a:highlight>
                  <a:srgbClr val="FFFF00"/>
                </a:highlight>
              </a:rPr>
              <a:t>}).then((response: </a:t>
            </a:r>
            <a:r>
              <a:rPr lang="en-US" sz="3333" b="1" i="1" dirty="0" err="1">
                <a:solidFill>
                  <a:schemeClr val="accent6">
                    <a:lumMod val="75000"/>
                  </a:schemeClr>
                </a:solidFill>
                <a:highlight>
                  <a:srgbClr val="FFFF00"/>
                </a:highlight>
              </a:rPr>
              <a:t>SPHttpClientResponse</a:t>
            </a:r>
            <a:r>
              <a:rPr lang="en-US" sz="3333" b="1" i="1" dirty="0">
                <a:solidFill>
                  <a:schemeClr val="accent6">
                    <a:lumMod val="75000"/>
                  </a:schemeClr>
                </a:solidFill>
                <a:highlight>
                  <a:srgbClr val="FFFF00"/>
                </a:highlight>
              </a:rPr>
              <a:t>) =&gt; {   // Do your thing});</a:t>
            </a:r>
          </a:p>
          <a:p>
            <a:pPr marL="342834" indent="-342834">
              <a:lnSpc>
                <a:spcPct val="150000"/>
              </a:lnSpc>
              <a:buFont typeface="+mj-lt"/>
              <a:buAutoNum type="arabicPeriod"/>
            </a:pPr>
            <a:r>
              <a:rPr lang="en-US" sz="3333" b="1" dirty="0"/>
              <a:t>with the </a:t>
            </a:r>
            <a:r>
              <a:rPr lang="en-US" sz="3333" b="1" dirty="0" err="1"/>
              <a:t>HttpClient</a:t>
            </a:r>
            <a:r>
              <a:rPr lang="en-US" sz="3333" b="1" dirty="0"/>
              <a:t>, but you will notice that is not that different to use:</a:t>
            </a:r>
          </a:p>
          <a:p>
            <a:pPr marL="457112" lvl="1">
              <a:lnSpc>
                <a:spcPct val="150000"/>
              </a:lnSpc>
            </a:pPr>
            <a:r>
              <a:rPr lang="en-US" sz="3333" b="1" dirty="0" err="1">
                <a:solidFill>
                  <a:schemeClr val="accent6">
                    <a:lumMod val="75000"/>
                  </a:schemeClr>
                </a:solidFill>
                <a:highlight>
                  <a:srgbClr val="FFFF00"/>
                </a:highlight>
              </a:rPr>
              <a:t>this.props.context.httpClient.fetch</a:t>
            </a:r>
            <a:r>
              <a:rPr lang="en-US" sz="3333" b="1" dirty="0">
                <a:solidFill>
                  <a:schemeClr val="accent6">
                    <a:lumMod val="75000"/>
                  </a:schemeClr>
                </a:solidFill>
                <a:highlight>
                  <a:srgbClr val="FFFF00"/>
                </a:highlight>
              </a:rPr>
              <a:t>(</a:t>
            </a:r>
            <a:r>
              <a:rPr lang="en-US" sz="3333" b="1" dirty="0" err="1">
                <a:solidFill>
                  <a:schemeClr val="accent6">
                    <a:lumMod val="75000"/>
                  </a:schemeClr>
                </a:solidFill>
                <a:highlight>
                  <a:srgbClr val="FFFF00"/>
                </a:highlight>
              </a:rPr>
              <a:t>restUrl</a:t>
            </a:r>
            <a:r>
              <a:rPr lang="en-US" sz="3333" b="1" dirty="0">
                <a:solidFill>
                  <a:schemeClr val="accent6">
                    <a:lumMod val="75000"/>
                  </a:schemeClr>
                </a:solidFill>
                <a:highlight>
                  <a:srgbClr val="FFFF00"/>
                </a:highlight>
              </a:rPr>
              <a:t>, HttpClient.configurations.v1, </a:t>
            </a:r>
          </a:p>
          <a:p>
            <a:pPr marL="457112" lvl="1">
              <a:lnSpc>
                <a:spcPct val="150000"/>
              </a:lnSpc>
            </a:pPr>
            <a:r>
              <a:rPr lang="en-US" sz="3333" b="1" dirty="0">
                <a:solidFill>
                  <a:schemeClr val="accent6">
                    <a:lumMod val="75000"/>
                  </a:schemeClr>
                </a:solidFill>
                <a:highlight>
                  <a:srgbClr val="FFFF00"/>
                </a:highlight>
              </a:rPr>
              <a:t>{  method: "DELETE"})</a:t>
            </a:r>
          </a:p>
          <a:p>
            <a:pPr marL="457112" lvl="1">
              <a:lnSpc>
                <a:spcPct val="150000"/>
              </a:lnSpc>
            </a:pPr>
            <a:r>
              <a:rPr lang="en-US" sz="3333" b="1" dirty="0">
                <a:solidFill>
                  <a:schemeClr val="accent6">
                    <a:lumMod val="75000"/>
                  </a:schemeClr>
                </a:solidFill>
                <a:highlight>
                  <a:srgbClr val="FFFF00"/>
                </a:highlight>
              </a:rPr>
              <a:t>.then((response: </a:t>
            </a:r>
            <a:r>
              <a:rPr lang="en-US" sz="3333" b="1" dirty="0" err="1">
                <a:solidFill>
                  <a:schemeClr val="accent6">
                    <a:lumMod val="75000"/>
                  </a:schemeClr>
                </a:solidFill>
                <a:highlight>
                  <a:srgbClr val="FFFF00"/>
                </a:highlight>
              </a:rPr>
              <a:t>HttpClientResponse</a:t>
            </a:r>
            <a:r>
              <a:rPr lang="en-US" sz="3333" b="1" dirty="0">
                <a:solidFill>
                  <a:schemeClr val="accent6">
                    <a:lumMod val="75000"/>
                  </a:schemeClr>
                </a:solidFill>
                <a:highlight>
                  <a:srgbClr val="FFFF00"/>
                </a:highlight>
              </a:rPr>
              <a:t>) =&gt; {   // Do your thing</a:t>
            </a:r>
          </a:p>
          <a:p>
            <a:pPr marL="457112" lvl="1">
              <a:lnSpc>
                <a:spcPct val="150000"/>
              </a:lnSpc>
            </a:pPr>
            <a:r>
              <a:rPr lang="en-US" sz="3333" b="1" dirty="0">
                <a:solidFill>
                  <a:schemeClr val="accent6">
                    <a:lumMod val="75000"/>
                  </a:schemeClr>
                </a:solidFill>
                <a:highlight>
                  <a:srgbClr val="FFFF00"/>
                </a:highlight>
              </a:rPr>
              <a:t>});</a:t>
            </a:r>
            <a:endParaRPr lang="en-US" sz="3333" b="1" dirty="0">
              <a:highlight>
                <a:srgbClr val="FFFF00"/>
              </a:highlight>
            </a:endParaRPr>
          </a:p>
        </p:txBody>
      </p:sp>
      <p:pic>
        <p:nvPicPr>
          <p:cNvPr id="4" name="Picture 3">
            <a:extLst>
              <a:ext uri="{FF2B5EF4-FFF2-40B4-BE49-F238E27FC236}">
                <a16:creationId xmlns:a16="http://schemas.microsoft.com/office/drawing/2014/main" id="{F3A80D4A-7FB6-4BB9-9643-A575A4D8EE30}"/>
              </a:ext>
            </a:extLst>
          </p:cNvPr>
          <p:cNvPicPr>
            <a:picLocks noChangeAspect="1"/>
          </p:cNvPicPr>
          <p:nvPr/>
        </p:nvPicPr>
        <p:blipFill>
          <a:blip r:embed="rId2"/>
          <a:stretch>
            <a:fillRect/>
          </a:stretch>
        </p:blipFill>
        <p:spPr>
          <a:xfrm>
            <a:off x="6019271" y="4558013"/>
            <a:ext cx="5742248" cy="1003243"/>
          </a:xfrm>
          <a:prstGeom prst="rect">
            <a:avLst/>
          </a:prstGeom>
        </p:spPr>
      </p:pic>
    </p:spTree>
    <p:extLst>
      <p:ext uri="{BB962C8B-B14F-4D97-AF65-F5344CB8AC3E}">
        <p14:creationId xmlns:p14="http://schemas.microsoft.com/office/powerpoint/2010/main" val="3513096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3315</TotalTime>
  <Words>920</Words>
  <Application>Microsoft Office PowerPoint</Application>
  <PresentationFormat>Widescreen</PresentationFormat>
  <Paragraphs>90</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Consolas</vt:lpstr>
      <vt:lpstr>Segoe UI</vt:lpstr>
      <vt:lpstr>Segoe UI Light</vt:lpstr>
      <vt:lpstr>Segoe UI Semibold</vt:lpstr>
      <vt:lpstr>Wingdings</vt:lpstr>
      <vt:lpstr>Microsoft Power Platform Template</vt:lpstr>
      <vt:lpstr>Module 10: Working with REST API</vt:lpstr>
      <vt:lpstr>Module 10</vt:lpstr>
      <vt:lpstr>PowerPoint Presentation</vt:lpstr>
      <vt:lpstr>Page Context</vt:lpstr>
      <vt:lpstr>Page Context …</vt:lpstr>
      <vt:lpstr>SharePoint REST API’s</vt:lpstr>
      <vt:lpstr>Using HttpClient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2024-04-19T06:53:19Z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