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4"/>
  </p:notesMasterIdLst>
  <p:handoutMasterIdLst>
    <p:handoutMasterId r:id="rId15"/>
  </p:handoutMasterIdLst>
  <p:sldIdLst>
    <p:sldId id="1721" r:id="rId5"/>
    <p:sldId id="1787" r:id="rId6"/>
    <p:sldId id="395" r:id="rId7"/>
    <p:sldId id="10411" r:id="rId8"/>
    <p:sldId id="2076137803" r:id="rId9"/>
    <p:sldId id="2076137807" r:id="rId10"/>
    <p:sldId id="2076137808" r:id="rId11"/>
    <p:sldId id="2076137809" r:id="rId12"/>
    <p:sldId id="1786" r:id="rId1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2774"/>
    <a:srgbClr val="243A5E"/>
    <a:srgbClr val="7B6507"/>
    <a:srgbClr val="0B556A"/>
    <a:srgbClr val="0066FF"/>
    <a:srgbClr val="F2C811"/>
    <a:srgbClr val="3C3C41"/>
    <a:srgbClr val="4BCBEE"/>
    <a:srgbClr val="1392B4"/>
    <a:srgbClr val="59B4D9"/>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30697-248C-49DC-AAE5-84B890162B36}" v="14" dt="2024-04-19T08:25:24.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171" autoAdjust="0"/>
  </p:normalViewPr>
  <p:slideViewPr>
    <p:cSldViewPr snapToGrid="0">
      <p:cViewPr varScale="1">
        <p:scale>
          <a:sx n="78" d="100"/>
          <a:sy n="78" d="100"/>
        </p:scale>
        <p:origin x="546" y="5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334" y="6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kins NS" userId="8bdba4d2-1367-40cf-ad35-f59b31261896" providerId="ADAL" clId="{72A09D19-6542-4AE4-9578-002F840EFF0C}"/>
    <pc:docChg chg="undo custSel modSld">
      <pc:chgData name="Jenkins NS" userId="8bdba4d2-1367-40cf-ad35-f59b31261896" providerId="ADAL" clId="{72A09D19-6542-4AE4-9578-002F840EFF0C}" dt="2024-04-16T00:43:55.637" v="9" actId="14100"/>
      <pc:docMkLst>
        <pc:docMk/>
      </pc:docMkLst>
      <pc:sldChg chg="modSp mod">
        <pc:chgData name="Jenkins NS" userId="8bdba4d2-1367-40cf-ad35-f59b31261896" providerId="ADAL" clId="{72A09D19-6542-4AE4-9578-002F840EFF0C}" dt="2024-04-16T00:43:41.693" v="2" actId="20577"/>
        <pc:sldMkLst>
          <pc:docMk/>
          <pc:sldMk cId="2207846016" sldId="1721"/>
        </pc:sldMkLst>
        <pc:spChg chg="mod">
          <ac:chgData name="Jenkins NS" userId="8bdba4d2-1367-40cf-ad35-f59b31261896" providerId="ADAL" clId="{72A09D19-6542-4AE4-9578-002F840EFF0C}" dt="2024-04-16T00:43:41.693" v="2" actId="20577"/>
          <ac:spMkLst>
            <pc:docMk/>
            <pc:sldMk cId="2207846016" sldId="1721"/>
            <ac:spMk id="2" creationId="{14E9BD13-1407-45B7-B725-D41AAC05BF6D}"/>
          </ac:spMkLst>
        </pc:spChg>
      </pc:sldChg>
      <pc:sldChg chg="modSp mod">
        <pc:chgData name="Jenkins NS" userId="8bdba4d2-1367-40cf-ad35-f59b31261896" providerId="ADAL" clId="{72A09D19-6542-4AE4-9578-002F840EFF0C}" dt="2024-04-16T00:43:55.637" v="9" actId="14100"/>
        <pc:sldMkLst>
          <pc:docMk/>
          <pc:sldMk cId="1502623397" sldId="1787"/>
        </pc:sldMkLst>
        <pc:spChg chg="mod">
          <ac:chgData name="Jenkins NS" userId="8bdba4d2-1367-40cf-ad35-f59b31261896" providerId="ADAL" clId="{72A09D19-6542-4AE4-9578-002F840EFF0C}" dt="2024-04-16T00:43:55.637" v="9" actId="14100"/>
          <ac:spMkLst>
            <pc:docMk/>
            <pc:sldMk cId="1502623397" sldId="1787"/>
            <ac:spMk id="21" creationId="{F0A56F51-4A3E-CFFD-1B72-BBAEC6DBC445}"/>
          </ac:spMkLst>
        </pc:spChg>
      </pc:sldChg>
    </pc:docChg>
  </pc:docChgLst>
  <pc:docChgLst>
    <pc:chgData name="Jenkins NS" userId="8bdba4d2-1367-40cf-ad35-f59b31261896" providerId="ADAL" clId="{C7FA82FC-EBBB-4089-9713-4914E052943B}"/>
    <pc:docChg chg="custSel addSld delSld modSld">
      <pc:chgData name="Jenkins NS" userId="8bdba4d2-1367-40cf-ad35-f59b31261896" providerId="ADAL" clId="{C7FA82FC-EBBB-4089-9713-4914E052943B}" dt="2024-04-15T03:25:57.214" v="64" actId="20577"/>
      <pc:docMkLst>
        <pc:docMk/>
      </pc:docMkLst>
      <pc:sldChg chg="modSp mod">
        <pc:chgData name="Jenkins NS" userId="8bdba4d2-1367-40cf-ad35-f59b31261896" providerId="ADAL" clId="{C7FA82FC-EBBB-4089-9713-4914E052943B}" dt="2024-04-15T03:24:15.349" v="4" actId="108"/>
        <pc:sldMkLst>
          <pc:docMk/>
          <pc:sldMk cId="2207846016" sldId="1721"/>
        </pc:sldMkLst>
        <pc:spChg chg="mod">
          <ac:chgData name="Jenkins NS" userId="8bdba4d2-1367-40cf-ad35-f59b31261896" providerId="ADAL" clId="{C7FA82FC-EBBB-4089-9713-4914E052943B}" dt="2024-04-15T03:24:15.349" v="4" actId="108"/>
          <ac:spMkLst>
            <pc:docMk/>
            <pc:sldMk cId="2207846016" sldId="1721"/>
            <ac:spMk id="2" creationId="{14E9BD13-1407-45B7-B725-D41AAC05BF6D}"/>
          </ac:spMkLst>
        </pc:spChg>
      </pc:sldChg>
      <pc:sldChg chg="modSp mod">
        <pc:chgData name="Jenkins NS" userId="8bdba4d2-1367-40cf-ad35-f59b31261896" providerId="ADAL" clId="{C7FA82FC-EBBB-4089-9713-4914E052943B}" dt="2024-04-15T03:25:10.466" v="10"/>
        <pc:sldMkLst>
          <pc:docMk/>
          <pc:sldMk cId="1502623397" sldId="1787"/>
        </pc:sldMkLst>
        <pc:spChg chg="mod">
          <ac:chgData name="Jenkins NS" userId="8bdba4d2-1367-40cf-ad35-f59b31261896" providerId="ADAL" clId="{C7FA82FC-EBBB-4089-9713-4914E052943B}" dt="2024-04-15T03:24:33.666" v="8" actId="20577"/>
          <ac:spMkLst>
            <pc:docMk/>
            <pc:sldMk cId="1502623397" sldId="1787"/>
            <ac:spMk id="21" creationId="{F0A56F51-4A3E-CFFD-1B72-BBAEC6DBC445}"/>
          </ac:spMkLst>
        </pc:spChg>
        <pc:spChg chg="mod">
          <ac:chgData name="Jenkins NS" userId="8bdba4d2-1367-40cf-ad35-f59b31261896" providerId="ADAL" clId="{C7FA82FC-EBBB-4089-9713-4914E052943B}" dt="2024-04-15T03:25:10.466" v="10"/>
          <ac:spMkLst>
            <pc:docMk/>
            <pc:sldMk cId="1502623397" sldId="1787"/>
            <ac:spMk id="22" creationId="{D88E0093-70AB-B213-4139-79A142731C8D}"/>
          </ac:spMkLst>
        </pc:spChg>
        <pc:spChg chg="mod">
          <ac:chgData name="Jenkins NS" userId="8bdba4d2-1367-40cf-ad35-f59b31261896" providerId="ADAL" clId="{C7FA82FC-EBBB-4089-9713-4914E052943B}" dt="2024-04-15T03:24:31.461" v="6" actId="207"/>
          <ac:spMkLst>
            <pc:docMk/>
            <pc:sldMk cId="1502623397" sldId="1787"/>
            <ac:spMk id="26" creationId="{A5B17090-EB99-7A66-535F-C01C424C78E9}"/>
          </ac:spMkLst>
        </pc:spChg>
      </pc:sldChg>
      <pc:sldChg chg="del">
        <pc:chgData name="Jenkins NS" userId="8bdba4d2-1367-40cf-ad35-f59b31261896" providerId="ADAL" clId="{C7FA82FC-EBBB-4089-9713-4914E052943B}" dt="2024-04-15T03:25:20.728" v="11" actId="47"/>
        <pc:sldMkLst>
          <pc:docMk/>
          <pc:sldMk cId="902426433" sldId="1788"/>
        </pc:sldMkLst>
      </pc:sldChg>
      <pc:sldChg chg="del">
        <pc:chgData name="Jenkins NS" userId="8bdba4d2-1367-40cf-ad35-f59b31261896" providerId="ADAL" clId="{C7FA82FC-EBBB-4089-9713-4914E052943B}" dt="2024-04-15T03:25:20.728" v="11" actId="47"/>
        <pc:sldMkLst>
          <pc:docMk/>
          <pc:sldMk cId="3745382708" sldId="1789"/>
        </pc:sldMkLst>
      </pc:sldChg>
      <pc:sldChg chg="del">
        <pc:chgData name="Jenkins NS" userId="8bdba4d2-1367-40cf-ad35-f59b31261896" providerId="ADAL" clId="{C7FA82FC-EBBB-4089-9713-4914E052943B}" dt="2024-04-15T03:25:20.728" v="11" actId="47"/>
        <pc:sldMkLst>
          <pc:docMk/>
          <pc:sldMk cId="3734627612" sldId="1790"/>
        </pc:sldMkLst>
      </pc:sldChg>
      <pc:sldChg chg="del">
        <pc:chgData name="Jenkins NS" userId="8bdba4d2-1367-40cf-ad35-f59b31261896" providerId="ADAL" clId="{C7FA82FC-EBBB-4089-9713-4914E052943B}" dt="2024-04-15T03:25:20.728" v="11" actId="47"/>
        <pc:sldMkLst>
          <pc:docMk/>
          <pc:sldMk cId="577027771" sldId="1791"/>
        </pc:sldMkLst>
      </pc:sldChg>
      <pc:sldChg chg="del">
        <pc:chgData name="Jenkins NS" userId="8bdba4d2-1367-40cf-ad35-f59b31261896" providerId="ADAL" clId="{C7FA82FC-EBBB-4089-9713-4914E052943B}" dt="2024-04-15T03:25:20.728" v="11" actId="47"/>
        <pc:sldMkLst>
          <pc:docMk/>
          <pc:sldMk cId="2407061250" sldId="1792"/>
        </pc:sldMkLst>
      </pc:sldChg>
      <pc:sldChg chg="del">
        <pc:chgData name="Jenkins NS" userId="8bdba4d2-1367-40cf-ad35-f59b31261896" providerId="ADAL" clId="{C7FA82FC-EBBB-4089-9713-4914E052943B}" dt="2024-04-15T03:25:20.728" v="11" actId="47"/>
        <pc:sldMkLst>
          <pc:docMk/>
          <pc:sldMk cId="1637958984" sldId="1793"/>
        </pc:sldMkLst>
      </pc:sldChg>
      <pc:sldChg chg="del">
        <pc:chgData name="Jenkins NS" userId="8bdba4d2-1367-40cf-ad35-f59b31261896" providerId="ADAL" clId="{C7FA82FC-EBBB-4089-9713-4914E052943B}" dt="2024-04-15T03:25:20.728" v="11" actId="47"/>
        <pc:sldMkLst>
          <pc:docMk/>
          <pc:sldMk cId="4015703623" sldId="1794"/>
        </pc:sldMkLst>
      </pc:sldChg>
      <pc:sldChg chg="del">
        <pc:chgData name="Jenkins NS" userId="8bdba4d2-1367-40cf-ad35-f59b31261896" providerId="ADAL" clId="{C7FA82FC-EBBB-4089-9713-4914E052943B}" dt="2024-04-15T03:25:20.728" v="11" actId="47"/>
        <pc:sldMkLst>
          <pc:docMk/>
          <pc:sldMk cId="1344041015" sldId="1795"/>
        </pc:sldMkLst>
      </pc:sldChg>
      <pc:sldChg chg="del">
        <pc:chgData name="Jenkins NS" userId="8bdba4d2-1367-40cf-ad35-f59b31261896" providerId="ADAL" clId="{C7FA82FC-EBBB-4089-9713-4914E052943B}" dt="2024-04-15T03:25:20.728" v="11" actId="47"/>
        <pc:sldMkLst>
          <pc:docMk/>
          <pc:sldMk cId="328294043" sldId="1796"/>
        </pc:sldMkLst>
      </pc:sldChg>
      <pc:sldChg chg="delSp modSp mod">
        <pc:chgData name="Jenkins NS" userId="8bdba4d2-1367-40cf-ad35-f59b31261896" providerId="ADAL" clId="{C7FA82FC-EBBB-4089-9713-4914E052943B}" dt="2024-04-15T03:25:46.039" v="45" actId="478"/>
        <pc:sldMkLst>
          <pc:docMk/>
          <pc:sldMk cId="2140756581" sldId="1798"/>
        </pc:sldMkLst>
        <pc:spChg chg="mod">
          <ac:chgData name="Jenkins NS" userId="8bdba4d2-1367-40cf-ad35-f59b31261896" providerId="ADAL" clId="{C7FA82FC-EBBB-4089-9713-4914E052943B}" dt="2024-04-15T03:25:39.381" v="43" actId="20577"/>
          <ac:spMkLst>
            <pc:docMk/>
            <pc:sldMk cId="2140756581" sldId="1798"/>
            <ac:spMk id="2" creationId="{AEDC7849-7A1D-9C20-074C-419D14118140}"/>
          </ac:spMkLst>
        </pc:spChg>
        <pc:spChg chg="mod">
          <ac:chgData name="Jenkins NS" userId="8bdba4d2-1367-40cf-ad35-f59b31261896" providerId="ADAL" clId="{C7FA82FC-EBBB-4089-9713-4914E052943B}" dt="2024-04-15T03:25:41.847" v="44" actId="20577"/>
          <ac:spMkLst>
            <pc:docMk/>
            <pc:sldMk cId="2140756581" sldId="1798"/>
            <ac:spMk id="3" creationId="{3828F68D-4FD1-A003-F95E-4CDB82694C0D}"/>
          </ac:spMkLst>
        </pc:spChg>
        <pc:spChg chg="del">
          <ac:chgData name="Jenkins NS" userId="8bdba4d2-1367-40cf-ad35-f59b31261896" providerId="ADAL" clId="{C7FA82FC-EBBB-4089-9713-4914E052943B}" dt="2024-04-15T03:25:46.039" v="45" actId="478"/>
          <ac:spMkLst>
            <pc:docMk/>
            <pc:sldMk cId="2140756581" sldId="1798"/>
            <ac:spMk id="5" creationId="{4B6DE131-EC99-49D6-CA1F-3DFCFC539E3D}"/>
          </ac:spMkLst>
        </pc:spChg>
        <pc:spChg chg="del">
          <ac:chgData name="Jenkins NS" userId="8bdba4d2-1367-40cf-ad35-f59b31261896" providerId="ADAL" clId="{C7FA82FC-EBBB-4089-9713-4914E052943B}" dt="2024-04-15T03:25:46.039" v="45" actId="478"/>
          <ac:spMkLst>
            <pc:docMk/>
            <pc:sldMk cId="2140756581" sldId="1798"/>
            <ac:spMk id="7" creationId="{B336CBFD-D151-603E-07ED-9473F1247670}"/>
          </ac:spMkLst>
        </pc:spChg>
        <pc:spChg chg="del">
          <ac:chgData name="Jenkins NS" userId="8bdba4d2-1367-40cf-ad35-f59b31261896" providerId="ADAL" clId="{C7FA82FC-EBBB-4089-9713-4914E052943B}" dt="2024-04-15T03:25:46.039" v="45" actId="478"/>
          <ac:spMkLst>
            <pc:docMk/>
            <pc:sldMk cId="2140756581" sldId="1798"/>
            <ac:spMk id="9" creationId="{0E2629A2-4FB2-9DA0-30A7-9D5F1A674927}"/>
          </ac:spMkLst>
        </pc:spChg>
        <pc:spChg chg="del">
          <ac:chgData name="Jenkins NS" userId="8bdba4d2-1367-40cf-ad35-f59b31261896" providerId="ADAL" clId="{C7FA82FC-EBBB-4089-9713-4914E052943B}" dt="2024-04-15T03:25:46.039" v="45" actId="478"/>
          <ac:spMkLst>
            <pc:docMk/>
            <pc:sldMk cId="2140756581" sldId="1798"/>
            <ac:spMk id="11" creationId="{29D9F92D-B9E6-BDC7-A19A-835726298A79}"/>
          </ac:spMkLst>
        </pc:spChg>
      </pc:sldChg>
      <pc:sldChg chg="modSp new mod">
        <pc:chgData name="Jenkins NS" userId="8bdba4d2-1367-40cf-ad35-f59b31261896" providerId="ADAL" clId="{C7FA82FC-EBBB-4089-9713-4914E052943B}" dt="2024-04-15T03:25:57.214" v="64" actId="20577"/>
        <pc:sldMkLst>
          <pc:docMk/>
          <pc:sldMk cId="4279919063" sldId="1799"/>
        </pc:sldMkLst>
        <pc:spChg chg="mod">
          <ac:chgData name="Jenkins NS" userId="8bdba4d2-1367-40cf-ad35-f59b31261896" providerId="ADAL" clId="{C7FA82FC-EBBB-4089-9713-4914E052943B}" dt="2024-04-15T03:25:57.214" v="64" actId="20577"/>
          <ac:spMkLst>
            <pc:docMk/>
            <pc:sldMk cId="4279919063" sldId="1799"/>
            <ac:spMk id="2" creationId="{8EB6798D-C107-46A4-F690-5DC74008C2A1}"/>
          </ac:spMkLst>
        </pc:spChg>
      </pc:sldChg>
    </pc:docChg>
  </pc:docChgLst>
  <pc:docChgLst>
    <pc:chgData name="Jenkins NS" userId="8bdba4d2-1367-40cf-ad35-f59b31261896" providerId="ADAL" clId="{C95E9BD8-5401-4BF3-B1C8-A4AE89B3CF2C}"/>
    <pc:docChg chg="undo custSel addSld delSld modSld modMainMaster">
      <pc:chgData name="Jenkins NS" userId="8bdba4d2-1367-40cf-ad35-f59b31261896" providerId="ADAL" clId="{C95E9BD8-5401-4BF3-B1C8-A4AE89B3CF2C}" dt="2024-04-14T18:37:22.377" v="265" actId="6013"/>
      <pc:docMkLst>
        <pc:docMk/>
      </pc:docMkLst>
      <pc:sldChg chg="del">
        <pc:chgData name="Jenkins NS" userId="8bdba4d2-1367-40cf-ad35-f59b31261896" providerId="ADAL" clId="{C95E9BD8-5401-4BF3-B1C8-A4AE89B3CF2C}" dt="2024-04-12T09:56:38.514" v="15" actId="47"/>
        <pc:sldMkLst>
          <pc:docMk/>
          <pc:sldMk cId="1563233608" sldId="620"/>
        </pc:sldMkLst>
      </pc:sldChg>
      <pc:sldChg chg="del">
        <pc:chgData name="Jenkins NS" userId="8bdba4d2-1367-40cf-ad35-f59b31261896" providerId="ADAL" clId="{C95E9BD8-5401-4BF3-B1C8-A4AE89B3CF2C}" dt="2024-04-12T09:56:38.514" v="15" actId="47"/>
        <pc:sldMkLst>
          <pc:docMk/>
          <pc:sldMk cId="3527596074" sldId="621"/>
        </pc:sldMkLst>
      </pc:sldChg>
      <pc:sldChg chg="modSp mod">
        <pc:chgData name="Jenkins NS" userId="8bdba4d2-1367-40cf-ad35-f59b31261896" providerId="ADAL" clId="{C95E9BD8-5401-4BF3-B1C8-A4AE89B3CF2C}" dt="2024-04-12T09:58:44.217" v="25" actId="404"/>
        <pc:sldMkLst>
          <pc:docMk/>
          <pc:sldMk cId="2207846016" sldId="1721"/>
        </pc:sldMkLst>
        <pc:spChg chg="mod">
          <ac:chgData name="Jenkins NS" userId="8bdba4d2-1367-40cf-ad35-f59b31261896" providerId="ADAL" clId="{C95E9BD8-5401-4BF3-B1C8-A4AE89B3CF2C}" dt="2024-04-12T09:58:44.217" v="25" actId="404"/>
          <ac:spMkLst>
            <pc:docMk/>
            <pc:sldMk cId="2207846016" sldId="1721"/>
            <ac:spMk id="2" creationId="{14E9BD13-1407-45B7-B725-D41AAC05BF6D}"/>
          </ac:spMkLst>
        </pc:spChg>
      </pc:sldChg>
      <pc:sldChg chg="modSp mod">
        <pc:chgData name="Jenkins NS" userId="8bdba4d2-1367-40cf-ad35-f59b31261896" providerId="ADAL" clId="{C95E9BD8-5401-4BF3-B1C8-A4AE89B3CF2C}" dt="2024-04-14T18:32:55.602" v="255" actId="122"/>
        <pc:sldMkLst>
          <pc:docMk/>
          <pc:sldMk cId="1359081573" sldId="1758"/>
        </pc:sldMkLst>
        <pc:spChg chg="mod">
          <ac:chgData name="Jenkins NS" userId="8bdba4d2-1367-40cf-ad35-f59b31261896" providerId="ADAL" clId="{C95E9BD8-5401-4BF3-B1C8-A4AE89B3CF2C}" dt="2024-04-14T18:32:55.602" v="255" actId="122"/>
          <ac:spMkLst>
            <pc:docMk/>
            <pc:sldMk cId="1359081573" sldId="1758"/>
            <ac:spMk id="17" creationId="{A0771197-DA73-4FF4-A8C4-A27AFF944F66}"/>
          </ac:spMkLst>
        </pc:spChg>
      </pc:sldChg>
      <pc:sldChg chg="modSp del mod">
        <pc:chgData name="Jenkins NS" userId="8bdba4d2-1367-40cf-ad35-f59b31261896" providerId="ADAL" clId="{C95E9BD8-5401-4BF3-B1C8-A4AE89B3CF2C}" dt="2024-04-12T09:58:30.987" v="22" actId="47"/>
        <pc:sldMkLst>
          <pc:docMk/>
          <pc:sldMk cId="4244671936" sldId="1778"/>
        </pc:sldMkLst>
        <pc:spChg chg="mod">
          <ac:chgData name="Jenkins NS" userId="8bdba4d2-1367-40cf-ad35-f59b31261896" providerId="ADAL" clId="{C95E9BD8-5401-4BF3-B1C8-A4AE89B3CF2C}" dt="2024-04-12T09:58:26.206" v="21" actId="6549"/>
          <ac:spMkLst>
            <pc:docMk/>
            <pc:sldMk cId="4244671936" sldId="1778"/>
            <ac:spMk id="57" creationId="{A4F5CAE8-F25A-4EE3-A12A-7304E957CCE1}"/>
          </ac:spMkLst>
        </pc:spChg>
      </pc:sldChg>
      <pc:sldChg chg="add del">
        <pc:chgData name="Jenkins NS" userId="8bdba4d2-1367-40cf-ad35-f59b31261896" providerId="ADAL" clId="{C95E9BD8-5401-4BF3-B1C8-A4AE89B3CF2C}" dt="2024-04-12T09:56:41.356" v="17" actId="47"/>
        <pc:sldMkLst>
          <pc:docMk/>
          <pc:sldMk cId="2592321789" sldId="1786"/>
        </pc:sldMkLst>
      </pc:sldChg>
      <pc:sldChg chg="del">
        <pc:chgData name="Jenkins NS" userId="8bdba4d2-1367-40cf-ad35-f59b31261896" providerId="ADAL" clId="{C95E9BD8-5401-4BF3-B1C8-A4AE89B3CF2C}" dt="2024-04-12T09:56:38.514" v="15" actId="47"/>
        <pc:sldMkLst>
          <pc:docMk/>
          <pc:sldMk cId="1070779738" sldId="1787"/>
        </pc:sldMkLst>
      </pc:sldChg>
      <pc:sldChg chg="addSp delSp modSp new mod modClrScheme chgLayout">
        <pc:chgData name="Jenkins NS" userId="8bdba4d2-1367-40cf-ad35-f59b31261896" providerId="ADAL" clId="{C95E9BD8-5401-4BF3-B1C8-A4AE89B3CF2C}" dt="2024-04-14T18:20:14.841" v="181" actId="20577"/>
        <pc:sldMkLst>
          <pc:docMk/>
          <pc:sldMk cId="1502623397" sldId="1787"/>
        </pc:sldMkLst>
        <pc:spChg chg="del mod ord">
          <ac:chgData name="Jenkins NS" userId="8bdba4d2-1367-40cf-ad35-f59b31261896" providerId="ADAL" clId="{C95E9BD8-5401-4BF3-B1C8-A4AE89B3CF2C}" dt="2024-04-14T18:04:31.996" v="27" actId="700"/>
          <ac:spMkLst>
            <pc:docMk/>
            <pc:sldMk cId="1502623397" sldId="1787"/>
            <ac:spMk id="2" creationId="{4F64C92C-875D-E8D9-D404-8F44783B4D46}"/>
          </ac:spMkLst>
        </pc:spChg>
        <pc:spChg chg="del">
          <ac:chgData name="Jenkins NS" userId="8bdba4d2-1367-40cf-ad35-f59b31261896" providerId="ADAL" clId="{C95E9BD8-5401-4BF3-B1C8-A4AE89B3CF2C}" dt="2024-04-14T18:04:31.996" v="27" actId="700"/>
          <ac:spMkLst>
            <pc:docMk/>
            <pc:sldMk cId="1502623397" sldId="1787"/>
            <ac:spMk id="3" creationId="{F8BD0FE1-F4F3-DAE5-68FC-A19FD6588EBE}"/>
          </ac:spMkLst>
        </pc:spChg>
        <pc:spChg chg="add del mod ord">
          <ac:chgData name="Jenkins NS" userId="8bdba4d2-1367-40cf-ad35-f59b31261896" providerId="ADAL" clId="{C95E9BD8-5401-4BF3-B1C8-A4AE89B3CF2C}" dt="2024-04-14T18:04:38.402" v="28" actId="700"/>
          <ac:spMkLst>
            <pc:docMk/>
            <pc:sldMk cId="1502623397" sldId="1787"/>
            <ac:spMk id="4" creationId="{8A938F12-BD12-EF45-EDB1-6C30A9B156EF}"/>
          </ac:spMkLst>
        </pc:spChg>
        <pc:spChg chg="add del mod ord">
          <ac:chgData name="Jenkins NS" userId="8bdba4d2-1367-40cf-ad35-f59b31261896" providerId="ADAL" clId="{C95E9BD8-5401-4BF3-B1C8-A4AE89B3CF2C}" dt="2024-04-14T18:04:38.402" v="28" actId="700"/>
          <ac:spMkLst>
            <pc:docMk/>
            <pc:sldMk cId="1502623397" sldId="1787"/>
            <ac:spMk id="5" creationId="{0E4215C3-F5B2-17DF-72A2-D0D52A059194}"/>
          </ac:spMkLst>
        </pc:spChg>
        <pc:spChg chg="add del mod ord">
          <ac:chgData name="Jenkins NS" userId="8bdba4d2-1367-40cf-ad35-f59b31261896" providerId="ADAL" clId="{C95E9BD8-5401-4BF3-B1C8-A4AE89B3CF2C}" dt="2024-04-14T18:04:38.402" v="28" actId="700"/>
          <ac:spMkLst>
            <pc:docMk/>
            <pc:sldMk cId="1502623397" sldId="1787"/>
            <ac:spMk id="6" creationId="{66A7122F-333E-8D6A-AE39-B60015A1C057}"/>
          </ac:spMkLst>
        </pc:spChg>
        <pc:spChg chg="add del mod ord">
          <ac:chgData name="Jenkins NS" userId="8bdba4d2-1367-40cf-ad35-f59b31261896" providerId="ADAL" clId="{C95E9BD8-5401-4BF3-B1C8-A4AE89B3CF2C}" dt="2024-04-14T18:04:38.402" v="28" actId="700"/>
          <ac:spMkLst>
            <pc:docMk/>
            <pc:sldMk cId="1502623397" sldId="1787"/>
            <ac:spMk id="7" creationId="{31BF56E6-176F-4971-F4DB-D8E4BFBEED6D}"/>
          </ac:spMkLst>
        </pc:spChg>
        <pc:spChg chg="add del mod ord">
          <ac:chgData name="Jenkins NS" userId="8bdba4d2-1367-40cf-ad35-f59b31261896" providerId="ADAL" clId="{C95E9BD8-5401-4BF3-B1C8-A4AE89B3CF2C}" dt="2024-04-14T18:04:38.402" v="28" actId="700"/>
          <ac:spMkLst>
            <pc:docMk/>
            <pc:sldMk cId="1502623397" sldId="1787"/>
            <ac:spMk id="8" creationId="{316D8776-8784-CCA9-BEA7-DEC060D75CB5}"/>
          </ac:spMkLst>
        </pc:spChg>
        <pc:spChg chg="add del mod ord">
          <ac:chgData name="Jenkins NS" userId="8bdba4d2-1367-40cf-ad35-f59b31261896" providerId="ADAL" clId="{C95E9BD8-5401-4BF3-B1C8-A4AE89B3CF2C}" dt="2024-04-14T18:04:38.402" v="28" actId="700"/>
          <ac:spMkLst>
            <pc:docMk/>
            <pc:sldMk cId="1502623397" sldId="1787"/>
            <ac:spMk id="9" creationId="{E56E0A24-E04D-8496-41A0-9B45626BCD06}"/>
          </ac:spMkLst>
        </pc:spChg>
        <pc:spChg chg="add del mod ord">
          <ac:chgData name="Jenkins NS" userId="8bdba4d2-1367-40cf-ad35-f59b31261896" providerId="ADAL" clId="{C95E9BD8-5401-4BF3-B1C8-A4AE89B3CF2C}" dt="2024-04-14T18:04:38.402" v="28" actId="700"/>
          <ac:spMkLst>
            <pc:docMk/>
            <pc:sldMk cId="1502623397" sldId="1787"/>
            <ac:spMk id="10" creationId="{5FB499AD-211C-1B99-9F62-48D5D03478DB}"/>
          </ac:spMkLst>
        </pc:spChg>
        <pc:spChg chg="add del mod ord">
          <ac:chgData name="Jenkins NS" userId="8bdba4d2-1367-40cf-ad35-f59b31261896" providerId="ADAL" clId="{C95E9BD8-5401-4BF3-B1C8-A4AE89B3CF2C}" dt="2024-04-14T18:05:00.892" v="29" actId="700"/>
          <ac:spMkLst>
            <pc:docMk/>
            <pc:sldMk cId="1502623397" sldId="1787"/>
            <ac:spMk id="11" creationId="{143F91EE-C373-6F02-7CC7-38D0A2770158}"/>
          </ac:spMkLst>
        </pc:spChg>
        <pc:spChg chg="add del mod ord">
          <ac:chgData name="Jenkins NS" userId="8bdba4d2-1367-40cf-ad35-f59b31261896" providerId="ADAL" clId="{C95E9BD8-5401-4BF3-B1C8-A4AE89B3CF2C}" dt="2024-04-14T18:05:00.892" v="29" actId="700"/>
          <ac:spMkLst>
            <pc:docMk/>
            <pc:sldMk cId="1502623397" sldId="1787"/>
            <ac:spMk id="12" creationId="{BB90752A-F71C-A137-8971-A295ED43D72C}"/>
          </ac:spMkLst>
        </pc:spChg>
        <pc:spChg chg="add del mod ord">
          <ac:chgData name="Jenkins NS" userId="8bdba4d2-1367-40cf-ad35-f59b31261896" providerId="ADAL" clId="{C95E9BD8-5401-4BF3-B1C8-A4AE89B3CF2C}" dt="2024-04-14T18:05:00.892" v="29" actId="700"/>
          <ac:spMkLst>
            <pc:docMk/>
            <pc:sldMk cId="1502623397" sldId="1787"/>
            <ac:spMk id="13" creationId="{AD8225EA-9B99-D7D1-7753-5A23BA9DF7E9}"/>
          </ac:spMkLst>
        </pc:spChg>
        <pc:spChg chg="add del mod ord">
          <ac:chgData name="Jenkins NS" userId="8bdba4d2-1367-40cf-ad35-f59b31261896" providerId="ADAL" clId="{C95E9BD8-5401-4BF3-B1C8-A4AE89B3CF2C}" dt="2024-04-14T18:05:00.892" v="29" actId="700"/>
          <ac:spMkLst>
            <pc:docMk/>
            <pc:sldMk cId="1502623397" sldId="1787"/>
            <ac:spMk id="14" creationId="{F3F848AE-11DE-F649-6F99-CB024921D570}"/>
          </ac:spMkLst>
        </pc:spChg>
        <pc:spChg chg="add del mod ord">
          <ac:chgData name="Jenkins NS" userId="8bdba4d2-1367-40cf-ad35-f59b31261896" providerId="ADAL" clId="{C95E9BD8-5401-4BF3-B1C8-A4AE89B3CF2C}" dt="2024-04-14T18:05:00.892" v="29" actId="700"/>
          <ac:spMkLst>
            <pc:docMk/>
            <pc:sldMk cId="1502623397" sldId="1787"/>
            <ac:spMk id="15" creationId="{FDFB819D-EB98-41E6-221B-11D31F7C9D77}"/>
          </ac:spMkLst>
        </pc:spChg>
        <pc:spChg chg="add del mod ord">
          <ac:chgData name="Jenkins NS" userId="8bdba4d2-1367-40cf-ad35-f59b31261896" providerId="ADAL" clId="{C95E9BD8-5401-4BF3-B1C8-A4AE89B3CF2C}" dt="2024-04-14T18:05:48.678" v="30" actId="700"/>
          <ac:spMkLst>
            <pc:docMk/>
            <pc:sldMk cId="1502623397" sldId="1787"/>
            <ac:spMk id="16" creationId="{68DEC846-9F8F-C1AF-105A-0F1BAFC7B6DE}"/>
          </ac:spMkLst>
        </pc:spChg>
        <pc:spChg chg="add del mod ord">
          <ac:chgData name="Jenkins NS" userId="8bdba4d2-1367-40cf-ad35-f59b31261896" providerId="ADAL" clId="{C95E9BD8-5401-4BF3-B1C8-A4AE89B3CF2C}" dt="2024-04-14T18:05:48.678" v="30" actId="700"/>
          <ac:spMkLst>
            <pc:docMk/>
            <pc:sldMk cId="1502623397" sldId="1787"/>
            <ac:spMk id="17" creationId="{A84A7928-C5BE-7BEB-F37A-1338083BE5D7}"/>
          </ac:spMkLst>
        </pc:spChg>
        <pc:spChg chg="add del mod ord">
          <ac:chgData name="Jenkins NS" userId="8bdba4d2-1367-40cf-ad35-f59b31261896" providerId="ADAL" clId="{C95E9BD8-5401-4BF3-B1C8-A4AE89B3CF2C}" dt="2024-04-14T18:05:48.678" v="30" actId="700"/>
          <ac:spMkLst>
            <pc:docMk/>
            <pc:sldMk cId="1502623397" sldId="1787"/>
            <ac:spMk id="18" creationId="{4546CE43-E555-2884-3A72-88B9C8170F15}"/>
          </ac:spMkLst>
        </pc:spChg>
        <pc:spChg chg="add del mod ord">
          <ac:chgData name="Jenkins NS" userId="8bdba4d2-1367-40cf-ad35-f59b31261896" providerId="ADAL" clId="{C95E9BD8-5401-4BF3-B1C8-A4AE89B3CF2C}" dt="2024-04-14T18:05:48.678" v="30" actId="700"/>
          <ac:spMkLst>
            <pc:docMk/>
            <pc:sldMk cId="1502623397" sldId="1787"/>
            <ac:spMk id="19" creationId="{EB4B768D-5C57-356B-3526-CC20833E4257}"/>
          </ac:spMkLst>
        </pc:spChg>
        <pc:spChg chg="add del mod ord">
          <ac:chgData name="Jenkins NS" userId="8bdba4d2-1367-40cf-ad35-f59b31261896" providerId="ADAL" clId="{C95E9BD8-5401-4BF3-B1C8-A4AE89B3CF2C}" dt="2024-04-14T18:05:48.678" v="30" actId="700"/>
          <ac:spMkLst>
            <pc:docMk/>
            <pc:sldMk cId="1502623397" sldId="1787"/>
            <ac:spMk id="20" creationId="{7D483CBD-BEFB-E452-6395-D0816F366232}"/>
          </ac:spMkLst>
        </pc:spChg>
        <pc:spChg chg="add mod ord">
          <ac:chgData name="Jenkins NS" userId="8bdba4d2-1367-40cf-ad35-f59b31261896" providerId="ADAL" clId="{C95E9BD8-5401-4BF3-B1C8-A4AE89B3CF2C}" dt="2024-04-14T18:05:55.219" v="38" actId="20577"/>
          <ac:spMkLst>
            <pc:docMk/>
            <pc:sldMk cId="1502623397" sldId="1787"/>
            <ac:spMk id="21" creationId="{F0A56F51-4A3E-CFFD-1B72-BBAEC6DBC445}"/>
          </ac:spMkLst>
        </pc:spChg>
        <pc:spChg chg="add mod ord">
          <ac:chgData name="Jenkins NS" userId="8bdba4d2-1367-40cf-ad35-f59b31261896" providerId="ADAL" clId="{C95E9BD8-5401-4BF3-B1C8-A4AE89B3CF2C}" dt="2024-04-14T18:20:14.841" v="181" actId="20577"/>
          <ac:spMkLst>
            <pc:docMk/>
            <pc:sldMk cId="1502623397" sldId="1787"/>
            <ac:spMk id="22" creationId="{D88E0093-70AB-B213-4139-79A142731C8D}"/>
          </ac:spMkLst>
        </pc:spChg>
        <pc:spChg chg="add del mod ord">
          <ac:chgData name="Jenkins NS" userId="8bdba4d2-1367-40cf-ad35-f59b31261896" providerId="ADAL" clId="{C95E9BD8-5401-4BF3-B1C8-A4AE89B3CF2C}" dt="2024-04-14T18:05:58.138" v="39" actId="478"/>
          <ac:spMkLst>
            <pc:docMk/>
            <pc:sldMk cId="1502623397" sldId="1787"/>
            <ac:spMk id="23" creationId="{CDF1E305-917E-ED11-6198-11D576180979}"/>
          </ac:spMkLst>
        </pc:spChg>
        <pc:spChg chg="add del mod ord">
          <ac:chgData name="Jenkins NS" userId="8bdba4d2-1367-40cf-ad35-f59b31261896" providerId="ADAL" clId="{C95E9BD8-5401-4BF3-B1C8-A4AE89B3CF2C}" dt="2024-04-14T18:05:59.351" v="40" actId="478"/>
          <ac:spMkLst>
            <pc:docMk/>
            <pc:sldMk cId="1502623397" sldId="1787"/>
            <ac:spMk id="24" creationId="{EA3B233D-66EF-9FB1-5340-4663309BAAA8}"/>
          </ac:spMkLst>
        </pc:spChg>
        <pc:spChg chg="add del mod">
          <ac:chgData name="Jenkins NS" userId="8bdba4d2-1367-40cf-ad35-f59b31261896" providerId="ADAL" clId="{C95E9BD8-5401-4BF3-B1C8-A4AE89B3CF2C}" dt="2024-04-14T18:09:10.729" v="88" actId="478"/>
          <ac:spMkLst>
            <pc:docMk/>
            <pc:sldMk cId="1502623397" sldId="1787"/>
            <ac:spMk id="25" creationId="{D28674C0-7ABE-5487-80F4-76B561278DAE}"/>
          </ac:spMkLst>
        </pc:spChg>
        <pc:spChg chg="add mod">
          <ac:chgData name="Jenkins NS" userId="8bdba4d2-1367-40cf-ad35-f59b31261896" providerId="ADAL" clId="{C95E9BD8-5401-4BF3-B1C8-A4AE89B3CF2C}" dt="2024-04-14T18:09:52.905" v="99" actId="207"/>
          <ac:spMkLst>
            <pc:docMk/>
            <pc:sldMk cId="1502623397" sldId="1787"/>
            <ac:spMk id="26" creationId="{A5B17090-EB99-7A66-535F-C01C424C78E9}"/>
          </ac:spMkLst>
        </pc:spChg>
      </pc:sldChg>
      <pc:sldChg chg="addSp delSp modSp new mod modClrScheme chgLayout modNotesTx">
        <pc:chgData name="Jenkins NS" userId="8bdba4d2-1367-40cf-ad35-f59b31261896" providerId="ADAL" clId="{C95E9BD8-5401-4BF3-B1C8-A4AE89B3CF2C}" dt="2024-04-14T18:12:18.119" v="123" actId="15"/>
        <pc:sldMkLst>
          <pc:docMk/>
          <pc:sldMk cId="902426433" sldId="1788"/>
        </pc:sldMkLst>
        <pc:spChg chg="del mod ord">
          <ac:chgData name="Jenkins NS" userId="8bdba4d2-1367-40cf-ad35-f59b31261896" providerId="ADAL" clId="{C95E9BD8-5401-4BF3-B1C8-A4AE89B3CF2C}" dt="2024-04-14T18:10:32.479" v="102" actId="700"/>
          <ac:spMkLst>
            <pc:docMk/>
            <pc:sldMk cId="902426433" sldId="1788"/>
            <ac:spMk id="2" creationId="{5EFB16D7-3A7A-01E1-FFDA-169DF3EC09D8}"/>
          </ac:spMkLst>
        </pc:spChg>
        <pc:spChg chg="del mod ord">
          <ac:chgData name="Jenkins NS" userId="8bdba4d2-1367-40cf-ad35-f59b31261896" providerId="ADAL" clId="{C95E9BD8-5401-4BF3-B1C8-A4AE89B3CF2C}" dt="2024-04-14T18:10:32.479" v="102" actId="700"/>
          <ac:spMkLst>
            <pc:docMk/>
            <pc:sldMk cId="902426433" sldId="1788"/>
            <ac:spMk id="3" creationId="{E54A0209-D6FB-2BD0-AEBA-5B1644F5ACDF}"/>
          </ac:spMkLst>
        </pc:spChg>
        <pc:spChg chg="del">
          <ac:chgData name="Jenkins NS" userId="8bdba4d2-1367-40cf-ad35-f59b31261896" providerId="ADAL" clId="{C95E9BD8-5401-4BF3-B1C8-A4AE89B3CF2C}" dt="2024-04-14T18:10:32.479" v="102" actId="700"/>
          <ac:spMkLst>
            <pc:docMk/>
            <pc:sldMk cId="902426433" sldId="1788"/>
            <ac:spMk id="4" creationId="{BAA53FE2-CC84-00A1-CF3F-437DB98DCAFB}"/>
          </ac:spMkLst>
        </pc:spChg>
        <pc:spChg chg="del">
          <ac:chgData name="Jenkins NS" userId="8bdba4d2-1367-40cf-ad35-f59b31261896" providerId="ADAL" clId="{C95E9BD8-5401-4BF3-B1C8-A4AE89B3CF2C}" dt="2024-04-14T18:10:32.479" v="102" actId="700"/>
          <ac:spMkLst>
            <pc:docMk/>
            <pc:sldMk cId="902426433" sldId="1788"/>
            <ac:spMk id="5" creationId="{D5A1A6FD-0F7A-18BE-7177-28C33830B23E}"/>
          </ac:spMkLst>
        </pc:spChg>
        <pc:spChg chg="add mod ord">
          <ac:chgData name="Jenkins NS" userId="8bdba4d2-1367-40cf-ad35-f59b31261896" providerId="ADAL" clId="{C95E9BD8-5401-4BF3-B1C8-A4AE89B3CF2C}" dt="2024-04-14T18:10:51.241" v="109" actId="20577"/>
          <ac:spMkLst>
            <pc:docMk/>
            <pc:sldMk cId="902426433" sldId="1788"/>
            <ac:spMk id="6" creationId="{473190F8-6BF5-2CF1-46F8-A5FBAC5A1D03}"/>
          </ac:spMkLst>
        </pc:spChg>
        <pc:spChg chg="add mod ord">
          <ac:chgData name="Jenkins NS" userId="8bdba4d2-1367-40cf-ad35-f59b31261896" providerId="ADAL" clId="{C95E9BD8-5401-4BF3-B1C8-A4AE89B3CF2C}" dt="2024-04-14T18:12:18.119" v="123" actId="15"/>
          <ac:spMkLst>
            <pc:docMk/>
            <pc:sldMk cId="902426433" sldId="1788"/>
            <ac:spMk id="7" creationId="{E2FB1DD3-A8D6-2C57-8CC4-288F11AD97A9}"/>
          </ac:spMkLst>
        </pc:spChg>
      </pc:sldChg>
      <pc:sldChg chg="modSp add del mod modClrScheme chgLayout">
        <pc:chgData name="Jenkins NS" userId="8bdba4d2-1367-40cf-ad35-f59b31261896" providerId="ADAL" clId="{C95E9BD8-5401-4BF3-B1C8-A4AE89B3CF2C}" dt="2024-04-14T18:10:01.637" v="100" actId="2696"/>
        <pc:sldMkLst>
          <pc:docMk/>
          <pc:sldMk cId="1333465473" sldId="1788"/>
        </pc:sldMkLst>
        <pc:spChg chg="mod ord">
          <ac:chgData name="Jenkins NS" userId="8bdba4d2-1367-40cf-ad35-f59b31261896" providerId="ADAL" clId="{C95E9BD8-5401-4BF3-B1C8-A4AE89B3CF2C}" dt="2024-04-14T18:09:26.145" v="91" actId="14100"/>
          <ac:spMkLst>
            <pc:docMk/>
            <pc:sldMk cId="1333465473" sldId="1788"/>
            <ac:spMk id="21" creationId="{F0A56F51-4A3E-CFFD-1B72-BBAEC6DBC445}"/>
          </ac:spMkLst>
        </pc:spChg>
        <pc:spChg chg="mod ord">
          <ac:chgData name="Jenkins NS" userId="8bdba4d2-1367-40cf-ad35-f59b31261896" providerId="ADAL" clId="{C95E9BD8-5401-4BF3-B1C8-A4AE89B3CF2C}" dt="2024-04-14T18:08:53.567" v="82" actId="700"/>
          <ac:spMkLst>
            <pc:docMk/>
            <pc:sldMk cId="1333465473" sldId="1788"/>
            <ac:spMk id="22" creationId="{D88E0093-70AB-B213-4139-79A142731C8D}"/>
          </ac:spMkLst>
        </pc:spChg>
      </pc:sldChg>
      <pc:sldChg chg="del">
        <pc:chgData name="Jenkins NS" userId="8bdba4d2-1367-40cf-ad35-f59b31261896" providerId="ADAL" clId="{C95E9BD8-5401-4BF3-B1C8-A4AE89B3CF2C}" dt="2024-04-12T09:56:38.514" v="15" actId="47"/>
        <pc:sldMkLst>
          <pc:docMk/>
          <pc:sldMk cId="3053948728" sldId="1788"/>
        </pc:sldMkLst>
      </pc:sldChg>
      <pc:sldChg chg="modSp add mod">
        <pc:chgData name="Jenkins NS" userId="8bdba4d2-1367-40cf-ad35-f59b31261896" providerId="ADAL" clId="{C95E9BD8-5401-4BF3-B1C8-A4AE89B3CF2C}" dt="2024-04-14T18:14:30.427" v="129" actId="20577"/>
        <pc:sldMkLst>
          <pc:docMk/>
          <pc:sldMk cId="296894057" sldId="1789"/>
        </pc:sldMkLst>
        <pc:spChg chg="mod">
          <ac:chgData name="Jenkins NS" userId="8bdba4d2-1367-40cf-ad35-f59b31261896" providerId="ADAL" clId="{C95E9BD8-5401-4BF3-B1C8-A4AE89B3CF2C}" dt="2024-04-14T18:13:15.881" v="126" actId="5793"/>
          <ac:spMkLst>
            <pc:docMk/>
            <pc:sldMk cId="296894057" sldId="1789"/>
            <ac:spMk id="6" creationId="{473190F8-6BF5-2CF1-46F8-A5FBAC5A1D03}"/>
          </ac:spMkLst>
        </pc:spChg>
        <pc:spChg chg="mod">
          <ac:chgData name="Jenkins NS" userId="8bdba4d2-1367-40cf-ad35-f59b31261896" providerId="ADAL" clId="{C95E9BD8-5401-4BF3-B1C8-A4AE89B3CF2C}" dt="2024-04-14T18:14:30.427" v="129" actId="20577"/>
          <ac:spMkLst>
            <pc:docMk/>
            <pc:sldMk cId="296894057" sldId="1789"/>
            <ac:spMk id="7" creationId="{E2FB1DD3-A8D6-2C57-8CC4-288F11AD97A9}"/>
          </ac:spMkLst>
        </pc:spChg>
      </pc:sldChg>
      <pc:sldChg chg="del">
        <pc:chgData name="Jenkins NS" userId="8bdba4d2-1367-40cf-ad35-f59b31261896" providerId="ADAL" clId="{C95E9BD8-5401-4BF3-B1C8-A4AE89B3CF2C}" dt="2024-04-12T09:56:38.514" v="15" actId="47"/>
        <pc:sldMkLst>
          <pc:docMk/>
          <pc:sldMk cId="540229156" sldId="1789"/>
        </pc:sldMkLst>
      </pc:sldChg>
      <pc:sldChg chg="addSp delSp modSp new mod">
        <pc:chgData name="Jenkins NS" userId="8bdba4d2-1367-40cf-ad35-f59b31261896" providerId="ADAL" clId="{C95E9BD8-5401-4BF3-B1C8-A4AE89B3CF2C}" dt="2024-04-14T18:18:57.603" v="172" actId="14734"/>
        <pc:sldMkLst>
          <pc:docMk/>
          <pc:sldMk cId="124852993" sldId="1790"/>
        </pc:sldMkLst>
        <pc:spChg chg="mod">
          <ac:chgData name="Jenkins NS" userId="8bdba4d2-1367-40cf-ad35-f59b31261896" providerId="ADAL" clId="{C95E9BD8-5401-4BF3-B1C8-A4AE89B3CF2C}" dt="2024-04-14T18:18:17.635" v="165" actId="1076"/>
          <ac:spMkLst>
            <pc:docMk/>
            <pc:sldMk cId="124852993" sldId="1790"/>
            <ac:spMk id="2" creationId="{75E043E8-4AA9-5326-8F09-23B78EBB2DF6}"/>
          </ac:spMkLst>
        </pc:spChg>
        <pc:spChg chg="add del">
          <ac:chgData name="Jenkins NS" userId="8bdba4d2-1367-40cf-ad35-f59b31261896" providerId="ADAL" clId="{C95E9BD8-5401-4BF3-B1C8-A4AE89B3CF2C}" dt="2024-04-14T18:15:43" v="140" actId="478"/>
          <ac:spMkLst>
            <pc:docMk/>
            <pc:sldMk cId="124852993" sldId="1790"/>
            <ac:spMk id="3" creationId="{F5FE2F49-01CB-D60E-DB9B-E642F87706BB}"/>
          </ac:spMkLst>
        </pc:spChg>
        <pc:spChg chg="add mod">
          <ac:chgData name="Jenkins NS" userId="8bdba4d2-1367-40cf-ad35-f59b31261896" providerId="ADAL" clId="{C95E9BD8-5401-4BF3-B1C8-A4AE89B3CF2C}" dt="2024-04-14T18:15:11.760" v="138"/>
          <ac:spMkLst>
            <pc:docMk/>
            <pc:sldMk cId="124852993" sldId="1790"/>
            <ac:spMk id="5" creationId="{9E1ADD27-B2A3-477A-AFA2-7BE378B5509B}"/>
          </ac:spMkLst>
        </pc:spChg>
        <pc:spChg chg="add mod">
          <ac:chgData name="Jenkins NS" userId="8bdba4d2-1367-40cf-ad35-f59b31261896" providerId="ADAL" clId="{C95E9BD8-5401-4BF3-B1C8-A4AE89B3CF2C}" dt="2024-04-14T18:16:09.875" v="142"/>
          <ac:spMkLst>
            <pc:docMk/>
            <pc:sldMk cId="124852993" sldId="1790"/>
            <ac:spMk id="7" creationId="{FF427308-9508-4BA3-134D-D1BB7BF7D1F1}"/>
          </ac:spMkLst>
        </pc:spChg>
        <pc:graphicFrameChg chg="add mod">
          <ac:chgData name="Jenkins NS" userId="8bdba4d2-1367-40cf-ad35-f59b31261896" providerId="ADAL" clId="{C95E9BD8-5401-4BF3-B1C8-A4AE89B3CF2C}" dt="2024-04-14T18:15:10.974" v="137" actId="1076"/>
          <ac:graphicFrameMkLst>
            <pc:docMk/>
            <pc:sldMk cId="124852993" sldId="1790"/>
            <ac:graphicFrameMk id="4" creationId="{A33E122B-E7AE-87BF-79FC-7A6765CCBB84}"/>
          </ac:graphicFrameMkLst>
        </pc:graphicFrameChg>
        <pc:graphicFrameChg chg="add mod">
          <ac:chgData name="Jenkins NS" userId="8bdba4d2-1367-40cf-ad35-f59b31261896" providerId="ADAL" clId="{C95E9BD8-5401-4BF3-B1C8-A4AE89B3CF2C}" dt="2024-04-14T18:16:08.119" v="141"/>
          <ac:graphicFrameMkLst>
            <pc:docMk/>
            <pc:sldMk cId="124852993" sldId="1790"/>
            <ac:graphicFrameMk id="6" creationId="{9C9C1093-A4B3-F677-133F-A238504C7A93}"/>
          </ac:graphicFrameMkLst>
        </pc:graphicFrameChg>
        <pc:graphicFrameChg chg="add mod modGraphic">
          <ac:chgData name="Jenkins NS" userId="8bdba4d2-1367-40cf-ad35-f59b31261896" providerId="ADAL" clId="{C95E9BD8-5401-4BF3-B1C8-A4AE89B3CF2C}" dt="2024-04-14T18:18:57.603" v="172" actId="14734"/>
          <ac:graphicFrameMkLst>
            <pc:docMk/>
            <pc:sldMk cId="124852993" sldId="1790"/>
            <ac:graphicFrameMk id="8" creationId="{8C6A76DA-1476-1F6A-2AB4-EC721C3B117A}"/>
          </ac:graphicFrameMkLst>
        </pc:graphicFrameChg>
      </pc:sldChg>
      <pc:sldChg chg="del">
        <pc:chgData name="Jenkins NS" userId="8bdba4d2-1367-40cf-ad35-f59b31261896" providerId="ADAL" clId="{C95E9BD8-5401-4BF3-B1C8-A4AE89B3CF2C}" dt="2024-04-12T09:56:38.514" v="15" actId="47"/>
        <pc:sldMkLst>
          <pc:docMk/>
          <pc:sldMk cId="3392342335" sldId="1790"/>
        </pc:sldMkLst>
      </pc:sldChg>
      <pc:sldChg chg="addSp delSp modSp new mod">
        <pc:chgData name="Jenkins NS" userId="8bdba4d2-1367-40cf-ad35-f59b31261896" providerId="ADAL" clId="{C95E9BD8-5401-4BF3-B1C8-A4AE89B3CF2C}" dt="2024-04-14T18:28:36.321" v="225" actId="14100"/>
        <pc:sldMkLst>
          <pc:docMk/>
          <pc:sldMk cId="628925275" sldId="1791"/>
        </pc:sldMkLst>
        <pc:spChg chg="del mod">
          <ac:chgData name="Jenkins NS" userId="8bdba4d2-1367-40cf-ad35-f59b31261896" providerId="ADAL" clId="{C95E9BD8-5401-4BF3-B1C8-A4AE89B3CF2C}" dt="2024-04-14T18:27:33.904" v="215" actId="478"/>
          <ac:spMkLst>
            <pc:docMk/>
            <pc:sldMk cId="628925275" sldId="1791"/>
            <ac:spMk id="2" creationId="{098BC8E4-A6E0-C17A-003E-0B9BEF83935E}"/>
          </ac:spMkLst>
        </pc:spChg>
        <pc:spChg chg="del">
          <ac:chgData name="Jenkins NS" userId="8bdba4d2-1367-40cf-ad35-f59b31261896" providerId="ADAL" clId="{C95E9BD8-5401-4BF3-B1C8-A4AE89B3CF2C}" dt="2024-04-14T18:27:27.854" v="212" actId="478"/>
          <ac:spMkLst>
            <pc:docMk/>
            <pc:sldMk cId="628925275" sldId="1791"/>
            <ac:spMk id="3" creationId="{8D1B67AA-FF0C-C01B-5307-2853A865A2F0}"/>
          </ac:spMkLst>
        </pc:spChg>
        <pc:spChg chg="add del mod">
          <ac:chgData name="Jenkins NS" userId="8bdba4d2-1367-40cf-ad35-f59b31261896" providerId="ADAL" clId="{C95E9BD8-5401-4BF3-B1C8-A4AE89B3CF2C}" dt="2024-04-14T18:27:36.227" v="216" actId="478"/>
          <ac:spMkLst>
            <pc:docMk/>
            <pc:sldMk cId="628925275" sldId="1791"/>
            <ac:spMk id="5" creationId="{05C9A3AB-D57E-E704-DD85-B5B7B0CCC10C}"/>
          </ac:spMkLst>
        </pc:spChg>
        <pc:picChg chg="add mod">
          <ac:chgData name="Jenkins NS" userId="8bdba4d2-1367-40cf-ad35-f59b31261896" providerId="ADAL" clId="{C95E9BD8-5401-4BF3-B1C8-A4AE89B3CF2C}" dt="2024-04-14T18:28:36.321" v="225" actId="14100"/>
          <ac:picMkLst>
            <pc:docMk/>
            <pc:sldMk cId="628925275" sldId="1791"/>
            <ac:picMk id="4098" creationId="{0788B30D-FFD2-606E-1B09-78C8080B5F50}"/>
          </ac:picMkLst>
        </pc:picChg>
      </pc:sldChg>
      <pc:sldChg chg="del">
        <pc:chgData name="Jenkins NS" userId="8bdba4d2-1367-40cf-ad35-f59b31261896" providerId="ADAL" clId="{C95E9BD8-5401-4BF3-B1C8-A4AE89B3CF2C}" dt="2024-04-12T09:56:38.514" v="15" actId="47"/>
        <pc:sldMkLst>
          <pc:docMk/>
          <pc:sldMk cId="1970354742" sldId="1791"/>
        </pc:sldMkLst>
      </pc:sldChg>
      <pc:sldChg chg="addSp delSp modSp add mod modNotesTx">
        <pc:chgData name="Jenkins NS" userId="8bdba4d2-1367-40cf-ad35-f59b31261896" providerId="ADAL" clId="{C95E9BD8-5401-4BF3-B1C8-A4AE89B3CF2C}" dt="2024-04-14T18:26:30.650" v="211"/>
        <pc:sldMkLst>
          <pc:docMk/>
          <pc:sldMk cId="904550785" sldId="1792"/>
        </pc:sldMkLst>
        <pc:spChg chg="mod">
          <ac:chgData name="Jenkins NS" userId="8bdba4d2-1367-40cf-ad35-f59b31261896" providerId="ADAL" clId="{C95E9BD8-5401-4BF3-B1C8-A4AE89B3CF2C}" dt="2024-04-14T18:26:01.215" v="203" actId="1076"/>
          <ac:spMkLst>
            <pc:docMk/>
            <pc:sldMk cId="904550785" sldId="1792"/>
            <ac:spMk id="2" creationId="{098BC8E4-A6E0-C17A-003E-0B9BEF83935E}"/>
          </ac:spMkLst>
        </pc:spChg>
        <pc:spChg chg="del">
          <ac:chgData name="Jenkins NS" userId="8bdba4d2-1367-40cf-ad35-f59b31261896" providerId="ADAL" clId="{C95E9BD8-5401-4BF3-B1C8-A4AE89B3CF2C}" dt="2024-04-14T18:25:57.896" v="202" actId="478"/>
          <ac:spMkLst>
            <pc:docMk/>
            <pc:sldMk cId="904550785" sldId="1792"/>
            <ac:spMk id="3" creationId="{8D1B67AA-FF0C-C01B-5307-2853A865A2F0}"/>
          </ac:spMkLst>
        </pc:spChg>
        <pc:graphicFrameChg chg="add mod modGraphic">
          <ac:chgData name="Jenkins NS" userId="8bdba4d2-1367-40cf-ad35-f59b31261896" providerId="ADAL" clId="{C95E9BD8-5401-4BF3-B1C8-A4AE89B3CF2C}" dt="2024-04-14T18:26:19.801" v="210" actId="14100"/>
          <ac:graphicFrameMkLst>
            <pc:docMk/>
            <pc:sldMk cId="904550785" sldId="1792"/>
            <ac:graphicFrameMk id="4" creationId="{1F3ED160-9D05-1E60-570A-BFF9DC080528}"/>
          </ac:graphicFrameMkLst>
        </pc:graphicFrameChg>
      </pc:sldChg>
      <pc:sldChg chg="del">
        <pc:chgData name="Jenkins NS" userId="8bdba4d2-1367-40cf-ad35-f59b31261896" providerId="ADAL" clId="{C95E9BD8-5401-4BF3-B1C8-A4AE89B3CF2C}" dt="2024-04-12T09:56:38.514" v="15" actId="47"/>
        <pc:sldMkLst>
          <pc:docMk/>
          <pc:sldMk cId="2524956294" sldId="1792"/>
        </pc:sldMkLst>
      </pc:sldChg>
      <pc:sldChg chg="del">
        <pc:chgData name="Jenkins NS" userId="8bdba4d2-1367-40cf-ad35-f59b31261896" providerId="ADAL" clId="{C95E9BD8-5401-4BF3-B1C8-A4AE89B3CF2C}" dt="2024-04-12T09:56:38.514" v="15" actId="47"/>
        <pc:sldMkLst>
          <pc:docMk/>
          <pc:sldMk cId="276751709" sldId="1793"/>
        </pc:sldMkLst>
      </pc:sldChg>
      <pc:sldChg chg="addSp delSp modSp new mod">
        <pc:chgData name="Jenkins NS" userId="8bdba4d2-1367-40cf-ad35-f59b31261896" providerId="ADAL" clId="{C95E9BD8-5401-4BF3-B1C8-A4AE89B3CF2C}" dt="2024-04-14T18:21:58.164" v="194" actId="1076"/>
        <pc:sldMkLst>
          <pc:docMk/>
          <pc:sldMk cId="3486236899" sldId="1793"/>
        </pc:sldMkLst>
        <pc:spChg chg="mod">
          <ac:chgData name="Jenkins NS" userId="8bdba4d2-1367-40cf-ad35-f59b31261896" providerId="ADAL" clId="{C95E9BD8-5401-4BF3-B1C8-A4AE89B3CF2C}" dt="2024-04-14T18:20:56.867" v="185" actId="404"/>
          <ac:spMkLst>
            <pc:docMk/>
            <pc:sldMk cId="3486236899" sldId="1793"/>
            <ac:spMk id="2" creationId="{4FF581E0-3F45-C90C-00E9-28EC4F50B423}"/>
          </ac:spMkLst>
        </pc:spChg>
        <pc:spChg chg="del">
          <ac:chgData name="Jenkins NS" userId="8bdba4d2-1367-40cf-ad35-f59b31261896" providerId="ADAL" clId="{C95E9BD8-5401-4BF3-B1C8-A4AE89B3CF2C}" dt="2024-04-14T18:21:24.844" v="187" actId="478"/>
          <ac:spMkLst>
            <pc:docMk/>
            <pc:sldMk cId="3486236899" sldId="1793"/>
            <ac:spMk id="3" creationId="{3DAB612C-B953-1AF6-32B6-3C249AF48B8D}"/>
          </ac:spMkLst>
        </pc:spChg>
        <pc:graphicFrameChg chg="add mod modGraphic">
          <ac:chgData name="Jenkins NS" userId="8bdba4d2-1367-40cf-ad35-f59b31261896" providerId="ADAL" clId="{C95E9BD8-5401-4BF3-B1C8-A4AE89B3CF2C}" dt="2024-04-14T18:21:58.164" v="194" actId="1076"/>
          <ac:graphicFrameMkLst>
            <pc:docMk/>
            <pc:sldMk cId="3486236899" sldId="1793"/>
            <ac:graphicFrameMk id="4" creationId="{1FF047E7-C023-E4F8-A880-DCF705F50745}"/>
          </ac:graphicFrameMkLst>
        </pc:graphicFrameChg>
      </pc:sldChg>
      <pc:sldChg chg="del">
        <pc:chgData name="Jenkins NS" userId="8bdba4d2-1367-40cf-ad35-f59b31261896" providerId="ADAL" clId="{C95E9BD8-5401-4BF3-B1C8-A4AE89B3CF2C}" dt="2024-04-12T09:56:38.514" v="15" actId="47"/>
        <pc:sldMkLst>
          <pc:docMk/>
          <pc:sldMk cId="4894614" sldId="1794"/>
        </pc:sldMkLst>
      </pc:sldChg>
      <pc:sldChg chg="modSp new mod modNotesTx">
        <pc:chgData name="Jenkins NS" userId="8bdba4d2-1367-40cf-ad35-f59b31261896" providerId="ADAL" clId="{C95E9BD8-5401-4BF3-B1C8-A4AE89B3CF2C}" dt="2024-04-14T18:24:59.557" v="201"/>
        <pc:sldMkLst>
          <pc:docMk/>
          <pc:sldMk cId="2676261618" sldId="1794"/>
        </pc:sldMkLst>
        <pc:spChg chg="mod">
          <ac:chgData name="Jenkins NS" userId="8bdba4d2-1367-40cf-ad35-f59b31261896" providerId="ADAL" clId="{C95E9BD8-5401-4BF3-B1C8-A4AE89B3CF2C}" dt="2024-04-14T18:24:04.141" v="197"/>
          <ac:spMkLst>
            <pc:docMk/>
            <pc:sldMk cId="2676261618" sldId="1794"/>
            <ac:spMk id="2" creationId="{45F61862-6581-6D95-EBF0-61CA2AD92EE8}"/>
          </ac:spMkLst>
        </pc:spChg>
        <pc:spChg chg="mod">
          <ac:chgData name="Jenkins NS" userId="8bdba4d2-1367-40cf-ad35-f59b31261896" providerId="ADAL" clId="{C95E9BD8-5401-4BF3-B1C8-A4AE89B3CF2C}" dt="2024-04-14T18:24:22.149" v="200" actId="113"/>
          <ac:spMkLst>
            <pc:docMk/>
            <pc:sldMk cId="2676261618" sldId="1794"/>
            <ac:spMk id="3" creationId="{57934C0F-358D-2F21-BE84-4B26A683399A}"/>
          </ac:spMkLst>
        </pc:spChg>
      </pc:sldChg>
      <pc:sldChg chg="del">
        <pc:chgData name="Jenkins NS" userId="8bdba4d2-1367-40cf-ad35-f59b31261896" providerId="ADAL" clId="{C95E9BD8-5401-4BF3-B1C8-A4AE89B3CF2C}" dt="2024-04-12T09:56:38.514" v="15" actId="47"/>
        <pc:sldMkLst>
          <pc:docMk/>
          <pc:sldMk cId="4153566562" sldId="1795"/>
        </pc:sldMkLst>
      </pc:sldChg>
      <pc:sldChg chg="del">
        <pc:chgData name="Jenkins NS" userId="8bdba4d2-1367-40cf-ad35-f59b31261896" providerId="ADAL" clId="{C95E9BD8-5401-4BF3-B1C8-A4AE89B3CF2C}" dt="2024-04-12T09:56:38.514" v="15" actId="47"/>
        <pc:sldMkLst>
          <pc:docMk/>
          <pc:sldMk cId="3774154407" sldId="1796"/>
        </pc:sldMkLst>
      </pc:sldChg>
      <pc:sldChg chg="del">
        <pc:chgData name="Jenkins NS" userId="8bdba4d2-1367-40cf-ad35-f59b31261896" providerId="ADAL" clId="{C95E9BD8-5401-4BF3-B1C8-A4AE89B3CF2C}" dt="2024-04-12T09:56:38.514" v="15" actId="47"/>
        <pc:sldMkLst>
          <pc:docMk/>
          <pc:sldMk cId="2521884581" sldId="1797"/>
        </pc:sldMkLst>
      </pc:sldChg>
      <pc:sldChg chg="del">
        <pc:chgData name="Jenkins NS" userId="8bdba4d2-1367-40cf-ad35-f59b31261896" providerId="ADAL" clId="{C95E9BD8-5401-4BF3-B1C8-A4AE89B3CF2C}" dt="2024-04-12T09:56:38.514" v="15" actId="47"/>
        <pc:sldMkLst>
          <pc:docMk/>
          <pc:sldMk cId="44559756" sldId="1798"/>
        </pc:sldMkLst>
      </pc:sldChg>
      <pc:sldChg chg="del">
        <pc:chgData name="Jenkins NS" userId="8bdba4d2-1367-40cf-ad35-f59b31261896" providerId="ADAL" clId="{C95E9BD8-5401-4BF3-B1C8-A4AE89B3CF2C}" dt="2024-04-12T09:56:38.514" v="15" actId="47"/>
        <pc:sldMkLst>
          <pc:docMk/>
          <pc:sldMk cId="3926227788" sldId="1799"/>
        </pc:sldMkLst>
      </pc:sldChg>
      <pc:sldChg chg="del">
        <pc:chgData name="Jenkins NS" userId="8bdba4d2-1367-40cf-ad35-f59b31261896" providerId="ADAL" clId="{C95E9BD8-5401-4BF3-B1C8-A4AE89B3CF2C}" dt="2024-04-12T09:56:38.514" v="15" actId="47"/>
        <pc:sldMkLst>
          <pc:docMk/>
          <pc:sldMk cId="2356768783" sldId="1800"/>
        </pc:sldMkLst>
      </pc:sldChg>
      <pc:sldChg chg="del">
        <pc:chgData name="Jenkins NS" userId="8bdba4d2-1367-40cf-ad35-f59b31261896" providerId="ADAL" clId="{C95E9BD8-5401-4BF3-B1C8-A4AE89B3CF2C}" dt="2024-04-12T09:56:38.514" v="15" actId="47"/>
        <pc:sldMkLst>
          <pc:docMk/>
          <pc:sldMk cId="1140225750" sldId="1801"/>
        </pc:sldMkLst>
      </pc:sldChg>
      <pc:sldChg chg="del">
        <pc:chgData name="Jenkins NS" userId="8bdba4d2-1367-40cf-ad35-f59b31261896" providerId="ADAL" clId="{C95E9BD8-5401-4BF3-B1C8-A4AE89B3CF2C}" dt="2024-04-12T09:56:38.514" v="15" actId="47"/>
        <pc:sldMkLst>
          <pc:docMk/>
          <pc:sldMk cId="3032433839" sldId="1802"/>
        </pc:sldMkLst>
      </pc:sldChg>
      <pc:sldChg chg="del">
        <pc:chgData name="Jenkins NS" userId="8bdba4d2-1367-40cf-ad35-f59b31261896" providerId="ADAL" clId="{C95E9BD8-5401-4BF3-B1C8-A4AE89B3CF2C}" dt="2024-04-12T09:56:38.514" v="15" actId="47"/>
        <pc:sldMkLst>
          <pc:docMk/>
          <pc:sldMk cId="1192578758" sldId="1803"/>
        </pc:sldMkLst>
      </pc:sldChg>
      <pc:sldChg chg="del">
        <pc:chgData name="Jenkins NS" userId="8bdba4d2-1367-40cf-ad35-f59b31261896" providerId="ADAL" clId="{C95E9BD8-5401-4BF3-B1C8-A4AE89B3CF2C}" dt="2024-04-12T09:56:38.514" v="15" actId="47"/>
        <pc:sldMkLst>
          <pc:docMk/>
          <pc:sldMk cId="3039154538" sldId="1804"/>
        </pc:sldMkLst>
      </pc:sldChg>
      <pc:sldChg chg="del">
        <pc:chgData name="Jenkins NS" userId="8bdba4d2-1367-40cf-ad35-f59b31261896" providerId="ADAL" clId="{C95E9BD8-5401-4BF3-B1C8-A4AE89B3CF2C}" dt="2024-04-12T09:56:38.514" v="15" actId="47"/>
        <pc:sldMkLst>
          <pc:docMk/>
          <pc:sldMk cId="1869590610" sldId="1805"/>
        </pc:sldMkLst>
      </pc:sldChg>
      <pc:sldChg chg="del">
        <pc:chgData name="Jenkins NS" userId="8bdba4d2-1367-40cf-ad35-f59b31261896" providerId="ADAL" clId="{C95E9BD8-5401-4BF3-B1C8-A4AE89B3CF2C}" dt="2024-04-12T09:56:38.514" v="15" actId="47"/>
        <pc:sldMkLst>
          <pc:docMk/>
          <pc:sldMk cId="3329715961" sldId="1806"/>
        </pc:sldMkLst>
      </pc:sldChg>
      <pc:sldMasterChg chg="mod delSldLayout modSldLayout">
        <pc:chgData name="Jenkins NS" userId="8bdba4d2-1367-40cf-ad35-f59b31261896" providerId="ADAL" clId="{C95E9BD8-5401-4BF3-B1C8-A4AE89B3CF2C}" dt="2024-04-14T18:37:22.377" v="265" actId="6013"/>
        <pc:sldMasterMkLst>
          <pc:docMk/>
          <pc:sldMasterMk cId="1881724970" sldId="2147484551"/>
        </pc:sldMasterMkLst>
        <pc:sldLayoutChg chg="addSp delSp modSp mod">
          <pc:chgData name="Jenkins NS" userId="8bdba4d2-1367-40cf-ad35-f59b31261896" providerId="ADAL" clId="{C95E9BD8-5401-4BF3-B1C8-A4AE89B3CF2C}" dt="2024-04-14T18:32:18.881" v="245" actId="20577"/>
          <pc:sldLayoutMkLst>
            <pc:docMk/>
            <pc:sldMasterMk cId="1881724970" sldId="2147484551"/>
            <pc:sldLayoutMk cId="3842161821" sldId="2147484583"/>
          </pc:sldLayoutMkLst>
          <pc:spChg chg="del">
            <ac:chgData name="Jenkins NS" userId="8bdba4d2-1367-40cf-ad35-f59b31261896" providerId="ADAL" clId="{C95E9BD8-5401-4BF3-B1C8-A4AE89B3CF2C}" dt="2024-04-14T18:31:15.773" v="227" actId="478"/>
            <ac:spMkLst>
              <pc:docMk/>
              <pc:sldMasterMk cId="1881724970" sldId="2147484551"/>
              <pc:sldLayoutMk cId="3842161821" sldId="2147484583"/>
              <ac:spMk id="5" creationId="{CF142117-2DA9-8F48-4D17-286FB4BBF585}"/>
            </ac:spMkLst>
          </pc:spChg>
          <pc:spChg chg="mod">
            <ac:chgData name="Jenkins NS" userId="8bdba4d2-1367-40cf-ad35-f59b31261896" providerId="ADAL" clId="{C95E9BD8-5401-4BF3-B1C8-A4AE89B3CF2C}" dt="2024-04-14T18:32:18.881" v="245" actId="20577"/>
            <ac:spMkLst>
              <pc:docMk/>
              <pc:sldMasterMk cId="1881724970" sldId="2147484551"/>
              <pc:sldLayoutMk cId="3842161821" sldId="2147484583"/>
              <ac:spMk id="10" creationId="{070C016C-3966-4D15-8745-40EA49065478}"/>
            </ac:spMkLst>
          </pc:spChg>
          <pc:picChg chg="del">
            <ac:chgData name="Jenkins NS" userId="8bdba4d2-1367-40cf-ad35-f59b31261896" providerId="ADAL" clId="{C95E9BD8-5401-4BF3-B1C8-A4AE89B3CF2C}" dt="2024-04-14T18:31:13.900" v="226" actId="478"/>
            <ac:picMkLst>
              <pc:docMk/>
              <pc:sldMasterMk cId="1881724970" sldId="2147484551"/>
              <pc:sldLayoutMk cId="3842161821" sldId="2147484583"/>
              <ac:picMk id="3" creationId="{8F5AEF4E-E622-D4A8-4794-1BC840504C82}"/>
            </ac:picMkLst>
          </pc:picChg>
          <pc:picChg chg="add mod">
            <ac:chgData name="Jenkins NS" userId="8bdba4d2-1367-40cf-ad35-f59b31261896" providerId="ADAL" clId="{C95E9BD8-5401-4BF3-B1C8-A4AE89B3CF2C}" dt="2024-04-14T18:31:54.871" v="233" actId="1076"/>
            <ac:picMkLst>
              <pc:docMk/>
              <pc:sldMasterMk cId="1881724970" sldId="2147484551"/>
              <pc:sldLayoutMk cId="3842161821" sldId="2147484583"/>
              <ac:picMk id="5122" creationId="{5A31A39F-08FF-C6EE-994E-A91720E670B2}"/>
            </ac:picMkLst>
          </pc:picChg>
        </pc:sldLayoutChg>
        <pc:sldLayoutChg chg="delSp mod">
          <pc:chgData name="Jenkins NS" userId="8bdba4d2-1367-40cf-ad35-f59b31261896" providerId="ADAL" clId="{C95E9BD8-5401-4BF3-B1C8-A4AE89B3CF2C}" dt="2024-04-14T18:17:03.701" v="153" actId="478"/>
          <pc:sldLayoutMkLst>
            <pc:docMk/>
            <pc:sldMasterMk cId="1881724970" sldId="2147484551"/>
            <pc:sldLayoutMk cId="2383953445" sldId="2147484610"/>
          </pc:sldLayoutMkLst>
          <pc:spChg chg="del">
            <ac:chgData name="Jenkins NS" userId="8bdba4d2-1367-40cf-ad35-f59b31261896" providerId="ADAL" clId="{C95E9BD8-5401-4BF3-B1C8-A4AE89B3CF2C}" dt="2024-04-14T18:17:03.701" v="153" actId="478"/>
            <ac:spMkLst>
              <pc:docMk/>
              <pc:sldMasterMk cId="1881724970" sldId="2147484551"/>
              <pc:sldLayoutMk cId="2383953445" sldId="2147484610"/>
              <ac:spMk id="8" creationId="{38846C7A-1465-453E-954F-398A9C851325}"/>
            </ac:spMkLst>
          </pc:spChg>
        </pc:sldLayoutChg>
        <pc:sldLayoutChg chg="addSp delSp modSp mod">
          <pc:chgData name="Jenkins NS" userId="8bdba4d2-1367-40cf-ad35-f59b31261896" providerId="ADAL" clId="{C95E9BD8-5401-4BF3-B1C8-A4AE89B3CF2C}" dt="2024-04-14T18:35:38.610" v="264" actId="478"/>
          <pc:sldLayoutMkLst>
            <pc:docMk/>
            <pc:sldMasterMk cId="1881724970" sldId="2147484551"/>
            <pc:sldLayoutMk cId="2927238557" sldId="2147484737"/>
          </pc:sldLayoutMkLst>
          <pc:spChg chg="del mod">
            <ac:chgData name="Jenkins NS" userId="8bdba4d2-1367-40cf-ad35-f59b31261896" providerId="ADAL" clId="{C95E9BD8-5401-4BF3-B1C8-A4AE89B3CF2C}" dt="2024-04-14T18:34:24.686" v="257" actId="478"/>
            <ac:spMkLst>
              <pc:docMk/>
              <pc:sldMasterMk cId="1881724970" sldId="2147484551"/>
              <pc:sldLayoutMk cId="2927238557" sldId="2147484737"/>
              <ac:spMk id="4" creationId="{81375C03-6A21-9D97-2214-930F4A15FB29}"/>
            </ac:spMkLst>
          </pc:spChg>
          <pc:picChg chg="del">
            <ac:chgData name="Jenkins NS" userId="8bdba4d2-1367-40cf-ad35-f59b31261896" providerId="ADAL" clId="{C95E9BD8-5401-4BF3-B1C8-A4AE89B3CF2C}" dt="2024-04-14T18:34:25.638" v="258" actId="478"/>
            <ac:picMkLst>
              <pc:docMk/>
              <pc:sldMasterMk cId="1881724970" sldId="2147484551"/>
              <pc:sldLayoutMk cId="2927238557" sldId="2147484737"/>
              <ac:picMk id="3" creationId="{034400DB-0F31-D186-1B40-308363CD0137}"/>
            </ac:picMkLst>
          </pc:picChg>
          <pc:picChg chg="add del mod">
            <ac:chgData name="Jenkins NS" userId="8bdba4d2-1367-40cf-ad35-f59b31261896" providerId="ADAL" clId="{C95E9BD8-5401-4BF3-B1C8-A4AE89B3CF2C}" dt="2024-04-14T18:34:31.268" v="261" actId="478"/>
            <ac:picMkLst>
              <pc:docMk/>
              <pc:sldMasterMk cId="1881724970" sldId="2147484551"/>
              <pc:sldLayoutMk cId="2927238557" sldId="2147484737"/>
              <ac:picMk id="6146" creationId="{A1EABFFC-C283-C1DF-AD33-15A79E6902B4}"/>
            </ac:picMkLst>
          </pc:picChg>
          <pc:picChg chg="add">
            <ac:chgData name="Jenkins NS" userId="8bdba4d2-1367-40cf-ad35-f59b31261896" providerId="ADAL" clId="{C95E9BD8-5401-4BF3-B1C8-A4AE89B3CF2C}" dt="2024-04-14T18:35:14.726" v="262"/>
            <ac:picMkLst>
              <pc:docMk/>
              <pc:sldMasterMk cId="1881724970" sldId="2147484551"/>
              <pc:sldLayoutMk cId="2927238557" sldId="2147484737"/>
              <ac:picMk id="6148" creationId="{7A642C5C-7F76-8909-E3B6-3EFB696A6149}"/>
            </ac:picMkLst>
          </pc:picChg>
          <pc:picChg chg="add del">
            <ac:chgData name="Jenkins NS" userId="8bdba4d2-1367-40cf-ad35-f59b31261896" providerId="ADAL" clId="{C95E9BD8-5401-4BF3-B1C8-A4AE89B3CF2C}" dt="2024-04-14T18:35:38.610" v="264" actId="478"/>
            <ac:picMkLst>
              <pc:docMk/>
              <pc:sldMasterMk cId="1881724970" sldId="2147484551"/>
              <pc:sldLayoutMk cId="2927238557" sldId="2147484737"/>
              <ac:picMk id="6150" creationId="{3E22109C-8BC6-97CF-4A5B-D3E1AE46E9EF}"/>
            </ac:picMkLst>
          </pc:picChg>
        </pc:sldLayoutChg>
        <pc:sldLayoutChg chg="del">
          <pc:chgData name="Jenkins NS" userId="8bdba4d2-1367-40cf-ad35-f59b31261896" providerId="ADAL" clId="{C95E9BD8-5401-4BF3-B1C8-A4AE89B3CF2C}" dt="2024-04-12T09:56:38.514" v="15" actId="47"/>
          <pc:sldLayoutMkLst>
            <pc:docMk/>
            <pc:sldMasterMk cId="1881724970" sldId="2147484551"/>
            <pc:sldLayoutMk cId="2255013099" sldId="2147484774"/>
          </pc:sldLayoutMkLst>
        </pc:sldLayoutChg>
      </pc:sldMasterChg>
    </pc:docChg>
  </pc:docChgLst>
  <pc:docChgLst>
    <pc:chgData name="Jenkins NS" userId="8bdba4d2-1367-40cf-ad35-f59b31261896" providerId="ADAL" clId="{ACEDD29C-7191-4142-923F-AF3A0B470BF6}"/>
    <pc:docChg chg="undo custSel addSld delSld modSld sldOrd delMainMaster">
      <pc:chgData name="Jenkins NS" userId="8bdba4d2-1367-40cf-ad35-f59b31261896" providerId="ADAL" clId="{ACEDD29C-7191-4142-923F-AF3A0B470BF6}" dt="2024-04-14T21:57:15.098" v="287" actId="14100"/>
      <pc:docMkLst>
        <pc:docMk/>
      </pc:docMkLst>
      <pc:sldChg chg="del">
        <pc:chgData name="Jenkins NS" userId="8bdba4d2-1367-40cf-ad35-f59b31261896" providerId="ADAL" clId="{ACEDD29C-7191-4142-923F-AF3A0B470BF6}" dt="2024-04-14T18:38:20.726" v="0" actId="47"/>
        <pc:sldMkLst>
          <pc:docMk/>
          <pc:sldMk cId="101198574" sldId="1611"/>
        </pc:sldMkLst>
      </pc:sldChg>
      <pc:sldChg chg="modSp mod">
        <pc:chgData name="Jenkins NS" userId="8bdba4d2-1367-40cf-ad35-f59b31261896" providerId="ADAL" clId="{ACEDD29C-7191-4142-923F-AF3A0B470BF6}" dt="2024-04-14T21:10:57.645" v="189" actId="1076"/>
        <pc:sldMkLst>
          <pc:docMk/>
          <pc:sldMk cId="2207846016" sldId="1721"/>
        </pc:sldMkLst>
        <pc:spChg chg="mod">
          <ac:chgData name="Jenkins NS" userId="8bdba4d2-1367-40cf-ad35-f59b31261896" providerId="ADAL" clId="{ACEDD29C-7191-4142-923F-AF3A0B470BF6}" dt="2024-04-14T21:10:57.645" v="189" actId="1076"/>
          <ac:spMkLst>
            <pc:docMk/>
            <pc:sldMk cId="2207846016" sldId="1721"/>
            <ac:spMk id="2" creationId="{14E9BD13-1407-45B7-B725-D41AAC05BF6D}"/>
          </ac:spMkLst>
        </pc:spChg>
      </pc:sldChg>
      <pc:sldChg chg="del">
        <pc:chgData name="Jenkins NS" userId="8bdba4d2-1367-40cf-ad35-f59b31261896" providerId="ADAL" clId="{ACEDD29C-7191-4142-923F-AF3A0B470BF6}" dt="2024-04-14T18:38:20.726" v="0" actId="47"/>
        <pc:sldMkLst>
          <pc:docMk/>
          <pc:sldMk cId="1359081573" sldId="1758"/>
        </pc:sldMkLst>
      </pc:sldChg>
      <pc:sldChg chg="modSp mod">
        <pc:chgData name="Jenkins NS" userId="8bdba4d2-1367-40cf-ad35-f59b31261896" providerId="ADAL" clId="{ACEDD29C-7191-4142-923F-AF3A0B470BF6}" dt="2024-04-14T21:02:16.992" v="124" actId="20577"/>
        <pc:sldMkLst>
          <pc:docMk/>
          <pc:sldMk cId="1502623397" sldId="1787"/>
        </pc:sldMkLst>
        <pc:spChg chg="mod">
          <ac:chgData name="Jenkins NS" userId="8bdba4d2-1367-40cf-ad35-f59b31261896" providerId="ADAL" clId="{ACEDD29C-7191-4142-923F-AF3A0B470BF6}" dt="2024-04-14T18:38:52.906" v="9" actId="20577"/>
          <ac:spMkLst>
            <pc:docMk/>
            <pc:sldMk cId="1502623397" sldId="1787"/>
            <ac:spMk id="21" creationId="{F0A56F51-4A3E-CFFD-1B72-BBAEC6DBC445}"/>
          </ac:spMkLst>
        </pc:spChg>
        <pc:spChg chg="mod">
          <ac:chgData name="Jenkins NS" userId="8bdba4d2-1367-40cf-ad35-f59b31261896" providerId="ADAL" clId="{ACEDD29C-7191-4142-923F-AF3A0B470BF6}" dt="2024-04-14T21:02:16.992" v="124" actId="20577"/>
          <ac:spMkLst>
            <pc:docMk/>
            <pc:sldMk cId="1502623397" sldId="1787"/>
            <ac:spMk id="22" creationId="{D88E0093-70AB-B213-4139-79A142731C8D}"/>
          </ac:spMkLst>
        </pc:spChg>
        <pc:spChg chg="mod">
          <ac:chgData name="Jenkins NS" userId="8bdba4d2-1367-40cf-ad35-f59b31261896" providerId="ADAL" clId="{ACEDD29C-7191-4142-923F-AF3A0B470BF6}" dt="2024-04-14T18:38:50.660" v="7" actId="207"/>
          <ac:spMkLst>
            <pc:docMk/>
            <pc:sldMk cId="1502623397" sldId="1787"/>
            <ac:spMk id="26" creationId="{A5B17090-EB99-7A66-535F-C01C424C78E9}"/>
          </ac:spMkLst>
        </pc:spChg>
      </pc:sldChg>
      <pc:sldChg chg="addSp delSp modSp mod modClrScheme chgLayout modNotesTx">
        <pc:chgData name="Jenkins NS" userId="8bdba4d2-1367-40cf-ad35-f59b31261896" providerId="ADAL" clId="{ACEDD29C-7191-4142-923F-AF3A0B470BF6}" dt="2024-04-14T21:04:52.489" v="159"/>
        <pc:sldMkLst>
          <pc:docMk/>
          <pc:sldMk cId="902426433" sldId="1788"/>
        </pc:sldMkLst>
        <pc:spChg chg="mod">
          <ac:chgData name="Jenkins NS" userId="8bdba4d2-1367-40cf-ad35-f59b31261896" providerId="ADAL" clId="{ACEDD29C-7191-4142-923F-AF3A0B470BF6}" dt="2024-04-14T21:03:33.329" v="131" actId="20577"/>
          <ac:spMkLst>
            <pc:docMk/>
            <pc:sldMk cId="902426433" sldId="1788"/>
            <ac:spMk id="6" creationId="{473190F8-6BF5-2CF1-46F8-A5FBAC5A1D03}"/>
          </ac:spMkLst>
        </pc:spChg>
        <pc:spChg chg="mod">
          <ac:chgData name="Jenkins NS" userId="8bdba4d2-1367-40cf-ad35-f59b31261896" providerId="ADAL" clId="{ACEDD29C-7191-4142-923F-AF3A0B470BF6}" dt="2024-04-14T21:03:19.708" v="129" actId="26606"/>
          <ac:spMkLst>
            <pc:docMk/>
            <pc:sldMk cId="902426433" sldId="1788"/>
            <ac:spMk id="7" creationId="{E2FB1DD3-A8D6-2C57-8CC4-288F11AD97A9}"/>
          </ac:spMkLst>
        </pc:spChg>
        <pc:picChg chg="add mod">
          <ac:chgData name="Jenkins NS" userId="8bdba4d2-1367-40cf-ad35-f59b31261896" providerId="ADAL" clId="{ACEDD29C-7191-4142-923F-AF3A0B470BF6}" dt="2024-04-14T21:04:52.489" v="159"/>
          <ac:picMkLst>
            <pc:docMk/>
            <pc:sldMk cId="902426433" sldId="1788"/>
            <ac:picMk id="2" creationId="{AB917057-8982-D9A8-3A44-88BE41EA4FF0}"/>
          </ac:picMkLst>
        </pc:picChg>
        <pc:picChg chg="add del mod">
          <ac:chgData name="Jenkins NS" userId="8bdba4d2-1367-40cf-ad35-f59b31261896" providerId="ADAL" clId="{ACEDD29C-7191-4142-923F-AF3A0B470BF6}" dt="2024-04-14T21:04:04.152" v="156" actId="21"/>
          <ac:picMkLst>
            <pc:docMk/>
            <pc:sldMk cId="902426433" sldId="1788"/>
            <ac:picMk id="1026" creationId="{AB917057-8982-D9A8-3A44-88BE41EA4FF0}"/>
          </ac:picMkLst>
        </pc:picChg>
      </pc:sldChg>
      <pc:sldChg chg="del">
        <pc:chgData name="Jenkins NS" userId="8bdba4d2-1367-40cf-ad35-f59b31261896" providerId="ADAL" clId="{ACEDD29C-7191-4142-923F-AF3A0B470BF6}" dt="2024-04-14T18:40:37.640" v="18" actId="47"/>
        <pc:sldMkLst>
          <pc:docMk/>
          <pc:sldMk cId="296894057" sldId="1789"/>
        </pc:sldMkLst>
      </pc:sldChg>
      <pc:sldChg chg="addSp delSp modSp add mod modNotesTx">
        <pc:chgData name="Jenkins NS" userId="8bdba4d2-1367-40cf-ad35-f59b31261896" providerId="ADAL" clId="{ACEDD29C-7191-4142-923F-AF3A0B470BF6}" dt="2024-04-14T21:06:07.126" v="178" actId="20577"/>
        <pc:sldMkLst>
          <pc:docMk/>
          <pc:sldMk cId="3745382708" sldId="1789"/>
        </pc:sldMkLst>
        <pc:spChg chg="add del mod">
          <ac:chgData name="Jenkins NS" userId="8bdba4d2-1367-40cf-ad35-f59b31261896" providerId="ADAL" clId="{ACEDD29C-7191-4142-923F-AF3A0B470BF6}" dt="2024-04-14T21:04:01.143" v="154" actId="478"/>
          <ac:spMkLst>
            <pc:docMk/>
            <pc:sldMk cId="3745382708" sldId="1789"/>
            <ac:spMk id="3" creationId="{3A667CE3-8BE1-769F-BBF6-CD432A4264E8}"/>
          </ac:spMkLst>
        </pc:spChg>
        <pc:spChg chg="add mod">
          <ac:chgData name="Jenkins NS" userId="8bdba4d2-1367-40cf-ad35-f59b31261896" providerId="ADAL" clId="{ACEDD29C-7191-4142-923F-AF3A0B470BF6}" dt="2024-04-14T21:06:07.126" v="178" actId="20577"/>
          <ac:spMkLst>
            <pc:docMk/>
            <pc:sldMk cId="3745382708" sldId="1789"/>
            <ac:spMk id="4" creationId="{78DE8EC6-50B4-799A-AE36-730406E3E210}"/>
          </ac:spMkLst>
        </pc:spChg>
        <pc:spChg chg="add mod">
          <ac:chgData name="Jenkins NS" userId="8bdba4d2-1367-40cf-ad35-f59b31261896" providerId="ADAL" clId="{ACEDD29C-7191-4142-923F-AF3A0B470BF6}" dt="2024-04-14T21:05:44.648" v="171"/>
          <ac:spMkLst>
            <pc:docMk/>
            <pc:sldMk cId="3745382708" sldId="1789"/>
            <ac:spMk id="5" creationId="{30E83DB1-73B0-FBB5-87CF-F29F7C004EA3}"/>
          </ac:spMkLst>
        </pc:spChg>
        <pc:spChg chg="mod">
          <ac:chgData name="Jenkins NS" userId="8bdba4d2-1367-40cf-ad35-f59b31261896" providerId="ADAL" clId="{ACEDD29C-7191-4142-923F-AF3A0B470BF6}" dt="2024-04-14T21:03:56.341" v="152" actId="20577"/>
          <ac:spMkLst>
            <pc:docMk/>
            <pc:sldMk cId="3745382708" sldId="1789"/>
            <ac:spMk id="6" creationId="{473190F8-6BF5-2CF1-46F8-A5FBAC5A1D03}"/>
          </ac:spMkLst>
        </pc:spChg>
        <pc:spChg chg="del">
          <ac:chgData name="Jenkins NS" userId="8bdba4d2-1367-40cf-ad35-f59b31261896" providerId="ADAL" clId="{ACEDD29C-7191-4142-923F-AF3A0B470BF6}" dt="2024-04-14T21:03:59.093" v="153" actId="478"/>
          <ac:spMkLst>
            <pc:docMk/>
            <pc:sldMk cId="3745382708" sldId="1789"/>
            <ac:spMk id="7" creationId="{E2FB1DD3-A8D6-2C57-8CC4-288F11AD97A9}"/>
          </ac:spMkLst>
        </pc:spChg>
        <pc:picChg chg="add del mod">
          <ac:chgData name="Jenkins NS" userId="8bdba4d2-1367-40cf-ad35-f59b31261896" providerId="ADAL" clId="{ACEDD29C-7191-4142-923F-AF3A0B470BF6}" dt="2024-04-14T21:04:50.565" v="158" actId="21"/>
          <ac:picMkLst>
            <pc:docMk/>
            <pc:sldMk cId="3745382708" sldId="1789"/>
            <ac:picMk id="1026" creationId="{AB917057-8982-D9A8-3A44-88BE41EA4FF0}"/>
          </ac:picMkLst>
        </pc:picChg>
        <pc:picChg chg="add mod">
          <ac:chgData name="Jenkins NS" userId="8bdba4d2-1367-40cf-ad35-f59b31261896" providerId="ADAL" clId="{ACEDD29C-7191-4142-923F-AF3A0B470BF6}" dt="2024-04-14T21:05:07.797" v="166" actId="14100"/>
          <ac:picMkLst>
            <pc:docMk/>
            <pc:sldMk cId="3745382708" sldId="1789"/>
            <ac:picMk id="2050" creationId="{E1803E28-717D-EA9E-1073-15602EC7987A}"/>
          </ac:picMkLst>
        </pc:picChg>
      </pc:sldChg>
      <pc:sldChg chg="del">
        <pc:chgData name="Jenkins NS" userId="8bdba4d2-1367-40cf-ad35-f59b31261896" providerId="ADAL" clId="{ACEDD29C-7191-4142-923F-AF3A0B470BF6}" dt="2024-04-14T18:40:42.734" v="23" actId="47"/>
        <pc:sldMkLst>
          <pc:docMk/>
          <pc:sldMk cId="124852993" sldId="1790"/>
        </pc:sldMkLst>
      </pc:sldChg>
      <pc:sldChg chg="modSp new mod modNotesTx">
        <pc:chgData name="Jenkins NS" userId="8bdba4d2-1367-40cf-ad35-f59b31261896" providerId="ADAL" clId="{ACEDD29C-7191-4142-923F-AF3A0B470BF6}" dt="2024-04-14T21:11:53.077" v="199" actId="207"/>
        <pc:sldMkLst>
          <pc:docMk/>
          <pc:sldMk cId="3734627612" sldId="1790"/>
        </pc:sldMkLst>
        <pc:spChg chg="mod">
          <ac:chgData name="Jenkins NS" userId="8bdba4d2-1367-40cf-ad35-f59b31261896" providerId="ADAL" clId="{ACEDD29C-7191-4142-923F-AF3A0B470BF6}" dt="2024-04-14T21:10:50.477" v="187" actId="5793"/>
          <ac:spMkLst>
            <pc:docMk/>
            <pc:sldMk cId="3734627612" sldId="1790"/>
            <ac:spMk id="2" creationId="{DCD51E14-043F-09D9-53A2-648804256996}"/>
          </ac:spMkLst>
        </pc:spChg>
        <pc:spChg chg="mod">
          <ac:chgData name="Jenkins NS" userId="8bdba4d2-1367-40cf-ad35-f59b31261896" providerId="ADAL" clId="{ACEDD29C-7191-4142-923F-AF3A0B470BF6}" dt="2024-04-14T21:11:53.077" v="199" actId="207"/>
          <ac:spMkLst>
            <pc:docMk/>
            <pc:sldMk cId="3734627612" sldId="1790"/>
            <ac:spMk id="3" creationId="{63AFB1D0-FAA9-0CB0-B2B9-52A8FF3FE45D}"/>
          </ac:spMkLst>
        </pc:spChg>
      </pc:sldChg>
      <pc:sldChg chg="addSp modSp new mod ord">
        <pc:chgData name="Jenkins NS" userId="8bdba4d2-1367-40cf-ad35-f59b31261896" providerId="ADAL" clId="{ACEDD29C-7191-4142-923F-AF3A0B470BF6}" dt="2024-04-14T21:22:11.370" v="241"/>
        <pc:sldMkLst>
          <pc:docMk/>
          <pc:sldMk cId="577027771" sldId="1791"/>
        </pc:sldMkLst>
        <pc:spChg chg="mod">
          <ac:chgData name="Jenkins NS" userId="8bdba4d2-1367-40cf-ad35-f59b31261896" providerId="ADAL" clId="{ACEDD29C-7191-4142-923F-AF3A0B470BF6}" dt="2024-04-14T21:12:11.601" v="220" actId="20577"/>
          <ac:spMkLst>
            <pc:docMk/>
            <pc:sldMk cId="577027771" sldId="1791"/>
            <ac:spMk id="2" creationId="{0EE00C53-B508-2785-78CB-FDE2A28CA0D6}"/>
          </ac:spMkLst>
        </pc:spChg>
        <pc:spChg chg="mod">
          <ac:chgData name="Jenkins NS" userId="8bdba4d2-1367-40cf-ad35-f59b31261896" providerId="ADAL" clId="{ACEDD29C-7191-4142-923F-AF3A0B470BF6}" dt="2024-04-14T21:22:02.406" v="239" actId="14100"/>
          <ac:spMkLst>
            <pc:docMk/>
            <pc:sldMk cId="577027771" sldId="1791"/>
            <ac:spMk id="3" creationId="{6F2E1824-8E4C-6473-13C9-628C1F57E261}"/>
          </ac:spMkLst>
        </pc:spChg>
        <pc:picChg chg="add mod">
          <ac:chgData name="Jenkins NS" userId="8bdba4d2-1367-40cf-ad35-f59b31261896" providerId="ADAL" clId="{ACEDD29C-7191-4142-923F-AF3A0B470BF6}" dt="2024-04-14T21:21:58.921" v="237" actId="1076"/>
          <ac:picMkLst>
            <pc:docMk/>
            <pc:sldMk cId="577027771" sldId="1791"/>
            <ac:picMk id="5" creationId="{FE6B00D6-85E3-F354-1BFA-949721E0E201}"/>
          </ac:picMkLst>
        </pc:picChg>
      </pc:sldChg>
      <pc:sldChg chg="del">
        <pc:chgData name="Jenkins NS" userId="8bdba4d2-1367-40cf-ad35-f59b31261896" providerId="ADAL" clId="{ACEDD29C-7191-4142-923F-AF3A0B470BF6}" dt="2024-04-14T18:40:38.401" v="19" actId="47"/>
        <pc:sldMkLst>
          <pc:docMk/>
          <pc:sldMk cId="628925275" sldId="1791"/>
        </pc:sldMkLst>
      </pc:sldChg>
      <pc:sldChg chg="del">
        <pc:chgData name="Jenkins NS" userId="8bdba4d2-1367-40cf-ad35-f59b31261896" providerId="ADAL" clId="{ACEDD29C-7191-4142-923F-AF3A0B470BF6}" dt="2024-04-14T18:40:39.191" v="20" actId="47"/>
        <pc:sldMkLst>
          <pc:docMk/>
          <pc:sldMk cId="904550785" sldId="1792"/>
        </pc:sldMkLst>
      </pc:sldChg>
      <pc:sldChg chg="addSp delSp modSp new mod">
        <pc:chgData name="Jenkins NS" userId="8bdba4d2-1367-40cf-ad35-f59b31261896" providerId="ADAL" clId="{ACEDD29C-7191-4142-923F-AF3A0B470BF6}" dt="2024-04-14T21:20:11.430" v="231" actId="1076"/>
        <pc:sldMkLst>
          <pc:docMk/>
          <pc:sldMk cId="2407061250" sldId="1792"/>
        </pc:sldMkLst>
        <pc:spChg chg="mod">
          <ac:chgData name="Jenkins NS" userId="8bdba4d2-1367-40cf-ad35-f59b31261896" providerId="ADAL" clId="{ACEDD29C-7191-4142-923F-AF3A0B470BF6}" dt="2024-04-14T21:16:13.324" v="224"/>
          <ac:spMkLst>
            <pc:docMk/>
            <pc:sldMk cId="2407061250" sldId="1792"/>
            <ac:spMk id="2" creationId="{7101A1EA-8CAD-0513-B14B-F7A26618ADE1}"/>
          </ac:spMkLst>
        </pc:spChg>
        <pc:spChg chg="del">
          <ac:chgData name="Jenkins NS" userId="8bdba4d2-1367-40cf-ad35-f59b31261896" providerId="ADAL" clId="{ACEDD29C-7191-4142-923F-AF3A0B470BF6}" dt="2024-04-14T21:17:36.696" v="225" actId="478"/>
          <ac:spMkLst>
            <pc:docMk/>
            <pc:sldMk cId="2407061250" sldId="1792"/>
            <ac:spMk id="3" creationId="{AE304CDF-FB09-906A-0D63-F047932D086A}"/>
          </ac:spMkLst>
        </pc:spChg>
        <pc:picChg chg="add del mod">
          <ac:chgData name="Jenkins NS" userId="8bdba4d2-1367-40cf-ad35-f59b31261896" providerId="ADAL" clId="{ACEDD29C-7191-4142-923F-AF3A0B470BF6}" dt="2024-04-14T21:17:45.148" v="228" actId="478"/>
          <ac:picMkLst>
            <pc:docMk/>
            <pc:sldMk cId="2407061250" sldId="1792"/>
            <ac:picMk id="3074" creationId="{EDF14200-3185-E483-D3A2-F97E273B6506}"/>
          </ac:picMkLst>
        </pc:picChg>
        <pc:picChg chg="add mod">
          <ac:chgData name="Jenkins NS" userId="8bdba4d2-1367-40cf-ad35-f59b31261896" providerId="ADAL" clId="{ACEDD29C-7191-4142-923F-AF3A0B470BF6}" dt="2024-04-14T21:20:11.430" v="231" actId="1076"/>
          <ac:picMkLst>
            <pc:docMk/>
            <pc:sldMk cId="2407061250" sldId="1792"/>
            <ac:picMk id="3076" creationId="{CA1C5F46-D973-78AD-4CC9-47D54ED8F821}"/>
          </ac:picMkLst>
        </pc:picChg>
      </pc:sldChg>
      <pc:sldChg chg="addSp delSp modSp new mod modNotesTx">
        <pc:chgData name="Jenkins NS" userId="8bdba4d2-1367-40cf-ad35-f59b31261896" providerId="ADAL" clId="{ACEDD29C-7191-4142-923F-AF3A0B470BF6}" dt="2024-04-14T21:57:15.098" v="287" actId="14100"/>
        <pc:sldMkLst>
          <pc:docMk/>
          <pc:sldMk cId="1637958984" sldId="1793"/>
        </pc:sldMkLst>
        <pc:spChg chg="mod">
          <ac:chgData name="Jenkins NS" userId="8bdba4d2-1367-40cf-ad35-f59b31261896" providerId="ADAL" clId="{ACEDD29C-7191-4142-923F-AF3A0B470BF6}" dt="2024-04-14T21:22:31.408" v="252" actId="20577"/>
          <ac:spMkLst>
            <pc:docMk/>
            <pc:sldMk cId="1637958984" sldId="1793"/>
            <ac:spMk id="2" creationId="{B668D59A-A29E-E59C-1967-17365A895D27}"/>
          </ac:spMkLst>
        </pc:spChg>
        <pc:spChg chg="mod">
          <ac:chgData name="Jenkins NS" userId="8bdba4d2-1367-40cf-ad35-f59b31261896" providerId="ADAL" clId="{ACEDD29C-7191-4142-923F-AF3A0B470BF6}" dt="2024-04-14T21:24:24.445" v="271" actId="12"/>
          <ac:spMkLst>
            <pc:docMk/>
            <pc:sldMk cId="1637958984" sldId="1793"/>
            <ac:spMk id="3" creationId="{8516586A-A52E-A985-492F-92E861187E79}"/>
          </ac:spMkLst>
        </pc:spChg>
        <pc:picChg chg="add del mod">
          <ac:chgData name="Jenkins NS" userId="8bdba4d2-1367-40cf-ad35-f59b31261896" providerId="ADAL" clId="{ACEDD29C-7191-4142-923F-AF3A0B470BF6}" dt="2024-04-14T21:28:30.993" v="278" actId="478"/>
          <ac:picMkLst>
            <pc:docMk/>
            <pc:sldMk cId="1637958984" sldId="1793"/>
            <ac:picMk id="5" creationId="{40E76BA9-91B3-8733-FB98-E2B724FEAD8D}"/>
          </ac:picMkLst>
        </pc:picChg>
        <pc:picChg chg="add del mod">
          <ac:chgData name="Jenkins NS" userId="8bdba4d2-1367-40cf-ad35-f59b31261896" providerId="ADAL" clId="{ACEDD29C-7191-4142-923F-AF3A0B470BF6}" dt="2024-04-14T21:30:46.224" v="281" actId="478"/>
          <ac:picMkLst>
            <pc:docMk/>
            <pc:sldMk cId="1637958984" sldId="1793"/>
            <ac:picMk id="7" creationId="{720F79B5-67D2-DE98-E9E8-11E6C761AC23}"/>
          </ac:picMkLst>
        </pc:picChg>
        <pc:picChg chg="add mod">
          <ac:chgData name="Jenkins NS" userId="8bdba4d2-1367-40cf-ad35-f59b31261896" providerId="ADAL" clId="{ACEDD29C-7191-4142-923F-AF3A0B470BF6}" dt="2024-04-14T21:57:15.098" v="287" actId="14100"/>
          <ac:picMkLst>
            <pc:docMk/>
            <pc:sldMk cId="1637958984" sldId="1793"/>
            <ac:picMk id="9" creationId="{6B254880-A373-894B-CB65-27D56FD30A0B}"/>
          </ac:picMkLst>
        </pc:picChg>
      </pc:sldChg>
      <pc:sldChg chg="del">
        <pc:chgData name="Jenkins NS" userId="8bdba4d2-1367-40cf-ad35-f59b31261896" providerId="ADAL" clId="{ACEDD29C-7191-4142-923F-AF3A0B470BF6}" dt="2024-04-14T18:40:40.450" v="21" actId="47"/>
        <pc:sldMkLst>
          <pc:docMk/>
          <pc:sldMk cId="3486236899" sldId="1793"/>
        </pc:sldMkLst>
      </pc:sldChg>
      <pc:sldChg chg="del">
        <pc:chgData name="Jenkins NS" userId="8bdba4d2-1367-40cf-ad35-f59b31261896" providerId="ADAL" clId="{ACEDD29C-7191-4142-923F-AF3A0B470BF6}" dt="2024-04-14T18:40:41.895" v="22" actId="47"/>
        <pc:sldMkLst>
          <pc:docMk/>
          <pc:sldMk cId="2676261618" sldId="1794"/>
        </pc:sldMkLst>
      </pc:sldChg>
      <pc:sldMasterChg chg="del delSldLayout">
        <pc:chgData name="Jenkins NS" userId="8bdba4d2-1367-40cf-ad35-f59b31261896" providerId="ADAL" clId="{ACEDD29C-7191-4142-923F-AF3A0B470BF6}" dt="2024-04-14T18:38:20.726" v="0" actId="47"/>
        <pc:sldMasterMkLst>
          <pc:docMk/>
          <pc:sldMasterMk cId="166878672" sldId="2147484755"/>
        </pc:sldMasterMkLst>
        <pc:sldLayoutChg chg="del">
          <pc:chgData name="Jenkins NS" userId="8bdba4d2-1367-40cf-ad35-f59b31261896" providerId="ADAL" clId="{ACEDD29C-7191-4142-923F-AF3A0B470BF6}" dt="2024-04-14T18:38:20.726" v="0" actId="47"/>
          <pc:sldLayoutMkLst>
            <pc:docMk/>
            <pc:sldMasterMk cId="166878672" sldId="2147484755"/>
            <pc:sldLayoutMk cId="1881359645" sldId="214748475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569433802" sldId="214748475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733234117" sldId="214748475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72552478" sldId="214748475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197599771" sldId="214748476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497034626" sldId="214748476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32077861" sldId="214748476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3559113568" sldId="2147484763"/>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94245689" sldId="2147484764"/>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606062748" sldId="2147484765"/>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33888818" sldId="2147484766"/>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20997576" sldId="2147484767"/>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041615206" sldId="2147484768"/>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41298625" sldId="2147484769"/>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2676468891" sldId="2147484770"/>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980725945" sldId="2147484771"/>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586345700" sldId="2147484772"/>
          </pc:sldLayoutMkLst>
        </pc:sldLayoutChg>
        <pc:sldLayoutChg chg="del">
          <pc:chgData name="Jenkins NS" userId="8bdba4d2-1367-40cf-ad35-f59b31261896" providerId="ADAL" clId="{ACEDD29C-7191-4142-923F-AF3A0B470BF6}" dt="2024-04-14T18:38:20.726" v="0" actId="47"/>
          <pc:sldLayoutMkLst>
            <pc:docMk/>
            <pc:sldMasterMk cId="166878672" sldId="2147484755"/>
            <pc:sldLayoutMk cId="1335897372" sldId="2147484773"/>
          </pc:sldLayoutMkLst>
        </pc:sldLayoutChg>
      </pc:sldMasterChg>
    </pc:docChg>
  </pc:docChgLst>
  <pc:docChgLst>
    <pc:chgData name="Jenkins NS" userId="8bdba4d2-1367-40cf-ad35-f59b31261896" providerId="ADAL" clId="{BC451CAD-AB15-432C-8122-F1481C2C552D}"/>
    <pc:docChg chg="undo custSel addSld delSld modSld sldOrd addMainMaster delMainMaster modMainMaster">
      <pc:chgData name="Jenkins NS" userId="8bdba4d2-1367-40cf-ad35-f59b31261896" providerId="ADAL" clId="{BC451CAD-AB15-432C-8122-F1481C2C552D}" dt="2024-02-14T13:39:11.484" v="380" actId="20577"/>
      <pc:docMkLst>
        <pc:docMk/>
      </pc:docMkLst>
      <pc:sldChg chg="modSp add del mod">
        <pc:chgData name="Jenkins NS" userId="8bdba4d2-1367-40cf-ad35-f59b31261896" providerId="ADAL" clId="{BC451CAD-AB15-432C-8122-F1481C2C552D}" dt="2024-02-14T13:39:11.484" v="380" actId="20577"/>
        <pc:sldMkLst>
          <pc:docMk/>
          <pc:sldMk cId="101198574" sldId="1611"/>
        </pc:sldMkLst>
        <pc:spChg chg="mod">
          <ac:chgData name="Jenkins NS" userId="8bdba4d2-1367-40cf-ad35-f59b31261896" providerId="ADAL" clId="{BC451CAD-AB15-432C-8122-F1481C2C552D}" dt="2024-02-14T13:39:11.484" v="380" actId="20577"/>
          <ac:spMkLst>
            <pc:docMk/>
            <pc:sldMk cId="101198574" sldId="1611"/>
            <ac:spMk id="3" creationId="{08A730E7-2ED6-4ED5-9BAD-E4C7CBB19AF6}"/>
          </ac:spMkLst>
        </pc:spChg>
      </pc:sldChg>
      <pc:sldChg chg="modSp mod">
        <pc:chgData name="Jenkins NS" userId="8bdba4d2-1367-40cf-ad35-f59b31261896" providerId="ADAL" clId="{BC451CAD-AB15-432C-8122-F1481C2C552D}" dt="2024-02-06T09:24:15.876" v="0"/>
        <pc:sldMkLst>
          <pc:docMk/>
          <pc:sldMk cId="1359081573" sldId="1758"/>
        </pc:sldMkLst>
        <pc:spChg chg="mod">
          <ac:chgData name="Jenkins NS" userId="8bdba4d2-1367-40cf-ad35-f59b31261896" providerId="ADAL" clId="{BC451CAD-AB15-432C-8122-F1481C2C552D}" dt="2024-02-06T09:24:15.876" v="0"/>
          <ac:spMkLst>
            <pc:docMk/>
            <pc:sldMk cId="1359081573" sldId="1758"/>
            <ac:spMk id="17" creationId="{A0771197-DA73-4FF4-A8C4-A27AFF944F66}"/>
          </ac:spMkLst>
        </pc:spChg>
      </pc:sldChg>
      <pc:sldChg chg="addSp delSp modSp mod">
        <pc:chgData name="Jenkins NS" userId="8bdba4d2-1367-40cf-ad35-f59b31261896" providerId="ADAL" clId="{BC451CAD-AB15-432C-8122-F1481C2C552D}" dt="2024-02-06T10:58:10.664" v="225" actId="20577"/>
        <pc:sldMkLst>
          <pc:docMk/>
          <pc:sldMk cId="4244671936" sldId="1778"/>
        </pc:sldMkLst>
        <pc:spChg chg="add mod">
          <ac:chgData name="Jenkins NS" userId="8bdba4d2-1367-40cf-ad35-f59b31261896" providerId="ADAL" clId="{BC451CAD-AB15-432C-8122-F1481C2C552D}" dt="2024-02-06T09:25:32.902" v="13" actId="571"/>
          <ac:spMkLst>
            <pc:docMk/>
            <pc:sldMk cId="4244671936" sldId="1778"/>
            <ac:spMk id="2" creationId="{394C8F21-F8BB-6053-9B4F-33467271E6F7}"/>
          </ac:spMkLst>
        </pc:spChg>
        <pc:spChg chg="mod">
          <ac:chgData name="Jenkins NS" userId="8bdba4d2-1367-40cf-ad35-f59b31261896" providerId="ADAL" clId="{BC451CAD-AB15-432C-8122-F1481C2C552D}" dt="2024-02-06T09:25:57.146" v="60" actId="1035"/>
          <ac:spMkLst>
            <pc:docMk/>
            <pc:sldMk cId="4244671936" sldId="1778"/>
            <ac:spMk id="5" creationId="{B03624D5-1776-2E9A-4D74-4BC4B2860C29}"/>
          </ac:spMkLst>
        </pc:spChg>
        <pc:spChg chg="mod">
          <ac:chgData name="Jenkins NS" userId="8bdba4d2-1367-40cf-ad35-f59b31261896" providerId="ADAL" clId="{BC451CAD-AB15-432C-8122-F1481C2C552D}" dt="2024-02-06T09:25:57.146" v="60" actId="1035"/>
          <ac:spMkLst>
            <pc:docMk/>
            <pc:sldMk cId="4244671936" sldId="1778"/>
            <ac:spMk id="6" creationId="{1BCDC14E-414E-FBC8-DA9F-63936C312029}"/>
          </ac:spMkLst>
        </pc:spChg>
        <pc:spChg chg="add del mod">
          <ac:chgData name="Jenkins NS" userId="8bdba4d2-1367-40cf-ad35-f59b31261896" providerId="ADAL" clId="{BC451CAD-AB15-432C-8122-F1481C2C552D}" dt="2024-02-06T10:58:10.664" v="225" actId="20577"/>
          <ac:spMkLst>
            <pc:docMk/>
            <pc:sldMk cId="4244671936" sldId="1778"/>
            <ac:spMk id="12" creationId="{89B5DD2D-44DD-3C89-D9A0-2EDA6648DA87}"/>
          </ac:spMkLst>
        </pc:spChg>
        <pc:spChg chg="mod">
          <ac:chgData name="Jenkins NS" userId="8bdba4d2-1367-40cf-ad35-f59b31261896" providerId="ADAL" clId="{BC451CAD-AB15-432C-8122-F1481C2C552D}" dt="2024-02-06T09:26:05.203" v="62" actId="1076"/>
          <ac:spMkLst>
            <pc:docMk/>
            <pc:sldMk cId="4244671936" sldId="1778"/>
            <ac:spMk id="14" creationId="{21FED3F1-D3F4-3517-8522-3100CB7495C7}"/>
          </ac:spMkLst>
        </pc:spChg>
        <pc:spChg chg="mod">
          <ac:chgData name="Jenkins NS" userId="8bdba4d2-1367-40cf-ad35-f59b31261896" providerId="ADAL" clId="{BC451CAD-AB15-432C-8122-F1481C2C552D}" dt="2024-02-06T09:26:05.203" v="62" actId="1076"/>
          <ac:spMkLst>
            <pc:docMk/>
            <pc:sldMk cId="4244671936" sldId="1778"/>
            <ac:spMk id="15" creationId="{DEF9CF0B-2995-2EE5-CD43-789968BA3F96}"/>
          </ac:spMkLst>
        </pc:spChg>
        <pc:spChg chg="add mod">
          <ac:chgData name="Jenkins NS" userId="8bdba4d2-1367-40cf-ad35-f59b31261896" providerId="ADAL" clId="{BC451CAD-AB15-432C-8122-F1481C2C552D}" dt="2024-02-06T09:26:05.203" v="62" actId="1076"/>
          <ac:spMkLst>
            <pc:docMk/>
            <pc:sldMk cId="4244671936" sldId="1778"/>
            <ac:spMk id="16" creationId="{4B65A26A-6988-4126-8B2B-A6A3A429ED95}"/>
          </ac:spMkLst>
        </pc:spChg>
        <pc:spChg chg="add del">
          <ac:chgData name="Jenkins NS" userId="8bdba4d2-1367-40cf-ad35-f59b31261896" providerId="ADAL" clId="{BC451CAD-AB15-432C-8122-F1481C2C552D}" dt="2024-02-06T10:57:27.620" v="220" actId="478"/>
          <ac:spMkLst>
            <pc:docMk/>
            <pc:sldMk cId="4244671936" sldId="1778"/>
            <ac:spMk id="17" creationId="{CE9DA3D7-EF40-6B09-8474-71DA0C07F74A}"/>
          </ac:spMkLst>
        </pc:spChg>
        <pc:spChg chg="add del">
          <ac:chgData name="Jenkins NS" userId="8bdba4d2-1367-40cf-ad35-f59b31261896" providerId="ADAL" clId="{BC451CAD-AB15-432C-8122-F1481C2C552D}" dt="2024-02-06T10:57:27.620" v="220" actId="478"/>
          <ac:spMkLst>
            <pc:docMk/>
            <pc:sldMk cId="4244671936" sldId="1778"/>
            <ac:spMk id="18" creationId="{609FA81A-132C-EA97-663B-06020945FE71}"/>
          </ac:spMkLst>
        </pc:spChg>
        <pc:spChg chg="del mod">
          <ac:chgData name="Jenkins NS" userId="8bdba4d2-1367-40cf-ad35-f59b31261896" providerId="ADAL" clId="{BC451CAD-AB15-432C-8122-F1481C2C552D}" dt="2024-02-06T09:25:41.485" v="14" actId="21"/>
          <ac:spMkLst>
            <pc:docMk/>
            <pc:sldMk cId="4244671936" sldId="1778"/>
            <ac:spMk id="58" creationId="{4B65A26A-6988-4126-8B2B-A6A3A429ED95}"/>
          </ac:spMkLst>
        </pc:spChg>
        <pc:spChg chg="mod">
          <ac:chgData name="Jenkins NS" userId="8bdba4d2-1367-40cf-ad35-f59b31261896" providerId="ADAL" clId="{BC451CAD-AB15-432C-8122-F1481C2C552D}" dt="2024-02-06T09:25:57.146" v="60" actId="1035"/>
          <ac:spMkLst>
            <pc:docMk/>
            <pc:sldMk cId="4244671936" sldId="1778"/>
            <ac:spMk id="59" creationId="{6F569157-4C32-45F5-86AD-3B5D033C2839}"/>
          </ac:spMkLst>
        </pc:spChg>
        <pc:spChg chg="mod">
          <ac:chgData name="Jenkins NS" userId="8bdba4d2-1367-40cf-ad35-f59b31261896" providerId="ADAL" clId="{BC451CAD-AB15-432C-8122-F1481C2C552D}" dt="2024-02-06T09:25:27.364" v="11" actId="1076"/>
          <ac:spMkLst>
            <pc:docMk/>
            <pc:sldMk cId="4244671936" sldId="1778"/>
            <ac:spMk id="65" creationId="{BADB56CB-B8AF-4635-B75F-23DE2BB772A8}"/>
          </ac:spMkLst>
        </pc:spChg>
        <pc:grpChg chg="mod">
          <ac:chgData name="Jenkins NS" userId="8bdba4d2-1367-40cf-ad35-f59b31261896" providerId="ADAL" clId="{BC451CAD-AB15-432C-8122-F1481C2C552D}" dt="2024-02-06T09:25:57.146" v="60" actId="1035"/>
          <ac:grpSpMkLst>
            <pc:docMk/>
            <pc:sldMk cId="4244671936" sldId="1778"/>
            <ac:grpSpMk id="4" creationId="{9282A6DA-CF21-3CC0-E8CC-C91FDD37C42D}"/>
          </ac:grpSpMkLst>
        </pc:grpChg>
        <pc:grpChg chg="del">
          <ac:chgData name="Jenkins NS" userId="8bdba4d2-1367-40cf-ad35-f59b31261896" providerId="ADAL" clId="{BC451CAD-AB15-432C-8122-F1481C2C552D}" dt="2024-02-06T09:25:41.485" v="14" actId="21"/>
          <ac:grpSpMkLst>
            <pc:docMk/>
            <pc:sldMk cId="4244671936" sldId="1778"/>
            <ac:grpSpMk id="7" creationId="{EDCD6AA9-9916-DAD0-9DF7-32E8E82D9896}"/>
          </ac:grpSpMkLst>
        </pc:grpChg>
        <pc:grpChg chg="add mod">
          <ac:chgData name="Jenkins NS" userId="8bdba4d2-1367-40cf-ad35-f59b31261896" providerId="ADAL" clId="{BC451CAD-AB15-432C-8122-F1481C2C552D}" dt="2024-02-06T09:26:05.203" v="62" actId="1076"/>
          <ac:grpSpMkLst>
            <pc:docMk/>
            <pc:sldMk cId="4244671936" sldId="1778"/>
            <ac:grpSpMk id="13" creationId="{EDCD6AA9-9916-DAD0-9DF7-32E8E82D9896}"/>
          </ac:grpSpMkLst>
        </pc:grpChg>
        <pc:picChg chg="add mod">
          <ac:chgData name="Jenkins NS" userId="8bdba4d2-1367-40cf-ad35-f59b31261896" providerId="ADAL" clId="{BC451CAD-AB15-432C-8122-F1481C2C552D}" dt="2024-02-06T09:25:32.902" v="13" actId="571"/>
          <ac:picMkLst>
            <pc:docMk/>
            <pc:sldMk cId="4244671936" sldId="1778"/>
            <ac:picMk id="10" creationId="{8083D63B-791D-01BF-7195-4361568ED423}"/>
          </ac:picMkLst>
        </pc:picChg>
        <pc:picChg chg="add del">
          <ac:chgData name="Jenkins NS" userId="8bdba4d2-1367-40cf-ad35-f59b31261896" providerId="ADAL" clId="{BC451CAD-AB15-432C-8122-F1481C2C552D}" dt="2024-02-06T10:57:27.620" v="220" actId="478"/>
          <ac:picMkLst>
            <pc:docMk/>
            <pc:sldMk cId="4244671936" sldId="1778"/>
            <ac:picMk id="19" creationId="{E09D6E52-CCA3-4FFE-94C7-63EC27B0082E}"/>
          </ac:picMkLst>
        </pc:picChg>
        <pc:picChg chg="add mod">
          <ac:chgData name="Jenkins NS" userId="8bdba4d2-1367-40cf-ad35-f59b31261896" providerId="ADAL" clId="{BC451CAD-AB15-432C-8122-F1481C2C552D}" dt="2024-02-06T09:26:05.203" v="62" actId="1076"/>
          <ac:picMkLst>
            <pc:docMk/>
            <pc:sldMk cId="4244671936" sldId="1778"/>
            <ac:picMk id="20" creationId="{C7668556-0736-49BB-8294-3644EC928912}"/>
          </ac:picMkLst>
        </pc:picChg>
        <pc:picChg chg="del">
          <ac:chgData name="Jenkins NS" userId="8bdba4d2-1367-40cf-ad35-f59b31261896" providerId="ADAL" clId="{BC451CAD-AB15-432C-8122-F1481C2C552D}" dt="2024-02-06T09:25:41.485" v="14" actId="21"/>
          <ac:picMkLst>
            <pc:docMk/>
            <pc:sldMk cId="4244671936" sldId="1778"/>
            <ac:picMk id="80" creationId="{C7668556-0736-49BB-8294-3644EC928912}"/>
          </ac:picMkLst>
        </pc:picChg>
        <pc:picChg chg="mod">
          <ac:chgData name="Jenkins NS" userId="8bdba4d2-1367-40cf-ad35-f59b31261896" providerId="ADAL" clId="{BC451CAD-AB15-432C-8122-F1481C2C552D}" dt="2024-02-06T09:25:57.146" v="60" actId="1035"/>
          <ac:picMkLst>
            <pc:docMk/>
            <pc:sldMk cId="4244671936" sldId="1778"/>
            <ac:picMk id="81" creationId="{672CB9BB-29FA-49D9-924B-C2AF2D61EBE7}"/>
          </ac:picMkLst>
        </pc:picChg>
      </pc:sldChg>
      <pc:sldChg chg="addSp delSp modSp mod">
        <pc:chgData name="Jenkins NS" userId="8bdba4d2-1367-40cf-ad35-f59b31261896" providerId="ADAL" clId="{BC451CAD-AB15-432C-8122-F1481C2C552D}" dt="2024-02-06T10:57:07.628" v="215" actId="14100"/>
        <pc:sldMkLst>
          <pc:docMk/>
          <pc:sldMk cId="3053948728" sldId="1788"/>
        </pc:sldMkLst>
        <pc:picChg chg="del">
          <ac:chgData name="Jenkins NS" userId="8bdba4d2-1367-40cf-ad35-f59b31261896" providerId="ADAL" clId="{BC451CAD-AB15-432C-8122-F1481C2C552D}" dt="2024-02-06T10:56:58.908" v="211" actId="478"/>
          <ac:picMkLst>
            <pc:docMk/>
            <pc:sldMk cId="3053948728" sldId="1788"/>
            <ac:picMk id="4" creationId="{ED18C352-7246-D34D-78EA-4C5E48892CA4}"/>
          </ac:picMkLst>
        </pc:picChg>
        <pc:picChg chg="del">
          <ac:chgData name="Jenkins NS" userId="8bdba4d2-1367-40cf-ad35-f59b31261896" providerId="ADAL" clId="{BC451CAD-AB15-432C-8122-F1481C2C552D}" dt="2024-02-06T10:56:58.908" v="211" actId="478"/>
          <ac:picMkLst>
            <pc:docMk/>
            <pc:sldMk cId="3053948728" sldId="1788"/>
            <ac:picMk id="5" creationId="{F433EBD7-179B-A88F-8A12-EE69C9DC5E97}"/>
          </ac:picMkLst>
        </pc:picChg>
        <pc:picChg chg="del">
          <ac:chgData name="Jenkins NS" userId="8bdba4d2-1367-40cf-ad35-f59b31261896" providerId="ADAL" clId="{BC451CAD-AB15-432C-8122-F1481C2C552D}" dt="2024-02-06T10:56:58.908" v="211" actId="478"/>
          <ac:picMkLst>
            <pc:docMk/>
            <pc:sldMk cId="3053948728" sldId="1788"/>
            <ac:picMk id="6" creationId="{87FFD60D-7AA1-4190-6BE2-66C068F02EE6}"/>
          </ac:picMkLst>
        </pc:picChg>
        <pc:picChg chg="del">
          <ac:chgData name="Jenkins NS" userId="8bdba4d2-1367-40cf-ad35-f59b31261896" providerId="ADAL" clId="{BC451CAD-AB15-432C-8122-F1481C2C552D}" dt="2024-02-06T10:56:58.908" v="211" actId="478"/>
          <ac:picMkLst>
            <pc:docMk/>
            <pc:sldMk cId="3053948728" sldId="1788"/>
            <ac:picMk id="7" creationId="{0688F7BE-5C41-76CE-56D2-BFE70D4EB01E}"/>
          </ac:picMkLst>
        </pc:picChg>
        <pc:picChg chg="del">
          <ac:chgData name="Jenkins NS" userId="8bdba4d2-1367-40cf-ad35-f59b31261896" providerId="ADAL" clId="{BC451CAD-AB15-432C-8122-F1481C2C552D}" dt="2024-02-06T10:56:58.908" v="211" actId="478"/>
          <ac:picMkLst>
            <pc:docMk/>
            <pc:sldMk cId="3053948728" sldId="1788"/>
            <ac:picMk id="8" creationId="{E5102353-AE3C-A5D6-B10D-CD1B935645A0}"/>
          </ac:picMkLst>
        </pc:picChg>
        <pc:picChg chg="add mod">
          <ac:chgData name="Jenkins NS" userId="8bdba4d2-1367-40cf-ad35-f59b31261896" providerId="ADAL" clId="{BC451CAD-AB15-432C-8122-F1481C2C552D}" dt="2024-02-06T10:57:07.628" v="215" actId="14100"/>
          <ac:picMkLst>
            <pc:docMk/>
            <pc:sldMk cId="3053948728" sldId="1788"/>
            <ac:picMk id="10" creationId="{AD8E3E84-2F12-A990-A0EF-F34301969FC9}"/>
          </ac:picMkLst>
        </pc:picChg>
        <pc:picChg chg="del">
          <ac:chgData name="Jenkins NS" userId="8bdba4d2-1367-40cf-ad35-f59b31261896" providerId="ADAL" clId="{BC451CAD-AB15-432C-8122-F1481C2C552D}" dt="2024-02-06T10:56:58.908" v="211" actId="478"/>
          <ac:picMkLst>
            <pc:docMk/>
            <pc:sldMk cId="3053948728" sldId="1788"/>
            <ac:picMk id="13" creationId="{05AE7E23-BCE1-A6DD-0B28-266F548FDABF}"/>
          </ac:picMkLst>
        </pc:picChg>
      </pc:sldChg>
      <pc:sldChg chg="del">
        <pc:chgData name="Jenkins NS" userId="8bdba4d2-1367-40cf-ad35-f59b31261896" providerId="ADAL" clId="{BC451CAD-AB15-432C-8122-F1481C2C552D}" dt="2024-02-06T20:29:44.648" v="290" actId="2696"/>
        <pc:sldMkLst>
          <pc:docMk/>
          <pc:sldMk cId="1719267613" sldId="1790"/>
        </pc:sldMkLst>
      </pc:sldChg>
      <pc:sldChg chg="add ord">
        <pc:chgData name="Jenkins NS" userId="8bdba4d2-1367-40cf-ad35-f59b31261896" providerId="ADAL" clId="{BC451CAD-AB15-432C-8122-F1481C2C552D}" dt="2024-02-06T20:53:45.949" v="368"/>
        <pc:sldMkLst>
          <pc:docMk/>
          <pc:sldMk cId="3392342335" sldId="1790"/>
        </pc:sldMkLst>
      </pc:sldChg>
      <pc:sldChg chg="addSp delSp modSp new mod">
        <pc:chgData name="Jenkins NS" userId="8bdba4d2-1367-40cf-ad35-f59b31261896" providerId="ADAL" clId="{BC451CAD-AB15-432C-8122-F1481C2C552D}" dt="2024-02-06T09:44:50.110" v="143" actId="20577"/>
        <pc:sldMkLst>
          <pc:docMk/>
          <pc:sldMk cId="2524956294" sldId="1792"/>
        </pc:sldMkLst>
        <pc:spChg chg="mod">
          <ac:chgData name="Jenkins NS" userId="8bdba4d2-1367-40cf-ad35-f59b31261896" providerId="ADAL" clId="{BC451CAD-AB15-432C-8122-F1481C2C552D}" dt="2024-02-06T09:28:32.060" v="98" actId="14100"/>
          <ac:spMkLst>
            <pc:docMk/>
            <pc:sldMk cId="2524956294" sldId="1792"/>
            <ac:spMk id="2" creationId="{30AE191B-073E-2340-B8D1-5E60FAE0690C}"/>
          </ac:spMkLst>
        </pc:spChg>
        <pc:spChg chg="add mod">
          <ac:chgData name="Jenkins NS" userId="8bdba4d2-1367-40cf-ad35-f59b31261896" providerId="ADAL" clId="{BC451CAD-AB15-432C-8122-F1481C2C552D}" dt="2024-02-06T09:44:50.110" v="143" actId="20577"/>
          <ac:spMkLst>
            <pc:docMk/>
            <pc:sldMk cId="2524956294" sldId="1792"/>
            <ac:spMk id="8" creationId="{1B34E3EC-51E1-CBFF-2AC3-937E8639DB07}"/>
          </ac:spMkLst>
        </pc:spChg>
        <pc:graphicFrameChg chg="add del mod modGraphic">
          <ac:chgData name="Jenkins NS" userId="8bdba4d2-1367-40cf-ad35-f59b31261896" providerId="ADAL" clId="{BC451CAD-AB15-432C-8122-F1481C2C552D}" dt="2024-02-06T09:31:15.306" v="110" actId="478"/>
          <ac:graphicFrameMkLst>
            <pc:docMk/>
            <pc:sldMk cId="2524956294" sldId="1792"/>
            <ac:graphicFrameMk id="4" creationId="{C360C593-CC4B-ED95-B6A3-917F5C634F5C}"/>
          </ac:graphicFrameMkLst>
        </pc:graphicFrameChg>
        <pc:picChg chg="add del mod">
          <ac:chgData name="Jenkins NS" userId="8bdba4d2-1367-40cf-ad35-f59b31261896" providerId="ADAL" clId="{BC451CAD-AB15-432C-8122-F1481C2C552D}" dt="2024-02-06T09:26:42.553" v="68" actId="478"/>
          <ac:picMkLst>
            <pc:docMk/>
            <pc:sldMk cId="2524956294" sldId="1792"/>
            <ac:picMk id="3" creationId="{7BB41D53-1977-4CDA-F284-2CC4365F3959}"/>
          </ac:picMkLst>
        </pc:picChg>
        <pc:picChg chg="add mod">
          <ac:chgData name="Jenkins NS" userId="8bdba4d2-1367-40cf-ad35-f59b31261896" providerId="ADAL" clId="{BC451CAD-AB15-432C-8122-F1481C2C552D}" dt="2024-02-06T09:31:20.998" v="111" actId="1076"/>
          <ac:picMkLst>
            <pc:docMk/>
            <pc:sldMk cId="2524956294" sldId="1792"/>
            <ac:picMk id="6" creationId="{F05CC519-87BD-6ADB-9980-87E8A8262F9F}"/>
          </ac:picMkLst>
        </pc:picChg>
      </pc:sldChg>
      <pc:sldChg chg="addSp delSp modSp add mod">
        <pc:chgData name="Jenkins NS" userId="8bdba4d2-1367-40cf-ad35-f59b31261896" providerId="ADAL" clId="{BC451CAD-AB15-432C-8122-F1481C2C552D}" dt="2024-02-06T09:45:25.687" v="156"/>
        <pc:sldMkLst>
          <pc:docMk/>
          <pc:sldMk cId="276751709" sldId="1793"/>
        </pc:sldMkLst>
        <pc:spChg chg="mod">
          <ac:chgData name="Jenkins NS" userId="8bdba4d2-1367-40cf-ad35-f59b31261896" providerId="ADAL" clId="{BC451CAD-AB15-432C-8122-F1481C2C552D}" dt="2024-02-06T09:28:53.834" v="104" actId="20577"/>
          <ac:spMkLst>
            <pc:docMk/>
            <pc:sldMk cId="276751709" sldId="1793"/>
            <ac:spMk id="2" creationId="{30AE191B-073E-2340-B8D1-5E60FAE0690C}"/>
          </ac:spMkLst>
        </pc:spChg>
        <pc:spChg chg="add mod">
          <ac:chgData name="Jenkins NS" userId="8bdba4d2-1367-40cf-ad35-f59b31261896" providerId="ADAL" clId="{BC451CAD-AB15-432C-8122-F1481C2C552D}" dt="2024-02-06T09:45:25.687" v="156"/>
          <ac:spMkLst>
            <pc:docMk/>
            <pc:sldMk cId="276751709" sldId="1793"/>
            <ac:spMk id="6" creationId="{6C366B9C-240C-C99D-1BF9-F4455302C99C}"/>
          </ac:spMkLst>
        </pc:spChg>
        <pc:graphicFrameChg chg="del">
          <ac:chgData name="Jenkins NS" userId="8bdba4d2-1367-40cf-ad35-f59b31261896" providerId="ADAL" clId="{BC451CAD-AB15-432C-8122-F1481C2C552D}" dt="2024-02-06T09:29:39.870" v="105" actId="478"/>
          <ac:graphicFrameMkLst>
            <pc:docMk/>
            <pc:sldMk cId="276751709" sldId="1793"/>
            <ac:graphicFrameMk id="4" creationId="{C360C593-CC4B-ED95-B6A3-917F5C634F5C}"/>
          </ac:graphicFrameMkLst>
        </pc:graphicFrameChg>
        <pc:picChg chg="add mod">
          <ac:chgData name="Jenkins NS" userId="8bdba4d2-1367-40cf-ad35-f59b31261896" providerId="ADAL" clId="{BC451CAD-AB15-432C-8122-F1481C2C552D}" dt="2024-02-06T09:44:55.207" v="145" actId="1076"/>
          <ac:picMkLst>
            <pc:docMk/>
            <pc:sldMk cId="276751709" sldId="1793"/>
            <ac:picMk id="5" creationId="{C250B201-F8BD-4E17-AFD5-3ACF0354531D}"/>
          </ac:picMkLst>
        </pc:picChg>
      </pc:sldChg>
      <pc:sldChg chg="addSp delSp modSp add mod">
        <pc:chgData name="Jenkins NS" userId="8bdba4d2-1367-40cf-ad35-f59b31261896" providerId="ADAL" clId="{BC451CAD-AB15-432C-8122-F1481C2C552D}" dt="2024-02-06T09:58:16.818" v="173"/>
        <pc:sldMkLst>
          <pc:docMk/>
          <pc:sldMk cId="4894614" sldId="1794"/>
        </pc:sldMkLst>
        <pc:spChg chg="mod">
          <ac:chgData name="Jenkins NS" userId="8bdba4d2-1367-40cf-ad35-f59b31261896" providerId="ADAL" clId="{BC451CAD-AB15-432C-8122-F1481C2C552D}" dt="2024-02-06T09:57:36.756" v="164" actId="20577"/>
          <ac:spMkLst>
            <pc:docMk/>
            <pc:sldMk cId="4894614" sldId="1794"/>
            <ac:spMk id="2" creationId="{30AE191B-073E-2340-B8D1-5E60FAE0690C}"/>
          </ac:spMkLst>
        </pc:spChg>
        <pc:spChg chg="mod">
          <ac:chgData name="Jenkins NS" userId="8bdba4d2-1367-40cf-ad35-f59b31261896" providerId="ADAL" clId="{BC451CAD-AB15-432C-8122-F1481C2C552D}" dt="2024-02-06T09:58:16.818" v="173"/>
          <ac:spMkLst>
            <pc:docMk/>
            <pc:sldMk cId="4894614" sldId="1794"/>
            <ac:spMk id="6" creationId="{6C366B9C-240C-C99D-1BF9-F4455302C99C}"/>
          </ac:spMkLst>
        </pc:spChg>
        <pc:picChg chg="add mod">
          <ac:chgData name="Jenkins NS" userId="8bdba4d2-1367-40cf-ad35-f59b31261896" providerId="ADAL" clId="{BC451CAD-AB15-432C-8122-F1481C2C552D}" dt="2024-02-06T09:57:55.129" v="168" actId="1076"/>
          <ac:picMkLst>
            <pc:docMk/>
            <pc:sldMk cId="4894614" sldId="1794"/>
            <ac:picMk id="4" creationId="{EC29A683-AECC-66FC-BCB5-4EA29B7D65F7}"/>
          </ac:picMkLst>
        </pc:picChg>
        <pc:picChg chg="del">
          <ac:chgData name="Jenkins NS" userId="8bdba4d2-1367-40cf-ad35-f59b31261896" providerId="ADAL" clId="{BC451CAD-AB15-432C-8122-F1481C2C552D}" dt="2024-02-06T09:57:38.303" v="165" actId="478"/>
          <ac:picMkLst>
            <pc:docMk/>
            <pc:sldMk cId="4894614" sldId="1794"/>
            <ac:picMk id="5" creationId="{C250B201-F8BD-4E17-AFD5-3ACF0354531D}"/>
          </ac:picMkLst>
        </pc:picChg>
      </pc:sldChg>
      <pc:sldChg chg="addSp modSp new mod">
        <pc:chgData name="Jenkins NS" userId="8bdba4d2-1367-40cf-ad35-f59b31261896" providerId="ADAL" clId="{BC451CAD-AB15-432C-8122-F1481C2C552D}" dt="2024-02-06T20:09:09.711" v="265" actId="1076"/>
        <pc:sldMkLst>
          <pc:docMk/>
          <pc:sldMk cId="4153566562" sldId="1795"/>
        </pc:sldMkLst>
        <pc:spChg chg="mod">
          <ac:chgData name="Jenkins NS" userId="8bdba4d2-1367-40cf-ad35-f59b31261896" providerId="ADAL" clId="{BC451CAD-AB15-432C-8122-F1481C2C552D}" dt="2024-02-06T10:13:49.819" v="199" actId="20577"/>
          <ac:spMkLst>
            <pc:docMk/>
            <pc:sldMk cId="4153566562" sldId="1795"/>
            <ac:spMk id="2" creationId="{D533AF3B-802A-396E-5B2F-8DBF63F832E5}"/>
          </ac:spMkLst>
        </pc:spChg>
        <pc:spChg chg="add mod">
          <ac:chgData name="Jenkins NS" userId="8bdba4d2-1367-40cf-ad35-f59b31261896" providerId="ADAL" clId="{BC451CAD-AB15-432C-8122-F1481C2C552D}" dt="2024-02-06T20:09:09.711" v="265" actId="1076"/>
          <ac:spMkLst>
            <pc:docMk/>
            <pc:sldMk cId="4153566562" sldId="1795"/>
            <ac:spMk id="5" creationId="{0DF9C7FF-5011-057B-74B0-CD8D2EA3A5C0}"/>
          </ac:spMkLst>
        </pc:spChg>
        <pc:picChg chg="add mod">
          <ac:chgData name="Jenkins NS" userId="8bdba4d2-1367-40cf-ad35-f59b31261896" providerId="ADAL" clId="{BC451CAD-AB15-432C-8122-F1481C2C552D}" dt="2024-02-06T10:13:56.148" v="201" actId="14100"/>
          <ac:picMkLst>
            <pc:docMk/>
            <pc:sldMk cId="4153566562" sldId="1795"/>
            <ac:picMk id="4" creationId="{B54985AE-9EB2-0160-6E1C-E5C86EDD85CB}"/>
          </ac:picMkLst>
        </pc:picChg>
      </pc:sldChg>
      <pc:sldChg chg="addSp delSp modSp add mod">
        <pc:chgData name="Jenkins NS" userId="8bdba4d2-1367-40cf-ad35-f59b31261896" providerId="ADAL" clId="{BC451CAD-AB15-432C-8122-F1481C2C552D}" dt="2024-02-06T20:09:20.853" v="269" actId="12"/>
        <pc:sldMkLst>
          <pc:docMk/>
          <pc:sldMk cId="3774154407" sldId="1796"/>
        </pc:sldMkLst>
        <pc:spChg chg="mod">
          <ac:chgData name="Jenkins NS" userId="8bdba4d2-1367-40cf-ad35-f59b31261896" providerId="ADAL" clId="{BC451CAD-AB15-432C-8122-F1481C2C552D}" dt="2024-02-06T20:09:07.643" v="264" actId="20577"/>
          <ac:spMkLst>
            <pc:docMk/>
            <pc:sldMk cId="3774154407" sldId="1796"/>
            <ac:spMk id="2" creationId="{D533AF3B-802A-396E-5B2F-8DBF63F832E5}"/>
          </ac:spMkLst>
        </pc:spChg>
        <pc:spChg chg="add mod">
          <ac:chgData name="Jenkins NS" userId="8bdba4d2-1367-40cf-ad35-f59b31261896" providerId="ADAL" clId="{BC451CAD-AB15-432C-8122-F1481C2C552D}" dt="2024-02-06T20:09:20.853" v="269" actId="12"/>
          <ac:spMkLst>
            <pc:docMk/>
            <pc:sldMk cId="3774154407" sldId="1796"/>
            <ac:spMk id="3" creationId="{9A48D694-720C-7390-4EC6-F876CD9B58BA}"/>
          </ac:spMkLst>
        </pc:spChg>
        <pc:spChg chg="del">
          <ac:chgData name="Jenkins NS" userId="8bdba4d2-1367-40cf-ad35-f59b31261896" providerId="ADAL" clId="{BC451CAD-AB15-432C-8122-F1481C2C552D}" dt="2024-02-06T20:08:59.963" v="242" actId="478"/>
          <ac:spMkLst>
            <pc:docMk/>
            <pc:sldMk cId="3774154407" sldId="1796"/>
            <ac:spMk id="5" creationId="{0DF9C7FF-5011-057B-74B0-CD8D2EA3A5C0}"/>
          </ac:spMkLst>
        </pc:spChg>
        <pc:picChg chg="del">
          <ac:chgData name="Jenkins NS" userId="8bdba4d2-1367-40cf-ad35-f59b31261896" providerId="ADAL" clId="{BC451CAD-AB15-432C-8122-F1481C2C552D}" dt="2024-02-06T20:08:58.612" v="241" actId="478"/>
          <ac:picMkLst>
            <pc:docMk/>
            <pc:sldMk cId="3774154407" sldId="1796"/>
            <ac:picMk id="4" creationId="{B54985AE-9EB2-0160-6E1C-E5C86EDD85CB}"/>
          </ac:picMkLst>
        </pc:picChg>
      </pc:sldChg>
      <pc:sldChg chg="addSp delSp modSp new mod">
        <pc:chgData name="Jenkins NS" userId="8bdba4d2-1367-40cf-ad35-f59b31261896" providerId="ADAL" clId="{BC451CAD-AB15-432C-8122-F1481C2C552D}" dt="2024-02-06T20:19:09.843" v="274" actId="14100"/>
        <pc:sldMkLst>
          <pc:docMk/>
          <pc:sldMk cId="2521884581" sldId="1797"/>
        </pc:sldMkLst>
        <pc:spChg chg="del">
          <ac:chgData name="Jenkins NS" userId="8bdba4d2-1367-40cf-ad35-f59b31261896" providerId="ADAL" clId="{BC451CAD-AB15-432C-8122-F1481C2C552D}" dt="2024-02-06T20:19:02.433" v="271" actId="478"/>
          <ac:spMkLst>
            <pc:docMk/>
            <pc:sldMk cId="2521884581" sldId="1797"/>
            <ac:spMk id="2" creationId="{9424BD8D-73DA-B96A-B77F-F7D59346A43B}"/>
          </ac:spMkLst>
        </pc:spChg>
        <pc:picChg chg="add mod">
          <ac:chgData name="Jenkins NS" userId="8bdba4d2-1367-40cf-ad35-f59b31261896" providerId="ADAL" clId="{BC451CAD-AB15-432C-8122-F1481C2C552D}" dt="2024-02-06T20:19:09.843" v="274" actId="14100"/>
          <ac:picMkLst>
            <pc:docMk/>
            <pc:sldMk cId="2521884581" sldId="1797"/>
            <ac:picMk id="1026" creationId="{B7B07E2A-5B74-73B8-8744-F238F108CF12}"/>
          </ac:picMkLst>
        </pc:picChg>
      </pc:sldChg>
      <pc:sldChg chg="addSp delSp modSp new mod ord">
        <pc:chgData name="Jenkins NS" userId="8bdba4d2-1367-40cf-ad35-f59b31261896" providerId="ADAL" clId="{BC451CAD-AB15-432C-8122-F1481C2C552D}" dt="2024-02-06T20:34:01.366" v="300"/>
        <pc:sldMkLst>
          <pc:docMk/>
          <pc:sldMk cId="44559756" sldId="1798"/>
        </pc:sldMkLst>
        <pc:spChg chg="del">
          <ac:chgData name="Jenkins NS" userId="8bdba4d2-1367-40cf-ad35-f59b31261896" providerId="ADAL" clId="{BC451CAD-AB15-432C-8122-F1481C2C552D}" dt="2024-02-06T20:19:49.122" v="276" actId="478"/>
          <ac:spMkLst>
            <pc:docMk/>
            <pc:sldMk cId="44559756" sldId="1798"/>
            <ac:spMk id="2" creationId="{0DD1660E-BD5B-36F4-112F-0BFC8B0DD722}"/>
          </ac:spMkLst>
        </pc:spChg>
        <pc:picChg chg="add mod">
          <ac:chgData name="Jenkins NS" userId="8bdba4d2-1367-40cf-ad35-f59b31261896" providerId="ADAL" clId="{BC451CAD-AB15-432C-8122-F1481C2C552D}" dt="2024-02-06T20:19:56.907" v="280" actId="1076"/>
          <ac:picMkLst>
            <pc:docMk/>
            <pc:sldMk cId="44559756" sldId="1798"/>
            <ac:picMk id="2050" creationId="{88CDAFCF-9C20-8168-FEA4-0D3E20077B71}"/>
          </ac:picMkLst>
        </pc:picChg>
      </pc:sldChg>
      <pc:sldChg chg="addSp delSp new mod ord">
        <pc:chgData name="Jenkins NS" userId="8bdba4d2-1367-40cf-ad35-f59b31261896" providerId="ADAL" clId="{BC451CAD-AB15-432C-8122-F1481C2C552D}" dt="2024-02-06T20:45:52.619" v="336"/>
        <pc:sldMkLst>
          <pc:docMk/>
          <pc:sldMk cId="3926227788" sldId="1799"/>
        </pc:sldMkLst>
        <pc:spChg chg="del">
          <ac:chgData name="Jenkins NS" userId="8bdba4d2-1367-40cf-ad35-f59b31261896" providerId="ADAL" clId="{BC451CAD-AB15-432C-8122-F1481C2C552D}" dt="2024-02-06T20:28:47.703" v="282" actId="478"/>
          <ac:spMkLst>
            <pc:docMk/>
            <pc:sldMk cId="3926227788" sldId="1799"/>
            <ac:spMk id="2" creationId="{5EC4E0E3-3AAC-E7BD-1772-4E9859BDBD30}"/>
          </ac:spMkLst>
        </pc:spChg>
        <pc:picChg chg="add">
          <ac:chgData name="Jenkins NS" userId="8bdba4d2-1367-40cf-ad35-f59b31261896" providerId="ADAL" clId="{BC451CAD-AB15-432C-8122-F1481C2C552D}" dt="2024-02-06T20:28:47.996" v="283" actId="22"/>
          <ac:picMkLst>
            <pc:docMk/>
            <pc:sldMk cId="3926227788" sldId="1799"/>
            <ac:picMk id="4" creationId="{FC287843-4AD1-72D2-F9B0-505ED211A3C1}"/>
          </ac:picMkLst>
        </pc:picChg>
      </pc:sldChg>
      <pc:sldChg chg="addSp delSp modSp new mod ord">
        <pc:chgData name="Jenkins NS" userId="8bdba4d2-1367-40cf-ad35-f59b31261896" providerId="ADAL" clId="{BC451CAD-AB15-432C-8122-F1481C2C552D}" dt="2024-02-06T20:45:54.751" v="338"/>
        <pc:sldMkLst>
          <pc:docMk/>
          <pc:sldMk cId="2356768783" sldId="1800"/>
        </pc:sldMkLst>
        <pc:spChg chg="del">
          <ac:chgData name="Jenkins NS" userId="8bdba4d2-1367-40cf-ad35-f59b31261896" providerId="ADAL" clId="{BC451CAD-AB15-432C-8122-F1481C2C552D}" dt="2024-02-06T20:29:25.309" v="286" actId="478"/>
          <ac:spMkLst>
            <pc:docMk/>
            <pc:sldMk cId="2356768783" sldId="1800"/>
            <ac:spMk id="2" creationId="{E7396324-984A-495A-9F9E-637795DB2FFC}"/>
          </ac:spMkLst>
        </pc:spChg>
        <pc:picChg chg="add mod">
          <ac:chgData name="Jenkins NS" userId="8bdba4d2-1367-40cf-ad35-f59b31261896" providerId="ADAL" clId="{BC451CAD-AB15-432C-8122-F1481C2C552D}" dt="2024-02-06T20:29:34.035" v="289" actId="1076"/>
          <ac:picMkLst>
            <pc:docMk/>
            <pc:sldMk cId="2356768783" sldId="1800"/>
            <ac:picMk id="4" creationId="{31821AD9-148D-7264-3253-DCC263403FF7}"/>
          </ac:picMkLst>
        </pc:picChg>
      </pc:sldChg>
      <pc:sldChg chg="addSp delSp new mod">
        <pc:chgData name="Jenkins NS" userId="8bdba4d2-1367-40cf-ad35-f59b31261896" providerId="ADAL" clId="{BC451CAD-AB15-432C-8122-F1481C2C552D}" dt="2024-02-06T20:33:07.646" v="296" actId="478"/>
        <pc:sldMkLst>
          <pc:docMk/>
          <pc:sldMk cId="1140225750" sldId="1801"/>
        </pc:sldMkLst>
        <pc:picChg chg="add del">
          <ac:chgData name="Jenkins NS" userId="8bdba4d2-1367-40cf-ad35-f59b31261896" providerId="ADAL" clId="{BC451CAD-AB15-432C-8122-F1481C2C552D}" dt="2024-02-06T20:33:07.646" v="296" actId="478"/>
          <ac:picMkLst>
            <pc:docMk/>
            <pc:sldMk cId="1140225750" sldId="1801"/>
            <ac:picMk id="4" creationId="{B53D8B7C-4F53-F15F-02BE-3E000801F5E0}"/>
          </ac:picMkLst>
        </pc:picChg>
      </pc:sldChg>
      <pc:sldChg chg="addSp modSp new mod">
        <pc:chgData name="Jenkins NS" userId="8bdba4d2-1367-40cf-ad35-f59b31261896" providerId="ADAL" clId="{BC451CAD-AB15-432C-8122-F1481C2C552D}" dt="2024-02-06T20:52:56.756" v="366" actId="20577"/>
        <pc:sldMkLst>
          <pc:docMk/>
          <pc:sldMk cId="3032433839" sldId="1802"/>
        </pc:sldMkLst>
        <pc:spChg chg="mod">
          <ac:chgData name="Jenkins NS" userId="8bdba4d2-1367-40cf-ad35-f59b31261896" providerId="ADAL" clId="{BC451CAD-AB15-432C-8122-F1481C2C552D}" dt="2024-02-06T20:43:48.449" v="314" actId="20577"/>
          <ac:spMkLst>
            <pc:docMk/>
            <pc:sldMk cId="3032433839" sldId="1802"/>
            <ac:spMk id="2" creationId="{02CD8994-2B9A-C6EE-7F44-D2F40042403B}"/>
          </ac:spMkLst>
        </pc:spChg>
        <pc:spChg chg="add mod">
          <ac:chgData name="Jenkins NS" userId="8bdba4d2-1367-40cf-ad35-f59b31261896" providerId="ADAL" clId="{BC451CAD-AB15-432C-8122-F1481C2C552D}" dt="2024-02-06T20:52:56.756" v="366" actId="20577"/>
          <ac:spMkLst>
            <pc:docMk/>
            <pc:sldMk cId="3032433839" sldId="1802"/>
            <ac:spMk id="4" creationId="{EC2E3338-B699-5ECB-B597-8B6570722EE7}"/>
          </ac:spMkLst>
        </pc:spChg>
      </pc:sldChg>
      <pc:sldChg chg="addSp delSp modSp new mod">
        <pc:chgData name="Jenkins NS" userId="8bdba4d2-1367-40cf-ad35-f59b31261896" providerId="ADAL" clId="{BC451CAD-AB15-432C-8122-F1481C2C552D}" dt="2024-02-06T20:50:18.619" v="355"/>
        <pc:sldMkLst>
          <pc:docMk/>
          <pc:sldMk cId="1192578758" sldId="1803"/>
        </pc:sldMkLst>
        <pc:spChg chg="mod">
          <ac:chgData name="Jenkins NS" userId="8bdba4d2-1367-40cf-ad35-f59b31261896" providerId="ADAL" clId="{BC451CAD-AB15-432C-8122-F1481C2C552D}" dt="2024-02-06T20:50:18.619" v="355"/>
          <ac:spMkLst>
            <pc:docMk/>
            <pc:sldMk cId="1192578758" sldId="1803"/>
            <ac:spMk id="2" creationId="{122D9A39-C194-C7C5-81DF-BF5E4E3729A9}"/>
          </ac:spMkLst>
        </pc:spChg>
        <pc:picChg chg="add del">
          <ac:chgData name="Jenkins NS" userId="8bdba4d2-1367-40cf-ad35-f59b31261896" providerId="ADAL" clId="{BC451CAD-AB15-432C-8122-F1481C2C552D}" dt="2024-02-06T20:45:24.023" v="319" actId="21"/>
          <ac:picMkLst>
            <pc:docMk/>
            <pc:sldMk cId="1192578758" sldId="1803"/>
            <ac:picMk id="4" creationId="{DE948337-E8F0-980F-9D25-7C0321FE2D01}"/>
          </ac:picMkLst>
        </pc:picChg>
        <pc:picChg chg="add mod">
          <ac:chgData name="Jenkins NS" userId="8bdba4d2-1367-40cf-ad35-f59b31261896" providerId="ADAL" clId="{BC451CAD-AB15-432C-8122-F1481C2C552D}" dt="2024-02-06T20:48:41.628" v="340" actId="1076"/>
          <ac:picMkLst>
            <pc:docMk/>
            <pc:sldMk cId="1192578758" sldId="1803"/>
            <ac:picMk id="6" creationId="{E7697C30-8671-6F98-D651-F94FFB4D54D6}"/>
          </ac:picMkLst>
        </pc:picChg>
      </pc:sldChg>
      <pc:sldChg chg="addSp modSp new mod">
        <pc:chgData name="Jenkins NS" userId="8bdba4d2-1367-40cf-ad35-f59b31261896" providerId="ADAL" clId="{BC451CAD-AB15-432C-8122-F1481C2C552D}" dt="2024-02-06T20:45:28.495" v="322" actId="1076"/>
        <pc:sldMkLst>
          <pc:docMk/>
          <pc:sldMk cId="3039154538" sldId="1804"/>
        </pc:sldMkLst>
        <pc:spChg chg="mod">
          <ac:chgData name="Jenkins NS" userId="8bdba4d2-1367-40cf-ad35-f59b31261896" providerId="ADAL" clId="{BC451CAD-AB15-432C-8122-F1481C2C552D}" dt="2024-02-06T20:45:18.301" v="318"/>
          <ac:spMkLst>
            <pc:docMk/>
            <pc:sldMk cId="3039154538" sldId="1804"/>
            <ac:spMk id="2" creationId="{04E50E42-C071-BDD5-D108-F55FA5902600}"/>
          </ac:spMkLst>
        </pc:spChg>
        <pc:picChg chg="add mod">
          <ac:chgData name="Jenkins NS" userId="8bdba4d2-1367-40cf-ad35-f59b31261896" providerId="ADAL" clId="{BC451CAD-AB15-432C-8122-F1481C2C552D}" dt="2024-02-06T20:45:28.495" v="322" actId="1076"/>
          <ac:picMkLst>
            <pc:docMk/>
            <pc:sldMk cId="3039154538" sldId="1804"/>
            <ac:picMk id="4" creationId="{DE948337-E8F0-980F-9D25-7C0321FE2D01}"/>
          </ac:picMkLst>
        </pc:picChg>
      </pc:sldChg>
      <pc:sldChg chg="addSp modSp new mod">
        <pc:chgData name="Jenkins NS" userId="8bdba4d2-1367-40cf-ad35-f59b31261896" providerId="ADAL" clId="{BC451CAD-AB15-432C-8122-F1481C2C552D}" dt="2024-02-06T20:50:12.140" v="354"/>
        <pc:sldMkLst>
          <pc:docMk/>
          <pc:sldMk cId="1869590610" sldId="1805"/>
        </pc:sldMkLst>
        <pc:spChg chg="mod">
          <ac:chgData name="Jenkins NS" userId="8bdba4d2-1367-40cf-ad35-f59b31261896" providerId="ADAL" clId="{BC451CAD-AB15-432C-8122-F1481C2C552D}" dt="2024-02-06T20:50:12.140" v="354"/>
          <ac:spMkLst>
            <pc:docMk/>
            <pc:sldMk cId="1869590610" sldId="1805"/>
            <ac:spMk id="2" creationId="{02E88266-322C-F1F5-EFF2-D8E44D8B23B5}"/>
          </ac:spMkLst>
        </pc:spChg>
        <pc:picChg chg="add mod">
          <ac:chgData name="Jenkins NS" userId="8bdba4d2-1367-40cf-ad35-f59b31261896" providerId="ADAL" clId="{BC451CAD-AB15-432C-8122-F1481C2C552D}" dt="2024-02-06T20:49:41.442" v="353" actId="1076"/>
          <ac:picMkLst>
            <pc:docMk/>
            <pc:sldMk cId="1869590610" sldId="1805"/>
            <ac:picMk id="4" creationId="{44977F94-415E-FB4E-0051-F9277BF89FFD}"/>
          </ac:picMkLst>
        </pc:picChg>
      </pc:sldChg>
      <pc:sldChg chg="addSp new">
        <pc:chgData name="Jenkins NS" userId="8bdba4d2-1367-40cf-ad35-f59b31261896" providerId="ADAL" clId="{BC451CAD-AB15-432C-8122-F1481C2C552D}" dt="2024-02-06T20:55:03.061" v="370"/>
        <pc:sldMkLst>
          <pc:docMk/>
          <pc:sldMk cId="3329715961" sldId="1806"/>
        </pc:sldMkLst>
        <pc:picChg chg="add">
          <ac:chgData name="Jenkins NS" userId="8bdba4d2-1367-40cf-ad35-f59b31261896" providerId="ADAL" clId="{BC451CAD-AB15-432C-8122-F1481C2C552D}" dt="2024-02-06T20:55:03.061" v="370"/>
          <ac:picMkLst>
            <pc:docMk/>
            <pc:sldMk cId="3329715961" sldId="1806"/>
            <ac:picMk id="3074" creationId="{F46B8761-AF9B-95CC-4DCB-F0DB86D9CF22}"/>
          </ac:picMkLst>
        </pc:picChg>
      </pc:sldChg>
      <pc:sldMasterChg chg="modSldLayout">
        <pc:chgData name="Jenkins NS" userId="8bdba4d2-1367-40cf-ad35-f59b31261896" providerId="ADAL" clId="{BC451CAD-AB15-432C-8122-F1481C2C552D}" dt="2024-02-06T09:26:54.708" v="78" actId="1037"/>
        <pc:sldMasterMkLst>
          <pc:docMk/>
          <pc:sldMasterMk cId="1881724970" sldId="2147484551"/>
        </pc:sldMasterMkLst>
        <pc:sldLayoutChg chg="addSp modSp mod">
          <pc:chgData name="Jenkins NS" userId="8bdba4d2-1367-40cf-ad35-f59b31261896" providerId="ADAL" clId="{BC451CAD-AB15-432C-8122-F1481C2C552D}" dt="2024-02-06T09:26:54.708" v="78" actId="1037"/>
          <pc:sldLayoutMkLst>
            <pc:docMk/>
            <pc:sldMasterMk cId="1881724970" sldId="2147484551"/>
            <pc:sldLayoutMk cId="2255013099" sldId="2147484774"/>
          </pc:sldLayoutMkLst>
          <pc:picChg chg="add mod">
            <ac:chgData name="Jenkins NS" userId="8bdba4d2-1367-40cf-ad35-f59b31261896" providerId="ADAL" clId="{BC451CAD-AB15-432C-8122-F1481C2C552D}" dt="2024-02-06T09:26:54.708" v="78" actId="1037"/>
            <ac:picMkLst>
              <pc:docMk/>
              <pc:sldMasterMk cId="1881724970" sldId="2147484551"/>
              <pc:sldLayoutMk cId="2255013099" sldId="2147484774"/>
              <ac:picMk id="4" creationId="{D3A11788-D091-47E5-A7A2-5DA98B267F93}"/>
            </ac:picMkLst>
          </pc:picChg>
        </pc:sldLayoutChg>
      </pc:sldMasterChg>
      <pc:sldMasterChg chg="add del addSldLayout delSldLayout">
        <pc:chgData name="Jenkins NS" userId="8bdba4d2-1367-40cf-ad35-f59b31261896" providerId="ADAL" clId="{BC451CAD-AB15-432C-8122-F1481C2C552D}" dt="2024-02-06T11:52:59.185" v="227" actId="2696"/>
        <pc:sldMasterMkLst>
          <pc:docMk/>
          <pc:sldMasterMk cId="166878672" sldId="2147484755"/>
        </pc:sldMasterMkLst>
        <pc:sldLayoutChg chg="add del">
          <pc:chgData name="Jenkins NS" userId="8bdba4d2-1367-40cf-ad35-f59b31261896" providerId="ADAL" clId="{BC451CAD-AB15-432C-8122-F1481C2C552D}" dt="2024-02-06T11:52:59.185" v="227" actId="2696"/>
          <pc:sldLayoutMkLst>
            <pc:docMk/>
            <pc:sldMasterMk cId="166878672" sldId="2147484755"/>
            <pc:sldLayoutMk cId="1881359645" sldId="214748475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569433802" sldId="214748475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733234117" sldId="214748475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72552478" sldId="214748475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197599771" sldId="214748476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497034626" sldId="214748476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32077861" sldId="214748476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3559113568" sldId="2147484763"/>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94245689" sldId="2147484764"/>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606062748" sldId="2147484765"/>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33888818" sldId="2147484766"/>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20997576" sldId="2147484767"/>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041615206" sldId="2147484768"/>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41298625" sldId="2147484769"/>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2676468891" sldId="2147484770"/>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980725945" sldId="2147484771"/>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586345700" sldId="2147484772"/>
          </pc:sldLayoutMkLst>
        </pc:sldLayoutChg>
        <pc:sldLayoutChg chg="add del">
          <pc:chgData name="Jenkins NS" userId="8bdba4d2-1367-40cf-ad35-f59b31261896" providerId="ADAL" clId="{BC451CAD-AB15-432C-8122-F1481C2C552D}" dt="2024-02-06T11:52:59.185" v="227" actId="2696"/>
          <pc:sldLayoutMkLst>
            <pc:docMk/>
            <pc:sldMasterMk cId="166878672" sldId="2147484755"/>
            <pc:sldLayoutMk cId="1335897372" sldId="2147484773"/>
          </pc:sldLayoutMkLst>
        </pc:sldLayoutChg>
      </pc:sldMasterChg>
    </pc:docChg>
  </pc:docChgLst>
  <pc:docChgLst>
    <pc:chgData name="Jenkins NS" userId="8bdba4d2-1367-40cf-ad35-f59b31261896" providerId="ADAL" clId="{10430697-248C-49DC-AAE5-84B890162B36}"/>
    <pc:docChg chg="undo custSel addSld delSld modSld">
      <pc:chgData name="Jenkins NS" userId="8bdba4d2-1367-40cf-ad35-f59b31261896" providerId="ADAL" clId="{10430697-248C-49DC-AAE5-84B890162B36}" dt="2024-04-19T08:35:06.373" v="421" actId="1076"/>
      <pc:docMkLst>
        <pc:docMk/>
      </pc:docMkLst>
      <pc:sldChg chg="addSp delSp modSp add mod modClrScheme chgLayout">
        <pc:chgData name="Jenkins NS" userId="8bdba4d2-1367-40cf-ad35-f59b31261896" providerId="ADAL" clId="{10430697-248C-49DC-AAE5-84B890162B36}" dt="2024-04-19T08:20:20.537" v="164" actId="478"/>
        <pc:sldMkLst>
          <pc:docMk/>
          <pc:sldMk cId="1772237804" sldId="395"/>
        </pc:sldMkLst>
        <pc:spChg chg="mod ord">
          <ac:chgData name="Jenkins NS" userId="8bdba4d2-1367-40cf-ad35-f59b31261896" providerId="ADAL" clId="{10430697-248C-49DC-AAE5-84B890162B36}" dt="2024-04-19T08:20:17.244" v="163" actId="27636"/>
          <ac:spMkLst>
            <pc:docMk/>
            <pc:sldMk cId="1772237804" sldId="395"/>
            <ac:spMk id="2" creationId="{03FEF587-96A1-47E4-BFDE-55BF1E4699CB}"/>
          </ac:spMkLst>
        </pc:spChg>
        <pc:spChg chg="add del mod ord">
          <ac:chgData name="Jenkins NS" userId="8bdba4d2-1367-40cf-ad35-f59b31261896" providerId="ADAL" clId="{10430697-248C-49DC-AAE5-84B890162B36}" dt="2024-04-19T08:20:20.537" v="164" actId="478"/>
          <ac:spMkLst>
            <pc:docMk/>
            <pc:sldMk cId="1772237804" sldId="395"/>
            <ac:spMk id="4" creationId="{02A97A83-2339-4411-37E0-B686008C5EF2}"/>
          </ac:spMkLst>
        </pc:spChg>
      </pc:sldChg>
      <pc:sldChg chg="modSp mod">
        <pc:chgData name="Jenkins NS" userId="8bdba4d2-1367-40cf-ad35-f59b31261896" providerId="ADAL" clId="{10430697-248C-49DC-AAE5-84B890162B36}" dt="2024-04-16T00:46:46.473" v="16"/>
        <pc:sldMkLst>
          <pc:docMk/>
          <pc:sldMk cId="2207846016" sldId="1721"/>
        </pc:sldMkLst>
        <pc:spChg chg="mod">
          <ac:chgData name="Jenkins NS" userId="8bdba4d2-1367-40cf-ad35-f59b31261896" providerId="ADAL" clId="{10430697-248C-49DC-AAE5-84B890162B36}" dt="2024-04-16T00:46:46.473" v="16"/>
          <ac:spMkLst>
            <pc:docMk/>
            <pc:sldMk cId="2207846016" sldId="1721"/>
            <ac:spMk id="2" creationId="{14E9BD13-1407-45B7-B725-D41AAC05BF6D}"/>
          </ac:spMkLst>
        </pc:spChg>
      </pc:sldChg>
      <pc:sldChg chg="modSp mod">
        <pc:chgData name="Jenkins NS" userId="8bdba4d2-1367-40cf-ad35-f59b31261896" providerId="ADAL" clId="{10430697-248C-49DC-AAE5-84B890162B36}" dt="2024-04-16T00:47:13.808" v="22" actId="14100"/>
        <pc:sldMkLst>
          <pc:docMk/>
          <pc:sldMk cId="1502623397" sldId="1787"/>
        </pc:sldMkLst>
        <pc:spChg chg="mod">
          <ac:chgData name="Jenkins NS" userId="8bdba4d2-1367-40cf-ad35-f59b31261896" providerId="ADAL" clId="{10430697-248C-49DC-AAE5-84B890162B36}" dt="2024-04-16T00:46:58.611" v="20" actId="20577"/>
          <ac:spMkLst>
            <pc:docMk/>
            <pc:sldMk cId="1502623397" sldId="1787"/>
            <ac:spMk id="21" creationId="{F0A56F51-4A3E-CFFD-1B72-BBAEC6DBC445}"/>
          </ac:spMkLst>
        </pc:spChg>
        <pc:spChg chg="mod">
          <ac:chgData name="Jenkins NS" userId="8bdba4d2-1367-40cf-ad35-f59b31261896" providerId="ADAL" clId="{10430697-248C-49DC-AAE5-84B890162B36}" dt="2024-04-16T00:47:13.808" v="22" actId="14100"/>
          <ac:spMkLst>
            <pc:docMk/>
            <pc:sldMk cId="1502623397" sldId="1787"/>
            <ac:spMk id="22" creationId="{D88E0093-70AB-B213-4139-79A142731C8D}"/>
          </ac:spMkLst>
        </pc:spChg>
        <pc:spChg chg="mod">
          <ac:chgData name="Jenkins NS" userId="8bdba4d2-1367-40cf-ad35-f59b31261896" providerId="ADAL" clId="{10430697-248C-49DC-AAE5-84B890162B36}" dt="2024-04-16T00:46:56.820" v="18" actId="207"/>
          <ac:spMkLst>
            <pc:docMk/>
            <pc:sldMk cId="1502623397" sldId="1787"/>
            <ac:spMk id="26" creationId="{A5B17090-EB99-7A66-535F-C01C424C78E9}"/>
          </ac:spMkLst>
        </pc:spChg>
      </pc:sldChg>
      <pc:sldChg chg="modSp del mod">
        <pc:chgData name="Jenkins NS" userId="8bdba4d2-1367-40cf-ad35-f59b31261896" providerId="ADAL" clId="{10430697-248C-49DC-AAE5-84B890162B36}" dt="2024-04-19T08:13:30.601" v="27" actId="47"/>
        <pc:sldMkLst>
          <pc:docMk/>
          <pc:sldMk cId="2140756581" sldId="1798"/>
        </pc:sldMkLst>
        <pc:spChg chg="mod">
          <ac:chgData name="Jenkins NS" userId="8bdba4d2-1367-40cf-ad35-f59b31261896" providerId="ADAL" clId="{10430697-248C-49DC-AAE5-84B890162B36}" dt="2024-04-16T00:47:22.746" v="23"/>
          <ac:spMkLst>
            <pc:docMk/>
            <pc:sldMk cId="2140756581" sldId="1798"/>
            <ac:spMk id="2" creationId="{AEDC7849-7A1D-9C20-074C-419D14118140}"/>
          </ac:spMkLst>
        </pc:spChg>
      </pc:sldChg>
      <pc:sldChg chg="modSp del mod">
        <pc:chgData name="Jenkins NS" userId="8bdba4d2-1367-40cf-ad35-f59b31261896" providerId="ADAL" clId="{10430697-248C-49DC-AAE5-84B890162B36}" dt="2024-04-19T08:13:30.601" v="27" actId="47"/>
        <pc:sldMkLst>
          <pc:docMk/>
          <pc:sldMk cId="4279919063" sldId="1799"/>
        </pc:sldMkLst>
        <pc:spChg chg="mod">
          <ac:chgData name="Jenkins NS" userId="8bdba4d2-1367-40cf-ad35-f59b31261896" providerId="ADAL" clId="{10430697-248C-49DC-AAE5-84B890162B36}" dt="2024-04-16T00:47:30.344" v="24"/>
          <ac:spMkLst>
            <pc:docMk/>
            <pc:sldMk cId="4279919063" sldId="1799"/>
            <ac:spMk id="2" creationId="{8EB6798D-C107-46A4-F690-5DC74008C2A1}"/>
          </ac:spMkLst>
        </pc:spChg>
      </pc:sldChg>
      <pc:sldChg chg="modSp add del mod">
        <pc:chgData name="Jenkins NS" userId="8bdba4d2-1367-40cf-ad35-f59b31261896" providerId="ADAL" clId="{10430697-248C-49DC-AAE5-84B890162B36}" dt="2024-04-19T08:13:30.601" v="27" actId="47"/>
        <pc:sldMkLst>
          <pc:docMk/>
          <pc:sldMk cId="3357051486" sldId="1800"/>
        </pc:sldMkLst>
        <pc:spChg chg="mod">
          <ac:chgData name="Jenkins NS" userId="8bdba4d2-1367-40cf-ad35-f59b31261896" providerId="ADAL" clId="{10430697-248C-49DC-AAE5-84B890162B36}" dt="2024-04-16T00:47:39.507" v="26"/>
          <ac:spMkLst>
            <pc:docMk/>
            <pc:sldMk cId="3357051486" sldId="1800"/>
            <ac:spMk id="2" creationId="{8EB6798D-C107-46A4-F690-5DC74008C2A1}"/>
          </ac:spMkLst>
        </pc:spChg>
      </pc:sldChg>
      <pc:sldChg chg="addSp delSp modSp add mod modClrScheme chgLayout">
        <pc:chgData name="Jenkins NS" userId="8bdba4d2-1367-40cf-ad35-f59b31261896" providerId="ADAL" clId="{10430697-248C-49DC-AAE5-84B890162B36}" dt="2024-04-19T08:20:41.055" v="167" actId="14100"/>
        <pc:sldMkLst>
          <pc:docMk/>
          <pc:sldMk cId="3694465259" sldId="10411"/>
        </pc:sldMkLst>
        <pc:spChg chg="mod ord">
          <ac:chgData name="Jenkins NS" userId="8bdba4d2-1367-40cf-ad35-f59b31261896" providerId="ADAL" clId="{10430697-248C-49DC-AAE5-84B890162B36}" dt="2024-04-19T08:20:30.542" v="165" actId="700"/>
          <ac:spMkLst>
            <pc:docMk/>
            <pc:sldMk cId="3694465259" sldId="10411"/>
            <ac:spMk id="2" creationId="{CAE7B822-B622-4164-A149-57F75324174C}"/>
          </ac:spMkLst>
        </pc:spChg>
        <pc:spChg chg="add del mod ord">
          <ac:chgData name="Jenkins NS" userId="8bdba4d2-1367-40cf-ad35-f59b31261896" providerId="ADAL" clId="{10430697-248C-49DC-AAE5-84B890162B36}" dt="2024-04-19T08:20:37.062" v="166" actId="478"/>
          <ac:spMkLst>
            <pc:docMk/>
            <pc:sldMk cId="3694465259" sldId="10411"/>
            <ac:spMk id="3" creationId="{0C609BEB-4BD0-24B7-F861-F5CCF1175387}"/>
          </ac:spMkLst>
        </pc:spChg>
        <pc:spChg chg="mod">
          <ac:chgData name="Jenkins NS" userId="8bdba4d2-1367-40cf-ad35-f59b31261896" providerId="ADAL" clId="{10430697-248C-49DC-AAE5-84B890162B36}" dt="2024-04-19T08:20:41.055" v="167" actId="14100"/>
          <ac:spMkLst>
            <pc:docMk/>
            <pc:sldMk cId="3694465259" sldId="10411"/>
            <ac:spMk id="12" creationId="{D3147C10-F125-4A7B-A290-1CAC59AA4873}"/>
          </ac:spMkLst>
        </pc:spChg>
      </pc:sldChg>
      <pc:sldChg chg="addSp delSp modSp add mod modClrScheme chgLayout">
        <pc:chgData name="Jenkins NS" userId="8bdba4d2-1367-40cf-ad35-f59b31261896" providerId="ADAL" clId="{10430697-248C-49DC-AAE5-84B890162B36}" dt="2024-04-19T08:20:55.375" v="169" actId="478"/>
        <pc:sldMkLst>
          <pc:docMk/>
          <pc:sldMk cId="3354286987" sldId="2076137803"/>
        </pc:sldMkLst>
        <pc:spChg chg="mod ord">
          <ac:chgData name="Jenkins NS" userId="8bdba4d2-1367-40cf-ad35-f59b31261896" providerId="ADAL" clId="{10430697-248C-49DC-AAE5-84B890162B36}" dt="2024-04-19T08:20:53.448" v="168" actId="700"/>
          <ac:spMkLst>
            <pc:docMk/>
            <pc:sldMk cId="3354286987" sldId="2076137803"/>
            <ac:spMk id="2" creationId="{CAE7B822-B622-4164-A149-57F75324174C}"/>
          </ac:spMkLst>
        </pc:spChg>
        <pc:spChg chg="add mod">
          <ac:chgData name="Jenkins NS" userId="8bdba4d2-1367-40cf-ad35-f59b31261896" providerId="ADAL" clId="{10430697-248C-49DC-AAE5-84B890162B36}" dt="2024-04-19T08:14:31.182" v="59" actId="20577"/>
          <ac:spMkLst>
            <pc:docMk/>
            <pc:sldMk cId="3354286987" sldId="2076137803"/>
            <ac:spMk id="4" creationId="{E753C2B2-BCFC-F90E-CB06-EAA1D632CE9D}"/>
          </ac:spMkLst>
        </pc:spChg>
        <pc:spChg chg="add del">
          <ac:chgData name="Jenkins NS" userId="8bdba4d2-1367-40cf-ad35-f59b31261896" providerId="ADAL" clId="{10430697-248C-49DC-AAE5-84B890162B36}" dt="2024-04-19T08:15:39.239" v="77" actId="22"/>
          <ac:spMkLst>
            <pc:docMk/>
            <pc:sldMk cId="3354286987" sldId="2076137803"/>
            <ac:spMk id="10" creationId="{8542DC6A-33F7-EA9D-5837-9547DF636FB5}"/>
          </ac:spMkLst>
        </pc:spChg>
        <pc:spChg chg="add mod">
          <ac:chgData name="Jenkins NS" userId="8bdba4d2-1367-40cf-ad35-f59b31261896" providerId="ADAL" clId="{10430697-248C-49DC-AAE5-84B890162B36}" dt="2024-04-19T08:15:47.982" v="79" actId="1076"/>
          <ac:spMkLst>
            <pc:docMk/>
            <pc:sldMk cId="3354286987" sldId="2076137803"/>
            <ac:spMk id="11" creationId="{65BE4CB9-A275-3937-F236-EE5A19C0BB78}"/>
          </ac:spMkLst>
        </pc:spChg>
        <pc:spChg chg="add del mod ord">
          <ac:chgData name="Jenkins NS" userId="8bdba4d2-1367-40cf-ad35-f59b31261896" providerId="ADAL" clId="{10430697-248C-49DC-AAE5-84B890162B36}" dt="2024-04-19T08:20:55.375" v="169" actId="478"/>
          <ac:spMkLst>
            <pc:docMk/>
            <pc:sldMk cId="3354286987" sldId="2076137803"/>
            <ac:spMk id="12" creationId="{60B1980F-B93A-A1C0-F177-AD2B803729E1}"/>
          </ac:spMkLst>
        </pc:spChg>
        <pc:spChg chg="mod">
          <ac:chgData name="Jenkins NS" userId="8bdba4d2-1367-40cf-ad35-f59b31261896" providerId="ADAL" clId="{10430697-248C-49DC-AAE5-84B890162B36}" dt="2024-04-19T08:14:01.354" v="52" actId="313"/>
          <ac:spMkLst>
            <pc:docMk/>
            <pc:sldMk cId="3354286987" sldId="2076137803"/>
            <ac:spMk id="22" creationId="{6ADAF443-4BDA-44DB-B413-42ED58240AF7}"/>
          </ac:spMkLst>
        </pc:spChg>
        <pc:picChg chg="del">
          <ac:chgData name="Jenkins NS" userId="8bdba4d2-1367-40cf-ad35-f59b31261896" providerId="ADAL" clId="{10430697-248C-49DC-AAE5-84B890162B36}" dt="2024-04-19T08:13:47.813" v="30" actId="478"/>
          <ac:picMkLst>
            <pc:docMk/>
            <pc:sldMk cId="3354286987" sldId="2076137803"/>
            <ac:picMk id="5" creationId="{54267A4A-CDB9-4FA8-80C2-D503657D7898}"/>
          </ac:picMkLst>
        </pc:picChg>
        <pc:picChg chg="mod">
          <ac:chgData name="Jenkins NS" userId="8bdba4d2-1367-40cf-ad35-f59b31261896" providerId="ADAL" clId="{10430697-248C-49DC-AAE5-84B890162B36}" dt="2024-04-19T08:15:31.625" v="74" actId="1076"/>
          <ac:picMkLst>
            <pc:docMk/>
            <pc:sldMk cId="3354286987" sldId="2076137803"/>
            <ac:picMk id="6" creationId="{3FC3B020-8DBE-48BA-8540-6DFC703D0BB5}"/>
          </ac:picMkLst>
        </pc:picChg>
        <pc:picChg chg="del mod">
          <ac:chgData name="Jenkins NS" userId="8bdba4d2-1367-40cf-ad35-f59b31261896" providerId="ADAL" clId="{10430697-248C-49DC-AAE5-84B890162B36}" dt="2024-04-19T08:13:49.170" v="32" actId="478"/>
          <ac:picMkLst>
            <pc:docMk/>
            <pc:sldMk cId="3354286987" sldId="2076137803"/>
            <ac:picMk id="7" creationId="{053AD5EA-AF2F-4EEA-ABBE-8F9E5259F4B9}"/>
          </ac:picMkLst>
        </pc:picChg>
        <pc:picChg chg="mod">
          <ac:chgData name="Jenkins NS" userId="8bdba4d2-1367-40cf-ad35-f59b31261896" providerId="ADAL" clId="{10430697-248C-49DC-AAE5-84B890162B36}" dt="2024-04-19T08:15:33.515" v="75" actId="1076"/>
          <ac:picMkLst>
            <pc:docMk/>
            <pc:sldMk cId="3354286987" sldId="2076137803"/>
            <ac:picMk id="8" creationId="{8CF53CEE-DC5C-470C-A390-02DB5B63840D}"/>
          </ac:picMkLst>
        </pc:picChg>
      </pc:sldChg>
      <pc:sldChg chg="modSp add del mod">
        <pc:chgData name="Jenkins NS" userId="8bdba4d2-1367-40cf-ad35-f59b31261896" providerId="ADAL" clId="{10430697-248C-49DC-AAE5-84B890162B36}" dt="2024-04-19T08:15:50.022" v="80" actId="47"/>
        <pc:sldMkLst>
          <pc:docMk/>
          <pc:sldMk cId="3391302106" sldId="2076137804"/>
        </pc:sldMkLst>
        <pc:spChg chg="mod">
          <ac:chgData name="Jenkins NS" userId="8bdba4d2-1367-40cf-ad35-f59b31261896" providerId="ADAL" clId="{10430697-248C-49DC-AAE5-84B890162B36}" dt="2024-04-19T08:15:25.979" v="72" actId="14100"/>
          <ac:spMkLst>
            <pc:docMk/>
            <pc:sldMk cId="3391302106" sldId="2076137804"/>
            <ac:spMk id="12" creationId="{D3147C10-F125-4A7B-A290-1CAC59AA4873}"/>
          </ac:spMkLst>
        </pc:spChg>
      </pc:sldChg>
      <pc:sldChg chg="addSp delSp modSp add mod modClrScheme chgLayout">
        <pc:chgData name="Jenkins NS" userId="8bdba4d2-1367-40cf-ad35-f59b31261896" providerId="ADAL" clId="{10430697-248C-49DC-AAE5-84B890162B36}" dt="2024-04-19T08:21:10.443" v="171" actId="478"/>
        <pc:sldMkLst>
          <pc:docMk/>
          <pc:sldMk cId="697966116" sldId="2076137807"/>
        </pc:sldMkLst>
        <pc:spChg chg="mod ord">
          <ac:chgData name="Jenkins NS" userId="8bdba4d2-1367-40cf-ad35-f59b31261896" providerId="ADAL" clId="{10430697-248C-49DC-AAE5-84B890162B36}" dt="2024-04-19T08:21:04.618" v="170" actId="700"/>
          <ac:spMkLst>
            <pc:docMk/>
            <pc:sldMk cId="697966116" sldId="2076137807"/>
            <ac:spMk id="2" creationId="{CAE7B822-B622-4164-A149-57F75324174C}"/>
          </ac:spMkLst>
        </pc:spChg>
        <pc:spChg chg="add mod">
          <ac:chgData name="Jenkins NS" userId="8bdba4d2-1367-40cf-ad35-f59b31261896" providerId="ADAL" clId="{10430697-248C-49DC-AAE5-84B890162B36}" dt="2024-04-19T08:18:03.222" v="134" actId="14100"/>
          <ac:spMkLst>
            <pc:docMk/>
            <pc:sldMk cId="697966116" sldId="2076137807"/>
            <ac:spMk id="4" creationId="{3CE1A543-6CDB-66EC-E8FF-1B820F9A68E7}"/>
          </ac:spMkLst>
        </pc:spChg>
        <pc:spChg chg="add del mod ord">
          <ac:chgData name="Jenkins NS" userId="8bdba4d2-1367-40cf-ad35-f59b31261896" providerId="ADAL" clId="{10430697-248C-49DC-AAE5-84B890162B36}" dt="2024-04-19T08:21:10.443" v="171" actId="478"/>
          <ac:spMkLst>
            <pc:docMk/>
            <pc:sldMk cId="697966116" sldId="2076137807"/>
            <ac:spMk id="5" creationId="{3043006C-8553-D946-B2EC-AAB93F76BC32}"/>
          </ac:spMkLst>
        </pc:spChg>
        <pc:spChg chg="add del">
          <ac:chgData name="Jenkins NS" userId="8bdba4d2-1367-40cf-ad35-f59b31261896" providerId="ADAL" clId="{10430697-248C-49DC-AAE5-84B890162B36}" dt="2024-04-19T08:17:37.123" v="129" actId="478"/>
          <ac:spMkLst>
            <pc:docMk/>
            <pc:sldMk cId="697966116" sldId="2076137807"/>
            <ac:spMk id="6" creationId="{25090239-6C7B-4B33-A8A2-7587A7574E65}"/>
          </ac:spMkLst>
        </pc:spChg>
        <pc:spChg chg="mod">
          <ac:chgData name="Jenkins NS" userId="8bdba4d2-1367-40cf-ad35-f59b31261896" providerId="ADAL" clId="{10430697-248C-49DC-AAE5-84B890162B36}" dt="2024-04-19T08:17:40.799" v="131"/>
          <ac:spMkLst>
            <pc:docMk/>
            <pc:sldMk cId="697966116" sldId="2076137807"/>
            <ac:spMk id="7" creationId="{B8D428E4-6C02-4E02-B99E-98A192D1ED97}"/>
          </ac:spMkLst>
        </pc:spChg>
        <pc:spChg chg="del">
          <ac:chgData name="Jenkins NS" userId="8bdba4d2-1367-40cf-ad35-f59b31261896" providerId="ADAL" clId="{10430697-248C-49DC-AAE5-84B890162B36}" dt="2024-04-19T08:17:38.257" v="130" actId="478"/>
          <ac:spMkLst>
            <pc:docMk/>
            <pc:sldMk cId="697966116" sldId="2076137807"/>
            <ac:spMk id="8" creationId="{E4EBBBB7-3697-42ED-8238-C094CCF07FA5}"/>
          </ac:spMkLst>
        </pc:spChg>
        <pc:spChg chg="mod">
          <ac:chgData name="Jenkins NS" userId="8bdba4d2-1367-40cf-ad35-f59b31261896" providerId="ADAL" clId="{10430697-248C-49DC-AAE5-84B890162B36}" dt="2024-04-19T08:16:36.120" v="116" actId="20577"/>
          <ac:spMkLst>
            <pc:docMk/>
            <pc:sldMk cId="697966116" sldId="2076137807"/>
            <ac:spMk id="12" creationId="{D3147C10-F125-4A7B-A290-1CAC59AA4873}"/>
          </ac:spMkLst>
        </pc:spChg>
      </pc:sldChg>
      <pc:sldChg chg="modSp new del mod">
        <pc:chgData name="Jenkins NS" userId="8bdba4d2-1367-40cf-ad35-f59b31261896" providerId="ADAL" clId="{10430697-248C-49DC-AAE5-84B890162B36}" dt="2024-04-19T08:21:14.913" v="172" actId="2696"/>
        <pc:sldMkLst>
          <pc:docMk/>
          <pc:sldMk cId="1405200580" sldId="2076137808"/>
        </pc:sldMkLst>
        <pc:spChg chg="mod">
          <ac:chgData name="Jenkins NS" userId="8bdba4d2-1367-40cf-ad35-f59b31261896" providerId="ADAL" clId="{10430697-248C-49DC-AAE5-84B890162B36}" dt="2024-04-19T08:19:52.278" v="160" actId="20577"/>
          <ac:spMkLst>
            <pc:docMk/>
            <pc:sldMk cId="1405200580" sldId="2076137808"/>
            <ac:spMk id="2" creationId="{1F39491D-24FF-22BF-E23C-210F93EDBCD1}"/>
          </ac:spMkLst>
        </pc:spChg>
        <pc:spChg chg="mod">
          <ac:chgData name="Jenkins NS" userId="8bdba4d2-1367-40cf-ad35-f59b31261896" providerId="ADAL" clId="{10430697-248C-49DC-AAE5-84B890162B36}" dt="2024-04-19T08:19:56.868" v="161" actId="1076"/>
          <ac:spMkLst>
            <pc:docMk/>
            <pc:sldMk cId="1405200580" sldId="2076137808"/>
            <ac:spMk id="3" creationId="{071E8F99-551A-5402-0862-B3866DD3FEF8}"/>
          </ac:spMkLst>
        </pc:spChg>
      </pc:sldChg>
      <pc:sldChg chg="addSp modSp new mod setBg">
        <pc:chgData name="Jenkins NS" userId="8bdba4d2-1367-40cf-ad35-f59b31261896" providerId="ADAL" clId="{10430697-248C-49DC-AAE5-84B890162B36}" dt="2024-04-19T08:35:06.373" v="421" actId="1076"/>
        <pc:sldMkLst>
          <pc:docMk/>
          <pc:sldMk cId="3472680672" sldId="2076137808"/>
        </pc:sldMkLst>
        <pc:spChg chg="mod">
          <ac:chgData name="Jenkins NS" userId="8bdba4d2-1367-40cf-ad35-f59b31261896" providerId="ADAL" clId="{10430697-248C-49DC-AAE5-84B890162B36}" dt="2024-04-19T08:22:26.152" v="225" actId="20577"/>
          <ac:spMkLst>
            <pc:docMk/>
            <pc:sldMk cId="3472680672" sldId="2076137808"/>
            <ac:spMk id="2" creationId="{415081B0-CFDC-C262-5704-16D2659B392E}"/>
          </ac:spMkLst>
        </pc:spChg>
        <pc:spChg chg="mod">
          <ac:chgData name="Jenkins NS" userId="8bdba4d2-1367-40cf-ad35-f59b31261896" providerId="ADAL" clId="{10430697-248C-49DC-AAE5-84B890162B36}" dt="2024-04-19T08:34:49.745" v="419" actId="1076"/>
          <ac:spMkLst>
            <pc:docMk/>
            <pc:sldMk cId="3472680672" sldId="2076137808"/>
            <ac:spMk id="3" creationId="{759082B9-783E-E0C4-BAAC-562BD9F09581}"/>
          </ac:spMkLst>
        </pc:spChg>
        <pc:spChg chg="add mod">
          <ac:chgData name="Jenkins NS" userId="8bdba4d2-1367-40cf-ad35-f59b31261896" providerId="ADAL" clId="{10430697-248C-49DC-AAE5-84B890162B36}" dt="2024-04-19T08:25:24.304" v="319"/>
          <ac:spMkLst>
            <pc:docMk/>
            <pc:sldMk cId="3472680672" sldId="2076137808"/>
            <ac:spMk id="8" creationId="{C45E395A-DBE5-A08E-40AB-716FC7C40D0E}"/>
          </ac:spMkLst>
        </pc:spChg>
        <pc:spChg chg="add mod">
          <ac:chgData name="Jenkins NS" userId="8bdba4d2-1367-40cf-ad35-f59b31261896" providerId="ADAL" clId="{10430697-248C-49DC-AAE5-84B890162B36}" dt="2024-04-19T08:25:24.304" v="319"/>
          <ac:spMkLst>
            <pc:docMk/>
            <pc:sldMk cId="3472680672" sldId="2076137808"/>
            <ac:spMk id="9" creationId="{C6C7AFF2-B7DB-398B-9C38-1BD7886EA547}"/>
          </ac:spMkLst>
        </pc:spChg>
        <pc:spChg chg="add mod">
          <ac:chgData name="Jenkins NS" userId="8bdba4d2-1367-40cf-ad35-f59b31261896" providerId="ADAL" clId="{10430697-248C-49DC-AAE5-84B890162B36}" dt="2024-04-19T08:25:24.304" v="319"/>
          <ac:spMkLst>
            <pc:docMk/>
            <pc:sldMk cId="3472680672" sldId="2076137808"/>
            <ac:spMk id="10" creationId="{B70BDC7D-2402-ED49-3C6F-75FA490B7934}"/>
          </ac:spMkLst>
        </pc:spChg>
        <pc:spChg chg="add mod">
          <ac:chgData name="Jenkins NS" userId="8bdba4d2-1367-40cf-ad35-f59b31261896" providerId="ADAL" clId="{10430697-248C-49DC-AAE5-84B890162B36}" dt="2024-04-19T08:25:24.304" v="319"/>
          <ac:spMkLst>
            <pc:docMk/>
            <pc:sldMk cId="3472680672" sldId="2076137808"/>
            <ac:spMk id="11" creationId="{60090014-2EB2-7EC0-CC62-6456B37C712C}"/>
          </ac:spMkLst>
        </pc:spChg>
        <pc:spChg chg="add mod">
          <ac:chgData name="Jenkins NS" userId="8bdba4d2-1367-40cf-ad35-f59b31261896" providerId="ADAL" clId="{10430697-248C-49DC-AAE5-84B890162B36}" dt="2024-04-19T08:25:24.304" v="319"/>
          <ac:spMkLst>
            <pc:docMk/>
            <pc:sldMk cId="3472680672" sldId="2076137808"/>
            <ac:spMk id="12" creationId="{0D51AEDE-C295-3715-B2B1-8793F02E98E7}"/>
          </ac:spMkLst>
        </pc:spChg>
        <pc:spChg chg="add mod">
          <ac:chgData name="Jenkins NS" userId="8bdba4d2-1367-40cf-ad35-f59b31261896" providerId="ADAL" clId="{10430697-248C-49DC-AAE5-84B890162B36}" dt="2024-04-19T08:25:24.304" v="319"/>
          <ac:spMkLst>
            <pc:docMk/>
            <pc:sldMk cId="3472680672" sldId="2076137808"/>
            <ac:spMk id="13" creationId="{8E6408BD-A492-2585-B332-5100F08EC66E}"/>
          </ac:spMkLst>
        </pc:spChg>
        <pc:spChg chg="add mod">
          <ac:chgData name="Jenkins NS" userId="8bdba4d2-1367-40cf-ad35-f59b31261896" providerId="ADAL" clId="{10430697-248C-49DC-AAE5-84B890162B36}" dt="2024-04-19T08:25:24.304" v="319"/>
          <ac:spMkLst>
            <pc:docMk/>
            <pc:sldMk cId="3472680672" sldId="2076137808"/>
            <ac:spMk id="14" creationId="{CB673608-92D0-33C2-E8B2-6F3775D9CFD0}"/>
          </ac:spMkLst>
        </pc:spChg>
        <pc:spChg chg="add mod">
          <ac:chgData name="Jenkins NS" userId="8bdba4d2-1367-40cf-ad35-f59b31261896" providerId="ADAL" clId="{10430697-248C-49DC-AAE5-84B890162B36}" dt="2024-04-19T08:25:24.304" v="319"/>
          <ac:spMkLst>
            <pc:docMk/>
            <pc:sldMk cId="3472680672" sldId="2076137808"/>
            <ac:spMk id="15" creationId="{601D89BD-69B5-01C0-DA0E-EAEF67990EB6}"/>
          </ac:spMkLst>
        </pc:spChg>
        <pc:spChg chg="add mod">
          <ac:chgData name="Jenkins NS" userId="8bdba4d2-1367-40cf-ad35-f59b31261896" providerId="ADAL" clId="{10430697-248C-49DC-AAE5-84B890162B36}" dt="2024-04-19T08:25:24.304" v="319"/>
          <ac:spMkLst>
            <pc:docMk/>
            <pc:sldMk cId="3472680672" sldId="2076137808"/>
            <ac:spMk id="16" creationId="{947BA138-DA4B-7A56-DB13-485309B20042}"/>
          </ac:spMkLst>
        </pc:spChg>
        <pc:spChg chg="add mod">
          <ac:chgData name="Jenkins NS" userId="8bdba4d2-1367-40cf-ad35-f59b31261896" providerId="ADAL" clId="{10430697-248C-49DC-AAE5-84B890162B36}" dt="2024-04-19T08:35:06.373" v="421" actId="1076"/>
          <ac:spMkLst>
            <pc:docMk/>
            <pc:sldMk cId="3472680672" sldId="2076137808"/>
            <ac:spMk id="18" creationId="{07328C86-87E4-47EC-1405-07FF31EBB0ED}"/>
          </ac:spMkLst>
        </pc:spChg>
        <pc:graphicFrameChg chg="add mod">
          <ac:chgData name="Jenkins NS" userId="8bdba4d2-1367-40cf-ad35-f59b31261896" providerId="ADAL" clId="{10430697-248C-49DC-AAE5-84B890162B36}" dt="2024-04-19T08:25:23.752" v="318"/>
          <ac:graphicFrameMkLst>
            <pc:docMk/>
            <pc:sldMk cId="3472680672" sldId="2076137808"/>
            <ac:graphicFrameMk id="4" creationId="{7974DDB9-854A-471A-C110-888D377D2302}"/>
          </ac:graphicFrameMkLst>
        </pc:graphicFrameChg>
        <pc:graphicFrameChg chg="add mod">
          <ac:chgData name="Jenkins NS" userId="8bdba4d2-1367-40cf-ad35-f59b31261896" providerId="ADAL" clId="{10430697-248C-49DC-AAE5-84B890162B36}" dt="2024-04-19T08:25:23.752" v="318"/>
          <ac:graphicFrameMkLst>
            <pc:docMk/>
            <pc:sldMk cId="3472680672" sldId="2076137808"/>
            <ac:graphicFrameMk id="5" creationId="{F3B288A2-88D8-6B1A-BE8A-B56A3A5E609F}"/>
          </ac:graphicFrameMkLst>
        </pc:graphicFrameChg>
        <pc:graphicFrameChg chg="add mod">
          <ac:chgData name="Jenkins NS" userId="8bdba4d2-1367-40cf-ad35-f59b31261896" providerId="ADAL" clId="{10430697-248C-49DC-AAE5-84B890162B36}" dt="2024-04-19T08:25:23.752" v="318"/>
          <ac:graphicFrameMkLst>
            <pc:docMk/>
            <pc:sldMk cId="3472680672" sldId="2076137808"/>
            <ac:graphicFrameMk id="6" creationId="{67799EA6-FF9D-480E-9F3C-EC9C7C104465}"/>
          </ac:graphicFrameMkLst>
        </pc:graphicFrameChg>
        <pc:graphicFrameChg chg="add mod">
          <ac:chgData name="Jenkins NS" userId="8bdba4d2-1367-40cf-ad35-f59b31261896" providerId="ADAL" clId="{10430697-248C-49DC-AAE5-84B890162B36}" dt="2024-04-19T08:25:23.752" v="318"/>
          <ac:graphicFrameMkLst>
            <pc:docMk/>
            <pc:sldMk cId="3472680672" sldId="2076137808"/>
            <ac:graphicFrameMk id="7" creationId="{0A250EA0-9CC3-06D7-C1D4-FA8E278E500C}"/>
          </ac:graphicFrameMkLst>
        </pc:graphicFrameChg>
        <pc:picChg chg="add mod">
          <ac:chgData name="Jenkins NS" userId="8bdba4d2-1367-40cf-ad35-f59b31261896" providerId="ADAL" clId="{10430697-248C-49DC-AAE5-84B890162B36}" dt="2024-04-19T08:25:24.304" v="319"/>
          <ac:picMkLst>
            <pc:docMk/>
            <pc:sldMk cId="3472680672" sldId="2076137808"/>
            <ac:picMk id="1032" creationId="{F491EE0A-EEBC-8CCF-24D0-ED48AC2A204B}"/>
          </ac:picMkLst>
        </pc:picChg>
        <pc:picChg chg="add mod">
          <ac:chgData name="Jenkins NS" userId="8bdba4d2-1367-40cf-ad35-f59b31261896" providerId="ADAL" clId="{10430697-248C-49DC-AAE5-84B890162B36}" dt="2024-04-19T08:25:24.304" v="319"/>
          <ac:picMkLst>
            <pc:docMk/>
            <pc:sldMk cId="3472680672" sldId="2076137808"/>
            <ac:picMk id="1033" creationId="{860D8306-30A7-5DDD-5C25-50EF93F6158A}"/>
          </ac:picMkLst>
        </pc:picChg>
        <pc:picChg chg="add mod">
          <ac:chgData name="Jenkins NS" userId="8bdba4d2-1367-40cf-ad35-f59b31261896" providerId="ADAL" clId="{10430697-248C-49DC-AAE5-84B890162B36}" dt="2024-04-19T08:25:24.304" v="319"/>
          <ac:picMkLst>
            <pc:docMk/>
            <pc:sldMk cId="3472680672" sldId="2076137808"/>
            <ac:picMk id="1034" creationId="{CA9169E9-7788-358E-4DB2-3D16CB53F51B}"/>
          </ac:picMkLst>
        </pc:picChg>
        <pc:picChg chg="add mod">
          <ac:chgData name="Jenkins NS" userId="8bdba4d2-1367-40cf-ad35-f59b31261896" providerId="ADAL" clId="{10430697-248C-49DC-AAE5-84B890162B36}" dt="2024-04-19T08:25:24.304" v="319"/>
          <ac:picMkLst>
            <pc:docMk/>
            <pc:sldMk cId="3472680672" sldId="2076137808"/>
            <ac:picMk id="1037" creationId="{BE928B3F-7BCF-159D-3DE3-1EF8C137743B}"/>
          </ac:picMkLst>
        </pc:picChg>
        <pc:picChg chg="add mod">
          <ac:chgData name="Jenkins NS" userId="8bdba4d2-1367-40cf-ad35-f59b31261896" providerId="ADAL" clId="{10430697-248C-49DC-AAE5-84B890162B36}" dt="2024-04-19T08:25:24.304" v="319"/>
          <ac:picMkLst>
            <pc:docMk/>
            <pc:sldMk cId="3472680672" sldId="2076137808"/>
            <ac:picMk id="1038" creationId="{74402F2A-F806-9F7C-968E-393DF58A6628}"/>
          </ac:picMkLst>
        </pc:picChg>
        <pc:picChg chg="add mod">
          <ac:chgData name="Jenkins NS" userId="8bdba4d2-1367-40cf-ad35-f59b31261896" providerId="ADAL" clId="{10430697-248C-49DC-AAE5-84B890162B36}" dt="2024-04-19T08:25:24.304" v="319"/>
          <ac:picMkLst>
            <pc:docMk/>
            <pc:sldMk cId="3472680672" sldId="2076137808"/>
            <ac:picMk id="1039" creationId="{207E8140-88A5-8869-5E84-18C143690144}"/>
          </ac:picMkLst>
        </pc:picChg>
        <pc:picChg chg="add mod">
          <ac:chgData name="Jenkins NS" userId="8bdba4d2-1367-40cf-ad35-f59b31261896" providerId="ADAL" clId="{10430697-248C-49DC-AAE5-84B890162B36}" dt="2024-04-19T08:25:24.304" v="319"/>
          <ac:picMkLst>
            <pc:docMk/>
            <pc:sldMk cId="3472680672" sldId="2076137808"/>
            <ac:picMk id="1040" creationId="{707D397C-57C2-881D-CEE4-6051929C03DD}"/>
          </ac:picMkLst>
        </pc:picChg>
        <pc:picChg chg="add mod">
          <ac:chgData name="Jenkins NS" userId="8bdba4d2-1367-40cf-ad35-f59b31261896" providerId="ADAL" clId="{10430697-248C-49DC-AAE5-84B890162B36}" dt="2024-04-19T08:25:24.304" v="319"/>
          <ac:picMkLst>
            <pc:docMk/>
            <pc:sldMk cId="3472680672" sldId="2076137808"/>
            <ac:picMk id="1041" creationId="{7ADBA781-52F6-4091-F5BC-92C64A4B62CB}"/>
          </ac:picMkLst>
        </pc:picChg>
        <pc:picChg chg="add mod">
          <ac:chgData name="Jenkins NS" userId="8bdba4d2-1367-40cf-ad35-f59b31261896" providerId="ADAL" clId="{10430697-248C-49DC-AAE5-84B890162B36}" dt="2024-04-19T08:25:24.304" v="319"/>
          <ac:picMkLst>
            <pc:docMk/>
            <pc:sldMk cId="3472680672" sldId="2076137808"/>
            <ac:picMk id="1042" creationId="{FF62D1D2-2930-BDEB-FB80-AAD0D9254C0D}"/>
          </ac:picMkLst>
        </pc:picChg>
      </pc:sldChg>
      <pc:sldChg chg="addSp delSp new mod">
        <pc:chgData name="Jenkins NS" userId="8bdba4d2-1367-40cf-ad35-f59b31261896" providerId="ADAL" clId="{10430697-248C-49DC-AAE5-84B890162B36}" dt="2024-04-19T08:23:11.753" v="248" actId="22"/>
        <pc:sldMkLst>
          <pc:docMk/>
          <pc:sldMk cId="1601555299" sldId="2076137809"/>
        </pc:sldMkLst>
        <pc:spChg chg="add del">
          <ac:chgData name="Jenkins NS" userId="8bdba4d2-1367-40cf-ad35-f59b31261896" providerId="ADAL" clId="{10430697-248C-49DC-AAE5-84B890162B36}" dt="2024-04-19T08:23:11.753" v="248" actId="22"/>
          <ac:spMkLst>
            <pc:docMk/>
            <pc:sldMk cId="1601555299" sldId="2076137809"/>
            <ac:spMk id="5" creationId="{67AE668B-A363-528A-F064-E41DC65B13D3}"/>
          </ac:spMkLst>
        </pc:spChg>
      </pc:sldChg>
      <pc:sldMasterChg chg="delSldLayout">
        <pc:chgData name="Jenkins NS" userId="8bdba4d2-1367-40cf-ad35-f59b31261896" providerId="ADAL" clId="{10430697-248C-49DC-AAE5-84B890162B36}" dt="2024-04-19T08:21:14.913" v="172" actId="2696"/>
        <pc:sldMasterMkLst>
          <pc:docMk/>
          <pc:sldMasterMk cId="1881724970" sldId="2147484551"/>
        </pc:sldMasterMkLst>
        <pc:sldLayoutChg chg="del">
          <pc:chgData name="Jenkins NS" userId="8bdba4d2-1367-40cf-ad35-f59b31261896" providerId="ADAL" clId="{10430697-248C-49DC-AAE5-84B890162B36}" dt="2024-04-19T08:21:14.913" v="172" actId="2696"/>
          <pc:sldLayoutMkLst>
            <pc:docMk/>
            <pc:sldMasterMk cId="1881724970" sldId="2147484551"/>
            <pc:sldLayoutMk cId="736297808" sldId="214748475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4/19/2024 1:43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4/19/2024 1:43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39526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4008EB6-D09E-4580-8CD6-DDB14511944F}" type="slidenum">
              <a:rPr lang="en-US" smtClean="0"/>
              <a:t>3</a:t>
            </a:fld>
            <a:endParaRPr lang="en-US" dirty="0"/>
          </a:p>
        </p:txBody>
      </p:sp>
      <p:sp>
        <p:nvSpPr>
          <p:cNvPr id="5" name="Header Placeholder 4"/>
          <p:cNvSpPr>
            <a:spLocks noGrp="1"/>
          </p:cNvSpPr>
          <p:nvPr>
            <p:ph type="hdr" sz="quarter" idx="11"/>
          </p:nvPr>
        </p:nvSpPr>
        <p:spPr/>
        <p:txBody>
          <a:bodyPr/>
          <a:lstStyle/>
          <a:p>
            <a:r>
              <a:rPr lang="en-US"/>
              <a:t>Microsoft SharePoint Server 2013</a:t>
            </a:r>
            <a:endParaRPr lang="en-US" dirty="0"/>
          </a:p>
        </p:txBody>
      </p:sp>
      <p:sp>
        <p:nvSpPr>
          <p:cNvPr id="6" name="Footer Placeholder 5"/>
          <p:cNvSpPr>
            <a:spLocks noGrp="1"/>
          </p:cNvSpPr>
          <p:nvPr>
            <p:ph type="ftr" sz="quarter" idx="12"/>
          </p:nvPr>
        </p:nvSpPr>
        <p:spPr/>
        <p:txBody>
          <a:bodyPr/>
          <a:lstStyle/>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73787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F02ED5-35F4-754C-828C-BD5953D28E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44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F02ED5-35F4-754C-828C-BD5953D28E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71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F02ED5-35F4-754C-828C-BD5953D28E4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750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99817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58B568D-E7FA-4EF3-9455-8439CBE68146}"/>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t>Microsoft 365 title</a:t>
            </a:r>
          </a:p>
        </p:txBody>
      </p:sp>
      <p:sp>
        <p:nvSpPr>
          <p:cNvPr id="7" name="Text Placeholder 10">
            <a:extLst>
              <a:ext uri="{FF2B5EF4-FFF2-40B4-BE49-F238E27FC236}">
                <a16:creationId xmlns:a16="http://schemas.microsoft.com/office/drawing/2014/main" id="{9912B6F5-D84A-4211-A17A-97183D60E4EA}"/>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9" name="Picture 8" descr="A picture containing drawing&#10;&#10;Description automatically generated">
            <a:extLst>
              <a:ext uri="{FF2B5EF4-FFF2-40B4-BE49-F238E27FC236}">
                <a16:creationId xmlns:a16="http://schemas.microsoft.com/office/drawing/2014/main" id="{9BB19D23-ABB6-4427-94A8-1A1FDC00DE95}"/>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7">
            <a:extLst>
              <a:ext uri="{FF2B5EF4-FFF2-40B4-BE49-F238E27FC236}">
                <a16:creationId xmlns:a16="http://schemas.microsoft.com/office/drawing/2014/main" id="{C0B1A91E-225D-4756-9B92-DAD3143DB6B9}"/>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sp>
        <p:nvSpPr>
          <p:cNvPr id="9" name="Text Placeholder 7">
            <a:extLst>
              <a:ext uri="{FF2B5EF4-FFF2-40B4-BE49-F238E27FC236}">
                <a16:creationId xmlns:a16="http://schemas.microsoft.com/office/drawing/2014/main" id="{C9DAAED3-44A7-4D08-AB0E-B2C785F4E8C5}"/>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rgbClr val="F2C81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95E6E9A-BEA8-46BC-982F-F80D539BE89D}"/>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7" name="Text Placeholder 10">
            <a:extLst>
              <a:ext uri="{FF2B5EF4-FFF2-40B4-BE49-F238E27FC236}">
                <a16:creationId xmlns:a16="http://schemas.microsoft.com/office/drawing/2014/main" id="{75353EDC-B21D-4C4C-A422-01FB9164147D}"/>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9" name="Picture 8" descr="A picture containing drawing&#10;&#10;Description automatically generated">
            <a:extLst>
              <a:ext uri="{FF2B5EF4-FFF2-40B4-BE49-F238E27FC236}">
                <a16:creationId xmlns:a16="http://schemas.microsoft.com/office/drawing/2014/main" id="{4AEE6368-B502-4AB2-9D80-C0C698E97B36}"/>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a:prstGeom prst="rect">
            <a:avLst/>
          </a:prstGeo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a:xfrm>
            <a:off x="418643" y="440494"/>
            <a:ext cx="11341268" cy="680196"/>
          </a:xfrm>
          <a:prstGeom prst="rect">
            <a:avLst/>
          </a:prstGeom>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F2C81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F2C81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06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066FF"/>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8266418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74277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74277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44967300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0B556A"/>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230637097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8_Section slide">
    <p:bg>
      <p:bgPr>
        <a:solidFill>
          <a:schemeClr val="bg1"/>
        </a:solidFill>
        <a:effectLst/>
      </p:bgPr>
    </p:bg>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28" name="Rectangle 27">
            <a:extLst>
              <a:ext uri="{FF2B5EF4-FFF2-40B4-BE49-F238E27FC236}">
                <a16:creationId xmlns:a16="http://schemas.microsoft.com/office/drawing/2014/main" id="{7FA930D8-4335-4000-B638-24919696215F}"/>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35">
            <a:extLst>
              <a:ext uri="{FF2B5EF4-FFF2-40B4-BE49-F238E27FC236}">
                <a16:creationId xmlns:a16="http://schemas.microsoft.com/office/drawing/2014/main" id="{CFCD7F3D-2055-493B-A0FF-86BE129A988B}"/>
              </a:ext>
            </a:extLst>
          </p:cNvPr>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30" name="Rectangle 29">
            <a:extLst>
              <a:ext uri="{FF2B5EF4-FFF2-40B4-BE49-F238E27FC236}">
                <a16:creationId xmlns:a16="http://schemas.microsoft.com/office/drawing/2014/main" id="{5D424A79-5043-42A5-9003-378873280918}"/>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6">
            <a:extLst>
              <a:ext uri="{FF2B5EF4-FFF2-40B4-BE49-F238E27FC236}">
                <a16:creationId xmlns:a16="http://schemas.microsoft.com/office/drawing/2014/main" id="{38364FEE-4A70-4462-810E-8F8E0A77CA6E}"/>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6">
            <a:extLst>
              <a:ext uri="{FF2B5EF4-FFF2-40B4-BE49-F238E27FC236}">
                <a16:creationId xmlns:a16="http://schemas.microsoft.com/office/drawing/2014/main" id="{E949DF18-D63B-418F-9A7D-972AC1D3A7E2}"/>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11">
            <a:extLst>
              <a:ext uri="{FF2B5EF4-FFF2-40B4-BE49-F238E27FC236}">
                <a16:creationId xmlns:a16="http://schemas.microsoft.com/office/drawing/2014/main" id="{CA12FB39-C698-4D3C-9479-80A0D5910BF2}"/>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dirty="0"/>
              <a:t>Click icon to add picture</a:t>
            </a:r>
          </a:p>
        </p:txBody>
      </p:sp>
    </p:spTree>
    <p:extLst>
      <p:ext uri="{BB962C8B-B14F-4D97-AF65-F5344CB8AC3E}">
        <p14:creationId xmlns:p14="http://schemas.microsoft.com/office/powerpoint/2010/main" val="40066221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2">
    <p:bg>
      <p:bgPr>
        <a:solidFill>
          <a:srgbClr val="0066FF"/>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2" name="Footer Placeholder 1">
            <a:extLst>
              <a:ext uri="{FF2B5EF4-FFF2-40B4-BE49-F238E27FC236}">
                <a16:creationId xmlns:a16="http://schemas.microsoft.com/office/drawing/2014/main" id="{5A3CEC80-A86A-4D3D-A222-716BBA6458F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5252337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a:prstGeom prst="rect">
            <a:avLst/>
          </a:prstGeo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a:prstGeom prst="rect">
            <a:avLst/>
          </a:prstGeo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8221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967682"/>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79831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3784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urple border 2_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6350031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243A5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a:prstGeom prst="rect">
            <a:avLst/>
          </a:prstGeo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3062828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2">
    <p:bg>
      <p:bgPr>
        <a:solidFill>
          <a:srgbClr val="742774"/>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10495737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a:prstGeom prst="rect">
            <a:avLst/>
          </a:prstGeo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rgbClr val="7B6507"/>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2">
    <p:bg>
      <p:bgPr>
        <a:solidFill>
          <a:srgbClr val="0B556A"/>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32AAFC8C-7796-48C0-9F9A-103CF86D49FF}"/>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21" name="Text Placeholder 10">
            <a:extLst>
              <a:ext uri="{FF2B5EF4-FFF2-40B4-BE49-F238E27FC236}">
                <a16:creationId xmlns:a16="http://schemas.microsoft.com/office/drawing/2014/main" id="{97B8A13B-AE5F-487B-99D8-4D3D7B6E6759}"/>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23" name="Picture 22" descr="A close up of a logo&#10;&#10;Description automatically generated">
            <a:extLst>
              <a:ext uri="{FF2B5EF4-FFF2-40B4-BE49-F238E27FC236}">
                <a16:creationId xmlns:a16="http://schemas.microsoft.com/office/drawing/2014/main" id="{F537992A-E3B3-4561-BAFC-1EC4DEE9947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733455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2">
    <p:bg>
      <p:bgPr>
        <a:solidFill>
          <a:srgbClr val="243A5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BA98C89-1B1D-4DA0-8048-B416D55420AC}"/>
              </a:ext>
            </a:extLst>
          </p:cNvPr>
          <p:cNvGrpSpPr/>
          <p:nvPr userDrawn="1"/>
        </p:nvGrpSpPr>
        <p:grpSpPr>
          <a:xfrm rot="5400000">
            <a:off x="10578004" y="3897806"/>
            <a:ext cx="4029834" cy="569755"/>
            <a:chOff x="465139" y="4279900"/>
            <a:chExt cx="11082523" cy="1498600"/>
          </a:xfrm>
        </p:grpSpPr>
        <p:sp>
          <p:nvSpPr>
            <p:cNvPr id="7" name="Rectangle 6">
              <a:extLst>
                <a:ext uri="{FF2B5EF4-FFF2-40B4-BE49-F238E27FC236}">
                  <a16:creationId xmlns:a16="http://schemas.microsoft.com/office/drawing/2014/main" id="{0D9E8B20-D5DA-46E9-B70C-34C747E1A55A}"/>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8" name="Rectangle 7">
              <a:extLst>
                <a:ext uri="{FF2B5EF4-FFF2-40B4-BE49-F238E27FC236}">
                  <a16:creationId xmlns:a16="http://schemas.microsoft.com/office/drawing/2014/main" id="{5DACB95E-47E3-420B-BF30-FAE8D890E9BB}"/>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9" name="Rectangle 8">
              <a:extLst>
                <a:ext uri="{FF2B5EF4-FFF2-40B4-BE49-F238E27FC236}">
                  <a16:creationId xmlns:a16="http://schemas.microsoft.com/office/drawing/2014/main" id="{E78E38EC-1637-48D0-BD32-1D1A7CB00C44}"/>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10" name="Rectangle 9">
              <a:extLst>
                <a:ext uri="{FF2B5EF4-FFF2-40B4-BE49-F238E27FC236}">
                  <a16:creationId xmlns:a16="http://schemas.microsoft.com/office/drawing/2014/main" id="{05B2AEC0-46D6-422D-A40F-7B6AEE6726A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11" name="Group 10">
            <a:extLst>
              <a:ext uri="{FF2B5EF4-FFF2-40B4-BE49-F238E27FC236}">
                <a16:creationId xmlns:a16="http://schemas.microsoft.com/office/drawing/2014/main" id="{19F80950-C12E-4741-8339-95DA2C4FB36D}"/>
              </a:ext>
            </a:extLst>
          </p:cNvPr>
          <p:cNvGrpSpPr/>
          <p:nvPr userDrawn="1"/>
        </p:nvGrpSpPr>
        <p:grpSpPr>
          <a:xfrm rot="5400000">
            <a:off x="11534945" y="773099"/>
            <a:ext cx="2115953" cy="569757"/>
            <a:chOff x="465140" y="7280835"/>
            <a:chExt cx="7676186" cy="942415"/>
          </a:xfrm>
        </p:grpSpPr>
        <p:sp>
          <p:nvSpPr>
            <p:cNvPr id="12" name="Rectangle 11">
              <a:extLst>
                <a:ext uri="{FF2B5EF4-FFF2-40B4-BE49-F238E27FC236}">
                  <a16:creationId xmlns:a16="http://schemas.microsoft.com/office/drawing/2014/main" id="{4F8910A4-D544-48B4-AB30-987185195143}"/>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13" name="Rectangle 12">
              <a:extLst>
                <a:ext uri="{FF2B5EF4-FFF2-40B4-BE49-F238E27FC236}">
                  <a16:creationId xmlns:a16="http://schemas.microsoft.com/office/drawing/2014/main" id="{F1724F72-1479-4EC6-85E1-406BD28688EA}"/>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14" name="Rectangle 13">
              <a:extLst>
                <a:ext uri="{FF2B5EF4-FFF2-40B4-BE49-F238E27FC236}">
                  <a16:creationId xmlns:a16="http://schemas.microsoft.com/office/drawing/2014/main" id="{E41FB731-EB81-440B-B8AF-CF5A7346596F}"/>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15" name="Rectangle 14">
            <a:extLst>
              <a:ext uri="{FF2B5EF4-FFF2-40B4-BE49-F238E27FC236}">
                <a16:creationId xmlns:a16="http://schemas.microsoft.com/office/drawing/2014/main" id="{03F20490-6E03-4C32-83BC-D572E0EF04F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29272385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a:prstGeom prst="rect">
            <a:avLst/>
          </a:prstGeo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a:prstGeom prst="rect">
            <a:avLst/>
          </a:prstGeo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70C016C-3966-4D15-8745-40EA49065478}"/>
              </a:ext>
            </a:extLst>
          </p:cNvPr>
          <p:cNvSpPr>
            <a:spLocks noGrp="1"/>
          </p:cNvSpPr>
          <p:nvPr>
            <p:ph type="title" hasCustomPrompt="1"/>
          </p:nvPr>
        </p:nvSpPr>
        <p:spPr>
          <a:xfrm>
            <a:off x="428681" y="2507886"/>
            <a:ext cx="5428936" cy="1817666"/>
          </a:xfrm>
          <a:prstGeom prst="rect">
            <a:avLst/>
          </a:prstGeom>
          <a:noFill/>
        </p:spPr>
        <p:txBody>
          <a:bodyPr lIns="0" tIns="0" rIns="0" bIns="182880" anchor="b" anchorCtr="0"/>
          <a:lstStyle>
            <a:lvl1pPr>
              <a:defRPr sz="4400" strike="noStrike" spc="-49" baseline="0">
                <a:solidFill>
                  <a:srgbClr val="000000"/>
                </a:solidFill>
              </a:defRPr>
            </a:lvl1pPr>
          </a:lstStyle>
          <a:p>
            <a:r>
              <a:rPr lang="en-US" dirty="0">
                <a:solidFill>
                  <a:schemeClr val="tx1"/>
                </a:solidFill>
              </a:rPr>
              <a:t>Sample Title</a:t>
            </a:r>
            <a:endParaRPr lang="en-US" dirty="0"/>
          </a:p>
        </p:txBody>
      </p:sp>
      <p:sp>
        <p:nvSpPr>
          <p:cNvPr id="11" name="Text Placeholder 10">
            <a:extLst>
              <a:ext uri="{FF2B5EF4-FFF2-40B4-BE49-F238E27FC236}">
                <a16:creationId xmlns:a16="http://schemas.microsoft.com/office/drawing/2014/main" id="{DC9BFBBC-EDC3-4F65-A012-A923F5E7D59F}"/>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14" name="Picture 13" descr="A person explaining on the charts from a big monitor behind him">
            <a:extLst>
              <a:ext uri="{FF2B5EF4-FFF2-40B4-BE49-F238E27FC236}">
                <a16:creationId xmlns:a16="http://schemas.microsoft.com/office/drawing/2014/main" id="{8BD5C35B-468A-47EB-BC30-68A8D9428B78}"/>
              </a:ext>
            </a:extLst>
          </p:cNvPr>
          <p:cNvPicPr>
            <a:picLocks noChangeAspect="1"/>
          </p:cNvPicPr>
          <p:nvPr userDrawn="1"/>
        </p:nvPicPr>
        <p:blipFill rotWithShape="1">
          <a:blip r:embed="rId2"/>
          <a:srcRect l="39159" r="2959"/>
          <a:stretch/>
        </p:blipFill>
        <p:spPr>
          <a:xfrm>
            <a:off x="6228994" y="0"/>
            <a:ext cx="5963006" cy="6858000"/>
          </a:xfrm>
          <a:prstGeom prst="rect">
            <a:avLst/>
          </a:prstGeom>
        </p:spPr>
      </p:pic>
      <p:pic>
        <p:nvPicPr>
          <p:cNvPr id="5122" name="Picture 2" descr="Moving Forward with SharePoint 2019">
            <a:extLst>
              <a:ext uri="{FF2B5EF4-FFF2-40B4-BE49-F238E27FC236}">
                <a16:creationId xmlns:a16="http://schemas.microsoft.com/office/drawing/2014/main" id="{5A31A39F-08FF-C6EE-994E-A91720E670B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062716" cy="103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rgbClr val="7B6507"/>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a:xfrm>
            <a:off x="418643" y="440494"/>
            <a:ext cx="11341268" cy="680196"/>
          </a:xfrm>
          <a:prstGeom prst="rect">
            <a:avLst/>
          </a:prstGeom>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ext Placeholder 5">
            <a:extLst>
              <a:ext uri="{FF2B5EF4-FFF2-40B4-BE49-F238E27FC236}">
                <a16:creationId xmlns:a16="http://schemas.microsoft.com/office/drawing/2014/main" id="{233ACFF6-545B-4ABE-A808-056C023054F8}"/>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a:prstGeom prst="rect">
            <a:avLst/>
          </a:prstGeo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92662"/>
          </a:xfrm>
          <a:prstGeom prst="rect">
            <a:avLst/>
          </a:prstGeom>
          <a:solidFill>
            <a:schemeClr val="bg1">
              <a:lumMod val="95000"/>
            </a:schemeClr>
          </a:solidFill>
        </p:spPr>
        <p:txBody>
          <a:bodyPr wrap="square" lIns="137160" tIns="91440" rIns="13716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318310"/>
          </a:xfrm>
          <a:prstGeom prst="rect">
            <a:avLst/>
          </a:prstGeom>
          <a:solidFill>
            <a:schemeClr val="bg1">
              <a:lumMod val="95000"/>
            </a:schemeClr>
          </a:solidFill>
        </p:spPr>
        <p:txBody>
          <a:bodyPr lIns="137160" tIns="91440" rIns="13716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DBC2998-71A9-43F2-9A9A-CB58B56A1E37}"/>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solidFill>
                  <a:schemeClr val="tx1"/>
                </a:solidFill>
              </a:rPr>
              <a:t>Microsoft Power Platform title</a:t>
            </a:r>
            <a:endParaRPr lang="en-US" dirty="0"/>
          </a:p>
        </p:txBody>
      </p:sp>
      <p:sp>
        <p:nvSpPr>
          <p:cNvPr id="10" name="Text Placeholder 10">
            <a:extLst>
              <a:ext uri="{FF2B5EF4-FFF2-40B4-BE49-F238E27FC236}">
                <a16:creationId xmlns:a16="http://schemas.microsoft.com/office/drawing/2014/main" id="{C06B8F6B-A6DD-4FB9-BA5A-AB66B2FD576E}"/>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12" name="Picture 11" descr="A picture containing drawing&#10;&#10;Description automatically generated">
            <a:extLst>
              <a:ext uri="{FF2B5EF4-FFF2-40B4-BE49-F238E27FC236}">
                <a16:creationId xmlns:a16="http://schemas.microsoft.com/office/drawing/2014/main" id="{9B73BE13-DA50-45CC-B851-5F03BEB08259}"/>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3" name="Picture 12">
            <a:extLst>
              <a:ext uri="{FF2B5EF4-FFF2-40B4-BE49-F238E27FC236}">
                <a16:creationId xmlns:a16="http://schemas.microsoft.com/office/drawing/2014/main" id="{D34AE86A-332D-481D-B10D-2B4302CADF28}"/>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4" name="Oval 13">
            <a:extLst>
              <a:ext uri="{FF2B5EF4-FFF2-40B4-BE49-F238E27FC236}">
                <a16:creationId xmlns:a16="http://schemas.microsoft.com/office/drawing/2014/main" id="{9E40B7DA-EF5E-4458-A7D9-CEB3F0FBA948}"/>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a:prstGeom prst="rect">
            <a:avLst/>
          </a:prstGeo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ection slide_Blue-Gray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rgbClr val="243A5E"/>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4137425683"/>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solidFill>
                  <a:schemeClr val="accent6"/>
                </a:solidFill>
              </a:defRPr>
            </a:lvl1pPr>
          </a:lstStyle>
          <a:p>
            <a:r>
              <a:rPr lang="en-US" dirty="0"/>
              <a:t>Click to edit Master title style</a:t>
            </a:r>
          </a:p>
        </p:txBody>
      </p:sp>
      <p:sp>
        <p:nvSpPr>
          <p:cNvPr id="5" name="Text Placeholder 4"/>
          <p:cNvSpPr>
            <a:spLocks noGrp="1"/>
          </p:cNvSpPr>
          <p:nvPr>
            <p:ph type="body" sz="quarter" idx="10"/>
          </p:nvPr>
        </p:nvSpPr>
        <p:spPr>
          <a:xfrm>
            <a:off x="519248" y="1447799"/>
            <a:ext cx="11151917" cy="2043636"/>
          </a:xfrm>
          <a:prstGeom prst="rect">
            <a:avLst/>
          </a:prstGeom>
        </p:spPr>
        <p:txBody>
          <a:bodyPr/>
          <a:lstStyle>
            <a:lvl1pPr marL="213179" indent="-213179">
              <a:buFont typeface="Wingdings" pitchFamily="2" charset="2"/>
              <a:buChar char=""/>
              <a:defRPr sz="3001">
                <a:solidFill>
                  <a:srgbClr val="333333"/>
                </a:solidFill>
              </a:defRPr>
            </a:lvl1pPr>
            <a:lvl2pPr marL="388247" indent="-175069">
              <a:buFont typeface="Wingdings" pitchFamily="2" charset="2"/>
              <a:buChar char=""/>
              <a:defRPr>
                <a:solidFill>
                  <a:srgbClr val="333333"/>
                </a:solidFill>
                <a:latin typeface="+mn-lt"/>
              </a:defRPr>
            </a:lvl2pPr>
            <a:lvl3pPr marL="556171" indent="-167923">
              <a:buFont typeface="Wingdings" pitchFamily="2" charset="2"/>
              <a:buChar char=""/>
              <a:tabLst/>
              <a:defRPr>
                <a:solidFill>
                  <a:srgbClr val="333333"/>
                </a:solidFill>
                <a:latin typeface="+mn-lt"/>
              </a:defRPr>
            </a:lvl3pPr>
            <a:lvl4pPr marL="685983" indent="-129813">
              <a:buFont typeface="Wingdings" pitchFamily="2" charset="2"/>
              <a:buChar char=""/>
              <a:defRPr>
                <a:solidFill>
                  <a:srgbClr val="333333"/>
                </a:solidFill>
                <a:latin typeface="+mn-lt"/>
              </a:defRPr>
            </a:lvl4pPr>
            <a:lvl5pPr marL="815796" indent="-129813">
              <a:buFont typeface="Wingdings" pitchFamily="2" charset="2"/>
              <a:buChar char=""/>
              <a:tabLst/>
              <a:defRPr>
                <a:solidFill>
                  <a:srgbClr val="333333"/>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2F14C336-6DBF-453D-A217-B55B9EF66BA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4716" y="6417519"/>
            <a:ext cx="1733550" cy="266700"/>
          </a:xfrm>
          <a:prstGeom prst="rect">
            <a:avLst/>
          </a:prstGeom>
        </p:spPr>
      </p:pic>
      <p:sp>
        <p:nvSpPr>
          <p:cNvPr id="6" name="Rectangle 5">
            <a:extLst>
              <a:ext uri="{FF2B5EF4-FFF2-40B4-BE49-F238E27FC236}">
                <a16:creationId xmlns:a16="http://schemas.microsoft.com/office/drawing/2014/main" id="{2DA8C704-9F28-47B0-B840-25EA5A4BA1CF}"/>
              </a:ext>
            </a:extLst>
          </p:cNvPr>
          <p:cNvSpPr/>
          <p:nvPr userDrawn="1"/>
        </p:nvSpPr>
        <p:spPr>
          <a:xfrm>
            <a:off x="0" y="6724073"/>
            <a:ext cx="12192000" cy="13392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5948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418643" y="440494"/>
            <a:ext cx="11341268" cy="680196"/>
          </a:xfrm>
          <a:prstGeom prst="rect">
            <a:avLst/>
          </a:prstGeom>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5" name="Title Placeholder 1">
            <a:extLst>
              <a:ext uri="{FF2B5EF4-FFF2-40B4-BE49-F238E27FC236}">
                <a16:creationId xmlns:a16="http://schemas.microsoft.com/office/drawing/2014/main" id="{4119EF2D-4543-40EE-91DF-6710C0B9D024}"/>
              </a:ext>
            </a:extLst>
          </p:cNvPr>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26" name="Text Placeholder 3">
            <a:extLst>
              <a:ext uri="{FF2B5EF4-FFF2-40B4-BE49-F238E27FC236}">
                <a16:creationId xmlns:a16="http://schemas.microsoft.com/office/drawing/2014/main" id="{8F604C27-E921-4960-8BA2-2AC1D3C8F01C}"/>
              </a:ext>
            </a:extLst>
          </p:cNvPr>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47" name="Group 46">
            <a:extLst>
              <a:ext uri="{FF2B5EF4-FFF2-40B4-BE49-F238E27FC236}">
                <a16:creationId xmlns:a16="http://schemas.microsoft.com/office/drawing/2014/main" id="{B12B7D7E-F93E-479E-B096-FFB15AC1823B}"/>
              </a:ext>
            </a:extLst>
          </p:cNvPr>
          <p:cNvGrpSpPr/>
          <p:nvPr userDrawn="1"/>
        </p:nvGrpSpPr>
        <p:grpSpPr>
          <a:xfrm rot="5400000">
            <a:off x="10578004" y="3897806"/>
            <a:ext cx="4029834" cy="569755"/>
            <a:chOff x="465139" y="4279900"/>
            <a:chExt cx="11082523" cy="1498600"/>
          </a:xfrm>
        </p:grpSpPr>
        <p:sp>
          <p:nvSpPr>
            <p:cNvPr id="48" name="Rectangle 47">
              <a:extLst>
                <a:ext uri="{FF2B5EF4-FFF2-40B4-BE49-F238E27FC236}">
                  <a16:creationId xmlns:a16="http://schemas.microsoft.com/office/drawing/2014/main" id="{6CD4D496-D198-47C6-A152-0C9949828E94}"/>
                </a:ext>
              </a:extLst>
            </p:cNvPr>
            <p:cNvSpPr/>
            <p:nvPr userDrawn="1"/>
          </p:nvSpPr>
          <p:spPr bwMode="auto">
            <a:xfrm>
              <a:off x="5983100" y="4279901"/>
              <a:ext cx="2782281" cy="1498598"/>
            </a:xfrm>
            <a:prstGeom prst="rect">
              <a:avLst/>
            </a:prstGeom>
            <a:solidFill>
              <a:srgbClr val="742774"/>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Apps Purple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R116 G39 B116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#742774</a:t>
              </a:r>
            </a:p>
          </p:txBody>
        </p:sp>
        <p:sp>
          <p:nvSpPr>
            <p:cNvPr id="49" name="Rectangle 48">
              <a:extLst>
                <a:ext uri="{FF2B5EF4-FFF2-40B4-BE49-F238E27FC236}">
                  <a16:creationId xmlns:a16="http://schemas.microsoft.com/office/drawing/2014/main" id="{01106147-4BEB-40C1-B5EB-8A552CED821D}"/>
                </a:ext>
              </a:extLst>
            </p:cNvPr>
            <p:cNvSpPr/>
            <p:nvPr userDrawn="1"/>
          </p:nvSpPr>
          <p:spPr bwMode="auto">
            <a:xfrm>
              <a:off x="3154167" y="4279900"/>
              <a:ext cx="2827669" cy="1498599"/>
            </a:xfrm>
            <a:prstGeom prst="rect">
              <a:avLst/>
            </a:prstGeom>
            <a:solidFill>
              <a:srgbClr val="0066FF"/>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Microsoft Power Automate Blue</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G102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pt-BR"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#0066FF</a:t>
              </a:r>
            </a:p>
          </p:txBody>
        </p:sp>
        <p:sp>
          <p:nvSpPr>
            <p:cNvPr id="50" name="Rectangle 49">
              <a:extLst>
                <a:ext uri="{FF2B5EF4-FFF2-40B4-BE49-F238E27FC236}">
                  <a16:creationId xmlns:a16="http://schemas.microsoft.com/office/drawing/2014/main" id="{2A8F9152-B15A-4A8B-96AC-F5FCB735139D}"/>
                </a:ext>
              </a:extLst>
            </p:cNvPr>
            <p:cNvSpPr/>
            <p:nvPr userDrawn="1"/>
          </p:nvSpPr>
          <p:spPr bwMode="auto">
            <a:xfrm>
              <a:off x="465139" y="4279900"/>
              <a:ext cx="2689028" cy="1498600"/>
            </a:xfrm>
            <a:prstGeom prst="rect">
              <a:avLst/>
            </a:prstGeom>
            <a:solidFill>
              <a:srgbClr val="F2C811"/>
            </a:solidFill>
            <a:ln w="6350"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Microsoft Power BI Yellow</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R242 G200 B17</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191919"/>
                  </a:solidFill>
                  <a:effectLst/>
                  <a:uLnTx/>
                  <a:uFillTx/>
                  <a:latin typeface="Segoe UI"/>
                  <a:ea typeface="Segoe UI" pitchFamily="34" charset="0"/>
                  <a:cs typeface="Segoe UI" pitchFamily="34" charset="0"/>
                </a:rPr>
                <a:t>Hex #F2C811</a:t>
              </a:r>
            </a:p>
          </p:txBody>
        </p:sp>
        <p:sp>
          <p:nvSpPr>
            <p:cNvPr id="51" name="Rectangle 50">
              <a:extLst>
                <a:ext uri="{FF2B5EF4-FFF2-40B4-BE49-F238E27FC236}">
                  <a16:creationId xmlns:a16="http://schemas.microsoft.com/office/drawing/2014/main" id="{65B48024-461B-4D03-A197-8E1A06219E27}"/>
                </a:ext>
              </a:extLst>
            </p:cNvPr>
            <p:cNvSpPr/>
            <p:nvPr userDrawn="1"/>
          </p:nvSpPr>
          <p:spPr bwMode="auto">
            <a:xfrm>
              <a:off x="8765381" y="4279901"/>
              <a:ext cx="2782281" cy="1498598"/>
            </a:xfrm>
            <a:prstGeom prst="rect">
              <a:avLst/>
            </a:prstGeom>
            <a:solidFill>
              <a:srgbClr val="0B556A"/>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Microsoft Power Virtual Agents Teal</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R11 G85 B106</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Hex #0B556A</a:t>
              </a:r>
            </a:p>
          </p:txBody>
        </p:sp>
      </p:grpSp>
      <p:grpSp>
        <p:nvGrpSpPr>
          <p:cNvPr id="52" name="Group 51">
            <a:extLst>
              <a:ext uri="{FF2B5EF4-FFF2-40B4-BE49-F238E27FC236}">
                <a16:creationId xmlns:a16="http://schemas.microsoft.com/office/drawing/2014/main" id="{FB1CD805-6DCC-4B62-A049-D5C8186B7FB8}"/>
              </a:ext>
            </a:extLst>
          </p:cNvPr>
          <p:cNvGrpSpPr/>
          <p:nvPr userDrawn="1"/>
        </p:nvGrpSpPr>
        <p:grpSpPr>
          <a:xfrm rot="5400000">
            <a:off x="11534945" y="773099"/>
            <a:ext cx="2115953" cy="569757"/>
            <a:chOff x="465140" y="7280835"/>
            <a:chExt cx="7676186" cy="942415"/>
          </a:xfrm>
        </p:grpSpPr>
        <p:sp>
          <p:nvSpPr>
            <p:cNvPr id="53" name="Rectangle 52">
              <a:extLst>
                <a:ext uri="{FF2B5EF4-FFF2-40B4-BE49-F238E27FC236}">
                  <a16:creationId xmlns:a16="http://schemas.microsoft.com/office/drawing/2014/main" id="{E7B2D146-AE44-4E40-856A-FD223C2B5D2C}"/>
                </a:ext>
              </a:extLst>
            </p:cNvPr>
            <p:cNvSpPr/>
            <p:nvPr/>
          </p:nvSpPr>
          <p:spPr bwMode="auto">
            <a:xfrm>
              <a:off x="465140" y="7280835"/>
              <a:ext cx="2487611" cy="942414"/>
            </a:xfrm>
            <a:prstGeom prst="rect">
              <a:avLst/>
            </a:prstGeom>
            <a:solidFill>
              <a:srgbClr val="191919"/>
            </a:solidFill>
            <a:ln w="6350" cap="flat" cmpd="sng" algn="ctr">
              <a:no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FFFFFF"/>
                  </a:solidFill>
                  <a:effectLst/>
                  <a:uLnTx/>
                  <a:uFillTx/>
                  <a:latin typeface="Segoe UI"/>
                  <a:ea typeface="Segoe UI" pitchFamily="34" charset="0"/>
                  <a:cs typeface="Segoe UI" pitchFamily="34" charset="0"/>
                </a:rPr>
                <a:t>Black</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R0 G0 B0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Hex #000000</a:t>
              </a:r>
            </a:p>
          </p:txBody>
        </p:sp>
        <p:sp>
          <p:nvSpPr>
            <p:cNvPr id="54" name="Rectangle 53">
              <a:extLst>
                <a:ext uri="{FF2B5EF4-FFF2-40B4-BE49-F238E27FC236}">
                  <a16:creationId xmlns:a16="http://schemas.microsoft.com/office/drawing/2014/main" id="{BB8B66E2-1A0E-4F21-A5EF-5D8E6F4EBDF2}"/>
                </a:ext>
              </a:extLst>
            </p:cNvPr>
            <p:cNvSpPr/>
            <p:nvPr/>
          </p:nvSpPr>
          <p:spPr bwMode="auto">
            <a:xfrm>
              <a:off x="3051346" y="7280835"/>
              <a:ext cx="2487611" cy="942414"/>
            </a:xfrm>
            <a:prstGeom prst="rect">
              <a:avLst/>
            </a:prstGeom>
            <a:solidFill>
              <a:srgbClr val="FFFFFF"/>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White</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R255 G255 B255</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#FFFFFF</a:t>
              </a:r>
            </a:p>
          </p:txBody>
        </p:sp>
        <p:sp>
          <p:nvSpPr>
            <p:cNvPr id="55" name="Rectangle 54">
              <a:extLst>
                <a:ext uri="{FF2B5EF4-FFF2-40B4-BE49-F238E27FC236}">
                  <a16:creationId xmlns:a16="http://schemas.microsoft.com/office/drawing/2014/main" id="{8DA49CB1-DC7A-42FA-B190-283CC9C65D5B}"/>
                </a:ext>
              </a:extLst>
            </p:cNvPr>
            <p:cNvSpPr/>
            <p:nvPr/>
          </p:nvSpPr>
          <p:spPr bwMode="auto">
            <a:xfrm>
              <a:off x="5653715" y="7280836"/>
              <a:ext cx="2487611" cy="942414"/>
            </a:xfrm>
            <a:prstGeom prst="rect">
              <a:avLst/>
            </a:prstGeom>
            <a:solidFill>
              <a:srgbClr val="EAEAEA"/>
            </a:solidFill>
            <a:ln w="6350" cap="flat" cmpd="sng" algn="ctr">
              <a:solidFill>
                <a:srgbClr val="EAEAEA">
                  <a:lumMod val="75000"/>
                </a:srgbClr>
              </a:solidFill>
              <a:prstDash val="solid"/>
              <a:headEnd type="none" w="med" len="med"/>
              <a:tailEnd type="none" w="med" len="med"/>
            </a:ln>
            <a:effectLst/>
          </p:spPr>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100"/>
                </a:spcAft>
                <a:buClrTx/>
                <a:buSzTx/>
                <a:buFontTx/>
                <a:buNone/>
                <a:tabLst/>
                <a:defRPr/>
              </a:pPr>
              <a:r>
                <a:rPr kumimoji="0" lang="en-US" sz="600" b="1" i="0" u="none" strike="noStrike" kern="0" cap="none" spc="0" normalizeH="0" baseline="0" noProof="0">
                  <a:ln>
                    <a:noFill/>
                  </a:ln>
                  <a:solidFill>
                    <a:srgbClr val="191919"/>
                  </a:solidFill>
                  <a:effectLst/>
                  <a:uLnTx/>
                  <a:uFillTx/>
                  <a:latin typeface="Segoe UI"/>
                  <a:ea typeface="Segoe UI" pitchFamily="34" charset="0"/>
                  <a:cs typeface="Segoe UI" pitchFamily="34" charset="0"/>
                </a:rPr>
                <a:t>Light gray</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R230 G230 B230</a:t>
              </a:r>
            </a:p>
            <a:p>
              <a:pPr marL="0" marR="0" lvl="0" indent="0" defTabSz="932472" eaLnBrk="1" fontAlgn="base" latinLnBrk="0" hangingPunct="1">
                <a:lnSpc>
                  <a:spcPct val="100000"/>
                </a:lnSpc>
                <a:spcBef>
                  <a:spcPct val="0"/>
                </a:spcBef>
                <a:spcAft>
                  <a:spcPts val="100"/>
                </a:spcAft>
                <a:buClrTx/>
                <a:buSzTx/>
                <a:buFontTx/>
                <a:buNone/>
                <a:tabLst/>
                <a:defRPr/>
              </a:pPr>
              <a:r>
                <a:rPr kumimoji="0" lang="en-US" sz="600" b="0" i="0" u="none" strike="noStrike" kern="0" cap="none" spc="0" normalizeH="0" baseline="0" noProof="0">
                  <a:ln>
                    <a:noFill/>
                  </a:ln>
                  <a:solidFill>
                    <a:srgbClr val="191919"/>
                  </a:solidFill>
                  <a:effectLst/>
                  <a:uLnTx/>
                  <a:uFillTx/>
                  <a:latin typeface="Segoe UI"/>
                  <a:ea typeface="Segoe UI" pitchFamily="34" charset="0"/>
                  <a:cs typeface="Segoe UI" pitchFamily="34" charset="0"/>
                </a:rPr>
                <a:t>Hex #E6E6E6</a:t>
              </a:r>
            </a:p>
          </p:txBody>
        </p:sp>
      </p:grpSp>
      <p:sp>
        <p:nvSpPr>
          <p:cNvPr id="56" name="Rectangle 55">
            <a:extLst>
              <a:ext uri="{FF2B5EF4-FFF2-40B4-BE49-F238E27FC236}">
                <a16:creationId xmlns:a16="http://schemas.microsoft.com/office/drawing/2014/main" id="{A16F1C43-3BF3-4751-8283-6B7655E876BE}"/>
              </a:ext>
            </a:extLst>
          </p:cNvPr>
          <p:cNvSpPr/>
          <p:nvPr userDrawn="1"/>
        </p:nvSpPr>
        <p:spPr bwMode="auto">
          <a:xfrm rot="5400000">
            <a:off x="12282165" y="6262368"/>
            <a:ext cx="621505" cy="569757"/>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91440" tIns="45720" rIns="0" bIns="45720" numCol="1" spcCol="0" rtlCol="0" fromWordArt="0" anchor="ctr" anchorCtr="0" forceAA="0" compatLnSpc="1">
            <a:prstTxWarp prst="textNoShape">
              <a:avLst/>
            </a:prstTxWarp>
            <a:noAutofit/>
          </a:bodyPr>
          <a:lstStyle/>
          <a:p>
            <a:pPr defTabSz="914102" fontAlgn="base">
              <a:spcBef>
                <a:spcPct val="0"/>
              </a:spcBef>
              <a:spcAft>
                <a:spcPts val="98"/>
              </a:spcAft>
              <a:defRPr/>
            </a:pPr>
            <a:r>
              <a:rPr lang="en-US" sz="600" b="1" dirty="0">
                <a:solidFill>
                  <a:srgbClr val="FFFFFF"/>
                </a:solidFill>
                <a:ea typeface="Segoe UI" pitchFamily="34" charset="0"/>
                <a:cs typeface="Segoe UI" pitchFamily="34" charset="0"/>
              </a:rPr>
              <a:t>Blue-Gray</a:t>
            </a:r>
          </a:p>
          <a:p>
            <a:pPr defTabSz="932472" fontAlgn="base">
              <a:spcBef>
                <a:spcPct val="0"/>
              </a:spcBef>
              <a:spcAft>
                <a:spcPts val="100"/>
              </a:spcAft>
              <a:defRPr/>
            </a:pPr>
            <a:r>
              <a:rPr lang="en-US" sz="600" dirty="0">
                <a:solidFill>
                  <a:srgbClr val="FFFFFF"/>
                </a:solidFill>
                <a:ea typeface="Segoe UI" pitchFamily="34" charset="0"/>
                <a:cs typeface="Segoe UI" pitchFamily="34" charset="0"/>
              </a:rPr>
              <a:t>Hex #243A5E</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34" r:id="rId3"/>
    <p:sldLayoutId id="2147484735" r:id="rId4"/>
    <p:sldLayoutId id="2147484736" r:id="rId5"/>
    <p:sldLayoutId id="2147484737" r:id="rId6"/>
    <p:sldLayoutId id="2147484583" r:id="rId7"/>
    <p:sldLayoutId id="2147484669" r:id="rId8"/>
    <p:sldLayoutId id="2147484562" r:id="rId9"/>
    <p:sldLayoutId id="2147484728" r:id="rId10"/>
    <p:sldLayoutId id="2147484680" r:id="rId11"/>
    <p:sldLayoutId id="2147484610" r:id="rId12"/>
    <p:sldLayoutId id="2147484684" r:id="rId13"/>
    <p:sldLayoutId id="2147484670" r:id="rId14"/>
    <p:sldLayoutId id="2147484671" r:id="rId15"/>
    <p:sldLayoutId id="2147484682" r:id="rId16"/>
    <p:sldLayoutId id="2147484677" r:id="rId17"/>
    <p:sldLayoutId id="2147484727" r:id="rId18"/>
    <p:sldLayoutId id="2147484691" r:id="rId19"/>
    <p:sldLayoutId id="2147484692" r:id="rId20"/>
    <p:sldLayoutId id="2147484693" r:id="rId21"/>
    <p:sldLayoutId id="2147484694" r:id="rId22"/>
    <p:sldLayoutId id="2147484695" r:id="rId23"/>
    <p:sldLayoutId id="2147484560" r:id="rId24"/>
    <p:sldLayoutId id="2147484580" r:id="rId25"/>
    <p:sldLayoutId id="2147484742" r:id="rId26"/>
    <p:sldLayoutId id="2147484743" r:id="rId27"/>
    <p:sldLayoutId id="2147484744" r:id="rId28"/>
    <p:sldLayoutId id="2147484745" r:id="rId29"/>
    <p:sldLayoutId id="2147484566" r:id="rId30"/>
    <p:sldLayoutId id="2147484696" r:id="rId31"/>
    <p:sldLayoutId id="2147484697" r:id="rId32"/>
    <p:sldLayoutId id="2147484675" r:id="rId33"/>
    <p:sldLayoutId id="2147484676" r:id="rId34"/>
    <p:sldLayoutId id="2147484711" r:id="rId35"/>
    <p:sldLayoutId id="2147484752" r:id="rId36"/>
    <p:sldLayoutId id="2147484721" r:id="rId37"/>
    <p:sldLayoutId id="2147484720" r:id="rId38"/>
    <p:sldLayoutId id="2147484751" r:id="rId39"/>
    <p:sldLayoutId id="2147484726" r:id="rId40"/>
    <p:sldLayoutId id="2147484570" r:id="rId41"/>
    <p:sldLayoutId id="2147484571" r:id="rId42"/>
    <p:sldLayoutId id="2147484572" r:id="rId43"/>
    <p:sldLayoutId id="2147484688" r:id="rId44"/>
    <p:sldLayoutId id="2147484689" r:id="rId45"/>
    <p:sldLayoutId id="2147484690" r:id="rId46"/>
    <p:sldLayoutId id="2147484724" r:id="rId47"/>
    <p:sldLayoutId id="2147484725" r:id="rId48"/>
    <p:sldLayoutId id="2147484722" r:id="rId49"/>
    <p:sldLayoutId id="2147484683" r:id="rId50"/>
    <p:sldLayoutId id="2147484685" r:id="rId51"/>
    <p:sldLayoutId id="2147484673" r:id="rId52"/>
    <p:sldLayoutId id="2147484678" r:id="rId53"/>
    <p:sldLayoutId id="2147484679" r:id="rId54"/>
    <p:sldLayoutId id="2147484717" r:id="rId55"/>
    <p:sldLayoutId id="2147484718" r:id="rId56"/>
    <p:sldLayoutId id="2147484712" r:id="rId57"/>
    <p:sldLayoutId id="2147484713" r:id="rId58"/>
    <p:sldLayoutId id="2147484714" r:id="rId59"/>
    <p:sldLayoutId id="2147484715" r:id="rId60"/>
    <p:sldLayoutId id="2147484716" r:id="rId61"/>
    <p:sldLayoutId id="2147484723" r:id="rId62"/>
    <p:sldLayoutId id="2147484686" r:id="rId63"/>
    <p:sldLayoutId id="2147484674" r:id="rId64"/>
    <p:sldLayoutId id="2147484702" r:id="rId65"/>
    <p:sldLayoutId id="2147484719" r:id="rId66"/>
    <p:sldLayoutId id="2147484701" r:id="rId67"/>
    <p:sldLayoutId id="2147484699" r:id="rId68"/>
    <p:sldLayoutId id="2147484700" r:id="rId69"/>
    <p:sldLayoutId id="2147484703" r:id="rId70"/>
    <p:sldLayoutId id="2147484704" r:id="rId71"/>
    <p:sldLayoutId id="2147484705" r:id="rId72"/>
    <p:sldLayoutId id="2147484706" r:id="rId73"/>
    <p:sldLayoutId id="2147484707" r:id="rId74"/>
    <p:sldLayoutId id="2147484730" r:id="rId75"/>
    <p:sldLayoutId id="2147484710" r:id="rId76"/>
    <p:sldLayoutId id="2147484729" r:id="rId77"/>
    <p:sldLayoutId id="2147484731" r:id="rId78"/>
    <p:sldLayoutId id="2147484732" r:id="rId79"/>
    <p:sldLayoutId id="2147484733" r:id="rId80"/>
    <p:sldLayoutId id="2147484698" r:id="rId81"/>
    <p:sldLayoutId id="2147484746" r:id="rId82"/>
    <p:sldLayoutId id="2147484754" r:id="rId8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hyperlink" Target="https://learn.microsoft.com/en-us/powershell/module/sharepoint-server/?view=sharepoint-server-ps" TargetMode="Externa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powershell/module/sharepoint-server/?view=sharepoint-server-p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BD13-1407-45B7-B725-D41AAC05BF6D}"/>
              </a:ext>
            </a:extLst>
          </p:cNvPr>
          <p:cNvSpPr>
            <a:spLocks noGrp="1"/>
          </p:cNvSpPr>
          <p:nvPr>
            <p:ph type="title"/>
          </p:nvPr>
        </p:nvSpPr>
        <p:spPr>
          <a:xfrm>
            <a:off x="418644" y="2536976"/>
            <a:ext cx="9189910" cy="1784048"/>
          </a:xfrm>
        </p:spPr>
        <p:txBody>
          <a:bodyPr/>
          <a:lstStyle/>
          <a:p>
            <a:r>
              <a:rPr lang="en-US" sz="3200" dirty="0"/>
              <a:t>Module 11:Working with PowerShell</a:t>
            </a:r>
          </a:p>
        </p:txBody>
      </p:sp>
      <p:sp>
        <p:nvSpPr>
          <p:cNvPr id="9" name="Product_ECDC" title="Icon of a box">
            <a:extLst>
              <a:ext uri="{FF2B5EF4-FFF2-40B4-BE49-F238E27FC236}">
                <a16:creationId xmlns:a16="http://schemas.microsoft.com/office/drawing/2014/main" id="{562F70F2-0B10-40B3-BB27-6AE565A2CBA2}"/>
              </a:ext>
            </a:extLst>
          </p:cNvPr>
          <p:cNvSpPr>
            <a:spLocks noChangeAspect="1" noEditPoints="1"/>
          </p:cNvSpPr>
          <p:nvPr/>
        </p:nvSpPr>
        <p:spPr bwMode="auto">
          <a:xfrm>
            <a:off x="10169477" y="2788282"/>
            <a:ext cx="1129839" cy="1271106"/>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91919"/>
              </a:solidFill>
              <a:effectLst/>
              <a:uLnTx/>
              <a:uFillTx/>
              <a:latin typeface="Segoe UI"/>
              <a:ea typeface="+mn-ea"/>
              <a:cs typeface="+mn-cs"/>
            </a:endParaRPr>
          </a:p>
        </p:txBody>
      </p:sp>
    </p:spTree>
    <p:extLst>
      <p:ext uri="{BB962C8B-B14F-4D97-AF65-F5344CB8AC3E}">
        <p14:creationId xmlns:p14="http://schemas.microsoft.com/office/powerpoint/2010/main" val="22078460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0A56F51-4A3E-CFFD-1B72-BBAEC6DBC445}"/>
              </a:ext>
            </a:extLst>
          </p:cNvPr>
          <p:cNvSpPr>
            <a:spLocks noGrp="1"/>
          </p:cNvSpPr>
          <p:nvPr>
            <p:ph type="title"/>
          </p:nvPr>
        </p:nvSpPr>
        <p:spPr>
          <a:xfrm>
            <a:off x="418643" y="3088902"/>
            <a:ext cx="2171134" cy="680196"/>
          </a:xfrm>
        </p:spPr>
        <p:txBody>
          <a:bodyPr/>
          <a:lstStyle/>
          <a:p>
            <a:r>
              <a:rPr lang="en-IN" dirty="0"/>
              <a:t>Module 11</a:t>
            </a:r>
          </a:p>
        </p:txBody>
      </p:sp>
      <p:sp>
        <p:nvSpPr>
          <p:cNvPr id="22" name="Text Placeholder 21">
            <a:extLst>
              <a:ext uri="{FF2B5EF4-FFF2-40B4-BE49-F238E27FC236}">
                <a16:creationId xmlns:a16="http://schemas.microsoft.com/office/drawing/2014/main" id="{D88E0093-70AB-B213-4139-79A142731C8D}"/>
              </a:ext>
            </a:extLst>
          </p:cNvPr>
          <p:cNvSpPr>
            <a:spLocks noGrp="1"/>
          </p:cNvSpPr>
          <p:nvPr>
            <p:ph type="body" sz="quarter" idx="21"/>
          </p:nvPr>
        </p:nvSpPr>
        <p:spPr>
          <a:xfrm>
            <a:off x="3391787" y="1190810"/>
            <a:ext cx="8381570" cy="1540116"/>
          </a:xfrm>
        </p:spPr>
        <p:txBody>
          <a:bodyPr/>
          <a:lstStyle/>
          <a:p>
            <a:pPr marL="457200" indent="-457200">
              <a:buFont typeface="Wingdings" panose="05000000000000000000" pitchFamily="2" charset="2"/>
              <a:buChar char="§"/>
            </a:pPr>
            <a:r>
              <a:rPr lang="en-US" sz="2400" dirty="0"/>
              <a:t>Setup PowerShell environment for SharePoint</a:t>
            </a:r>
          </a:p>
          <a:p>
            <a:pPr marL="457200" indent="-457200">
              <a:buFont typeface="Wingdings" panose="05000000000000000000" pitchFamily="2" charset="2"/>
              <a:buChar char="§"/>
            </a:pPr>
            <a:r>
              <a:rPr lang="en-US" sz="2400" dirty="0"/>
              <a:t>Learn PowerShell statements or cmdlets for SharePoint.</a:t>
            </a:r>
          </a:p>
          <a:p>
            <a:pPr marL="457200" indent="-457200">
              <a:buFont typeface="Wingdings" panose="05000000000000000000" pitchFamily="2" charset="2"/>
              <a:buChar char="§"/>
            </a:pPr>
            <a:r>
              <a:rPr lang="en-US" sz="2400" dirty="0"/>
              <a:t>Manage SharePoint using PowerShell</a:t>
            </a:r>
            <a:endParaRPr lang="en-IN" sz="2400" dirty="0"/>
          </a:p>
        </p:txBody>
      </p:sp>
      <p:sp>
        <p:nvSpPr>
          <p:cNvPr id="26" name="Title 20">
            <a:extLst>
              <a:ext uri="{FF2B5EF4-FFF2-40B4-BE49-F238E27FC236}">
                <a16:creationId xmlns:a16="http://schemas.microsoft.com/office/drawing/2014/main" id="{A5B17090-EB99-7A66-535F-C01C424C78E9}"/>
              </a:ext>
            </a:extLst>
          </p:cNvPr>
          <p:cNvSpPr txBox="1">
            <a:spLocks/>
          </p:cNvSpPr>
          <p:nvPr/>
        </p:nvSpPr>
        <p:spPr>
          <a:xfrm>
            <a:off x="3391787" y="357843"/>
            <a:ext cx="9630389" cy="1001055"/>
          </a:xfrm>
          <a:prstGeom prst="rect">
            <a:avLst/>
          </a:prstGeom>
        </p:spPr>
        <p:txBody>
          <a:bodyPr vert="horz" wrap="square" lIns="0" tIns="91440" rIns="146304" bIns="91440" rtlCol="0" anchor="ctr">
            <a:noAutofit/>
          </a:bodyPr>
          <a:lstStyle>
            <a:lvl1pPr algn="l" defTabSz="914367" rtl="0" eaLnBrk="1" latinLnBrk="0" hangingPunct="1">
              <a:lnSpc>
                <a:spcPct val="90000"/>
              </a:lnSpc>
              <a:spcBef>
                <a:spcPct val="0"/>
              </a:spcBef>
              <a:buNone/>
              <a:defRPr lang="en-US" sz="3200" b="0" kern="1200" cap="none" spc="-49" baseline="0">
                <a:ln w="3175">
                  <a:noFill/>
                </a:ln>
                <a:solidFill>
                  <a:schemeClr val="bg1"/>
                </a:solidFill>
                <a:effectLst/>
                <a:latin typeface="+mj-lt"/>
                <a:ea typeface="+mn-ea"/>
                <a:cs typeface="Segoe UI" pitchFamily="34" charset="0"/>
              </a:defRPr>
            </a:lvl1pPr>
          </a:lstStyle>
          <a:p>
            <a:r>
              <a:rPr lang="en-US" sz="3200" dirty="0">
                <a:solidFill>
                  <a:schemeClr val="tx1"/>
                </a:solidFill>
              </a:rPr>
              <a:t>Working with PowerShell</a:t>
            </a:r>
            <a:endParaRPr lang="en-IN" dirty="0">
              <a:solidFill>
                <a:schemeClr val="tx1"/>
              </a:solidFill>
            </a:endParaRPr>
          </a:p>
        </p:txBody>
      </p:sp>
    </p:spTree>
    <p:extLst>
      <p:ext uri="{BB962C8B-B14F-4D97-AF65-F5344CB8AC3E}">
        <p14:creationId xmlns:p14="http://schemas.microsoft.com/office/powerpoint/2010/main" val="150262339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F587-96A1-47E4-BFDE-55BF1E4699CB}"/>
              </a:ext>
            </a:extLst>
          </p:cNvPr>
          <p:cNvSpPr>
            <a:spLocks noGrp="1"/>
          </p:cNvSpPr>
          <p:nvPr>
            <p:ph type="title"/>
          </p:nvPr>
        </p:nvSpPr>
        <p:spPr/>
        <p:txBody>
          <a:bodyPr>
            <a:normAutofit fontScale="90000"/>
          </a:bodyPr>
          <a:lstStyle/>
          <a:p>
            <a:r>
              <a:rPr lang="en-US" sz="4000" dirty="0">
                <a:solidFill>
                  <a:prstClr val="black"/>
                </a:solidFill>
                <a:latin typeface="Segoe UI Semibold" panose="020B0702040204020203" pitchFamily="34" charset="0"/>
                <a:cs typeface="Segoe UI Semibold" panose="020B0702040204020203" pitchFamily="34" charset="0"/>
              </a:rPr>
              <a:t>SharePoint Structure</a:t>
            </a:r>
            <a:endParaRPr lang="en-IN" dirty="0"/>
          </a:p>
        </p:txBody>
      </p:sp>
      <p:sp>
        <p:nvSpPr>
          <p:cNvPr id="7" name="Rectangle: Rounded Corners 6">
            <a:extLst>
              <a:ext uri="{FF2B5EF4-FFF2-40B4-BE49-F238E27FC236}">
                <a16:creationId xmlns:a16="http://schemas.microsoft.com/office/drawing/2014/main" id="{ED6E6D67-DB02-4398-B257-FB4F1186B410}"/>
              </a:ext>
            </a:extLst>
          </p:cNvPr>
          <p:cNvSpPr/>
          <p:nvPr/>
        </p:nvSpPr>
        <p:spPr bwMode="auto">
          <a:xfrm>
            <a:off x="3096126" y="1246340"/>
            <a:ext cx="1828800" cy="898358"/>
          </a:xfrm>
          <a:prstGeom prst="round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IT</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12" name="Rectangle: Rounded Corners 11">
            <a:extLst>
              <a:ext uri="{FF2B5EF4-FFF2-40B4-BE49-F238E27FC236}">
                <a16:creationId xmlns:a16="http://schemas.microsoft.com/office/drawing/2014/main" id="{76A5EB43-FD44-4793-B067-858154B27DCD}"/>
              </a:ext>
            </a:extLst>
          </p:cNvPr>
          <p:cNvSpPr/>
          <p:nvPr/>
        </p:nvSpPr>
        <p:spPr bwMode="auto">
          <a:xfrm>
            <a:off x="3048000" y="3301799"/>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2</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14" name="Rectangle: Rounded Corners 13">
            <a:extLst>
              <a:ext uri="{FF2B5EF4-FFF2-40B4-BE49-F238E27FC236}">
                <a16:creationId xmlns:a16="http://schemas.microsoft.com/office/drawing/2014/main" id="{A0EBCB77-09F2-4BEE-B88C-8A6208486EB0}"/>
              </a:ext>
            </a:extLst>
          </p:cNvPr>
          <p:cNvSpPr/>
          <p:nvPr/>
        </p:nvSpPr>
        <p:spPr bwMode="auto">
          <a:xfrm>
            <a:off x="689810" y="3301799"/>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1</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15" name="Rectangle: Rounded Corners 14">
            <a:extLst>
              <a:ext uri="{FF2B5EF4-FFF2-40B4-BE49-F238E27FC236}">
                <a16:creationId xmlns:a16="http://schemas.microsoft.com/office/drawing/2014/main" id="{BBB7BC16-2ACA-4A26-9F93-FCB5F864FAFD}"/>
              </a:ext>
            </a:extLst>
          </p:cNvPr>
          <p:cNvSpPr/>
          <p:nvPr/>
        </p:nvSpPr>
        <p:spPr bwMode="auto">
          <a:xfrm>
            <a:off x="5406190" y="3301799"/>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3</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cxnSp>
        <p:nvCxnSpPr>
          <p:cNvPr id="17" name="Straight Connector 16">
            <a:extLst>
              <a:ext uri="{FF2B5EF4-FFF2-40B4-BE49-F238E27FC236}">
                <a16:creationId xmlns:a16="http://schemas.microsoft.com/office/drawing/2014/main" id="{7F964EF6-498F-400D-9916-98CD50903C3F}"/>
              </a:ext>
            </a:extLst>
          </p:cNvPr>
          <p:cNvCxnSpPr>
            <a:cxnSpLocks/>
          </p:cNvCxnSpPr>
          <p:nvPr/>
        </p:nvCxnSpPr>
        <p:spPr>
          <a:xfrm>
            <a:off x="1604208" y="2674087"/>
            <a:ext cx="4716381" cy="1"/>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C75AD4E-13DE-41DE-8A29-5BAE7DE4AF97}"/>
              </a:ext>
            </a:extLst>
          </p:cNvPr>
          <p:cNvCxnSpPr>
            <a:cxnSpLocks/>
            <a:endCxn id="15" idx="0"/>
          </p:cNvCxnSpPr>
          <p:nvPr/>
        </p:nvCxnSpPr>
        <p:spPr>
          <a:xfrm>
            <a:off x="6320589" y="2674088"/>
            <a:ext cx="1" cy="627711"/>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4D5A3AE-3BC3-42CA-B9CF-A2D01D7788ED}"/>
              </a:ext>
            </a:extLst>
          </p:cNvPr>
          <p:cNvCxnSpPr>
            <a:cxnSpLocks/>
          </p:cNvCxnSpPr>
          <p:nvPr/>
        </p:nvCxnSpPr>
        <p:spPr>
          <a:xfrm>
            <a:off x="1604208" y="2674087"/>
            <a:ext cx="1" cy="627711"/>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6749048-00F8-4865-91EA-A784CCD3DED7}"/>
              </a:ext>
            </a:extLst>
          </p:cNvPr>
          <p:cNvCxnSpPr>
            <a:cxnSpLocks/>
            <a:endCxn id="12" idx="0"/>
          </p:cNvCxnSpPr>
          <p:nvPr/>
        </p:nvCxnSpPr>
        <p:spPr>
          <a:xfrm>
            <a:off x="3962397" y="2128655"/>
            <a:ext cx="3" cy="1173144"/>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6730CAC0-5C74-45D2-9080-2F035FF09E8D}"/>
              </a:ext>
            </a:extLst>
          </p:cNvPr>
          <p:cNvSpPr/>
          <p:nvPr/>
        </p:nvSpPr>
        <p:spPr bwMode="auto">
          <a:xfrm>
            <a:off x="7988968" y="1222407"/>
            <a:ext cx="1828800" cy="898358"/>
          </a:xfrm>
          <a:prstGeom prst="round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HR</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30" name="Rectangle: Rounded Corners 29">
            <a:extLst>
              <a:ext uri="{FF2B5EF4-FFF2-40B4-BE49-F238E27FC236}">
                <a16:creationId xmlns:a16="http://schemas.microsoft.com/office/drawing/2014/main" id="{169BBE31-0D7C-498E-8D00-D1D5DE64967D}"/>
              </a:ext>
            </a:extLst>
          </p:cNvPr>
          <p:cNvSpPr/>
          <p:nvPr/>
        </p:nvSpPr>
        <p:spPr bwMode="auto">
          <a:xfrm>
            <a:off x="7940842" y="3277866"/>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Policies</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32" name="Rectangle: Rounded Corners 31">
            <a:extLst>
              <a:ext uri="{FF2B5EF4-FFF2-40B4-BE49-F238E27FC236}">
                <a16:creationId xmlns:a16="http://schemas.microsoft.com/office/drawing/2014/main" id="{7F93C776-0F12-453F-BD04-17A267153BF3}"/>
              </a:ext>
            </a:extLst>
          </p:cNvPr>
          <p:cNvSpPr/>
          <p:nvPr/>
        </p:nvSpPr>
        <p:spPr bwMode="auto">
          <a:xfrm>
            <a:off x="10299032" y="3277866"/>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Benefits</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cxnSp>
        <p:nvCxnSpPr>
          <p:cNvPr id="33" name="Straight Connector 32">
            <a:extLst>
              <a:ext uri="{FF2B5EF4-FFF2-40B4-BE49-F238E27FC236}">
                <a16:creationId xmlns:a16="http://schemas.microsoft.com/office/drawing/2014/main" id="{9E50C77D-FB76-499A-901E-59CDABC4CAD6}"/>
              </a:ext>
            </a:extLst>
          </p:cNvPr>
          <p:cNvCxnSpPr>
            <a:cxnSpLocks/>
          </p:cNvCxnSpPr>
          <p:nvPr/>
        </p:nvCxnSpPr>
        <p:spPr>
          <a:xfrm>
            <a:off x="8855239" y="2666066"/>
            <a:ext cx="2358193" cy="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2AD14DD-4781-4A54-A9C3-DE4360D89595}"/>
              </a:ext>
            </a:extLst>
          </p:cNvPr>
          <p:cNvCxnSpPr>
            <a:cxnSpLocks/>
            <a:endCxn id="32" idx="0"/>
          </p:cNvCxnSpPr>
          <p:nvPr/>
        </p:nvCxnSpPr>
        <p:spPr>
          <a:xfrm>
            <a:off x="11213431" y="2650155"/>
            <a:ext cx="1" cy="627711"/>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4FCB941-62E6-4B3A-860C-AF48A4BD1C42}"/>
              </a:ext>
            </a:extLst>
          </p:cNvPr>
          <p:cNvCxnSpPr>
            <a:cxnSpLocks/>
            <a:endCxn id="30" idx="0"/>
          </p:cNvCxnSpPr>
          <p:nvPr/>
        </p:nvCxnSpPr>
        <p:spPr>
          <a:xfrm>
            <a:off x="8855239" y="2104722"/>
            <a:ext cx="3" cy="1173144"/>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FC2E35E-FD12-4D0D-8FF9-80C97126616A}"/>
              </a:ext>
            </a:extLst>
          </p:cNvPr>
          <p:cNvGrpSpPr/>
          <p:nvPr/>
        </p:nvGrpSpPr>
        <p:grpSpPr>
          <a:xfrm>
            <a:off x="1604208" y="4214130"/>
            <a:ext cx="2358188" cy="2041484"/>
            <a:chOff x="1604208" y="4214130"/>
            <a:chExt cx="2358188" cy="2041484"/>
          </a:xfrm>
        </p:grpSpPr>
        <p:sp>
          <p:nvSpPr>
            <p:cNvPr id="38" name="Rectangle: Rounded Corners 37">
              <a:extLst>
                <a:ext uri="{FF2B5EF4-FFF2-40B4-BE49-F238E27FC236}">
                  <a16:creationId xmlns:a16="http://schemas.microsoft.com/office/drawing/2014/main" id="{4AE96C60-E29B-434E-A21C-448AF951E370}"/>
                </a:ext>
              </a:extLst>
            </p:cNvPr>
            <p:cNvSpPr/>
            <p:nvPr/>
          </p:nvSpPr>
          <p:spPr bwMode="auto">
            <a:xfrm>
              <a:off x="1925048" y="4475642"/>
              <a:ext cx="2037347" cy="445304"/>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Lists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39" name="Rectangle: Rounded Corners 38">
              <a:extLst>
                <a:ext uri="{FF2B5EF4-FFF2-40B4-BE49-F238E27FC236}">
                  <a16:creationId xmlns:a16="http://schemas.microsoft.com/office/drawing/2014/main" id="{6620F95D-BAF6-4265-A8A8-11EB1083826D}"/>
                </a:ext>
              </a:extLst>
            </p:cNvPr>
            <p:cNvSpPr/>
            <p:nvPr/>
          </p:nvSpPr>
          <p:spPr bwMode="auto">
            <a:xfrm>
              <a:off x="1925049" y="5142493"/>
              <a:ext cx="2037347" cy="445304"/>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Libraries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40" name="Rectangle: Rounded Corners 39">
              <a:extLst>
                <a:ext uri="{FF2B5EF4-FFF2-40B4-BE49-F238E27FC236}">
                  <a16:creationId xmlns:a16="http://schemas.microsoft.com/office/drawing/2014/main" id="{31F0CE58-2361-403F-8B33-74E3B53DE559}"/>
                </a:ext>
              </a:extLst>
            </p:cNvPr>
            <p:cNvSpPr/>
            <p:nvPr/>
          </p:nvSpPr>
          <p:spPr bwMode="auto">
            <a:xfrm>
              <a:off x="1925048" y="5810310"/>
              <a:ext cx="2037347" cy="445304"/>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Pages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cxnSp>
          <p:nvCxnSpPr>
            <p:cNvPr id="44" name="Straight Connector 43">
              <a:extLst>
                <a:ext uri="{FF2B5EF4-FFF2-40B4-BE49-F238E27FC236}">
                  <a16:creationId xmlns:a16="http://schemas.microsoft.com/office/drawing/2014/main" id="{4163DEEB-3F0D-4654-929E-A7A4FB42813F}"/>
                </a:ext>
              </a:extLst>
            </p:cNvPr>
            <p:cNvCxnSpPr>
              <a:cxnSpLocks/>
              <a:stCxn id="14" idx="2"/>
            </p:cNvCxnSpPr>
            <p:nvPr/>
          </p:nvCxnSpPr>
          <p:spPr>
            <a:xfrm flipH="1">
              <a:off x="1604208" y="4214130"/>
              <a:ext cx="2" cy="1818832"/>
            </a:xfrm>
            <a:prstGeom prst="line">
              <a:avLst/>
            </a:prstGeom>
            <a:ln w="254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80F225F-D0F3-4CFC-B557-0224F848B024}"/>
                </a:ext>
              </a:extLst>
            </p:cNvPr>
            <p:cNvCxnSpPr>
              <a:cxnSpLocks/>
              <a:endCxn id="40" idx="1"/>
            </p:cNvCxnSpPr>
            <p:nvPr/>
          </p:nvCxnSpPr>
          <p:spPr>
            <a:xfrm>
              <a:off x="1604208" y="6032962"/>
              <a:ext cx="320840"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4FE3838-2C8F-4BBE-B510-C617F2E58C6E}"/>
                </a:ext>
              </a:extLst>
            </p:cNvPr>
            <p:cNvCxnSpPr>
              <a:cxnSpLocks/>
            </p:cNvCxnSpPr>
            <p:nvPr/>
          </p:nvCxnSpPr>
          <p:spPr>
            <a:xfrm>
              <a:off x="1604208" y="5383257"/>
              <a:ext cx="320840"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800ADBE-0362-43F4-BCD3-52E260B5003D}"/>
                </a:ext>
              </a:extLst>
            </p:cNvPr>
            <p:cNvCxnSpPr>
              <a:cxnSpLocks/>
            </p:cNvCxnSpPr>
            <p:nvPr/>
          </p:nvCxnSpPr>
          <p:spPr>
            <a:xfrm>
              <a:off x="1604208" y="4757615"/>
              <a:ext cx="320840"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4" name="Rectangle: Rounded Corners 63">
            <a:extLst>
              <a:ext uri="{FF2B5EF4-FFF2-40B4-BE49-F238E27FC236}">
                <a16:creationId xmlns:a16="http://schemas.microsoft.com/office/drawing/2014/main" id="{FC5AF83C-8BA6-4C35-B2FA-5741A6ED68C4}"/>
              </a:ext>
            </a:extLst>
          </p:cNvPr>
          <p:cNvSpPr/>
          <p:nvPr/>
        </p:nvSpPr>
        <p:spPr bwMode="auto">
          <a:xfrm>
            <a:off x="7277698" y="6528039"/>
            <a:ext cx="216270" cy="209745"/>
          </a:xfrm>
          <a:prstGeom prst="round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IN" sz="1600" dirty="0">
              <a:solidFill>
                <a:schemeClr val="bg1"/>
              </a:solidFill>
              <a:latin typeface="Calibri" panose="020F0502020204030204" pitchFamily="34" charset="0"/>
              <a:ea typeface="Segoe UI" pitchFamily="34" charset="0"/>
              <a:cs typeface="Calibri" panose="020F0502020204030204" pitchFamily="34" charset="0"/>
            </a:endParaRPr>
          </a:p>
        </p:txBody>
      </p:sp>
      <p:sp>
        <p:nvSpPr>
          <p:cNvPr id="65" name="TextBox 64">
            <a:extLst>
              <a:ext uri="{FF2B5EF4-FFF2-40B4-BE49-F238E27FC236}">
                <a16:creationId xmlns:a16="http://schemas.microsoft.com/office/drawing/2014/main" id="{3ADEFEE0-DAE9-4041-AE1F-75DFB7906026}"/>
              </a:ext>
            </a:extLst>
          </p:cNvPr>
          <p:cNvSpPr txBox="1"/>
          <p:nvPr/>
        </p:nvSpPr>
        <p:spPr>
          <a:xfrm>
            <a:off x="7614284" y="6491563"/>
            <a:ext cx="1157368" cy="246221"/>
          </a:xfrm>
          <a:prstGeom prst="rect">
            <a:avLst/>
          </a:prstGeom>
          <a:noFill/>
        </p:spPr>
        <p:txBody>
          <a:bodyPr wrap="square" lIns="0" tIns="0" rIns="0" bIns="0" rtlCol="0">
            <a:spAutoFit/>
          </a:bodyPr>
          <a:lstStyle/>
          <a:p>
            <a:r>
              <a:rPr lang="en-US" sz="1600" spc="-70" dirty="0">
                <a:solidFill>
                  <a:schemeClr val="bg1">
                    <a:lumMod val="50000"/>
                  </a:schemeClr>
                </a:solidFill>
              </a:rPr>
              <a:t>Site Collection</a:t>
            </a:r>
            <a:endParaRPr lang="en-IN" sz="1600" spc="-70" dirty="0">
              <a:solidFill>
                <a:schemeClr val="bg1">
                  <a:lumMod val="50000"/>
                </a:schemeClr>
              </a:solidFill>
            </a:endParaRPr>
          </a:p>
        </p:txBody>
      </p:sp>
      <p:sp>
        <p:nvSpPr>
          <p:cNvPr id="66" name="Rectangle: Rounded Corners 65">
            <a:extLst>
              <a:ext uri="{FF2B5EF4-FFF2-40B4-BE49-F238E27FC236}">
                <a16:creationId xmlns:a16="http://schemas.microsoft.com/office/drawing/2014/main" id="{4B200F0B-3C34-4C71-B7C4-3F6DD418547B}"/>
              </a:ext>
            </a:extLst>
          </p:cNvPr>
          <p:cNvSpPr/>
          <p:nvPr/>
        </p:nvSpPr>
        <p:spPr bwMode="auto">
          <a:xfrm>
            <a:off x="9887955" y="6528039"/>
            <a:ext cx="185080" cy="209745"/>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IN" sz="1600" dirty="0">
              <a:solidFill>
                <a:schemeClr val="bg1"/>
              </a:solidFill>
              <a:latin typeface="Calibri" panose="020F0502020204030204" pitchFamily="34" charset="0"/>
              <a:ea typeface="Segoe UI" pitchFamily="34" charset="0"/>
              <a:cs typeface="Calibri" panose="020F0502020204030204" pitchFamily="34" charset="0"/>
            </a:endParaRPr>
          </a:p>
        </p:txBody>
      </p:sp>
      <p:sp>
        <p:nvSpPr>
          <p:cNvPr id="67" name="TextBox 66">
            <a:extLst>
              <a:ext uri="{FF2B5EF4-FFF2-40B4-BE49-F238E27FC236}">
                <a16:creationId xmlns:a16="http://schemas.microsoft.com/office/drawing/2014/main" id="{931D9DBC-6522-4E2D-9A0C-536DECA6C06F}"/>
              </a:ext>
            </a:extLst>
          </p:cNvPr>
          <p:cNvSpPr txBox="1"/>
          <p:nvPr/>
        </p:nvSpPr>
        <p:spPr>
          <a:xfrm>
            <a:off x="10193351" y="6491563"/>
            <a:ext cx="739946" cy="246221"/>
          </a:xfrm>
          <a:prstGeom prst="rect">
            <a:avLst/>
          </a:prstGeom>
          <a:noFill/>
        </p:spPr>
        <p:txBody>
          <a:bodyPr wrap="square" lIns="0" tIns="0" rIns="0" bIns="0" rtlCol="0">
            <a:spAutoFit/>
          </a:bodyPr>
          <a:lstStyle/>
          <a:p>
            <a:r>
              <a:rPr lang="en-US" sz="1600" spc="-70" dirty="0">
                <a:solidFill>
                  <a:schemeClr val="bg1">
                    <a:lumMod val="50000"/>
                  </a:schemeClr>
                </a:solidFill>
              </a:rPr>
              <a:t>Sub Sites</a:t>
            </a:r>
            <a:endParaRPr lang="en-IN" sz="1600" spc="-70" dirty="0">
              <a:solidFill>
                <a:schemeClr val="bg1">
                  <a:lumMod val="50000"/>
                </a:schemeClr>
              </a:solidFill>
            </a:endParaRPr>
          </a:p>
        </p:txBody>
      </p:sp>
      <p:sp>
        <p:nvSpPr>
          <p:cNvPr id="68" name="Rectangle: Rounded Corners 67">
            <a:extLst>
              <a:ext uri="{FF2B5EF4-FFF2-40B4-BE49-F238E27FC236}">
                <a16:creationId xmlns:a16="http://schemas.microsoft.com/office/drawing/2014/main" id="{9C7C6B57-68E6-42C6-BC79-22B3368467A4}"/>
              </a:ext>
            </a:extLst>
          </p:cNvPr>
          <p:cNvSpPr/>
          <p:nvPr/>
        </p:nvSpPr>
        <p:spPr bwMode="auto">
          <a:xfrm>
            <a:off x="6609348" y="4885048"/>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5</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sp>
        <p:nvSpPr>
          <p:cNvPr id="69" name="Rectangle: Rounded Corners 68">
            <a:extLst>
              <a:ext uri="{FF2B5EF4-FFF2-40B4-BE49-F238E27FC236}">
                <a16:creationId xmlns:a16="http://schemas.microsoft.com/office/drawing/2014/main" id="{E1D8C68E-DF62-4826-8A80-B236A4121476}"/>
              </a:ext>
            </a:extLst>
          </p:cNvPr>
          <p:cNvSpPr/>
          <p:nvPr/>
        </p:nvSpPr>
        <p:spPr bwMode="auto">
          <a:xfrm>
            <a:off x="4439950" y="4906781"/>
            <a:ext cx="1828799" cy="912331"/>
          </a:xfrm>
          <a:prstGeom prst="roundRect">
            <a:avLst/>
          </a:prstGeom>
          <a:solidFill>
            <a:schemeClr val="accent4">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b="1" dirty="0">
                <a:solidFill>
                  <a:schemeClr val="tx2">
                    <a:lumMod val="50000"/>
                  </a:schemeClr>
                </a:solidFill>
                <a:latin typeface="Calibri" panose="020F0502020204030204" pitchFamily="34" charset="0"/>
                <a:ea typeface="Segoe UI" pitchFamily="34" charset="0"/>
                <a:cs typeface="Calibri" panose="020F0502020204030204" pitchFamily="34" charset="0"/>
              </a:rPr>
              <a:t>Project 4</a:t>
            </a:r>
            <a:endParaRPr lang="en-IN" b="1" dirty="0">
              <a:solidFill>
                <a:schemeClr val="tx2">
                  <a:lumMod val="50000"/>
                </a:schemeClr>
              </a:solidFill>
              <a:latin typeface="Calibri" panose="020F0502020204030204" pitchFamily="34" charset="0"/>
              <a:ea typeface="Segoe UI" pitchFamily="34" charset="0"/>
              <a:cs typeface="Calibri" panose="020F0502020204030204" pitchFamily="34" charset="0"/>
            </a:endParaRPr>
          </a:p>
        </p:txBody>
      </p:sp>
      <p:cxnSp>
        <p:nvCxnSpPr>
          <p:cNvPr id="70" name="Straight Connector 69">
            <a:extLst>
              <a:ext uri="{FF2B5EF4-FFF2-40B4-BE49-F238E27FC236}">
                <a16:creationId xmlns:a16="http://schemas.microsoft.com/office/drawing/2014/main" id="{E63D565F-F44C-4489-8150-90846DC407D0}"/>
              </a:ext>
            </a:extLst>
          </p:cNvPr>
          <p:cNvCxnSpPr>
            <a:cxnSpLocks/>
          </p:cNvCxnSpPr>
          <p:nvPr/>
        </p:nvCxnSpPr>
        <p:spPr>
          <a:xfrm>
            <a:off x="5258097" y="4555530"/>
            <a:ext cx="2265650" cy="0"/>
          </a:xfrm>
          <a:prstGeom prst="line">
            <a:avLst/>
          </a:prstGeom>
          <a:ln w="28575">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4CA651B-D3EC-4A9A-8D8A-37F9281155BD}"/>
              </a:ext>
            </a:extLst>
          </p:cNvPr>
          <p:cNvCxnSpPr>
            <a:cxnSpLocks/>
          </p:cNvCxnSpPr>
          <p:nvPr/>
        </p:nvCxnSpPr>
        <p:spPr>
          <a:xfrm>
            <a:off x="6284786" y="4200927"/>
            <a:ext cx="0" cy="354603"/>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952CA9B-5FED-4E1A-8082-13F3EEA8167D}"/>
              </a:ext>
            </a:extLst>
          </p:cNvPr>
          <p:cNvCxnSpPr>
            <a:cxnSpLocks/>
          </p:cNvCxnSpPr>
          <p:nvPr/>
        </p:nvCxnSpPr>
        <p:spPr>
          <a:xfrm>
            <a:off x="5285873" y="4555530"/>
            <a:ext cx="0" cy="403754"/>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AD6C598-634E-43E4-AEF1-9E8FCCE44206}"/>
              </a:ext>
            </a:extLst>
          </p:cNvPr>
          <p:cNvCxnSpPr>
            <a:cxnSpLocks/>
          </p:cNvCxnSpPr>
          <p:nvPr/>
        </p:nvCxnSpPr>
        <p:spPr>
          <a:xfrm>
            <a:off x="7523747" y="4555530"/>
            <a:ext cx="1" cy="329517"/>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4E65766A-C3CD-4801-9988-564E9D1EF923}"/>
              </a:ext>
            </a:extLst>
          </p:cNvPr>
          <p:cNvSpPr/>
          <p:nvPr/>
        </p:nvSpPr>
        <p:spPr bwMode="auto">
          <a:xfrm>
            <a:off x="5311988" y="1156868"/>
            <a:ext cx="1185061" cy="274329"/>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Lists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42" name="Rectangle: Rounded Corners 41">
            <a:extLst>
              <a:ext uri="{FF2B5EF4-FFF2-40B4-BE49-F238E27FC236}">
                <a16:creationId xmlns:a16="http://schemas.microsoft.com/office/drawing/2014/main" id="{9D811EBE-1A2D-49CD-A5F8-974C9363402C}"/>
              </a:ext>
            </a:extLst>
          </p:cNvPr>
          <p:cNvSpPr/>
          <p:nvPr/>
        </p:nvSpPr>
        <p:spPr bwMode="auto">
          <a:xfrm>
            <a:off x="5311988" y="1567681"/>
            <a:ext cx="1185061" cy="274329"/>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Libraries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sp>
        <p:nvSpPr>
          <p:cNvPr id="43" name="Rectangle: Rounded Corners 42">
            <a:extLst>
              <a:ext uri="{FF2B5EF4-FFF2-40B4-BE49-F238E27FC236}">
                <a16:creationId xmlns:a16="http://schemas.microsoft.com/office/drawing/2014/main" id="{D008097E-622B-4506-80C0-FC669A8ED3BA}"/>
              </a:ext>
            </a:extLst>
          </p:cNvPr>
          <p:cNvSpPr/>
          <p:nvPr/>
        </p:nvSpPr>
        <p:spPr bwMode="auto">
          <a:xfrm>
            <a:off x="5311988" y="1979088"/>
            <a:ext cx="1185061" cy="274329"/>
          </a:xfrm>
          <a:prstGeom prst="roundRect">
            <a:avLst/>
          </a:prstGeom>
          <a:solidFill>
            <a:schemeClr val="tx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r>
              <a:rPr lang="en-US" b="1" dirty="0">
                <a:solidFill>
                  <a:schemeClr val="accent3">
                    <a:lumMod val="75000"/>
                  </a:schemeClr>
                </a:solidFill>
                <a:latin typeface="Calibri" panose="020F0502020204030204" pitchFamily="34" charset="0"/>
                <a:ea typeface="Segoe UI" pitchFamily="34" charset="0"/>
                <a:cs typeface="Calibri" panose="020F0502020204030204" pitchFamily="34" charset="0"/>
              </a:rPr>
              <a:t>Pages</a:t>
            </a:r>
            <a:endParaRPr lang="en-IN" b="1" dirty="0">
              <a:solidFill>
                <a:schemeClr val="accent3">
                  <a:lumMod val="75000"/>
                </a:schemeClr>
              </a:solidFill>
              <a:latin typeface="Calibri" panose="020F0502020204030204" pitchFamily="34" charset="0"/>
              <a:ea typeface="Segoe UI" pitchFamily="34" charset="0"/>
              <a:cs typeface="Calibri" panose="020F0502020204030204" pitchFamily="34" charset="0"/>
            </a:endParaRPr>
          </a:p>
        </p:txBody>
      </p:sp>
      <p:cxnSp>
        <p:nvCxnSpPr>
          <p:cNvPr id="45" name="Straight Connector 44">
            <a:extLst>
              <a:ext uri="{FF2B5EF4-FFF2-40B4-BE49-F238E27FC236}">
                <a16:creationId xmlns:a16="http://schemas.microsoft.com/office/drawing/2014/main" id="{D1F0DE20-C028-49D4-982D-D49E33BA1792}"/>
              </a:ext>
            </a:extLst>
          </p:cNvPr>
          <p:cNvCxnSpPr>
            <a:cxnSpLocks/>
          </p:cNvCxnSpPr>
          <p:nvPr/>
        </p:nvCxnSpPr>
        <p:spPr>
          <a:xfrm>
            <a:off x="5125365" y="1327875"/>
            <a:ext cx="1" cy="788378"/>
          </a:xfrm>
          <a:prstGeom prst="line">
            <a:avLst/>
          </a:prstGeom>
          <a:ln w="254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8406A6-290B-4385-A70D-209A063AB78E}"/>
              </a:ext>
            </a:extLst>
          </p:cNvPr>
          <p:cNvCxnSpPr>
            <a:cxnSpLocks/>
            <a:endCxn id="43" idx="1"/>
          </p:cNvCxnSpPr>
          <p:nvPr/>
        </p:nvCxnSpPr>
        <p:spPr>
          <a:xfrm>
            <a:off x="5125365" y="2116253"/>
            <a:ext cx="186623"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D60F178-1A65-4627-81D7-BC0B453EBF46}"/>
              </a:ext>
            </a:extLst>
          </p:cNvPr>
          <p:cNvCxnSpPr>
            <a:cxnSpLocks/>
          </p:cNvCxnSpPr>
          <p:nvPr/>
        </p:nvCxnSpPr>
        <p:spPr>
          <a:xfrm>
            <a:off x="5125365" y="1716003"/>
            <a:ext cx="186623"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C5F668D-86BC-4C0B-A039-90D50EF60612}"/>
              </a:ext>
            </a:extLst>
          </p:cNvPr>
          <p:cNvCxnSpPr>
            <a:cxnSpLocks/>
          </p:cNvCxnSpPr>
          <p:nvPr/>
        </p:nvCxnSpPr>
        <p:spPr>
          <a:xfrm>
            <a:off x="5125365" y="1330577"/>
            <a:ext cx="186623" cy="0"/>
          </a:xfrm>
          <a:prstGeom prst="straightConnector1">
            <a:avLst/>
          </a:prstGeom>
          <a:ln w="254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00E6EA1-3999-4589-952C-7F852F1CD4C8}"/>
              </a:ext>
            </a:extLst>
          </p:cNvPr>
          <p:cNvCxnSpPr>
            <a:cxnSpLocks/>
            <a:stCxn id="7" idx="3"/>
          </p:cNvCxnSpPr>
          <p:nvPr/>
        </p:nvCxnSpPr>
        <p:spPr>
          <a:xfrm>
            <a:off x="4924926" y="1695519"/>
            <a:ext cx="200439" cy="20484"/>
          </a:xfrm>
          <a:prstGeom prst="line">
            <a:avLst/>
          </a:prstGeom>
          <a:ln w="254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2378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AE7B822-B622-4164-A149-57F75324174C}"/>
              </a:ext>
            </a:extLst>
          </p:cNvPr>
          <p:cNvSpPr>
            <a:spLocks noGrp="1"/>
          </p:cNvSpPr>
          <p:nvPr>
            <p:ph type="title"/>
          </p:nvPr>
        </p:nvSpPr>
        <p:spPr/>
        <p:txBody>
          <a:bodyPr/>
          <a:lstStyle/>
          <a:p>
            <a:r>
              <a:rPr lang="en-US" dirty="0"/>
              <a:t>App Studio</a:t>
            </a:r>
          </a:p>
        </p:txBody>
      </p:sp>
      <p:sp>
        <p:nvSpPr>
          <p:cNvPr id="22" name="Title 1">
            <a:extLst>
              <a:ext uri="{FF2B5EF4-FFF2-40B4-BE49-F238E27FC236}">
                <a16:creationId xmlns:a16="http://schemas.microsoft.com/office/drawing/2014/main" id="{6ADAF443-4BDA-44DB-B413-42ED58240AF7}"/>
              </a:ext>
            </a:extLst>
          </p:cNvPr>
          <p:cNvSpPr txBox="1">
            <a:spLocks/>
          </p:cNvSpPr>
          <p:nvPr/>
        </p:nvSpPr>
        <p:spPr>
          <a:xfrm>
            <a:off x="535391" y="281153"/>
            <a:ext cx="11656609" cy="764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558A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Scripting On-Premises</a:t>
            </a:r>
          </a:p>
        </p:txBody>
      </p:sp>
      <p:sp>
        <p:nvSpPr>
          <p:cNvPr id="12" name="Rectangle 11">
            <a:extLst>
              <a:ext uri="{FF2B5EF4-FFF2-40B4-BE49-F238E27FC236}">
                <a16:creationId xmlns:a16="http://schemas.microsoft.com/office/drawing/2014/main" id="{D3147C10-F125-4A7B-A290-1CAC59AA4873}"/>
              </a:ext>
            </a:extLst>
          </p:cNvPr>
          <p:cNvSpPr/>
          <p:nvPr/>
        </p:nvSpPr>
        <p:spPr>
          <a:xfrm>
            <a:off x="519743" y="1411214"/>
            <a:ext cx="11014760" cy="3364704"/>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have access to the underlying physical or virtual servers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The script must run on the server itself</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be logged in with a high level of permissions on the server</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set the execution policy to allow scripts to run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Your scripts may need to be signed if the system administrator or organizational policy requires it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need to have access to the SharePoint PowerShell Snap-In and include it in your scripts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You must have a permission level in SharePoint that is high enough to accomplish the tasks you are attempting in your script code (this is also true in SharePoint Online)</a:t>
            </a:r>
          </a:p>
        </p:txBody>
      </p:sp>
    </p:spTree>
    <p:extLst>
      <p:ext uri="{BB962C8B-B14F-4D97-AF65-F5344CB8AC3E}">
        <p14:creationId xmlns:p14="http://schemas.microsoft.com/office/powerpoint/2010/main" val="36944652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AE7B822-B622-4164-A149-57F75324174C}"/>
              </a:ext>
            </a:extLst>
          </p:cNvPr>
          <p:cNvSpPr>
            <a:spLocks noGrp="1"/>
          </p:cNvSpPr>
          <p:nvPr>
            <p:ph type="title"/>
          </p:nvPr>
        </p:nvSpPr>
        <p:spPr/>
        <p:txBody>
          <a:bodyPr/>
          <a:lstStyle/>
          <a:p>
            <a:r>
              <a:rPr lang="en-US" dirty="0"/>
              <a:t>App Studio</a:t>
            </a:r>
          </a:p>
        </p:txBody>
      </p:sp>
      <p:sp>
        <p:nvSpPr>
          <p:cNvPr id="22" name="Title 1">
            <a:extLst>
              <a:ext uri="{FF2B5EF4-FFF2-40B4-BE49-F238E27FC236}">
                <a16:creationId xmlns:a16="http://schemas.microsoft.com/office/drawing/2014/main" id="{6ADAF443-4BDA-44DB-B413-42ED58240AF7}"/>
              </a:ext>
            </a:extLst>
          </p:cNvPr>
          <p:cNvSpPr txBox="1">
            <a:spLocks/>
          </p:cNvSpPr>
          <p:nvPr/>
        </p:nvSpPr>
        <p:spPr>
          <a:xfrm>
            <a:off x="535391" y="281153"/>
            <a:ext cx="11656609" cy="764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558A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SharePoint 2019 On Premises Cmdlets</a:t>
            </a:r>
          </a:p>
        </p:txBody>
      </p:sp>
      <p:pic>
        <p:nvPicPr>
          <p:cNvPr id="6" name="Picture 5">
            <a:extLst>
              <a:ext uri="{FF2B5EF4-FFF2-40B4-BE49-F238E27FC236}">
                <a16:creationId xmlns:a16="http://schemas.microsoft.com/office/drawing/2014/main" id="{3FC3B020-8DBE-48BA-8540-6DFC703D0BB5}"/>
              </a:ext>
            </a:extLst>
          </p:cNvPr>
          <p:cNvPicPr>
            <a:picLocks noChangeAspect="1"/>
          </p:cNvPicPr>
          <p:nvPr/>
        </p:nvPicPr>
        <p:blipFill>
          <a:blip r:embed="rId3"/>
          <a:stretch>
            <a:fillRect/>
          </a:stretch>
        </p:blipFill>
        <p:spPr>
          <a:xfrm>
            <a:off x="1380798" y="2193311"/>
            <a:ext cx="3190543" cy="3128545"/>
          </a:xfrm>
          <a:prstGeom prst="rect">
            <a:avLst/>
          </a:prstGeom>
        </p:spPr>
      </p:pic>
      <p:pic>
        <p:nvPicPr>
          <p:cNvPr id="8" name="Picture 7" descr="C:\Users\brendg\Desktop\prev_AppLockup_rgb_ShrPt_88.png">
            <a:extLst>
              <a:ext uri="{FF2B5EF4-FFF2-40B4-BE49-F238E27FC236}">
                <a16:creationId xmlns:a16="http://schemas.microsoft.com/office/drawing/2014/main" id="{8CF53CEE-DC5C-470C-A390-02DB5B63840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1044" y="1194249"/>
            <a:ext cx="2306428" cy="874852"/>
          </a:xfrm>
          <a:prstGeom prst="rect">
            <a:avLst/>
          </a:prstGeom>
          <a:noFill/>
          <a:ln>
            <a:noFill/>
          </a:ln>
        </p:spPr>
      </p:pic>
      <p:sp>
        <p:nvSpPr>
          <p:cNvPr id="4" name="TextBox 3">
            <a:extLst>
              <a:ext uri="{FF2B5EF4-FFF2-40B4-BE49-F238E27FC236}">
                <a16:creationId xmlns:a16="http://schemas.microsoft.com/office/drawing/2014/main" id="{E753C2B2-BCFC-F90E-CB06-EAA1D632CE9D}"/>
              </a:ext>
            </a:extLst>
          </p:cNvPr>
          <p:cNvSpPr txBox="1"/>
          <p:nvPr/>
        </p:nvSpPr>
        <p:spPr>
          <a:xfrm>
            <a:off x="1196699" y="4396274"/>
            <a:ext cx="10549352" cy="363946"/>
          </a:xfrm>
          <a:prstGeom prst="rect">
            <a:avLst/>
          </a:prstGeom>
          <a:noFill/>
        </p:spPr>
        <p:txBody>
          <a:bodyPr wrap="square">
            <a:spAutoFit/>
          </a:bodyPr>
          <a:lstStyle/>
          <a:p>
            <a:r>
              <a:rPr lang="en-IN" dirty="0">
                <a:hlinkClick r:id="rId5"/>
              </a:rPr>
              <a:t>https://learn.microsoft.com/en-us/powershell/module/sharepoint-server/?view=sharepoint-server-ps</a:t>
            </a:r>
            <a:r>
              <a:rPr lang="en-IN" dirty="0"/>
              <a:t> </a:t>
            </a:r>
          </a:p>
        </p:txBody>
      </p:sp>
      <p:sp>
        <p:nvSpPr>
          <p:cNvPr id="11" name="Rectangle 10">
            <a:extLst>
              <a:ext uri="{FF2B5EF4-FFF2-40B4-BE49-F238E27FC236}">
                <a16:creationId xmlns:a16="http://schemas.microsoft.com/office/drawing/2014/main" id="{65BE4CB9-A275-3937-F236-EE5A19C0BB78}"/>
              </a:ext>
            </a:extLst>
          </p:cNvPr>
          <p:cNvSpPr/>
          <p:nvPr/>
        </p:nvSpPr>
        <p:spPr>
          <a:xfrm>
            <a:off x="5300398" y="1502597"/>
            <a:ext cx="5396241" cy="2893677"/>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Microsoft 365 Cmdlets for administrative tasks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Creating sites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Removing sites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Adding users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Creating groups</a:t>
            </a:r>
          </a:p>
          <a:p>
            <a:pPr marL="742950" lvl="1" indent="-285750">
              <a:lnSpc>
                <a:spcPct val="150000"/>
              </a:lnSpc>
              <a:buFont typeface="Wingdings" panose="05000000000000000000" pitchFamily="2" charset="2"/>
              <a:buChar char="ü"/>
              <a:defRPr/>
            </a:pPr>
            <a:r>
              <a:rPr kumimoji="0" lang="en-US"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Etc.</a:t>
            </a:r>
          </a:p>
          <a:p>
            <a:pPr marL="457200" lvl="1">
              <a:lnSpc>
                <a:spcPct val="150000"/>
              </a:lnSpc>
              <a:defRPr/>
            </a:pPr>
            <a:endParaRPr lang="en-US"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428698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AE7B822-B622-4164-A149-57F75324174C}"/>
              </a:ext>
            </a:extLst>
          </p:cNvPr>
          <p:cNvSpPr>
            <a:spLocks noGrp="1"/>
          </p:cNvSpPr>
          <p:nvPr>
            <p:ph type="title"/>
          </p:nvPr>
        </p:nvSpPr>
        <p:spPr/>
        <p:txBody>
          <a:bodyPr/>
          <a:lstStyle/>
          <a:p>
            <a:r>
              <a:rPr lang="en-US" dirty="0"/>
              <a:t>App Studio</a:t>
            </a:r>
          </a:p>
        </p:txBody>
      </p:sp>
      <p:sp>
        <p:nvSpPr>
          <p:cNvPr id="22" name="Title 1">
            <a:extLst>
              <a:ext uri="{FF2B5EF4-FFF2-40B4-BE49-F238E27FC236}">
                <a16:creationId xmlns:a16="http://schemas.microsoft.com/office/drawing/2014/main" id="{6ADAF443-4BDA-44DB-B413-42ED58240AF7}"/>
              </a:ext>
            </a:extLst>
          </p:cNvPr>
          <p:cNvSpPr txBox="1">
            <a:spLocks/>
          </p:cNvSpPr>
          <p:nvPr/>
        </p:nvSpPr>
        <p:spPr>
          <a:xfrm>
            <a:off x="535391" y="281153"/>
            <a:ext cx="11656609" cy="7644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5558AF"/>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Semibold" panose="020B0702040204020203" pitchFamily="34" charset="0"/>
              </a:rPr>
              <a:t>What do we need?</a:t>
            </a:r>
          </a:p>
        </p:txBody>
      </p:sp>
      <p:sp>
        <p:nvSpPr>
          <p:cNvPr id="12" name="Rectangle 11">
            <a:extLst>
              <a:ext uri="{FF2B5EF4-FFF2-40B4-BE49-F238E27FC236}">
                <a16:creationId xmlns:a16="http://schemas.microsoft.com/office/drawing/2014/main" id="{D3147C10-F125-4A7B-A290-1CAC59AA4873}"/>
              </a:ext>
            </a:extLst>
          </p:cNvPr>
          <p:cNvSpPr/>
          <p:nvPr/>
        </p:nvSpPr>
        <p:spPr>
          <a:xfrm>
            <a:off x="519743" y="1411214"/>
            <a:ext cx="10658330" cy="456215"/>
          </a:xfrm>
          <a:prstGeom prst="rect">
            <a:avLst/>
          </a:prstGeom>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b="1" i="0" u="none" strike="noStrike" kern="1200" cap="none" spc="0" normalizeH="0" baseline="0" noProof="0" dirty="0">
                <a:ln>
                  <a:noFill/>
                </a:ln>
                <a:solidFill>
                  <a:srgbClr val="0070C0"/>
                </a:solidFill>
                <a:effectLst/>
                <a:uLnTx/>
                <a:uFillTx/>
                <a:latin typeface="Segoe UI" panose="020B0502040204020203" pitchFamily="34" charset="0"/>
                <a:ea typeface="+mn-ea"/>
                <a:cs typeface="Segoe UI" panose="020B0502040204020203" pitchFamily="34" charset="0"/>
              </a:rPr>
              <a:t>SharePoint 2019 Management Shell</a:t>
            </a:r>
            <a:endParaRPr lang="en-US" b="1" dirty="0">
              <a:solidFill>
                <a:srgbClr val="0070C0"/>
              </a:solidFill>
              <a:latin typeface="Segoe UI" panose="020B0502040204020203" pitchFamily="34" charset="0"/>
              <a:cs typeface="Segoe UI" panose="020B0502040204020203" pitchFamily="34" charset="0"/>
            </a:endParaRPr>
          </a:p>
        </p:txBody>
      </p:sp>
      <p:sp>
        <p:nvSpPr>
          <p:cNvPr id="7" name="Text Placeholder 5">
            <a:extLst>
              <a:ext uri="{FF2B5EF4-FFF2-40B4-BE49-F238E27FC236}">
                <a16:creationId xmlns:a16="http://schemas.microsoft.com/office/drawing/2014/main" id="{B8D428E4-6C02-4E02-B99E-98A192D1ED97}"/>
              </a:ext>
            </a:extLst>
          </p:cNvPr>
          <p:cNvSpPr txBox="1">
            <a:spLocks/>
          </p:cNvSpPr>
          <p:nvPr/>
        </p:nvSpPr>
        <p:spPr>
          <a:xfrm>
            <a:off x="437808" y="2191266"/>
            <a:ext cx="11480170" cy="39145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3175" indent="-3175" algn="l" defTabSz="914400" rtl="0" eaLnBrk="1" latinLnBrk="0" hangingPunct="1">
              <a:lnSpc>
                <a:spcPct val="90000"/>
              </a:lnSpc>
              <a:spcBef>
                <a:spcPts val="300"/>
              </a:spcBef>
              <a:buFont typeface="Arial" panose="020B0604020202020204" pitchFamily="34" charset="0"/>
              <a:buNone/>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600"/>
              </a:spcBef>
              <a:spcAft>
                <a:spcPts val="600"/>
              </a:spcAft>
              <a:buFont typeface="Arial" panose="020B0604020202020204" pitchFamily="34" charset="0"/>
              <a:buNone/>
            </a:pPr>
            <a:r>
              <a:rPr lang="en-US" b="0" i="0" dirty="0">
                <a:solidFill>
                  <a:srgbClr val="161616"/>
                </a:solidFill>
                <a:effectLst/>
                <a:highlight>
                  <a:srgbClr val="FFFFFF"/>
                </a:highlight>
                <a:latin typeface="Segoe UI" panose="020B0502040204020203" pitchFamily="34" charset="0"/>
              </a:rPr>
              <a:t>Microsoft PowerShell cmdlets that you use in SharePoint Server help you complete simple and complex administrative tasks. Command-line Help is available in the SharePoint Management Shell</a:t>
            </a:r>
            <a:endParaRPr lang="en-US" dirty="0"/>
          </a:p>
        </p:txBody>
      </p:sp>
      <p:sp>
        <p:nvSpPr>
          <p:cNvPr id="4" name="TextBox 3">
            <a:extLst>
              <a:ext uri="{FF2B5EF4-FFF2-40B4-BE49-F238E27FC236}">
                <a16:creationId xmlns:a16="http://schemas.microsoft.com/office/drawing/2014/main" id="{3CE1A543-6CDB-66EC-E8FF-1B820F9A68E7}"/>
              </a:ext>
            </a:extLst>
          </p:cNvPr>
          <p:cNvSpPr txBox="1"/>
          <p:nvPr/>
        </p:nvSpPr>
        <p:spPr>
          <a:xfrm>
            <a:off x="509514" y="4539615"/>
            <a:ext cx="11138345" cy="363946"/>
          </a:xfrm>
          <a:prstGeom prst="rect">
            <a:avLst/>
          </a:prstGeom>
          <a:noFill/>
        </p:spPr>
        <p:txBody>
          <a:bodyPr wrap="square">
            <a:spAutoFit/>
          </a:bodyPr>
          <a:lstStyle/>
          <a:p>
            <a:r>
              <a:rPr lang="en-IN" dirty="0">
                <a:hlinkClick r:id="rId3"/>
              </a:rPr>
              <a:t>https://learn.microsoft.com/en-us/powershell/module/sharepoint-server/?view=sharepoint-server-ps</a:t>
            </a:r>
            <a:r>
              <a:rPr lang="en-IN" dirty="0"/>
              <a:t> </a:t>
            </a:r>
          </a:p>
        </p:txBody>
      </p:sp>
    </p:spTree>
    <p:extLst>
      <p:ext uri="{BB962C8B-B14F-4D97-AF65-F5344CB8AC3E}">
        <p14:creationId xmlns:p14="http://schemas.microsoft.com/office/powerpoint/2010/main" val="6979661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81B0-CFDC-C262-5704-16D2659B392E}"/>
              </a:ext>
            </a:extLst>
          </p:cNvPr>
          <p:cNvSpPr>
            <a:spLocks noGrp="1"/>
          </p:cNvSpPr>
          <p:nvPr>
            <p:ph type="title"/>
          </p:nvPr>
        </p:nvSpPr>
        <p:spPr/>
        <p:txBody>
          <a:bodyPr/>
          <a:lstStyle/>
          <a:p>
            <a:r>
              <a:rPr lang="en-US" sz="3200" dirty="0">
                <a:solidFill>
                  <a:prstClr val="black"/>
                </a:solidFill>
                <a:latin typeface="Segoe UI Semibold" panose="020B0702040204020203" pitchFamily="34" charset="0"/>
                <a:cs typeface="Segoe UI Semibold" panose="020B0702040204020203" pitchFamily="34" charset="0"/>
              </a:rPr>
              <a:t>Mange SharePoint site collection</a:t>
            </a:r>
            <a:endParaRPr lang="en-IN" dirty="0"/>
          </a:p>
        </p:txBody>
      </p:sp>
      <p:sp>
        <p:nvSpPr>
          <p:cNvPr id="3" name="Text Placeholder 2">
            <a:extLst>
              <a:ext uri="{FF2B5EF4-FFF2-40B4-BE49-F238E27FC236}">
                <a16:creationId xmlns:a16="http://schemas.microsoft.com/office/drawing/2014/main" id="{759082B9-783E-E0C4-BAAC-562BD9F09581}"/>
              </a:ext>
            </a:extLst>
          </p:cNvPr>
          <p:cNvSpPr>
            <a:spLocks noGrp="1"/>
          </p:cNvSpPr>
          <p:nvPr>
            <p:ph type="body" sz="quarter" idx="10"/>
          </p:nvPr>
        </p:nvSpPr>
        <p:spPr>
          <a:xfrm>
            <a:off x="418643" y="1120690"/>
            <a:ext cx="9639300" cy="2908489"/>
          </a:xfrm>
        </p:spPr>
        <p:txBody>
          <a:bodyPr/>
          <a:lstStyle/>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Create SharePoint site collection</a:t>
            </a:r>
          </a:p>
          <a:p>
            <a:pPr lvl="3"/>
            <a:r>
              <a:rPr lang="en-US" sz="1400" dirty="0">
                <a:solidFill>
                  <a:srgbClr val="161616"/>
                </a:solidFill>
                <a:highlight>
                  <a:srgbClr val="FFFFFF"/>
                </a:highlight>
                <a:latin typeface="Segoe UI" panose="020B0502040204020203" pitchFamily="34" charset="0"/>
              </a:rPr>
              <a:t>STS#3 template is a site with </a:t>
            </a:r>
            <a:r>
              <a:rPr lang="en-US" sz="1400" b="1" dirty="0">
                <a:solidFill>
                  <a:srgbClr val="161616"/>
                </a:solidFill>
                <a:highlight>
                  <a:srgbClr val="FFFFFF"/>
                </a:highlight>
                <a:latin typeface="Segoe UI" panose="020B0502040204020203" pitchFamily="34" charset="0"/>
              </a:rPr>
              <a:t>new</a:t>
            </a:r>
            <a:r>
              <a:rPr lang="en-US" sz="1400" dirty="0">
                <a:solidFill>
                  <a:srgbClr val="161616"/>
                </a:solidFill>
                <a:highlight>
                  <a:srgbClr val="FFFFFF"/>
                </a:highlight>
                <a:latin typeface="Segoe UI" panose="020B0502040204020203" pitchFamily="34" charset="0"/>
              </a:rPr>
              <a:t> experience </a:t>
            </a:r>
          </a:p>
          <a:p>
            <a:pPr lvl="3"/>
            <a:r>
              <a:rPr lang="en-US" sz="1400" dirty="0">
                <a:solidFill>
                  <a:srgbClr val="161616"/>
                </a:solidFill>
                <a:highlight>
                  <a:srgbClr val="FFFFFF"/>
                </a:highlight>
                <a:latin typeface="Segoe UI" panose="020B0502040204020203" pitchFamily="34" charset="0"/>
              </a:rPr>
              <a:t>STS#0 template is a site with </a:t>
            </a:r>
            <a:r>
              <a:rPr lang="en-US" sz="1400" b="1" dirty="0">
                <a:solidFill>
                  <a:srgbClr val="161616"/>
                </a:solidFill>
                <a:highlight>
                  <a:srgbClr val="FFFFFF"/>
                </a:highlight>
                <a:latin typeface="Segoe UI" panose="020B0502040204020203" pitchFamily="34" charset="0"/>
              </a:rPr>
              <a:t>classic</a:t>
            </a:r>
            <a:r>
              <a:rPr lang="en-US" sz="1400" dirty="0">
                <a:solidFill>
                  <a:srgbClr val="161616"/>
                </a:solidFill>
                <a:highlight>
                  <a:srgbClr val="FFFFFF"/>
                </a:highlight>
                <a:latin typeface="Segoe UI" panose="020B0502040204020203" pitchFamily="34" charset="0"/>
              </a:rPr>
              <a:t> experience </a:t>
            </a:r>
          </a:p>
          <a:p>
            <a:pPr lvl="2"/>
            <a:r>
              <a:rPr lang="en-US" sz="1400" dirty="0">
                <a:solidFill>
                  <a:srgbClr val="161616"/>
                </a:solidFill>
                <a:highlight>
                  <a:srgbClr val="FFFF00"/>
                </a:highlight>
                <a:latin typeface="Segoe UI" panose="020B0502040204020203" pitchFamily="34" charset="0"/>
              </a:rPr>
              <a:t>Get all Web Templates - </a:t>
            </a:r>
            <a:r>
              <a:rPr lang="en-IN" sz="1400" b="1" i="0" dirty="0">
                <a:solidFill>
                  <a:srgbClr val="1D1D1B"/>
                </a:solidFill>
                <a:effectLst/>
                <a:highlight>
                  <a:srgbClr val="FFFF00"/>
                </a:highlight>
                <a:latin typeface="Source Sans Pro" panose="020B0503030403020204" pitchFamily="34" charset="0"/>
              </a:rPr>
              <a:t>Get-</a:t>
            </a:r>
            <a:r>
              <a:rPr lang="en-IN" sz="1400" b="1" i="0" dirty="0" err="1">
                <a:solidFill>
                  <a:srgbClr val="1D1D1B"/>
                </a:solidFill>
                <a:effectLst/>
                <a:highlight>
                  <a:srgbClr val="FFFF00"/>
                </a:highlight>
                <a:latin typeface="Source Sans Pro" panose="020B0503030403020204" pitchFamily="34" charset="0"/>
              </a:rPr>
              <a:t>SPWebTemplate</a:t>
            </a:r>
            <a:endParaRPr lang="en-US" sz="1400" b="1" dirty="0">
              <a:solidFill>
                <a:srgbClr val="161616"/>
              </a:solidFill>
              <a:highlight>
                <a:srgbClr val="FFFF00"/>
              </a:highlight>
              <a:latin typeface="Segoe UI" panose="020B0502040204020203" pitchFamily="34" charset="0"/>
            </a:endParaRP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Create SharePoint Sub Site</a:t>
            </a: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Delete SharePoint sites</a:t>
            </a: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Restore SharePoint sites</a:t>
            </a:r>
          </a:p>
          <a:p>
            <a:pPr marL="342900" indent="-342900">
              <a:buFont typeface="Wingdings" panose="05000000000000000000" pitchFamily="2" charset="2"/>
              <a:buChar char="§"/>
            </a:pPr>
            <a:r>
              <a:rPr lang="en-US" sz="2000" dirty="0">
                <a:solidFill>
                  <a:prstClr val="black"/>
                </a:solidFill>
                <a:latin typeface="Segoe UI Semibold" panose="020B0702040204020203" pitchFamily="34" charset="0"/>
                <a:cs typeface="Segoe UI Semibold" panose="020B0702040204020203" pitchFamily="34" charset="0"/>
              </a:rPr>
              <a:t>Get All SharePoint Site - </a:t>
            </a:r>
            <a:r>
              <a:rPr lang="en-US" sz="1600" i="1" dirty="0">
                <a:solidFill>
                  <a:prstClr val="black"/>
                </a:solidFill>
                <a:highlight>
                  <a:srgbClr val="FFFF00"/>
                </a:highlight>
                <a:latin typeface="Segoe UI Semibold" panose="020B0702040204020203" pitchFamily="34" charset="0"/>
                <a:cs typeface="Segoe UI Semibold" panose="020B0702040204020203" pitchFamily="34" charset="0"/>
              </a:rPr>
              <a:t>Get-</a:t>
            </a:r>
            <a:r>
              <a:rPr lang="en-US" sz="1600" i="1" dirty="0" err="1">
                <a:solidFill>
                  <a:prstClr val="black"/>
                </a:solidFill>
                <a:highlight>
                  <a:srgbClr val="FFFF00"/>
                </a:highlight>
                <a:latin typeface="Segoe UI Semibold" panose="020B0702040204020203" pitchFamily="34" charset="0"/>
                <a:cs typeface="Segoe UI Semibold" panose="020B0702040204020203" pitchFamily="34" charset="0"/>
              </a:rPr>
              <a:t>SPSite</a:t>
            </a:r>
            <a:r>
              <a:rPr lang="en-US" sz="1600" i="1" dirty="0">
                <a:solidFill>
                  <a:prstClr val="black"/>
                </a:solidFill>
                <a:highlight>
                  <a:srgbClr val="FFFF00"/>
                </a:highlight>
                <a:latin typeface="Segoe UI Semibold" panose="020B0702040204020203" pitchFamily="34" charset="0"/>
                <a:cs typeface="Segoe UI Semibold" panose="020B0702040204020203" pitchFamily="34" charset="0"/>
              </a:rPr>
              <a:t> -Identity $site-</a:t>
            </a:r>
            <a:r>
              <a:rPr lang="en-US" sz="1600" i="1" dirty="0" err="1">
                <a:solidFill>
                  <a:prstClr val="black"/>
                </a:solidFill>
                <a:highlight>
                  <a:srgbClr val="FFFF00"/>
                </a:highlight>
                <a:latin typeface="Segoe UI Semibold" panose="020B0702040204020203" pitchFamily="34" charset="0"/>
                <a:cs typeface="Segoe UI Semibold" panose="020B0702040204020203" pitchFamily="34" charset="0"/>
              </a:rPr>
              <a:t>url</a:t>
            </a:r>
            <a:endParaRPr lang="en-US" sz="2000" i="1" dirty="0">
              <a:solidFill>
                <a:prstClr val="black"/>
              </a:solidFill>
              <a:highlight>
                <a:srgbClr val="FFFF00"/>
              </a:highlight>
              <a:latin typeface="Segoe UI Semibold" panose="020B0702040204020203" pitchFamily="34" charset="0"/>
              <a:cs typeface="Segoe UI Semibold" panose="020B0702040204020203" pitchFamily="34" charset="0"/>
            </a:endParaRPr>
          </a:p>
        </p:txBody>
      </p:sp>
      <p:sp>
        <p:nvSpPr>
          <p:cNvPr id="18" name="TextBox 17">
            <a:extLst>
              <a:ext uri="{FF2B5EF4-FFF2-40B4-BE49-F238E27FC236}">
                <a16:creationId xmlns:a16="http://schemas.microsoft.com/office/drawing/2014/main" id="{07328C86-87E4-47EC-1405-07FF31EBB0ED}"/>
              </a:ext>
            </a:extLst>
          </p:cNvPr>
          <p:cNvSpPr txBox="1"/>
          <p:nvPr/>
        </p:nvSpPr>
        <p:spPr>
          <a:xfrm>
            <a:off x="874160" y="4329408"/>
            <a:ext cx="10687784" cy="2246769"/>
          </a:xfrm>
          <a:prstGeom prst="rect">
            <a:avLst/>
          </a:prstGeom>
          <a:noFill/>
        </p:spPr>
        <p:txBody>
          <a:bodyPr wrap="square">
            <a:spAutoFit/>
          </a:bodyPr>
          <a:lstStyle/>
          <a:p>
            <a:r>
              <a:rPr lang="en-IN" sz="1400" i="1" dirty="0"/>
              <a:t>Add-</a:t>
            </a:r>
            <a:r>
              <a:rPr lang="en-IN" sz="1400" i="1" dirty="0" err="1"/>
              <a:t>PSSnapin</a:t>
            </a:r>
            <a:r>
              <a:rPr lang="en-IN" sz="1400" i="1" dirty="0"/>
              <a:t> </a:t>
            </a:r>
            <a:r>
              <a:rPr lang="en-IN" sz="1400" i="1" dirty="0" err="1"/>
              <a:t>Microsoft.SharePoint.PowerShell</a:t>
            </a:r>
            <a:r>
              <a:rPr lang="en-IN" sz="1400" i="1" dirty="0"/>
              <a:t> -</a:t>
            </a:r>
            <a:r>
              <a:rPr lang="en-IN" sz="1400" i="1" dirty="0" err="1"/>
              <a:t>ErrorAction</a:t>
            </a:r>
            <a:r>
              <a:rPr lang="en-IN" sz="1400" i="1" dirty="0"/>
              <a:t> </a:t>
            </a:r>
            <a:r>
              <a:rPr lang="en-IN" sz="1400" i="1" dirty="0" err="1"/>
              <a:t>SilentlyContinue</a:t>
            </a:r>
            <a:endParaRPr lang="en-IN" sz="1400" i="1" dirty="0"/>
          </a:p>
          <a:p>
            <a:r>
              <a:rPr lang="en-IN" sz="1400" i="1" dirty="0"/>
              <a:t> </a:t>
            </a:r>
          </a:p>
          <a:p>
            <a:r>
              <a:rPr lang="en-IN" sz="1400" i="1" dirty="0"/>
              <a:t>#Configuration Variables</a:t>
            </a:r>
          </a:p>
          <a:p>
            <a:r>
              <a:rPr lang="en-IN" sz="1400" i="1" dirty="0"/>
              <a:t>$</a:t>
            </a:r>
            <a:r>
              <a:rPr lang="en-IN" sz="1400" i="1" dirty="0" err="1"/>
              <a:t>SiteCollURL</a:t>
            </a:r>
            <a:r>
              <a:rPr lang="en-IN" sz="1400" i="1" dirty="0"/>
              <a:t> = "https://sharepoint/sites/Sales"</a:t>
            </a:r>
          </a:p>
          <a:p>
            <a:r>
              <a:rPr lang="en-IN" sz="1400" i="1" dirty="0"/>
              <a:t>$</a:t>
            </a:r>
            <a:r>
              <a:rPr lang="en-IN" sz="1400" i="1" dirty="0" err="1"/>
              <a:t>SiteName</a:t>
            </a:r>
            <a:r>
              <a:rPr lang="en-IN" sz="1400" i="1" dirty="0"/>
              <a:t> = "Sales Team Site"</a:t>
            </a:r>
          </a:p>
          <a:p>
            <a:r>
              <a:rPr lang="en-IN" sz="1400" i="1" dirty="0"/>
              <a:t>$</a:t>
            </a:r>
            <a:r>
              <a:rPr lang="en-IN" sz="1400" i="1" dirty="0" err="1"/>
              <a:t>SiteOwner</a:t>
            </a:r>
            <a:r>
              <a:rPr lang="en-IN" sz="1400" i="1" dirty="0"/>
              <a:t> = “SP\administrator"</a:t>
            </a:r>
          </a:p>
          <a:p>
            <a:r>
              <a:rPr lang="en-IN" sz="1400" i="1" dirty="0"/>
              <a:t>$</a:t>
            </a:r>
            <a:r>
              <a:rPr lang="en-IN" sz="1400" i="1" dirty="0" err="1"/>
              <a:t>SiteTemplate</a:t>
            </a:r>
            <a:r>
              <a:rPr lang="en-IN" sz="1400" i="1" dirty="0"/>
              <a:t> = "STS#0"  #Team Site Template</a:t>
            </a:r>
          </a:p>
          <a:p>
            <a:r>
              <a:rPr lang="en-IN" sz="1400" i="1" dirty="0"/>
              <a:t> </a:t>
            </a:r>
          </a:p>
          <a:p>
            <a:r>
              <a:rPr lang="en-IN" sz="1400" i="1" dirty="0"/>
              <a:t>#Create new Site Collection</a:t>
            </a:r>
          </a:p>
          <a:p>
            <a:r>
              <a:rPr lang="en-IN" sz="1400" i="1" dirty="0"/>
              <a:t>New-</a:t>
            </a:r>
            <a:r>
              <a:rPr lang="en-IN" sz="1400" i="1" dirty="0" err="1"/>
              <a:t>SPSite</a:t>
            </a:r>
            <a:r>
              <a:rPr lang="en-IN" sz="1400" i="1" dirty="0"/>
              <a:t> -URL $</a:t>
            </a:r>
            <a:r>
              <a:rPr lang="en-IN" sz="1400" i="1" dirty="0" err="1"/>
              <a:t>SiteCollURL</a:t>
            </a:r>
            <a:r>
              <a:rPr lang="en-IN" sz="1400" i="1" dirty="0"/>
              <a:t> -</a:t>
            </a:r>
            <a:r>
              <a:rPr lang="en-IN" sz="1400" i="1" dirty="0" err="1"/>
              <a:t>OwnerAlias</a:t>
            </a:r>
            <a:r>
              <a:rPr lang="en-IN" sz="1400" i="1" dirty="0"/>
              <a:t> $</a:t>
            </a:r>
            <a:r>
              <a:rPr lang="en-IN" sz="1400" i="1" dirty="0" err="1"/>
              <a:t>SiteOwner</a:t>
            </a:r>
            <a:r>
              <a:rPr lang="en-IN" sz="1400" i="1" dirty="0"/>
              <a:t> -Template $</a:t>
            </a:r>
            <a:r>
              <a:rPr lang="en-IN" sz="1400" i="1" dirty="0" err="1"/>
              <a:t>SiteTemplate</a:t>
            </a:r>
            <a:r>
              <a:rPr lang="en-IN" sz="1400" i="1" dirty="0"/>
              <a:t> -Name $</a:t>
            </a:r>
            <a:r>
              <a:rPr lang="en-IN" sz="1400" i="1" dirty="0" err="1"/>
              <a:t>SiteName</a:t>
            </a:r>
            <a:endParaRPr lang="en-IN" sz="1400" i="1" dirty="0"/>
          </a:p>
        </p:txBody>
      </p:sp>
    </p:spTree>
    <p:extLst>
      <p:ext uri="{BB962C8B-B14F-4D97-AF65-F5344CB8AC3E}">
        <p14:creationId xmlns:p14="http://schemas.microsoft.com/office/powerpoint/2010/main" val="34726806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9B32-CBCE-A588-E73C-3BB4A064E66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D06736E-4771-35E0-D8C4-742E1742F866}"/>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16015552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321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C6BBF93-38BF-47CF-A119-E0FD326795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e96d60b-db1d-44a2-8be4-a128982f8e65"/>
    <ds:schemaRef ds:uri="76e03480-8cba-4236-ba8e-c2eaec5d39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59afee55-fc30-40da-a84e-ff6fc62c4efa"/>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3336</TotalTime>
  <Words>534</Words>
  <Application>Microsoft Office PowerPoint</Application>
  <PresentationFormat>Widescreen</PresentationFormat>
  <Paragraphs>77</Paragraphs>
  <Slides>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Consolas</vt:lpstr>
      <vt:lpstr>Segoe UI</vt:lpstr>
      <vt:lpstr>Segoe UI Light</vt:lpstr>
      <vt:lpstr>Segoe UI Semibold</vt:lpstr>
      <vt:lpstr>Source Sans Pro</vt:lpstr>
      <vt:lpstr>Wingdings</vt:lpstr>
      <vt:lpstr>Microsoft Power Platform Template</vt:lpstr>
      <vt:lpstr>Module 11:Working with PowerShell</vt:lpstr>
      <vt:lpstr>Module 11</vt:lpstr>
      <vt:lpstr>SharePoint Structure</vt:lpstr>
      <vt:lpstr>App Studio</vt:lpstr>
      <vt:lpstr>App Studio</vt:lpstr>
      <vt:lpstr>App Studio</vt:lpstr>
      <vt:lpstr>Mange SharePoint site collection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Power Platform</dc:title>
  <dc:creator>Jenkins NS</dc:creator>
  <cp:lastModifiedBy>Jenkins NS</cp:lastModifiedBy>
  <cp:revision>15</cp:revision>
  <dcterms:created xsi:type="dcterms:W3CDTF">2020-04-30T00:33:59Z</dcterms:created>
  <dcterms:modified xsi:type="dcterms:W3CDTF">2024-04-19T08:35:07Z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