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5"/>
  </p:notesMasterIdLst>
  <p:handoutMasterIdLst>
    <p:handoutMasterId r:id="rId16"/>
  </p:handoutMasterIdLst>
  <p:sldIdLst>
    <p:sldId id="1721" r:id="rId5"/>
    <p:sldId id="1787" r:id="rId6"/>
    <p:sldId id="1805" r:id="rId7"/>
    <p:sldId id="1798" r:id="rId8"/>
    <p:sldId id="1800" r:id="rId9"/>
    <p:sldId id="1801" r:id="rId10"/>
    <p:sldId id="1803" r:id="rId11"/>
    <p:sldId id="1804" r:id="rId12"/>
    <p:sldId id="1802" r:id="rId13"/>
    <p:sldId id="178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582B0-53A1-47C4-8D8B-680E1AF7CD6F}" v="15" dt="2024-04-18T04:30:51.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898582B0-53A1-47C4-8D8B-680E1AF7CD6F}"/>
    <pc:docChg chg="undo custSel addSld delSld modSld sldOrd">
      <pc:chgData name="Jenkins NS" userId="8bdba4d2-1367-40cf-ad35-f59b31261896" providerId="ADAL" clId="{898582B0-53A1-47C4-8D8B-680E1AF7CD6F}" dt="2024-04-18T07:09:56.592" v="178" actId="20577"/>
      <pc:docMkLst>
        <pc:docMk/>
      </pc:docMkLst>
      <pc:sldChg chg="modSp mod">
        <pc:chgData name="Jenkins NS" userId="8bdba4d2-1367-40cf-ad35-f59b31261896" providerId="ADAL" clId="{898582B0-53A1-47C4-8D8B-680E1AF7CD6F}" dt="2024-04-16T00:39:31.163" v="6" actId="108"/>
        <pc:sldMkLst>
          <pc:docMk/>
          <pc:sldMk cId="2207846016" sldId="1721"/>
        </pc:sldMkLst>
        <pc:spChg chg="mod">
          <ac:chgData name="Jenkins NS" userId="8bdba4d2-1367-40cf-ad35-f59b31261896" providerId="ADAL" clId="{898582B0-53A1-47C4-8D8B-680E1AF7CD6F}" dt="2024-04-16T00:39:31.163" v="6" actId="108"/>
          <ac:spMkLst>
            <pc:docMk/>
            <pc:sldMk cId="2207846016" sldId="1721"/>
            <ac:spMk id="2" creationId="{14E9BD13-1407-45B7-B725-D41AAC05BF6D}"/>
          </ac:spMkLst>
        </pc:spChg>
      </pc:sldChg>
      <pc:sldChg chg="modSp mod">
        <pc:chgData name="Jenkins NS" userId="8bdba4d2-1367-40cf-ad35-f59b31261896" providerId="ADAL" clId="{898582B0-53A1-47C4-8D8B-680E1AF7CD6F}" dt="2024-04-18T02:33:54.879" v="23" actId="6549"/>
        <pc:sldMkLst>
          <pc:docMk/>
          <pc:sldMk cId="1502623397" sldId="1787"/>
        </pc:sldMkLst>
        <pc:spChg chg="mod">
          <ac:chgData name="Jenkins NS" userId="8bdba4d2-1367-40cf-ad35-f59b31261896" providerId="ADAL" clId="{898582B0-53A1-47C4-8D8B-680E1AF7CD6F}" dt="2024-04-16T00:39:03.828" v="3" actId="20577"/>
          <ac:spMkLst>
            <pc:docMk/>
            <pc:sldMk cId="1502623397" sldId="1787"/>
            <ac:spMk id="21" creationId="{F0A56F51-4A3E-CFFD-1B72-BBAEC6DBC445}"/>
          </ac:spMkLst>
        </pc:spChg>
        <pc:spChg chg="mod">
          <ac:chgData name="Jenkins NS" userId="8bdba4d2-1367-40cf-ad35-f59b31261896" providerId="ADAL" clId="{898582B0-53A1-47C4-8D8B-680E1AF7CD6F}" dt="2024-04-18T02:33:54.879" v="23" actId="6549"/>
          <ac:spMkLst>
            <pc:docMk/>
            <pc:sldMk cId="1502623397" sldId="1787"/>
            <ac:spMk id="22" creationId="{D88E0093-70AB-B213-4139-79A142731C8D}"/>
          </ac:spMkLst>
        </pc:spChg>
        <pc:spChg chg="mod">
          <ac:chgData name="Jenkins NS" userId="8bdba4d2-1367-40cf-ad35-f59b31261896" providerId="ADAL" clId="{898582B0-53A1-47C4-8D8B-680E1AF7CD6F}" dt="2024-04-16T00:39:39.314" v="8" actId="207"/>
          <ac:spMkLst>
            <pc:docMk/>
            <pc:sldMk cId="1502623397" sldId="1787"/>
            <ac:spMk id="26" creationId="{A5B17090-EB99-7A66-535F-C01C424C78E9}"/>
          </ac:spMkLst>
        </pc:spChg>
      </pc:sldChg>
      <pc:sldChg chg="addSp modSp mod">
        <pc:chgData name="Jenkins NS" userId="8bdba4d2-1367-40cf-ad35-f59b31261896" providerId="ADAL" clId="{898582B0-53A1-47C4-8D8B-680E1AF7CD6F}" dt="2024-04-18T05:52:29.774" v="170" actId="14100"/>
        <pc:sldMkLst>
          <pc:docMk/>
          <pc:sldMk cId="2140756581" sldId="1798"/>
        </pc:sldMkLst>
        <pc:spChg chg="mod">
          <ac:chgData name="Jenkins NS" userId="8bdba4d2-1367-40cf-ad35-f59b31261896" providerId="ADAL" clId="{898582B0-53A1-47C4-8D8B-680E1AF7CD6F}" dt="2024-04-16T00:40:13.232" v="14"/>
          <ac:spMkLst>
            <pc:docMk/>
            <pc:sldMk cId="2140756581" sldId="1798"/>
            <ac:spMk id="2" creationId="{AEDC7849-7A1D-9C20-074C-419D14118140}"/>
          </ac:spMkLst>
        </pc:spChg>
        <pc:spChg chg="mod">
          <ac:chgData name="Jenkins NS" userId="8bdba4d2-1367-40cf-ad35-f59b31261896" providerId="ADAL" clId="{898582B0-53A1-47C4-8D8B-680E1AF7CD6F}" dt="2024-04-18T05:51:56.608" v="165" actId="108"/>
          <ac:spMkLst>
            <pc:docMk/>
            <pc:sldMk cId="2140756581" sldId="1798"/>
            <ac:spMk id="3" creationId="{3828F68D-4FD1-A003-F95E-4CDB82694C0D}"/>
          </ac:spMkLst>
        </pc:spChg>
        <pc:spChg chg="add mod">
          <ac:chgData name="Jenkins NS" userId="8bdba4d2-1367-40cf-ad35-f59b31261896" providerId="ADAL" clId="{898582B0-53A1-47C4-8D8B-680E1AF7CD6F}" dt="2024-04-18T05:52:29.774" v="170" actId="14100"/>
          <ac:spMkLst>
            <pc:docMk/>
            <pc:sldMk cId="2140756581" sldId="1798"/>
            <ac:spMk id="5" creationId="{82B0ED8A-57A1-3EA5-DC2C-E97BC293F343}"/>
          </ac:spMkLst>
        </pc:spChg>
        <pc:picChg chg="add mod">
          <ac:chgData name="Jenkins NS" userId="8bdba4d2-1367-40cf-ad35-f59b31261896" providerId="ADAL" clId="{898582B0-53A1-47C4-8D8B-680E1AF7CD6F}" dt="2024-04-18T04:30:51.859" v="161" actId="14100"/>
          <ac:picMkLst>
            <pc:docMk/>
            <pc:sldMk cId="2140756581" sldId="1798"/>
            <ac:picMk id="2050" creationId="{D0BD5885-ABEA-40FC-023E-DF65640B5F4E}"/>
          </ac:picMkLst>
        </pc:picChg>
      </pc:sldChg>
      <pc:sldChg chg="modSp del mod">
        <pc:chgData name="Jenkins NS" userId="8bdba4d2-1367-40cf-ad35-f59b31261896" providerId="ADAL" clId="{898582B0-53A1-47C4-8D8B-680E1AF7CD6F}" dt="2024-04-18T02:33:47.932" v="22" actId="47"/>
        <pc:sldMkLst>
          <pc:docMk/>
          <pc:sldMk cId="4279919063" sldId="1799"/>
        </pc:sldMkLst>
        <pc:spChg chg="mod">
          <ac:chgData name="Jenkins NS" userId="8bdba4d2-1367-40cf-ad35-f59b31261896" providerId="ADAL" clId="{898582B0-53A1-47C4-8D8B-680E1AF7CD6F}" dt="2024-04-16T00:40:19.093" v="15"/>
          <ac:spMkLst>
            <pc:docMk/>
            <pc:sldMk cId="4279919063" sldId="1799"/>
            <ac:spMk id="2" creationId="{8EB6798D-C107-46A4-F690-5DC74008C2A1}"/>
          </ac:spMkLst>
        </pc:spChg>
      </pc:sldChg>
      <pc:sldChg chg="modSp add mod">
        <pc:chgData name="Jenkins NS" userId="8bdba4d2-1367-40cf-ad35-f59b31261896" providerId="ADAL" clId="{898582B0-53A1-47C4-8D8B-680E1AF7CD6F}" dt="2024-04-18T07:09:56.592" v="178" actId="20577"/>
        <pc:sldMkLst>
          <pc:docMk/>
          <pc:sldMk cId="370045729" sldId="1800"/>
        </pc:sldMkLst>
        <pc:spChg chg="mod">
          <ac:chgData name="Jenkins NS" userId="8bdba4d2-1367-40cf-ad35-f59b31261896" providerId="ADAL" clId="{898582B0-53A1-47C4-8D8B-680E1AF7CD6F}" dt="2024-04-16T00:40:25.720" v="16"/>
          <ac:spMkLst>
            <pc:docMk/>
            <pc:sldMk cId="370045729" sldId="1800"/>
            <ac:spMk id="2" creationId="{AEDC7849-7A1D-9C20-074C-419D14118140}"/>
          </ac:spMkLst>
        </pc:spChg>
        <pc:spChg chg="mod">
          <ac:chgData name="Jenkins NS" userId="8bdba4d2-1367-40cf-ad35-f59b31261896" providerId="ADAL" clId="{898582B0-53A1-47C4-8D8B-680E1AF7CD6F}" dt="2024-04-18T07:09:56.592" v="178" actId="20577"/>
          <ac:spMkLst>
            <pc:docMk/>
            <pc:sldMk cId="370045729" sldId="1800"/>
            <ac:spMk id="3" creationId="{3828F68D-4FD1-A003-F95E-4CDB82694C0D}"/>
          </ac:spMkLst>
        </pc:spChg>
      </pc:sldChg>
      <pc:sldChg chg="addSp modSp add mod">
        <pc:chgData name="Jenkins NS" userId="8bdba4d2-1367-40cf-ad35-f59b31261896" providerId="ADAL" clId="{898582B0-53A1-47C4-8D8B-680E1AF7CD6F}" dt="2024-04-18T02:38:58.462" v="54" actId="1076"/>
        <pc:sldMkLst>
          <pc:docMk/>
          <pc:sldMk cId="1004021110" sldId="1801"/>
        </pc:sldMkLst>
        <pc:spChg chg="mod">
          <ac:chgData name="Jenkins NS" userId="8bdba4d2-1367-40cf-ad35-f59b31261896" providerId="ADAL" clId="{898582B0-53A1-47C4-8D8B-680E1AF7CD6F}" dt="2024-04-16T00:40:32.617" v="17"/>
          <ac:spMkLst>
            <pc:docMk/>
            <pc:sldMk cId="1004021110" sldId="1801"/>
            <ac:spMk id="2" creationId="{8EB6798D-C107-46A4-F690-5DC74008C2A1}"/>
          </ac:spMkLst>
        </pc:spChg>
        <pc:spChg chg="mod">
          <ac:chgData name="Jenkins NS" userId="8bdba4d2-1367-40cf-ad35-f59b31261896" providerId="ADAL" clId="{898582B0-53A1-47C4-8D8B-680E1AF7CD6F}" dt="2024-04-18T02:38:44.925" v="49" actId="5793"/>
          <ac:spMkLst>
            <pc:docMk/>
            <pc:sldMk cId="1004021110" sldId="1801"/>
            <ac:spMk id="3" creationId="{01C14C1C-D8FE-F5E0-CBF7-7714DEF3102C}"/>
          </ac:spMkLst>
        </pc:spChg>
        <pc:spChg chg="add mod">
          <ac:chgData name="Jenkins NS" userId="8bdba4d2-1367-40cf-ad35-f59b31261896" providerId="ADAL" clId="{898582B0-53A1-47C4-8D8B-680E1AF7CD6F}" dt="2024-04-18T02:38:58.462" v="54" actId="1076"/>
          <ac:spMkLst>
            <pc:docMk/>
            <pc:sldMk cId="1004021110" sldId="1801"/>
            <ac:spMk id="5" creationId="{E393D441-0C3A-9C86-30D5-ADEF3C35C7D9}"/>
          </ac:spMkLst>
        </pc:spChg>
      </pc:sldChg>
      <pc:sldChg chg="modSp add mod">
        <pc:chgData name="Jenkins NS" userId="8bdba4d2-1367-40cf-ad35-f59b31261896" providerId="ADAL" clId="{898582B0-53A1-47C4-8D8B-680E1AF7CD6F}" dt="2024-04-18T02:41:50.964" v="102" actId="20577"/>
        <pc:sldMkLst>
          <pc:docMk/>
          <pc:sldMk cId="3422214802" sldId="1802"/>
        </pc:sldMkLst>
        <pc:spChg chg="mod">
          <ac:chgData name="Jenkins NS" userId="8bdba4d2-1367-40cf-ad35-f59b31261896" providerId="ADAL" clId="{898582B0-53A1-47C4-8D8B-680E1AF7CD6F}" dt="2024-04-16T00:40:38.720" v="18"/>
          <ac:spMkLst>
            <pc:docMk/>
            <pc:sldMk cId="3422214802" sldId="1802"/>
            <ac:spMk id="2" creationId="{8EB6798D-C107-46A4-F690-5DC74008C2A1}"/>
          </ac:spMkLst>
        </pc:spChg>
        <pc:spChg chg="mod">
          <ac:chgData name="Jenkins NS" userId="8bdba4d2-1367-40cf-ad35-f59b31261896" providerId="ADAL" clId="{898582B0-53A1-47C4-8D8B-680E1AF7CD6F}" dt="2024-04-18T02:41:50.964" v="102" actId="20577"/>
          <ac:spMkLst>
            <pc:docMk/>
            <pc:sldMk cId="3422214802" sldId="1802"/>
            <ac:spMk id="3" creationId="{01C14C1C-D8FE-F5E0-CBF7-7714DEF3102C}"/>
          </ac:spMkLst>
        </pc:spChg>
      </pc:sldChg>
      <pc:sldChg chg="delSp modSp add mod">
        <pc:chgData name="Jenkins NS" userId="8bdba4d2-1367-40cf-ad35-f59b31261896" providerId="ADAL" clId="{898582B0-53A1-47C4-8D8B-680E1AF7CD6F}" dt="2024-04-18T02:39:44.816" v="78" actId="478"/>
        <pc:sldMkLst>
          <pc:docMk/>
          <pc:sldMk cId="1392645765" sldId="1803"/>
        </pc:sldMkLst>
        <pc:spChg chg="mod">
          <ac:chgData name="Jenkins NS" userId="8bdba4d2-1367-40cf-ad35-f59b31261896" providerId="ADAL" clId="{898582B0-53A1-47C4-8D8B-680E1AF7CD6F}" dt="2024-04-18T02:39:42.413" v="77"/>
          <ac:spMkLst>
            <pc:docMk/>
            <pc:sldMk cId="1392645765" sldId="1803"/>
            <ac:spMk id="3" creationId="{01C14C1C-D8FE-F5E0-CBF7-7714DEF3102C}"/>
          </ac:spMkLst>
        </pc:spChg>
        <pc:spChg chg="del">
          <ac:chgData name="Jenkins NS" userId="8bdba4d2-1367-40cf-ad35-f59b31261896" providerId="ADAL" clId="{898582B0-53A1-47C4-8D8B-680E1AF7CD6F}" dt="2024-04-18T02:39:44.816" v="78" actId="478"/>
          <ac:spMkLst>
            <pc:docMk/>
            <pc:sldMk cId="1392645765" sldId="1803"/>
            <ac:spMk id="5" creationId="{E393D441-0C3A-9C86-30D5-ADEF3C35C7D9}"/>
          </ac:spMkLst>
        </pc:spChg>
      </pc:sldChg>
      <pc:sldChg chg="modSp add mod">
        <pc:chgData name="Jenkins NS" userId="8bdba4d2-1367-40cf-ad35-f59b31261896" providerId="ADAL" clId="{898582B0-53A1-47C4-8D8B-680E1AF7CD6F}" dt="2024-04-18T02:40:59.979" v="90" actId="20577"/>
        <pc:sldMkLst>
          <pc:docMk/>
          <pc:sldMk cId="3144608630" sldId="1804"/>
        </pc:sldMkLst>
        <pc:spChg chg="mod">
          <ac:chgData name="Jenkins NS" userId="8bdba4d2-1367-40cf-ad35-f59b31261896" providerId="ADAL" clId="{898582B0-53A1-47C4-8D8B-680E1AF7CD6F}" dt="2024-04-18T02:40:59.979" v="90" actId="20577"/>
          <ac:spMkLst>
            <pc:docMk/>
            <pc:sldMk cId="3144608630" sldId="1804"/>
            <ac:spMk id="3" creationId="{01C14C1C-D8FE-F5E0-CBF7-7714DEF3102C}"/>
          </ac:spMkLst>
        </pc:spChg>
      </pc:sldChg>
      <pc:sldChg chg="addSp modSp new mod ord">
        <pc:chgData name="Jenkins NS" userId="8bdba4d2-1367-40cf-ad35-f59b31261896" providerId="ADAL" clId="{898582B0-53A1-47C4-8D8B-680E1AF7CD6F}" dt="2024-04-18T04:28:42.552" v="134" actId="1076"/>
        <pc:sldMkLst>
          <pc:docMk/>
          <pc:sldMk cId="1056254344" sldId="1805"/>
        </pc:sldMkLst>
        <pc:spChg chg="mod">
          <ac:chgData name="Jenkins NS" userId="8bdba4d2-1367-40cf-ad35-f59b31261896" providerId="ADAL" clId="{898582B0-53A1-47C4-8D8B-680E1AF7CD6F}" dt="2024-04-18T04:28:20.655" v="127" actId="20577"/>
          <ac:spMkLst>
            <pc:docMk/>
            <pc:sldMk cId="1056254344" sldId="1805"/>
            <ac:spMk id="2" creationId="{E3E3C4F1-4CD0-6F44-5033-E36AFCB703BF}"/>
          </ac:spMkLst>
        </pc:spChg>
        <pc:spChg chg="mod">
          <ac:chgData name="Jenkins NS" userId="8bdba4d2-1367-40cf-ad35-f59b31261896" providerId="ADAL" clId="{898582B0-53A1-47C4-8D8B-680E1AF7CD6F}" dt="2024-04-18T04:28:36.664" v="131" actId="14100"/>
          <ac:spMkLst>
            <pc:docMk/>
            <pc:sldMk cId="1056254344" sldId="1805"/>
            <ac:spMk id="3" creationId="{21E15954-A2F3-A2D8-FFB1-71EA601544CE}"/>
          </ac:spMkLst>
        </pc:spChg>
        <pc:picChg chg="add mod">
          <ac:chgData name="Jenkins NS" userId="8bdba4d2-1367-40cf-ad35-f59b31261896" providerId="ADAL" clId="{898582B0-53A1-47C4-8D8B-680E1AF7CD6F}" dt="2024-04-18T04:28:42.552" v="134" actId="1076"/>
          <ac:picMkLst>
            <pc:docMk/>
            <pc:sldMk cId="1056254344" sldId="1805"/>
            <ac:picMk id="1026" creationId="{E044CE81-72AB-B174-15B3-FB4933A4CB73}"/>
          </ac:picMkLst>
        </pc:picChg>
      </pc:sldChg>
      <pc:sldChg chg="new del">
        <pc:chgData name="Jenkins NS" userId="8bdba4d2-1367-40cf-ad35-f59b31261896" providerId="ADAL" clId="{898582B0-53A1-47C4-8D8B-680E1AF7CD6F}" dt="2024-04-18T04:28:08.553" v="104" actId="680"/>
        <pc:sldMkLst>
          <pc:docMk/>
          <pc:sldMk cId="4195187720" sldId="18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4/18/2024 12:39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4/18/2024 12:39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5993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8:</a:t>
            </a:r>
            <a:r>
              <a:rPr lang="en-IN" sz="3200" dirty="0"/>
              <a:t>Managing Business Process Workflows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8</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578288"/>
          </a:xfrm>
        </p:spPr>
        <p:txBody>
          <a:bodyPr/>
          <a:lstStyle/>
          <a:p>
            <a:pPr marL="457200" indent="-457200">
              <a:buFont typeface="Wingdings" panose="05000000000000000000" pitchFamily="2" charset="2"/>
              <a:buChar char="§"/>
            </a:pPr>
            <a:r>
              <a:rPr lang="en-US" sz="2400" dirty="0"/>
              <a:t>Leverage out-of-the-box workflows</a:t>
            </a:r>
          </a:p>
          <a:p>
            <a:pPr marL="457200" indent="-457200">
              <a:buFont typeface="Wingdings" panose="05000000000000000000" pitchFamily="2" charset="2"/>
              <a:buChar char="§"/>
            </a:pPr>
            <a:r>
              <a:rPr lang="en-US" sz="2400" dirty="0"/>
              <a:t>Create custom workflows with SharePoint Designer</a:t>
            </a:r>
          </a:p>
          <a:p>
            <a:pPr marL="457200" indent="-457200">
              <a:buFont typeface="Wingdings" panose="05000000000000000000" pitchFamily="2" charset="2"/>
              <a:buChar char="§"/>
            </a:pPr>
            <a:r>
              <a:rPr lang="en-US" sz="2400" dirty="0"/>
              <a:t>Define conditions, actions, and stages</a:t>
            </a:r>
          </a:p>
          <a:p>
            <a:pPr marL="457200" indent="-457200">
              <a:buFont typeface="Wingdings" panose="05000000000000000000" pitchFamily="2" charset="2"/>
              <a:buChar char="§"/>
            </a:pPr>
            <a:r>
              <a:rPr lang="en-US" sz="2400" dirty="0"/>
              <a:t>Capture workflow data with custom forms</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Managing Business Process Workflows</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C4F1-4CD0-6F44-5033-E36AFCB703BF}"/>
              </a:ext>
            </a:extLst>
          </p:cNvPr>
          <p:cNvSpPr>
            <a:spLocks noGrp="1"/>
          </p:cNvSpPr>
          <p:nvPr>
            <p:ph type="title"/>
          </p:nvPr>
        </p:nvSpPr>
        <p:spPr/>
        <p:txBody>
          <a:bodyPr/>
          <a:lstStyle/>
          <a:p>
            <a:r>
              <a:rPr lang="en-IN" dirty="0"/>
              <a:t>SharePoint Workflow</a:t>
            </a:r>
          </a:p>
        </p:txBody>
      </p:sp>
      <p:sp>
        <p:nvSpPr>
          <p:cNvPr id="3" name="Text Placeholder 2">
            <a:extLst>
              <a:ext uri="{FF2B5EF4-FFF2-40B4-BE49-F238E27FC236}">
                <a16:creationId xmlns:a16="http://schemas.microsoft.com/office/drawing/2014/main" id="{21E15954-A2F3-A2D8-FFB1-71EA601544CE}"/>
              </a:ext>
            </a:extLst>
          </p:cNvPr>
          <p:cNvSpPr>
            <a:spLocks noGrp="1"/>
          </p:cNvSpPr>
          <p:nvPr>
            <p:ph type="body" sz="quarter" idx="10"/>
          </p:nvPr>
        </p:nvSpPr>
        <p:spPr>
          <a:xfrm>
            <a:off x="419100" y="1457326"/>
            <a:ext cx="6340929" cy="4806314"/>
          </a:xfrm>
        </p:spPr>
        <p:txBody>
          <a:bodyPr/>
          <a:lstStyle/>
          <a:p>
            <a:r>
              <a:rPr lang="en-US" b="0" i="0" dirty="0">
                <a:solidFill>
                  <a:srgbClr val="1E1E1E"/>
                </a:solidFill>
                <a:effectLst/>
                <a:highlight>
                  <a:srgbClr val="FFFFFF"/>
                </a:highlight>
                <a:latin typeface="Segoe UI" panose="020B0502040204020203" pitchFamily="34" charset="0"/>
              </a:rPr>
              <a:t>SharePoint workflows are pre-programmed mini-applications that streamline and automate a wide variety of business processes. Workflows can range from collecting signatures, feedback, or approvals for a plan or document, to tracking the current status of a routine procedure. SharePoint workflows are designed to save you time and effort, and to bring consistency and efficiency to tasks that you perform on a regular basis.</a:t>
            </a:r>
            <a:endParaRPr lang="en-IN" dirty="0"/>
          </a:p>
        </p:txBody>
      </p:sp>
      <p:pic>
        <p:nvPicPr>
          <p:cNvPr id="1026" name="Picture 2" descr="Workflow process">
            <a:extLst>
              <a:ext uri="{FF2B5EF4-FFF2-40B4-BE49-F238E27FC236}">
                <a16:creationId xmlns:a16="http://schemas.microsoft.com/office/drawing/2014/main" id="{E044CE81-72AB-B174-15B3-FB4933A4C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0141" y="780592"/>
            <a:ext cx="4224290" cy="563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543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Leverage out-of-the-box workflows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816208" y="1457326"/>
            <a:ext cx="10943991" cy="2785378"/>
          </a:xfrm>
        </p:spPr>
        <p:txBody>
          <a:bodyPr/>
          <a:lstStyle/>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Approval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Feedback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Signature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Three State Workflow</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SharePoint publishing approval workflow</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Disposition Approval</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Workflow Process">
            <a:extLst>
              <a:ext uri="{FF2B5EF4-FFF2-40B4-BE49-F238E27FC236}">
                <a16:creationId xmlns:a16="http://schemas.microsoft.com/office/drawing/2014/main" id="{D0BD5885-ABEA-40FC-023E-DF65640B5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461" y="184648"/>
            <a:ext cx="4482331" cy="67582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B0ED8A-57A1-3EA5-DC2C-E97BC293F343}"/>
              </a:ext>
            </a:extLst>
          </p:cNvPr>
          <p:cNvSpPr txBox="1"/>
          <p:nvPr/>
        </p:nvSpPr>
        <p:spPr>
          <a:xfrm>
            <a:off x="557779" y="5082894"/>
            <a:ext cx="5671187" cy="635559"/>
          </a:xfrm>
          <a:prstGeom prst="rect">
            <a:avLst/>
          </a:prstGeom>
          <a:noFill/>
        </p:spPr>
        <p:txBody>
          <a:bodyPr wrap="square">
            <a:spAutoFit/>
          </a:bodyPr>
          <a:lstStyle/>
          <a:p>
            <a:pPr algn="l"/>
            <a:r>
              <a:rPr lang="en-US" b="0" i="0" dirty="0">
                <a:solidFill>
                  <a:srgbClr val="1F1F1F"/>
                </a:solidFill>
                <a:effectLst/>
                <a:highlight>
                  <a:srgbClr val="FFFF00"/>
                </a:highlight>
                <a:latin typeface="-apple-system"/>
              </a:rPr>
              <a:t>You must have permission to add SharePoint workflows to a document library or list.</a:t>
            </a: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Create custom workflows with SharePoint Designer</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988042" y="1457326"/>
            <a:ext cx="10772157" cy="1446550"/>
          </a:xfrm>
        </p:spPr>
        <p:txBody>
          <a:bodyPr/>
          <a:lstStyle/>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List/Library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Reusable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Site Workflow</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45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4701736"/>
          </a:xfrm>
        </p:spPr>
        <p:txBody>
          <a:bodyPr/>
          <a:lstStyle/>
          <a:p>
            <a:pPr algn="l"/>
            <a:r>
              <a:rPr lang="en-US" b="0" i="0" dirty="0">
                <a:solidFill>
                  <a:srgbClr val="333333"/>
                </a:solidFill>
                <a:effectLst/>
                <a:highlight>
                  <a:srgbClr val="FFFFFF"/>
                </a:highlight>
                <a:latin typeface="SegoeUI"/>
              </a:rPr>
              <a:t>Actions: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Stop Workflow</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Capture a Version of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Send Document Set to Repository</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 for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Start Document Set Approval Process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Undeclare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Add List Item</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Inherit List Item Parent Permissions</a:t>
            </a:r>
          </a:p>
        </p:txBody>
      </p:sp>
      <p:sp>
        <p:nvSpPr>
          <p:cNvPr id="5" name="TextBox 4">
            <a:extLst>
              <a:ext uri="{FF2B5EF4-FFF2-40B4-BE49-F238E27FC236}">
                <a16:creationId xmlns:a16="http://schemas.microsoft.com/office/drawing/2014/main" id="{E393D441-0C3A-9C86-30D5-ADEF3C35C7D9}"/>
              </a:ext>
            </a:extLst>
          </p:cNvPr>
          <p:cNvSpPr txBox="1"/>
          <p:nvPr/>
        </p:nvSpPr>
        <p:spPr>
          <a:xfrm>
            <a:off x="6574168" y="2535762"/>
            <a:ext cx="5380538" cy="3623300"/>
          </a:xfrm>
          <a:prstGeom prst="rect">
            <a:avLst/>
          </a:prstGeom>
          <a:noFill/>
        </p:spPr>
        <p:txBody>
          <a:bodyPr wrap="square">
            <a:spAutoFit/>
          </a:bodyPr>
          <a:lstStyle/>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Remove List Item Permissions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Replace List Item Permissions</a:t>
            </a:r>
          </a:p>
          <a:p>
            <a:pPr marL="742950" lvl="1" indent="-285750" algn="l">
              <a:buFont typeface="Wingdings" panose="05000000000000000000" pitchFamily="2" charset="2"/>
              <a:buChar char="§"/>
            </a:pPr>
            <a:endParaRPr lang="en-US" b="0" i="0" dirty="0">
              <a:solidFill>
                <a:srgbClr val="333333"/>
              </a:solidFill>
              <a:effectLst/>
              <a:highlight>
                <a:srgbClr val="FFFFFF"/>
              </a:highlight>
              <a:latin typeface="SegoeUI"/>
            </a:endParaRP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Lookup Manager of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Form to a Group</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To-Do Item</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Collect Data from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Approval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Custom Task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Feedback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Copy List Item (SharePoint Designer 2013 supports only the document-copying action.)</a:t>
            </a:r>
          </a:p>
        </p:txBody>
      </p:sp>
    </p:spTree>
    <p:extLst>
      <p:ext uri="{BB962C8B-B14F-4D97-AF65-F5344CB8AC3E}">
        <p14:creationId xmlns:p14="http://schemas.microsoft.com/office/powerpoint/2010/main" val="1004021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1700915"/>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If current item field equals value</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 levels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permissions</a:t>
            </a:r>
          </a:p>
        </p:txBody>
      </p:sp>
    </p:spTree>
    <p:extLst>
      <p:ext uri="{BB962C8B-B14F-4D97-AF65-F5344CB8AC3E}">
        <p14:creationId xmlns:p14="http://schemas.microsoft.com/office/powerpoint/2010/main" val="13926457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5148012"/>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Steps: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Impersonation Step: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Data sources: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User Profile lookup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Other features: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Visio integration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Association Column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Content Type Association for reusable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'Require Manage List/Web Permission' feature for list/site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Globally reusable workflow type</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Workflow visualization option</a:t>
            </a:r>
          </a:p>
        </p:txBody>
      </p:sp>
    </p:spTree>
    <p:extLst>
      <p:ext uri="{BB962C8B-B14F-4D97-AF65-F5344CB8AC3E}">
        <p14:creationId xmlns:p14="http://schemas.microsoft.com/office/powerpoint/2010/main" val="31446086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Capture workflow data with custom forms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546753"/>
          </a:xfrm>
        </p:spPr>
        <p:txBody>
          <a:bodyPr/>
          <a:lstStyle/>
          <a:p>
            <a:r>
              <a:rPr lang="en-IN" dirty="0"/>
              <a:t>- Demo</a:t>
            </a:r>
          </a:p>
        </p:txBody>
      </p:sp>
    </p:spTree>
    <p:extLst>
      <p:ext uri="{BB962C8B-B14F-4D97-AF65-F5344CB8AC3E}">
        <p14:creationId xmlns:p14="http://schemas.microsoft.com/office/powerpoint/2010/main" val="342221480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3331</TotalTime>
  <Words>438</Words>
  <Application>Microsoft Office PowerPoint</Application>
  <PresentationFormat>Widescreen</PresentationFormat>
  <Paragraphs>72</Paragraphs>
  <Slides>10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Calibri</vt:lpstr>
      <vt:lpstr>Consolas</vt:lpstr>
      <vt:lpstr>Courier New</vt:lpstr>
      <vt:lpstr>Segoe UI</vt:lpstr>
      <vt:lpstr>Segoe UI Light</vt:lpstr>
      <vt:lpstr>Segoe UI Semibold</vt:lpstr>
      <vt:lpstr>SegoeUI</vt:lpstr>
      <vt:lpstr>Wingdings</vt:lpstr>
      <vt:lpstr>Microsoft Power Platform Template</vt:lpstr>
      <vt:lpstr>Module 8:Managing Business Process Workflows</vt:lpstr>
      <vt:lpstr>Module 8</vt:lpstr>
      <vt:lpstr>SharePoint Workflow</vt:lpstr>
      <vt:lpstr>Leverage out-of-the-box workflows</vt:lpstr>
      <vt:lpstr>Create custom workflows with SharePoint Designer</vt:lpstr>
      <vt:lpstr>Define conditions, actions, and stages</vt:lpstr>
      <vt:lpstr>Define conditions, actions, and stages</vt:lpstr>
      <vt:lpstr>Define conditions, actions, and stages</vt:lpstr>
      <vt:lpstr>Capture workflow data with custom 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2024-04-18T07:10:05Z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