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57" r:id="rId3"/>
    <p:sldId id="261" r:id="rId4"/>
    <p:sldId id="258" r:id="rId5"/>
    <p:sldId id="266" r:id="rId6"/>
    <p:sldId id="263" r:id="rId7"/>
    <p:sldId id="268" r:id="rId8"/>
    <p:sldId id="262" r:id="rId9"/>
    <p:sldId id="259" r:id="rId10"/>
    <p:sldId id="260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3"/>
    <a:srgbClr val="FFFF00"/>
    <a:srgbClr val="FFFFAB"/>
    <a:srgbClr val="FFCC00"/>
    <a:srgbClr val="000000"/>
    <a:srgbClr val="100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A7248-AA12-4502-976B-9DF59B691F3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6627949C-52BA-4455-A53A-A6B4D52F0D5A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pt-PT" dirty="0"/>
        </a:p>
      </dgm:t>
    </dgm:pt>
    <dgm:pt modelId="{048894B3-ADFD-4121-BDFB-06A5F0514D92}" type="parTrans" cxnId="{B8ABD625-5B81-4EBC-86ED-233967C97021}">
      <dgm:prSet/>
      <dgm:spPr/>
      <dgm:t>
        <a:bodyPr/>
        <a:lstStyle/>
        <a:p>
          <a:endParaRPr lang="pt-PT"/>
        </a:p>
      </dgm:t>
    </dgm:pt>
    <dgm:pt modelId="{2EA9B12F-1168-4BA1-9A3F-02474BC1CB48}" type="sibTrans" cxnId="{B8ABD625-5B81-4EBC-86ED-233967C97021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pt-PT"/>
        </a:p>
      </dgm:t>
    </dgm:pt>
    <dgm:pt modelId="{803ED47A-2265-4300-8BF7-76CDC5FA156A}">
      <dgm:prSet phldrT="[Text]" phldr="1"/>
      <dgm:spPr/>
      <dgm:t>
        <a:bodyPr/>
        <a:lstStyle/>
        <a:p>
          <a:endParaRPr lang="pt-PT"/>
        </a:p>
      </dgm:t>
    </dgm:pt>
    <dgm:pt modelId="{68E87283-5110-4C5B-A976-D48CC93E2BDF}" type="parTrans" cxnId="{B94E19D3-BD83-4F80-9C0D-D84052F97062}">
      <dgm:prSet/>
      <dgm:spPr/>
      <dgm:t>
        <a:bodyPr/>
        <a:lstStyle/>
        <a:p>
          <a:endParaRPr lang="pt-PT"/>
        </a:p>
      </dgm:t>
    </dgm:pt>
    <dgm:pt modelId="{345D2DF0-9FA4-431F-916E-EA369E4E45FC}" type="sibTrans" cxnId="{B94E19D3-BD83-4F80-9C0D-D84052F97062}">
      <dgm:prSet/>
      <dgm:spPr/>
      <dgm:t>
        <a:bodyPr/>
        <a:lstStyle/>
        <a:p>
          <a:endParaRPr lang="pt-PT"/>
        </a:p>
      </dgm:t>
    </dgm:pt>
    <dgm:pt modelId="{F6388F43-02C3-425E-807C-4178B739829A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pt-PT" dirty="0"/>
        </a:p>
      </dgm:t>
    </dgm:pt>
    <dgm:pt modelId="{4AA85251-3583-4B3A-9593-5EB19C8135B8}" type="sibTrans" cxnId="{8E7F579A-8C1F-4055-9489-43EBD058A400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pt-PT"/>
        </a:p>
      </dgm:t>
    </dgm:pt>
    <dgm:pt modelId="{4EAE958B-810D-4377-A57E-67721152B9D4}" type="parTrans" cxnId="{8E7F579A-8C1F-4055-9489-43EBD058A400}">
      <dgm:prSet/>
      <dgm:spPr/>
      <dgm:t>
        <a:bodyPr/>
        <a:lstStyle/>
        <a:p>
          <a:endParaRPr lang="pt-PT"/>
        </a:p>
      </dgm:t>
    </dgm:pt>
    <dgm:pt modelId="{AF351192-C060-4E30-A8EB-34E9DB0B976B}" type="pres">
      <dgm:prSet presAssocID="{066A7248-AA12-4502-976B-9DF59B691F32}" presName="Name0" presStyleCnt="0">
        <dgm:presLayoutVars>
          <dgm:chMax/>
          <dgm:chPref/>
          <dgm:dir/>
          <dgm:animLvl val="lvl"/>
        </dgm:presLayoutVars>
      </dgm:prSet>
      <dgm:spPr/>
    </dgm:pt>
    <dgm:pt modelId="{DD663C2D-FF18-4F26-A9C7-AD20A362A6C9}" type="pres">
      <dgm:prSet presAssocID="{6627949C-52BA-4455-A53A-A6B4D52F0D5A}" presName="composite" presStyleCnt="0"/>
      <dgm:spPr/>
    </dgm:pt>
    <dgm:pt modelId="{F6A35047-494F-43F2-A284-0AB05CDD3130}" type="pres">
      <dgm:prSet presAssocID="{6627949C-52BA-4455-A53A-A6B4D52F0D5A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ACDB8542-28C7-4215-8FC1-F9DFB2A87FD5}" type="pres">
      <dgm:prSet presAssocID="{6627949C-52BA-4455-A53A-A6B4D52F0D5A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81AAD9F4-F76B-495A-8210-1BAA01AF02CA}" type="pres">
      <dgm:prSet presAssocID="{6627949C-52BA-4455-A53A-A6B4D52F0D5A}" presName="BalanceSpacing" presStyleCnt="0"/>
      <dgm:spPr/>
    </dgm:pt>
    <dgm:pt modelId="{8A96A670-75C4-418C-821F-5A12570F1AC9}" type="pres">
      <dgm:prSet presAssocID="{6627949C-52BA-4455-A53A-A6B4D52F0D5A}" presName="BalanceSpacing1" presStyleCnt="0"/>
      <dgm:spPr/>
    </dgm:pt>
    <dgm:pt modelId="{08910791-3FAD-4C84-947D-850F804FC6C0}" type="pres">
      <dgm:prSet presAssocID="{2EA9B12F-1168-4BA1-9A3F-02474BC1CB48}" presName="Accent1Text" presStyleLbl="node1" presStyleIdx="1" presStyleCnt="4" custLinFactX="100000" custLinFactNeighborX="117538" custLinFactNeighborY="-1050"/>
      <dgm:spPr/>
    </dgm:pt>
    <dgm:pt modelId="{B877258C-66F2-4B99-8F0C-2B2AF88D2B58}" type="pres">
      <dgm:prSet presAssocID="{2EA9B12F-1168-4BA1-9A3F-02474BC1CB48}" presName="spaceBetweenRectangles" presStyleCnt="0"/>
      <dgm:spPr/>
    </dgm:pt>
    <dgm:pt modelId="{FD81D801-7576-44FE-856E-3F9E122EA4DA}" type="pres">
      <dgm:prSet presAssocID="{F6388F43-02C3-425E-807C-4178B739829A}" presName="composite" presStyleCnt="0"/>
      <dgm:spPr/>
    </dgm:pt>
    <dgm:pt modelId="{0741304F-7FF9-45CA-8F88-923331232076}" type="pres">
      <dgm:prSet presAssocID="{F6388F43-02C3-425E-807C-4178B739829A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CBF2523-C2FC-41CE-9777-65B2A631499C}" type="pres">
      <dgm:prSet presAssocID="{F6388F43-02C3-425E-807C-4178B739829A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2602BBA-08C3-4A6C-9193-AB45FE892764}" type="pres">
      <dgm:prSet presAssocID="{F6388F43-02C3-425E-807C-4178B739829A}" presName="BalanceSpacing" presStyleCnt="0"/>
      <dgm:spPr/>
    </dgm:pt>
    <dgm:pt modelId="{B59B0402-0FF1-4141-A589-679319AA03E9}" type="pres">
      <dgm:prSet presAssocID="{F6388F43-02C3-425E-807C-4178B739829A}" presName="BalanceSpacing1" presStyleCnt="0"/>
      <dgm:spPr/>
    </dgm:pt>
    <dgm:pt modelId="{9E5E3AA8-23D2-4E42-A1E7-19161B1BD866}" type="pres">
      <dgm:prSet presAssocID="{4AA85251-3583-4B3A-9593-5EB19C8135B8}" presName="Accent1Text" presStyleLbl="node1" presStyleIdx="3" presStyleCnt="4"/>
      <dgm:spPr/>
    </dgm:pt>
  </dgm:ptLst>
  <dgm:cxnLst>
    <dgm:cxn modelId="{8E7F579A-8C1F-4055-9489-43EBD058A400}" srcId="{066A7248-AA12-4502-976B-9DF59B691F32}" destId="{F6388F43-02C3-425E-807C-4178B739829A}" srcOrd="1" destOrd="0" parTransId="{4EAE958B-810D-4377-A57E-67721152B9D4}" sibTransId="{4AA85251-3583-4B3A-9593-5EB19C8135B8}"/>
    <dgm:cxn modelId="{3EDEF69E-1475-4413-9451-FDCD5FB8FDE5}" type="presOf" srcId="{803ED47A-2265-4300-8BF7-76CDC5FA156A}" destId="{ACDB8542-28C7-4215-8FC1-F9DFB2A87FD5}" srcOrd="0" destOrd="0" presId="urn:microsoft.com/office/officeart/2008/layout/AlternatingHexagons"/>
    <dgm:cxn modelId="{B8ABD625-5B81-4EBC-86ED-233967C97021}" srcId="{066A7248-AA12-4502-976B-9DF59B691F32}" destId="{6627949C-52BA-4455-A53A-A6B4D52F0D5A}" srcOrd="0" destOrd="0" parTransId="{048894B3-ADFD-4121-BDFB-06A5F0514D92}" sibTransId="{2EA9B12F-1168-4BA1-9A3F-02474BC1CB48}"/>
    <dgm:cxn modelId="{E68C7ABB-6449-4CE9-AE0C-4C92F1EB8482}" type="presOf" srcId="{4AA85251-3583-4B3A-9593-5EB19C8135B8}" destId="{9E5E3AA8-23D2-4E42-A1E7-19161B1BD866}" srcOrd="0" destOrd="0" presId="urn:microsoft.com/office/officeart/2008/layout/AlternatingHexagons"/>
    <dgm:cxn modelId="{18273CCE-6DE6-42A2-B992-6D1662C87333}" type="presOf" srcId="{6627949C-52BA-4455-A53A-A6B4D52F0D5A}" destId="{F6A35047-494F-43F2-A284-0AB05CDD3130}" srcOrd="0" destOrd="0" presId="urn:microsoft.com/office/officeart/2008/layout/AlternatingHexagons"/>
    <dgm:cxn modelId="{5D53D77A-B8FC-41CC-B504-8BDF6C04089C}" type="presOf" srcId="{F6388F43-02C3-425E-807C-4178B739829A}" destId="{0741304F-7FF9-45CA-8F88-923331232076}" srcOrd="0" destOrd="0" presId="urn:microsoft.com/office/officeart/2008/layout/AlternatingHexagons"/>
    <dgm:cxn modelId="{931EAC96-32A1-4E22-8B76-817715236906}" type="presOf" srcId="{2EA9B12F-1168-4BA1-9A3F-02474BC1CB48}" destId="{08910791-3FAD-4C84-947D-850F804FC6C0}" srcOrd="0" destOrd="0" presId="urn:microsoft.com/office/officeart/2008/layout/AlternatingHexagons"/>
    <dgm:cxn modelId="{057A90B1-3306-4EAE-86E1-2E97B181A61B}" type="presOf" srcId="{066A7248-AA12-4502-976B-9DF59B691F32}" destId="{AF351192-C060-4E30-A8EB-34E9DB0B976B}" srcOrd="0" destOrd="0" presId="urn:microsoft.com/office/officeart/2008/layout/AlternatingHexagons"/>
    <dgm:cxn modelId="{B94E19D3-BD83-4F80-9C0D-D84052F97062}" srcId="{6627949C-52BA-4455-A53A-A6B4D52F0D5A}" destId="{803ED47A-2265-4300-8BF7-76CDC5FA156A}" srcOrd="0" destOrd="0" parTransId="{68E87283-5110-4C5B-A976-D48CC93E2BDF}" sibTransId="{345D2DF0-9FA4-431F-916E-EA369E4E45FC}"/>
    <dgm:cxn modelId="{3F8C69F7-E138-4B0F-8AD4-54A84705BE76}" type="presParOf" srcId="{AF351192-C060-4E30-A8EB-34E9DB0B976B}" destId="{DD663C2D-FF18-4F26-A9C7-AD20A362A6C9}" srcOrd="0" destOrd="0" presId="urn:microsoft.com/office/officeart/2008/layout/AlternatingHexagons"/>
    <dgm:cxn modelId="{A063C48D-EFB0-4107-AE5F-CA2F0C54E286}" type="presParOf" srcId="{DD663C2D-FF18-4F26-A9C7-AD20A362A6C9}" destId="{F6A35047-494F-43F2-A284-0AB05CDD3130}" srcOrd="0" destOrd="0" presId="urn:microsoft.com/office/officeart/2008/layout/AlternatingHexagons"/>
    <dgm:cxn modelId="{7F06AA87-DB48-4418-AC00-C113EFDE2151}" type="presParOf" srcId="{DD663C2D-FF18-4F26-A9C7-AD20A362A6C9}" destId="{ACDB8542-28C7-4215-8FC1-F9DFB2A87FD5}" srcOrd="1" destOrd="0" presId="urn:microsoft.com/office/officeart/2008/layout/AlternatingHexagons"/>
    <dgm:cxn modelId="{7C207E71-F83F-47DE-B352-C1BBEDB1F647}" type="presParOf" srcId="{DD663C2D-FF18-4F26-A9C7-AD20A362A6C9}" destId="{81AAD9F4-F76B-495A-8210-1BAA01AF02CA}" srcOrd="2" destOrd="0" presId="urn:microsoft.com/office/officeart/2008/layout/AlternatingHexagons"/>
    <dgm:cxn modelId="{FD157F8D-69A7-41E5-A865-723A34A20D74}" type="presParOf" srcId="{DD663C2D-FF18-4F26-A9C7-AD20A362A6C9}" destId="{8A96A670-75C4-418C-821F-5A12570F1AC9}" srcOrd="3" destOrd="0" presId="urn:microsoft.com/office/officeart/2008/layout/AlternatingHexagons"/>
    <dgm:cxn modelId="{0D308E0E-CD40-4734-8C14-9926D110C94A}" type="presParOf" srcId="{DD663C2D-FF18-4F26-A9C7-AD20A362A6C9}" destId="{08910791-3FAD-4C84-947D-850F804FC6C0}" srcOrd="4" destOrd="0" presId="urn:microsoft.com/office/officeart/2008/layout/AlternatingHexagons"/>
    <dgm:cxn modelId="{D05FB9FB-6CAA-49AC-8453-DCE8F782CE77}" type="presParOf" srcId="{AF351192-C060-4E30-A8EB-34E9DB0B976B}" destId="{B877258C-66F2-4B99-8F0C-2B2AF88D2B58}" srcOrd="1" destOrd="0" presId="urn:microsoft.com/office/officeart/2008/layout/AlternatingHexagons"/>
    <dgm:cxn modelId="{FF4C9F1D-372C-4753-AA7E-6B5A59075ACB}" type="presParOf" srcId="{AF351192-C060-4E30-A8EB-34E9DB0B976B}" destId="{FD81D801-7576-44FE-856E-3F9E122EA4DA}" srcOrd="2" destOrd="0" presId="urn:microsoft.com/office/officeart/2008/layout/AlternatingHexagons"/>
    <dgm:cxn modelId="{8CC6E17E-0BA7-41AF-8972-1AD089F1815D}" type="presParOf" srcId="{FD81D801-7576-44FE-856E-3F9E122EA4DA}" destId="{0741304F-7FF9-45CA-8F88-923331232076}" srcOrd="0" destOrd="0" presId="urn:microsoft.com/office/officeart/2008/layout/AlternatingHexagons"/>
    <dgm:cxn modelId="{75170FF5-B4D8-4F58-956F-D9ED65204957}" type="presParOf" srcId="{FD81D801-7576-44FE-856E-3F9E122EA4DA}" destId="{0CBF2523-C2FC-41CE-9777-65B2A631499C}" srcOrd="1" destOrd="0" presId="urn:microsoft.com/office/officeart/2008/layout/AlternatingHexagons"/>
    <dgm:cxn modelId="{2324409D-2E9E-453F-AEC7-A5E09393928E}" type="presParOf" srcId="{FD81D801-7576-44FE-856E-3F9E122EA4DA}" destId="{F2602BBA-08C3-4A6C-9193-AB45FE892764}" srcOrd="2" destOrd="0" presId="urn:microsoft.com/office/officeart/2008/layout/AlternatingHexagons"/>
    <dgm:cxn modelId="{A60965C4-9048-43A3-A39B-AF2DC2FE8575}" type="presParOf" srcId="{FD81D801-7576-44FE-856E-3F9E122EA4DA}" destId="{B59B0402-0FF1-4141-A589-679319AA03E9}" srcOrd="3" destOrd="0" presId="urn:microsoft.com/office/officeart/2008/layout/AlternatingHexagons"/>
    <dgm:cxn modelId="{583A6338-AA7C-4504-9C60-5BF92A810631}" type="presParOf" srcId="{FD81D801-7576-44FE-856E-3F9E122EA4DA}" destId="{9E5E3AA8-23D2-4E42-A1E7-19161B1BD86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2DF13E-C576-4F97-B613-7CAFDB97567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7B4265B-9425-4945-9D9A-D3BD9328A673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endParaRPr lang="pt-PT" dirty="0"/>
        </a:p>
      </dgm:t>
    </dgm:pt>
    <dgm:pt modelId="{C1D2DFFE-5D92-4DFA-A175-4DFC9BEC66B7}" type="sibTrans" cxnId="{9570B9DD-8D8B-4B5E-8B8D-F4E1C212E7BF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pt-PT"/>
        </a:p>
      </dgm:t>
    </dgm:pt>
    <dgm:pt modelId="{E825A38A-C656-406F-AE23-7E38E30E0F6A}" type="parTrans" cxnId="{9570B9DD-8D8B-4B5E-8B8D-F4E1C212E7BF}">
      <dgm:prSet/>
      <dgm:spPr/>
      <dgm:t>
        <a:bodyPr/>
        <a:lstStyle/>
        <a:p>
          <a:endParaRPr lang="pt-PT"/>
        </a:p>
      </dgm:t>
    </dgm:pt>
    <dgm:pt modelId="{D05E5655-9462-4CF6-87EB-D70B176BE5F2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pt-PT"/>
        </a:p>
      </dgm:t>
    </dgm:pt>
    <dgm:pt modelId="{E451B1EC-0A86-4F42-9621-C4816256F640}" type="parTrans" cxnId="{932CBCCE-AA6F-49B0-83C0-75700DB95BF1}">
      <dgm:prSet/>
      <dgm:spPr/>
      <dgm:t>
        <a:bodyPr/>
        <a:lstStyle/>
        <a:p>
          <a:endParaRPr lang="pt-PT"/>
        </a:p>
      </dgm:t>
    </dgm:pt>
    <dgm:pt modelId="{EEDA187B-B344-4E2B-9E03-EBD3BF903AD9}" type="sibTrans" cxnId="{932CBCCE-AA6F-49B0-83C0-75700DB95BF1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pt-PT"/>
        </a:p>
      </dgm:t>
    </dgm:pt>
    <dgm:pt modelId="{96AFC242-2366-4644-94FF-F323C95785AE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pt-PT" dirty="0"/>
        </a:p>
      </dgm:t>
    </dgm:pt>
    <dgm:pt modelId="{B385B264-9F98-4F01-A0F9-4C724455CA78}" type="parTrans" cxnId="{B68C1E5A-EF09-4A8A-89B8-BDC2DC8788E6}">
      <dgm:prSet/>
      <dgm:spPr/>
      <dgm:t>
        <a:bodyPr/>
        <a:lstStyle/>
        <a:p>
          <a:endParaRPr lang="pt-PT"/>
        </a:p>
      </dgm:t>
    </dgm:pt>
    <dgm:pt modelId="{06E01BFF-378E-46EB-B93B-C02D79B41404}" type="sibTrans" cxnId="{B68C1E5A-EF09-4A8A-89B8-BDC2DC8788E6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pt-PT"/>
        </a:p>
      </dgm:t>
    </dgm:pt>
    <dgm:pt modelId="{B5C231C2-4FB6-4B28-9198-BAC4DB1CD63A}" type="pres">
      <dgm:prSet presAssocID="{9A2DF13E-C576-4F97-B613-7CAFDB975674}" presName="Name0" presStyleCnt="0">
        <dgm:presLayoutVars>
          <dgm:chMax/>
          <dgm:chPref/>
          <dgm:dir/>
          <dgm:animLvl val="lvl"/>
        </dgm:presLayoutVars>
      </dgm:prSet>
      <dgm:spPr/>
    </dgm:pt>
    <dgm:pt modelId="{A49C5472-3F6E-49E5-A8D1-551259D2332A}" type="pres">
      <dgm:prSet presAssocID="{97B4265B-9425-4945-9D9A-D3BD9328A673}" presName="composite" presStyleCnt="0"/>
      <dgm:spPr/>
    </dgm:pt>
    <dgm:pt modelId="{724674F3-B10E-4A64-8776-6A98F14C485B}" type="pres">
      <dgm:prSet presAssocID="{97B4265B-9425-4945-9D9A-D3BD9328A67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11B7146A-3C78-4D3D-9862-4205C5024EB6}" type="pres">
      <dgm:prSet presAssocID="{97B4265B-9425-4945-9D9A-D3BD9328A67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DC74CEA-2D85-4701-952A-F59774B26931}" type="pres">
      <dgm:prSet presAssocID="{97B4265B-9425-4945-9D9A-D3BD9328A673}" presName="BalanceSpacing" presStyleCnt="0"/>
      <dgm:spPr/>
    </dgm:pt>
    <dgm:pt modelId="{2B0DFFCF-C635-48DA-A63F-A521DD58CC67}" type="pres">
      <dgm:prSet presAssocID="{97B4265B-9425-4945-9D9A-D3BD9328A673}" presName="BalanceSpacing1" presStyleCnt="0"/>
      <dgm:spPr/>
    </dgm:pt>
    <dgm:pt modelId="{3BD44639-F618-4B90-B3A9-9B153810857C}" type="pres">
      <dgm:prSet presAssocID="{C1D2DFFE-5D92-4DFA-A175-4DFC9BEC66B7}" presName="Accent1Text" presStyleLbl="node1" presStyleIdx="1" presStyleCnt="6"/>
      <dgm:spPr/>
    </dgm:pt>
    <dgm:pt modelId="{70596C56-B38A-46B7-A827-9058453751AE}" type="pres">
      <dgm:prSet presAssocID="{C1D2DFFE-5D92-4DFA-A175-4DFC9BEC66B7}" presName="spaceBetweenRectangles" presStyleCnt="0"/>
      <dgm:spPr/>
    </dgm:pt>
    <dgm:pt modelId="{6182AD7D-7A71-4F4A-9693-075261877793}" type="pres">
      <dgm:prSet presAssocID="{D05E5655-9462-4CF6-87EB-D70B176BE5F2}" presName="composite" presStyleCnt="0"/>
      <dgm:spPr/>
    </dgm:pt>
    <dgm:pt modelId="{6E80C51B-F176-4F4C-B607-8565D6438F95}" type="pres">
      <dgm:prSet presAssocID="{D05E5655-9462-4CF6-87EB-D70B176BE5F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1BCD3DF-1CA7-42CA-B685-59C716B38E9A}" type="pres">
      <dgm:prSet presAssocID="{D05E5655-9462-4CF6-87EB-D70B176BE5F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40A20E1-2B6D-401D-B6FB-972DCC015E34}" type="pres">
      <dgm:prSet presAssocID="{D05E5655-9462-4CF6-87EB-D70B176BE5F2}" presName="BalanceSpacing" presStyleCnt="0"/>
      <dgm:spPr/>
    </dgm:pt>
    <dgm:pt modelId="{0C7BE668-5641-4579-A795-65C9EFACA119}" type="pres">
      <dgm:prSet presAssocID="{D05E5655-9462-4CF6-87EB-D70B176BE5F2}" presName="BalanceSpacing1" presStyleCnt="0"/>
      <dgm:spPr/>
    </dgm:pt>
    <dgm:pt modelId="{0FB1222D-7A85-4085-A067-5A15BD282816}" type="pres">
      <dgm:prSet presAssocID="{EEDA187B-B344-4E2B-9E03-EBD3BF903AD9}" presName="Accent1Text" presStyleLbl="node1" presStyleIdx="3" presStyleCnt="6" custLinFactNeighborX="-2127" custLinFactNeighborY="2733"/>
      <dgm:spPr/>
    </dgm:pt>
    <dgm:pt modelId="{C9F5910F-E8BD-45D5-94ED-11290C8D0FB8}" type="pres">
      <dgm:prSet presAssocID="{EEDA187B-B344-4E2B-9E03-EBD3BF903AD9}" presName="spaceBetweenRectangles" presStyleCnt="0"/>
      <dgm:spPr/>
    </dgm:pt>
    <dgm:pt modelId="{15BCD47C-6FCF-413E-BB3F-D8263A7940D1}" type="pres">
      <dgm:prSet presAssocID="{96AFC242-2366-4644-94FF-F323C95785AE}" presName="composite" presStyleCnt="0"/>
      <dgm:spPr/>
    </dgm:pt>
    <dgm:pt modelId="{32E2A64E-CB5F-4684-830A-8C39FB5AAC70}" type="pres">
      <dgm:prSet presAssocID="{96AFC242-2366-4644-94FF-F323C95785AE}" presName="Parent1" presStyleLbl="node1" presStyleIdx="4" presStyleCnt="6" custLinFactX="7555" custLinFactY="-67489" custLinFactNeighborX="100000" custLinFactNeighborY="-100000">
        <dgm:presLayoutVars>
          <dgm:chMax val="1"/>
          <dgm:chPref val="1"/>
          <dgm:bulletEnabled val="1"/>
        </dgm:presLayoutVars>
      </dgm:prSet>
      <dgm:spPr/>
    </dgm:pt>
    <dgm:pt modelId="{6687F4F2-5C59-44C0-B549-8F66C87A36A8}" type="pres">
      <dgm:prSet presAssocID="{96AFC242-2366-4644-94FF-F323C95785A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5DF6E45-7BF2-4802-A9E1-AD4A3650B0B1}" type="pres">
      <dgm:prSet presAssocID="{96AFC242-2366-4644-94FF-F323C95785AE}" presName="BalanceSpacing" presStyleCnt="0"/>
      <dgm:spPr/>
    </dgm:pt>
    <dgm:pt modelId="{78876B70-315C-4EA3-8042-E82D34BD8610}" type="pres">
      <dgm:prSet presAssocID="{96AFC242-2366-4644-94FF-F323C95785AE}" presName="BalanceSpacing1" presStyleCnt="0"/>
      <dgm:spPr/>
    </dgm:pt>
    <dgm:pt modelId="{E0195CE3-4742-4E2A-BA92-474EED6E9217}" type="pres">
      <dgm:prSet presAssocID="{06E01BFF-378E-46EB-B93B-C02D79B41404}" presName="Accent1Text" presStyleLbl="node1" presStyleIdx="5" presStyleCnt="6" custLinFactNeighborX="-55814" custLinFactNeighborY="-86253"/>
      <dgm:spPr/>
    </dgm:pt>
  </dgm:ptLst>
  <dgm:cxnLst>
    <dgm:cxn modelId="{9570B9DD-8D8B-4B5E-8B8D-F4E1C212E7BF}" srcId="{9A2DF13E-C576-4F97-B613-7CAFDB975674}" destId="{97B4265B-9425-4945-9D9A-D3BD9328A673}" srcOrd="0" destOrd="0" parTransId="{E825A38A-C656-406F-AE23-7E38E30E0F6A}" sibTransId="{C1D2DFFE-5D92-4DFA-A175-4DFC9BEC66B7}"/>
    <dgm:cxn modelId="{F615D6BD-1993-4654-88D5-FCD85EEAF652}" type="presOf" srcId="{96AFC242-2366-4644-94FF-F323C95785AE}" destId="{32E2A64E-CB5F-4684-830A-8C39FB5AAC70}" srcOrd="0" destOrd="0" presId="urn:microsoft.com/office/officeart/2008/layout/AlternatingHexagons"/>
    <dgm:cxn modelId="{BB6908BF-213D-460F-952F-152880BB74D3}" type="presOf" srcId="{9A2DF13E-C576-4F97-B613-7CAFDB975674}" destId="{B5C231C2-4FB6-4B28-9198-BAC4DB1CD63A}" srcOrd="0" destOrd="0" presId="urn:microsoft.com/office/officeart/2008/layout/AlternatingHexagons"/>
    <dgm:cxn modelId="{CAFB8BA4-40F8-4878-98E5-526D519E6FD7}" type="presOf" srcId="{C1D2DFFE-5D92-4DFA-A175-4DFC9BEC66B7}" destId="{3BD44639-F618-4B90-B3A9-9B153810857C}" srcOrd="0" destOrd="0" presId="urn:microsoft.com/office/officeart/2008/layout/AlternatingHexagons"/>
    <dgm:cxn modelId="{8DC73185-83DA-4C17-90C0-F0DC4B726227}" type="presOf" srcId="{D05E5655-9462-4CF6-87EB-D70B176BE5F2}" destId="{6E80C51B-F176-4F4C-B607-8565D6438F95}" srcOrd="0" destOrd="0" presId="urn:microsoft.com/office/officeart/2008/layout/AlternatingHexagons"/>
    <dgm:cxn modelId="{E78F010A-F8D6-49BD-BC8D-AA1DE5D82828}" type="presOf" srcId="{06E01BFF-378E-46EB-B93B-C02D79B41404}" destId="{E0195CE3-4742-4E2A-BA92-474EED6E9217}" srcOrd="0" destOrd="0" presId="urn:microsoft.com/office/officeart/2008/layout/AlternatingHexagons"/>
    <dgm:cxn modelId="{ACCEAD3C-B6A4-42DB-9650-7B6B53056B10}" type="presOf" srcId="{EEDA187B-B344-4E2B-9E03-EBD3BF903AD9}" destId="{0FB1222D-7A85-4085-A067-5A15BD282816}" srcOrd="0" destOrd="0" presId="urn:microsoft.com/office/officeart/2008/layout/AlternatingHexagons"/>
    <dgm:cxn modelId="{932CBCCE-AA6F-49B0-83C0-75700DB95BF1}" srcId="{9A2DF13E-C576-4F97-B613-7CAFDB975674}" destId="{D05E5655-9462-4CF6-87EB-D70B176BE5F2}" srcOrd="1" destOrd="0" parTransId="{E451B1EC-0A86-4F42-9621-C4816256F640}" sibTransId="{EEDA187B-B344-4E2B-9E03-EBD3BF903AD9}"/>
    <dgm:cxn modelId="{B163E196-3C81-41BE-8A56-E7E1DD74DDD3}" type="presOf" srcId="{97B4265B-9425-4945-9D9A-D3BD9328A673}" destId="{724674F3-B10E-4A64-8776-6A98F14C485B}" srcOrd="0" destOrd="0" presId="urn:microsoft.com/office/officeart/2008/layout/AlternatingHexagons"/>
    <dgm:cxn modelId="{B68C1E5A-EF09-4A8A-89B8-BDC2DC8788E6}" srcId="{9A2DF13E-C576-4F97-B613-7CAFDB975674}" destId="{96AFC242-2366-4644-94FF-F323C95785AE}" srcOrd="2" destOrd="0" parTransId="{B385B264-9F98-4F01-A0F9-4C724455CA78}" sibTransId="{06E01BFF-378E-46EB-B93B-C02D79B41404}"/>
    <dgm:cxn modelId="{B5539D52-4D0B-4149-B047-38D4D1F6B021}" type="presParOf" srcId="{B5C231C2-4FB6-4B28-9198-BAC4DB1CD63A}" destId="{A49C5472-3F6E-49E5-A8D1-551259D2332A}" srcOrd="0" destOrd="0" presId="urn:microsoft.com/office/officeart/2008/layout/AlternatingHexagons"/>
    <dgm:cxn modelId="{DE69698D-34B5-44A5-86FB-F75FB97CF11B}" type="presParOf" srcId="{A49C5472-3F6E-49E5-A8D1-551259D2332A}" destId="{724674F3-B10E-4A64-8776-6A98F14C485B}" srcOrd="0" destOrd="0" presId="urn:microsoft.com/office/officeart/2008/layout/AlternatingHexagons"/>
    <dgm:cxn modelId="{442B440E-753E-4819-90B9-4655449C88B4}" type="presParOf" srcId="{A49C5472-3F6E-49E5-A8D1-551259D2332A}" destId="{11B7146A-3C78-4D3D-9862-4205C5024EB6}" srcOrd="1" destOrd="0" presId="urn:microsoft.com/office/officeart/2008/layout/AlternatingHexagons"/>
    <dgm:cxn modelId="{B71AD3D0-3B17-4E15-A0B2-950B46BB6BB8}" type="presParOf" srcId="{A49C5472-3F6E-49E5-A8D1-551259D2332A}" destId="{3DC74CEA-2D85-4701-952A-F59774B26931}" srcOrd="2" destOrd="0" presId="urn:microsoft.com/office/officeart/2008/layout/AlternatingHexagons"/>
    <dgm:cxn modelId="{8969E1C2-43A1-4267-9B9E-ACF4AC6F9F8E}" type="presParOf" srcId="{A49C5472-3F6E-49E5-A8D1-551259D2332A}" destId="{2B0DFFCF-C635-48DA-A63F-A521DD58CC67}" srcOrd="3" destOrd="0" presId="urn:microsoft.com/office/officeart/2008/layout/AlternatingHexagons"/>
    <dgm:cxn modelId="{3D8DB25B-C5F3-4057-95D3-938D9F83AFBF}" type="presParOf" srcId="{A49C5472-3F6E-49E5-A8D1-551259D2332A}" destId="{3BD44639-F618-4B90-B3A9-9B153810857C}" srcOrd="4" destOrd="0" presId="urn:microsoft.com/office/officeart/2008/layout/AlternatingHexagons"/>
    <dgm:cxn modelId="{8A3A9511-74C0-4DFA-BD5A-47353ADF249D}" type="presParOf" srcId="{B5C231C2-4FB6-4B28-9198-BAC4DB1CD63A}" destId="{70596C56-B38A-46B7-A827-9058453751AE}" srcOrd="1" destOrd="0" presId="urn:microsoft.com/office/officeart/2008/layout/AlternatingHexagons"/>
    <dgm:cxn modelId="{BD3FB1BD-444E-4507-9A3D-0CFF2ADA681C}" type="presParOf" srcId="{B5C231C2-4FB6-4B28-9198-BAC4DB1CD63A}" destId="{6182AD7D-7A71-4F4A-9693-075261877793}" srcOrd="2" destOrd="0" presId="urn:microsoft.com/office/officeart/2008/layout/AlternatingHexagons"/>
    <dgm:cxn modelId="{B104D427-4F4D-4B1C-AF9C-A7F9D96BC0A7}" type="presParOf" srcId="{6182AD7D-7A71-4F4A-9693-075261877793}" destId="{6E80C51B-F176-4F4C-B607-8565D6438F95}" srcOrd="0" destOrd="0" presId="urn:microsoft.com/office/officeart/2008/layout/AlternatingHexagons"/>
    <dgm:cxn modelId="{C355D0F4-17C5-491E-88D9-83317C122263}" type="presParOf" srcId="{6182AD7D-7A71-4F4A-9693-075261877793}" destId="{91BCD3DF-1CA7-42CA-B685-59C716B38E9A}" srcOrd="1" destOrd="0" presId="urn:microsoft.com/office/officeart/2008/layout/AlternatingHexagons"/>
    <dgm:cxn modelId="{5DEFDD97-8348-4369-95B6-346785EDDE35}" type="presParOf" srcId="{6182AD7D-7A71-4F4A-9693-075261877793}" destId="{B40A20E1-2B6D-401D-B6FB-972DCC015E34}" srcOrd="2" destOrd="0" presId="urn:microsoft.com/office/officeart/2008/layout/AlternatingHexagons"/>
    <dgm:cxn modelId="{61ED2EF9-5253-436A-83E9-7FF21E427F5E}" type="presParOf" srcId="{6182AD7D-7A71-4F4A-9693-075261877793}" destId="{0C7BE668-5641-4579-A795-65C9EFACA119}" srcOrd="3" destOrd="0" presId="urn:microsoft.com/office/officeart/2008/layout/AlternatingHexagons"/>
    <dgm:cxn modelId="{607D17D0-D517-49A2-B765-59D7530BBCDD}" type="presParOf" srcId="{6182AD7D-7A71-4F4A-9693-075261877793}" destId="{0FB1222D-7A85-4085-A067-5A15BD282816}" srcOrd="4" destOrd="0" presId="urn:microsoft.com/office/officeart/2008/layout/AlternatingHexagons"/>
    <dgm:cxn modelId="{537F596D-D4CD-472F-BD1A-6A03FE89A4C9}" type="presParOf" srcId="{B5C231C2-4FB6-4B28-9198-BAC4DB1CD63A}" destId="{C9F5910F-E8BD-45D5-94ED-11290C8D0FB8}" srcOrd="3" destOrd="0" presId="urn:microsoft.com/office/officeart/2008/layout/AlternatingHexagons"/>
    <dgm:cxn modelId="{E581C1B5-EE8D-4C3E-9881-04E7F8649B77}" type="presParOf" srcId="{B5C231C2-4FB6-4B28-9198-BAC4DB1CD63A}" destId="{15BCD47C-6FCF-413E-BB3F-D8263A7940D1}" srcOrd="4" destOrd="0" presId="urn:microsoft.com/office/officeart/2008/layout/AlternatingHexagons"/>
    <dgm:cxn modelId="{CDE1242C-F327-4BF1-9671-AD3209498AF4}" type="presParOf" srcId="{15BCD47C-6FCF-413E-BB3F-D8263A7940D1}" destId="{32E2A64E-CB5F-4684-830A-8C39FB5AAC70}" srcOrd="0" destOrd="0" presId="urn:microsoft.com/office/officeart/2008/layout/AlternatingHexagons"/>
    <dgm:cxn modelId="{F9432FA3-C1F6-4143-B13F-1969517A3B3D}" type="presParOf" srcId="{15BCD47C-6FCF-413E-BB3F-D8263A7940D1}" destId="{6687F4F2-5C59-44C0-B549-8F66C87A36A8}" srcOrd="1" destOrd="0" presId="urn:microsoft.com/office/officeart/2008/layout/AlternatingHexagons"/>
    <dgm:cxn modelId="{FD420EF3-ABCF-4627-94FE-3DA4988E43C2}" type="presParOf" srcId="{15BCD47C-6FCF-413E-BB3F-D8263A7940D1}" destId="{35DF6E45-7BF2-4802-A9E1-AD4A3650B0B1}" srcOrd="2" destOrd="0" presId="urn:microsoft.com/office/officeart/2008/layout/AlternatingHexagons"/>
    <dgm:cxn modelId="{BF0F531D-9EC7-4B05-B328-072267913321}" type="presParOf" srcId="{15BCD47C-6FCF-413E-BB3F-D8263A7940D1}" destId="{78876B70-315C-4EA3-8042-E82D34BD8610}" srcOrd="3" destOrd="0" presId="urn:microsoft.com/office/officeart/2008/layout/AlternatingHexagons"/>
    <dgm:cxn modelId="{EC4F1CF0-64E1-4CA5-90DA-0A6185DAF187}" type="presParOf" srcId="{15BCD47C-6FCF-413E-BB3F-D8263A7940D1}" destId="{E0195CE3-4742-4E2A-BA92-474EED6E921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35047-494F-43F2-A284-0AB05CDD3130}">
      <dsp:nvSpPr>
        <dsp:cNvPr id="0" name=""/>
        <dsp:cNvSpPr/>
      </dsp:nvSpPr>
      <dsp:spPr>
        <a:xfrm rot="5400000">
          <a:off x="3437692" y="768999"/>
          <a:ext cx="2257777" cy="196426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9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 </a:t>
          </a:r>
          <a:endParaRPr lang="pt-PT" sz="6400" kern="1200" dirty="0"/>
        </a:p>
      </dsp:txBody>
      <dsp:txXfrm rot="-5400000">
        <a:off x="3890545" y="974081"/>
        <a:ext cx="1352070" cy="1554103"/>
      </dsp:txXfrm>
    </dsp:sp>
    <dsp:sp modelId="{ACDB8542-28C7-4215-8FC1-F9DFB2A87FD5}">
      <dsp:nvSpPr>
        <dsp:cNvPr id="0" name=""/>
        <dsp:cNvSpPr/>
      </dsp:nvSpPr>
      <dsp:spPr>
        <a:xfrm>
          <a:off x="5608320" y="1073799"/>
          <a:ext cx="2519680" cy="135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3600" kern="1200"/>
        </a:p>
      </dsp:txBody>
      <dsp:txXfrm>
        <a:off x="5608320" y="1073799"/>
        <a:ext cx="2519680" cy="1354666"/>
      </dsp:txXfrm>
    </dsp:sp>
    <dsp:sp modelId="{08910791-3FAD-4C84-947D-850F804FC6C0}">
      <dsp:nvSpPr>
        <dsp:cNvPr id="0" name=""/>
        <dsp:cNvSpPr/>
      </dsp:nvSpPr>
      <dsp:spPr>
        <a:xfrm rot="5400000">
          <a:off x="5589310" y="745292"/>
          <a:ext cx="2257777" cy="196426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9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3600" kern="1200"/>
        </a:p>
      </dsp:txBody>
      <dsp:txXfrm rot="-5400000">
        <a:off x="6042163" y="950374"/>
        <a:ext cx="1352070" cy="1554103"/>
      </dsp:txXfrm>
    </dsp:sp>
    <dsp:sp modelId="{0741304F-7FF9-45CA-8F88-923331232076}">
      <dsp:nvSpPr>
        <dsp:cNvPr id="0" name=""/>
        <dsp:cNvSpPr/>
      </dsp:nvSpPr>
      <dsp:spPr>
        <a:xfrm rot="5400000">
          <a:off x="2372924" y="2685401"/>
          <a:ext cx="2257777" cy="196426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9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 </a:t>
          </a:r>
          <a:endParaRPr lang="pt-PT" sz="6400" kern="1200" dirty="0"/>
        </a:p>
      </dsp:txBody>
      <dsp:txXfrm rot="-5400000">
        <a:off x="2825777" y="2890483"/>
        <a:ext cx="1352070" cy="1554103"/>
      </dsp:txXfrm>
    </dsp:sp>
    <dsp:sp modelId="{0CBF2523-C2FC-41CE-9777-65B2A631499C}">
      <dsp:nvSpPr>
        <dsp:cNvPr id="0" name=""/>
        <dsp:cNvSpPr/>
      </dsp:nvSpPr>
      <dsp:spPr>
        <a:xfrm>
          <a:off x="0" y="2990201"/>
          <a:ext cx="2438400" cy="135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5E3AA8-23D2-4E42-A1E7-19161B1BD866}">
      <dsp:nvSpPr>
        <dsp:cNvPr id="0" name=""/>
        <dsp:cNvSpPr/>
      </dsp:nvSpPr>
      <dsp:spPr>
        <a:xfrm rot="5400000">
          <a:off x="4494332" y="2685401"/>
          <a:ext cx="2257777" cy="196426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9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3600" kern="1200"/>
        </a:p>
      </dsp:txBody>
      <dsp:txXfrm rot="-5400000">
        <a:off x="4947185" y="2890483"/>
        <a:ext cx="1352070" cy="1554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674F3-B10E-4A64-8776-6A98F14C485B}">
      <dsp:nvSpPr>
        <dsp:cNvPr id="0" name=""/>
        <dsp:cNvSpPr/>
      </dsp:nvSpPr>
      <dsp:spPr>
        <a:xfrm rot="5400000">
          <a:off x="4207703" y="144563"/>
          <a:ext cx="2183115" cy="1899310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9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6200" kern="1200" dirty="0"/>
        </a:p>
      </dsp:txBody>
      <dsp:txXfrm rot="-5400000">
        <a:off x="4645581" y="342863"/>
        <a:ext cx="1307358" cy="1502711"/>
      </dsp:txXfrm>
    </dsp:sp>
    <dsp:sp modelId="{11B7146A-3C78-4D3D-9862-4205C5024EB6}">
      <dsp:nvSpPr>
        <dsp:cNvPr id="0" name=""/>
        <dsp:cNvSpPr/>
      </dsp:nvSpPr>
      <dsp:spPr>
        <a:xfrm>
          <a:off x="6306551" y="439283"/>
          <a:ext cx="2436357" cy="1309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44639-F618-4B90-B3A9-9B153810857C}">
      <dsp:nvSpPr>
        <dsp:cNvPr id="0" name=""/>
        <dsp:cNvSpPr/>
      </dsp:nvSpPr>
      <dsp:spPr>
        <a:xfrm rot="5400000">
          <a:off x="2156448" y="144563"/>
          <a:ext cx="2183115" cy="1899310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9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3600" kern="1200"/>
        </a:p>
      </dsp:txBody>
      <dsp:txXfrm rot="-5400000">
        <a:off x="2594326" y="342863"/>
        <a:ext cx="1307358" cy="1502711"/>
      </dsp:txXfrm>
    </dsp:sp>
    <dsp:sp modelId="{6E80C51B-F176-4F4C-B607-8565D6438F95}">
      <dsp:nvSpPr>
        <dsp:cNvPr id="0" name=""/>
        <dsp:cNvSpPr/>
      </dsp:nvSpPr>
      <dsp:spPr>
        <a:xfrm rot="5400000">
          <a:off x="3178146" y="1997591"/>
          <a:ext cx="2183115" cy="1899310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9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6200" kern="1200"/>
        </a:p>
      </dsp:txBody>
      <dsp:txXfrm rot="-5400000">
        <a:off x="3616024" y="2195891"/>
        <a:ext cx="1307358" cy="1502711"/>
      </dsp:txXfrm>
    </dsp:sp>
    <dsp:sp modelId="{91BCD3DF-1CA7-42CA-B685-59C716B38E9A}">
      <dsp:nvSpPr>
        <dsp:cNvPr id="0" name=""/>
        <dsp:cNvSpPr/>
      </dsp:nvSpPr>
      <dsp:spPr>
        <a:xfrm>
          <a:off x="883691" y="2292312"/>
          <a:ext cx="2357764" cy="1309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1222D-7A85-4085-A067-5A15BD282816}">
      <dsp:nvSpPr>
        <dsp:cNvPr id="0" name=""/>
        <dsp:cNvSpPr/>
      </dsp:nvSpPr>
      <dsp:spPr>
        <a:xfrm rot="5400000">
          <a:off x="5189003" y="2057256"/>
          <a:ext cx="2183115" cy="1899310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9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3600" kern="1200"/>
        </a:p>
      </dsp:txBody>
      <dsp:txXfrm rot="-5400000">
        <a:off x="5626881" y="2255556"/>
        <a:ext cx="1307358" cy="1502711"/>
      </dsp:txXfrm>
    </dsp:sp>
    <dsp:sp modelId="{32E2A64E-CB5F-4684-830A-8C39FB5AAC70}">
      <dsp:nvSpPr>
        <dsp:cNvPr id="0" name=""/>
        <dsp:cNvSpPr/>
      </dsp:nvSpPr>
      <dsp:spPr>
        <a:xfrm rot="5400000">
          <a:off x="6250507" y="194141"/>
          <a:ext cx="2183115" cy="1899310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9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6200" kern="1200" dirty="0"/>
        </a:p>
      </dsp:txBody>
      <dsp:txXfrm rot="-5400000">
        <a:off x="6688385" y="392441"/>
        <a:ext cx="1307358" cy="1502711"/>
      </dsp:txXfrm>
    </dsp:sp>
    <dsp:sp modelId="{6687F4F2-5C59-44C0-B549-8F66C87A36A8}">
      <dsp:nvSpPr>
        <dsp:cNvPr id="0" name=""/>
        <dsp:cNvSpPr/>
      </dsp:nvSpPr>
      <dsp:spPr>
        <a:xfrm>
          <a:off x="6306551" y="4145340"/>
          <a:ext cx="2436357" cy="1309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95CE3-4742-4E2A-BA92-474EED6E9217}">
      <dsp:nvSpPr>
        <dsp:cNvPr id="0" name=""/>
        <dsp:cNvSpPr/>
      </dsp:nvSpPr>
      <dsp:spPr>
        <a:xfrm rot="5400000">
          <a:off x="1096366" y="1967617"/>
          <a:ext cx="2183115" cy="1899310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9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3600" kern="1200"/>
        </a:p>
      </dsp:txBody>
      <dsp:txXfrm rot="-5400000">
        <a:off x="1534244" y="2165917"/>
        <a:ext cx="1307358" cy="1502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9176" y="1001912"/>
            <a:ext cx="5331823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9175" y="3324386"/>
            <a:ext cx="5331823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479175" y="2886891"/>
            <a:ext cx="5331823" cy="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-1" y="0"/>
            <a:ext cx="6098175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2" r="24598"/>
          <a:stretch/>
        </p:blipFill>
        <p:spPr>
          <a:xfrm>
            <a:off x="175058" y="58672"/>
            <a:ext cx="5673145" cy="67332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" y="5222793"/>
            <a:ext cx="3118432" cy="1164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704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2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84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19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://hdwallpapersfactory.com/wallpaper/video_games_minimalistic_space_invaders_retro_videogames_desktop_1680x1050_hd-wallpaper-719349.jpg"/>
          <p:cNvSpPr>
            <a:spLocks noChangeAspect="1" noChangeArrowheads="1"/>
          </p:cNvSpPr>
          <p:nvPr userDrawn="1"/>
        </p:nvSpPr>
        <p:spPr bwMode="auto">
          <a:xfrm>
            <a:off x="155575" y="-365760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7065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2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3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7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5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467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386711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6214571"/>
            <a:ext cx="1584637" cy="59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1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a.org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garrysmod.com/page/Category:Lua_Tutorials" TargetMode="External"/><Relationship Id="rId5" Type="http://schemas.openxmlformats.org/officeDocument/2006/relationships/hyperlink" Target="http://www.raspberrypi.org/resources/learn/" TargetMode="External"/><Relationship Id="rId4" Type="http://schemas.openxmlformats.org/officeDocument/2006/relationships/hyperlink" Target="http://squirrel-lang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4.png"/><Relationship Id="rId7" Type="http://schemas.openxmlformats.org/officeDocument/2006/relationships/diagramData" Target="../diagrams/data2.xml"/><Relationship Id="rId12" Type="http://schemas.openxmlformats.org/officeDocument/2006/relationships/image" Target="../media/image5.gif"/><Relationship Id="rId17" Type="http://schemas.openxmlformats.org/officeDocument/2006/relationships/image" Target="../media/image10.gif"/><Relationship Id="rId2" Type="http://schemas.openxmlformats.org/officeDocument/2006/relationships/diagramData" Target="../diagrams/data1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8.png"/><Relationship Id="rId10" Type="http://schemas.openxmlformats.org/officeDocument/2006/relationships/diagramColors" Target="../diagrams/colors2.xml"/><Relationship Id="rId19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gif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9174" y="1200694"/>
            <a:ext cx="5331823" cy="1463040"/>
          </a:xfrm>
        </p:spPr>
        <p:txBody>
          <a:bodyPr/>
          <a:lstStyle/>
          <a:p>
            <a:r>
              <a:rPr lang="en-US" dirty="0" smtClean="0"/>
              <a:t>Scripting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9174" y="3103074"/>
            <a:ext cx="5331823" cy="2368085"/>
          </a:xfrm>
        </p:spPr>
        <p:txBody>
          <a:bodyPr>
            <a:normAutofit/>
          </a:bodyPr>
          <a:lstStyle/>
          <a:p>
            <a:pPr algn="r"/>
            <a:r>
              <a:rPr lang="en-US" sz="2000" i="1" dirty="0" smtClean="0"/>
              <a:t>Desenvolvimento de Jogos de Computador </a:t>
            </a:r>
            <a:endParaRPr lang="pt-PT" sz="2000" i="1" dirty="0" smtClean="0"/>
          </a:p>
          <a:p>
            <a:pPr algn="r"/>
            <a:endParaRPr lang="pt-PT" sz="2000" dirty="0"/>
          </a:p>
          <a:p>
            <a:pPr algn="r"/>
            <a:r>
              <a:rPr lang="pt-PT" sz="2000" dirty="0" smtClean="0"/>
              <a:t>Daniel Pereira (ei11132@fe.up.pt)</a:t>
            </a:r>
            <a:endParaRPr lang="pt-PT" sz="2000" dirty="0"/>
          </a:p>
          <a:p>
            <a:pPr algn="r"/>
            <a:r>
              <a:rPr lang="pt-PT" sz="2000" dirty="0"/>
              <a:t>João Pedro </a:t>
            </a:r>
            <a:r>
              <a:rPr lang="pt-PT" sz="2000" dirty="0" smtClean="0"/>
              <a:t>Dias (ei11137@fe.up.pt)</a:t>
            </a:r>
            <a:endParaRPr lang="pt-PT" sz="2000" dirty="0"/>
          </a:p>
          <a:p>
            <a:pPr algn="r"/>
            <a:r>
              <a:rPr lang="pt-PT" sz="2000" dirty="0"/>
              <a:t>José Pedro </a:t>
            </a:r>
            <a:r>
              <a:rPr lang="pt-PT" sz="2000" dirty="0" smtClean="0"/>
              <a:t>Pinto (ei12164@fe.up.pt)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</a:t>
            </a:r>
            <a:r>
              <a:rPr lang="en-US" sz="2400" dirty="0" smtClean="0"/>
              <a:t>Disadvantages</a:t>
            </a:r>
            <a:endParaRPr lang="pt-P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Syntactic </a:t>
            </a:r>
            <a:r>
              <a:rPr lang="en-US" dirty="0"/>
              <a:t>and other </a:t>
            </a:r>
            <a:r>
              <a:rPr lang="en-US" dirty="0" smtClean="0"/>
              <a:t>limitations.</a:t>
            </a:r>
            <a:endParaRPr lang="en-US" dirty="0"/>
          </a:p>
          <a:p>
            <a:pPr algn="just"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Tend </a:t>
            </a:r>
            <a:r>
              <a:rPr lang="en-US" dirty="0"/>
              <a:t>to limit their efficiency and expressive </a:t>
            </a:r>
            <a:r>
              <a:rPr lang="en-US" dirty="0" smtClean="0"/>
              <a:t>power.</a:t>
            </a:r>
            <a:endParaRPr lang="en-US" dirty="0"/>
          </a:p>
          <a:p>
            <a:pPr algn="just">
              <a:buBlip>
                <a:blip r:embed="rId2"/>
              </a:buBlip>
            </a:pPr>
            <a:r>
              <a:rPr lang="en-US" dirty="0" smtClean="0"/>
              <a:t> Have </a:t>
            </a:r>
            <a:r>
              <a:rPr lang="en-US" dirty="0"/>
              <a:t>very limited support for concurrency, data structuring, information hiding, object-oriented programming, regular expressions, etc</a:t>
            </a:r>
            <a:r>
              <a:rPr lang="en-US" dirty="0" smtClean="0"/>
              <a:t>.</a:t>
            </a:r>
          </a:p>
          <a:p>
            <a:pPr algn="just">
              <a:buBlip>
                <a:blip r:embed="rId2"/>
              </a:buBlip>
            </a:pPr>
            <a:r>
              <a:rPr lang="en-US" dirty="0" smtClean="0"/>
              <a:t> Disturbingly </a:t>
            </a:r>
            <a:r>
              <a:rPr lang="en-US" dirty="0"/>
              <a:t>easy to write bugs into the </a:t>
            </a:r>
            <a:r>
              <a:rPr lang="en-US" dirty="0" smtClean="0"/>
              <a:t>script-side </a:t>
            </a:r>
            <a:r>
              <a:rPr lang="en-US" dirty="0"/>
              <a:t>of your game code that are very difficult to detect because due to the use of specific language features they will only trigger in very specific unforeseen circumstances, at </a:t>
            </a:r>
            <a:r>
              <a:rPr lang="en-US" b="1" dirty="0"/>
              <a:t>runtime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65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Blip>
                <a:blip r:embed="rId2"/>
              </a:buBlip>
            </a:pPr>
            <a:r>
              <a:rPr lang="en-US" dirty="0" smtClean="0"/>
              <a:t> </a:t>
            </a:r>
            <a:r>
              <a:rPr lang="en-US" dirty="0" err="1" smtClean="0"/>
              <a:t>Lua</a:t>
            </a:r>
            <a:r>
              <a:rPr lang="en-US" dirty="0"/>
              <a:t> Language: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www.lua.org/</a:t>
            </a:r>
            <a:r>
              <a:rPr lang="en-US" dirty="0" smtClean="0"/>
              <a:t> </a:t>
            </a:r>
            <a:endParaRPr lang="en-US" dirty="0"/>
          </a:p>
          <a:p>
            <a:pPr algn="just">
              <a:buBlip>
                <a:blip r:embed="rId2"/>
              </a:buBlip>
            </a:pPr>
            <a:r>
              <a:rPr lang="en-US" dirty="0"/>
              <a:t> Squirrel Language: </a:t>
            </a:r>
            <a:r>
              <a:rPr lang="en-US" dirty="0">
                <a:hlinkClick r:id="rId4"/>
              </a:rPr>
              <a:t>http://squirrel-lang.org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algn="just"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Raspberry Pi </a:t>
            </a:r>
            <a:r>
              <a:rPr lang="en-US" dirty="0"/>
              <a:t>+ Python: </a:t>
            </a:r>
            <a:r>
              <a:rPr lang="en-US" dirty="0">
                <a:hlinkClick r:id="rId5"/>
              </a:rPr>
              <a:t>http://www.raspberrypi.org/resources/learn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algn="just">
              <a:buBlip>
                <a:blip r:embed="rId2"/>
              </a:buBlip>
            </a:pPr>
            <a:r>
              <a:rPr lang="en-US" dirty="0"/>
              <a:t> Garry’s mod: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wiki.garrysmod.com/page/Category:Lua_Tutorials</a:t>
            </a:r>
            <a:r>
              <a:rPr lang="en-US" dirty="0" smtClean="0"/>
              <a:t> </a:t>
            </a:r>
            <a:endParaRPr lang="en-US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549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196839"/>
            <a:ext cx="7772400" cy="1226337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Questions?</a:t>
            </a:r>
            <a:endParaRPr lang="pt-PT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55" b="25111"/>
          <a:stretch/>
        </p:blipFill>
        <p:spPr>
          <a:xfrm>
            <a:off x="716280" y="396240"/>
            <a:ext cx="1097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2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i="1" dirty="0" smtClean="0"/>
          </a:p>
          <a:p>
            <a:pPr algn="just"/>
            <a:r>
              <a:rPr lang="en-US" i="1" dirty="0" smtClean="0"/>
              <a:t>“</a:t>
            </a:r>
            <a:r>
              <a:rPr lang="en-US" b="1" i="1" dirty="0" smtClean="0"/>
              <a:t>Scripting language</a:t>
            </a:r>
            <a:r>
              <a:rPr lang="en-US" i="1" dirty="0" smtClean="0"/>
              <a:t>: (skript´ing </a:t>
            </a:r>
            <a:r>
              <a:rPr lang="en-US" i="1" dirty="0"/>
              <a:t>lang´gwij) </a:t>
            </a:r>
            <a:r>
              <a:rPr lang="en-US" b="1" i="1" dirty="0"/>
              <a:t>(n.)</a:t>
            </a:r>
            <a:r>
              <a:rPr lang="en-US" i="1" dirty="0"/>
              <a:t> A high-level programming language that is interpreted by another program at runtime rather than compiled by the computer's processor as other programming languages (such as C and C++) are</a:t>
            </a:r>
            <a:r>
              <a:rPr lang="en-US" i="1" dirty="0" smtClean="0"/>
              <a:t>.”</a:t>
            </a:r>
          </a:p>
          <a:p>
            <a:pPr algn="r"/>
            <a:r>
              <a:rPr lang="en-US" sz="1600" i="1" dirty="0" smtClean="0"/>
              <a:t>in webopedia</a:t>
            </a:r>
          </a:p>
          <a:p>
            <a:pPr marL="0" indent="0" algn="r">
              <a:buNone/>
            </a:pPr>
            <a:endParaRPr lang="en-US" sz="1600" i="1" dirty="0" smtClean="0"/>
          </a:p>
          <a:p>
            <a:r>
              <a:rPr lang="en-US" i="1" dirty="0" smtClean="0"/>
              <a:t> “</a:t>
            </a:r>
            <a:r>
              <a:rPr lang="en-US" i="1" dirty="0"/>
              <a:t>Pretty much, simplified programming</a:t>
            </a:r>
            <a:r>
              <a:rPr lang="en-US" i="1" dirty="0" smtClean="0"/>
              <a:t>.”  </a:t>
            </a:r>
            <a:r>
              <a:rPr lang="en-US" sz="1600" i="1" dirty="0" smtClean="0"/>
              <a:t>in League </a:t>
            </a:r>
            <a:r>
              <a:rPr lang="en-US" sz="1600" i="1" dirty="0"/>
              <a:t>of Legend Forum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727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Languages</a:t>
            </a:r>
            <a:endParaRPr lang="pt-PT" dirty="0"/>
          </a:p>
        </p:txBody>
      </p:sp>
      <p:grpSp>
        <p:nvGrpSpPr>
          <p:cNvPr id="22" name="Group 21"/>
          <p:cNvGrpSpPr/>
          <p:nvPr/>
        </p:nvGrpSpPr>
        <p:grpSpPr>
          <a:xfrm>
            <a:off x="-858477" y="1134533"/>
            <a:ext cx="13019997" cy="6509701"/>
            <a:chOff x="-858477" y="1134533"/>
            <a:chExt cx="13019997" cy="6509701"/>
          </a:xfrm>
        </p:grpSpPr>
        <p:grpSp>
          <p:nvGrpSpPr>
            <p:cNvPr id="21" name="Group 20"/>
            <p:cNvGrpSpPr/>
            <p:nvPr/>
          </p:nvGrpSpPr>
          <p:grpSpPr>
            <a:xfrm>
              <a:off x="-858477" y="1134533"/>
              <a:ext cx="13019997" cy="6509701"/>
              <a:chOff x="-300736" y="1073573"/>
              <a:chExt cx="13019997" cy="6509701"/>
            </a:xfrm>
          </p:grpSpPr>
          <p:graphicFrame>
            <p:nvGraphicFramePr>
              <p:cNvPr id="20" name="Diagram 19"/>
              <p:cNvGraphicFramePr/>
              <p:nvPr>
                <p:extLst>
                  <p:ext uri="{D42A27DB-BD31-4B8C-83A1-F6EECF244321}">
                    <p14:modId xmlns:p14="http://schemas.microsoft.com/office/powerpoint/2010/main" val="2952955504"/>
                  </p:ext>
                </p:extLst>
              </p:nvPr>
            </p:nvGraphicFramePr>
            <p:xfrm>
              <a:off x="4591261" y="1073573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pSp>
            <p:nvGrpSpPr>
              <p:cNvPr id="18" name="Group 17"/>
              <p:cNvGrpSpPr/>
              <p:nvPr/>
            </p:nvGrpSpPr>
            <p:grpSpPr>
              <a:xfrm>
                <a:off x="-300736" y="1688780"/>
                <a:ext cx="9626600" cy="5894494"/>
                <a:chOff x="1070864" y="1810700"/>
                <a:chExt cx="9626600" cy="5894494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070864" y="1810700"/>
                  <a:ext cx="9626600" cy="5894494"/>
                  <a:chOff x="904240" y="1917380"/>
                  <a:chExt cx="9626600" cy="5894494"/>
                </a:xfrm>
              </p:grpSpPr>
              <p:graphicFrame>
                <p:nvGraphicFramePr>
                  <p:cNvPr id="16" name="Diagram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94294258"/>
                      </p:ext>
                    </p:extLst>
                  </p:nvPr>
                </p:nvGraphicFramePr>
                <p:xfrm>
                  <a:off x="904240" y="1917380"/>
                  <a:ext cx="9626600" cy="5894494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7" r:lo="rId8" r:qs="rId9" r:cs="rId10"/>
                  </a:graphicData>
                </a:graphic>
              </p:graphicFrame>
              <p:pic>
                <p:nvPicPr>
                  <p:cNvPr id="1028" name="Picture 4" descr="http://www.lua.org/images/lua.gif"/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62600" y="2277582"/>
                    <a:ext cx="1306938" cy="13069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4" name="Picture 10" descr="http://i50.photobucket.com/albums/f344/mybowlcut/untitled2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65934"/>
                  <a:stretch/>
                </p:blipFill>
                <p:spPr bwMode="auto">
                  <a:xfrm>
                    <a:off x="3293365" y="2714136"/>
                    <a:ext cx="1720596" cy="43383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44" name="Picture 20" descr="http://4.bp.blogspot.com/-iSi6tu7rthM/UGz-KZzWrpI/AAAAAAAAAAc/LXOtE61wCfQ/s400/Untitled.png"/>
                  <p:cNvPicPr>
                    <a:picLocks noChangeAspect="1" noChangeArrowheads="1"/>
                  </p:cNvPicPr>
                  <p:nvPr/>
                </p:nvPicPr>
                <p:blipFill>
                  <a:blip r:embed="rId14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418177" y="2714136"/>
                    <a:ext cx="1767209" cy="58676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768645" y="4647290"/>
                    <a:ext cx="154427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PT" sz="1200" b="1" dirty="0" smtClean="0">
                        <a:solidFill>
                          <a:srgbClr val="C00000"/>
                        </a:solidFill>
                      </a:rPr>
                      <a:t>PAWNSCRIPT</a:t>
                    </a:r>
                    <a:endParaRPr lang="pt-PT" sz="900" b="1" dirty="0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046" name="Picture 22" descr="Pawn logo.png"/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24176" y="4429698"/>
                    <a:ext cx="344469" cy="712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6" name="Picture 12" descr="http://www.angelcode.com/angelscript/sdk/docs/manual/aslogo.png"/>
                  <p:cNvPicPr>
                    <a:picLocks noChangeAspect="1" noChangeArrowheads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14233" y="4476707"/>
                    <a:ext cx="1709703" cy="74215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048" name="Picture 24" descr="http://tinyscheme.sourceforge.net/images/ts.gi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79545" y="4225688"/>
                  <a:ext cx="1662175" cy="8864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050" name="Picture 26" descr="http://byterevel.com/wp-content/uploads/2014/06/693947_python-logo_png26f0333ad80ad765dabb1115dde48966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0309" y="2559127"/>
              <a:ext cx="2132385" cy="720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s://c2a32ff18d23c8f567f0-e44b0df73868b5d567b1e58e01681d15.ssl.cf5.rackcdn.com/2013-05-02-powershell/powershell-f8deadaf08be625e8d5dc2d146d1b7a5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865" y="4007738"/>
              <a:ext cx="1497821" cy="1497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http://piprojects.net/wp-content/uploads/2014/12/bin-bash-extended.sh-600x600.png"/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77" t="41866" r="17123" b="42400"/>
            <a:stretch/>
          </p:blipFill>
          <p:spPr bwMode="auto">
            <a:xfrm>
              <a:off x="8799852" y="4533635"/>
              <a:ext cx="1776708" cy="420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4" descr="http://upload.wikimedia.org/wikipedia/commons/thumb/4/41/Tcl.svg/131px-Tcl.svg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4340" y="2176915"/>
              <a:ext cx="699719" cy="1484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364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games </a:t>
            </a:r>
            <a:r>
              <a:rPr lang="pt-PT" dirty="0" smtClean="0"/>
              <a:t>&amp; scripts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buBlip>
                <a:blip r:embed="rId2"/>
              </a:buBlip>
            </a:pPr>
            <a:r>
              <a:rPr lang="en-US" dirty="0" smtClean="0"/>
              <a:t> Many </a:t>
            </a:r>
            <a:r>
              <a:rPr lang="en-US" dirty="0"/>
              <a:t>games use scripting languages for animation and game play logic. </a:t>
            </a:r>
            <a:endParaRPr lang="en-US" dirty="0" smtClean="0"/>
          </a:p>
          <a:p>
            <a:pPr algn="just"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Sometimes you can extend the game actions, scenarios and missions using scripts.</a:t>
            </a:r>
          </a:p>
          <a:p>
            <a:pPr algn="just"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This is a great way to give power to the game owner (</a:t>
            </a:r>
            <a:r>
              <a:rPr lang="en-US" i="1" dirty="0" smtClean="0"/>
              <a:t>player</a:t>
            </a:r>
            <a:r>
              <a:rPr lang="en-US" dirty="0" smtClean="0"/>
              <a:t>).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pt-PT" dirty="0"/>
          </a:p>
        </p:txBody>
      </p:sp>
      <p:pic>
        <p:nvPicPr>
          <p:cNvPr id="12" name="Picture 8" descr="http://www.davidsmcwilliams.com/wp-content/uploads/2013/12/Civ-5-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079" y="2084912"/>
            <a:ext cx="2865120" cy="87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https://signup.leagueoflegends.com/theme/signup_theme/img/signup_logo2_cle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40" y="2963184"/>
            <a:ext cx="1950720" cy="76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vignette1.wikia.nocookie.net/half-life/images/5/58/Portal2_logo_web.png/revision/20120621195603?path-prefix=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460" y="3654402"/>
            <a:ext cx="2480739" cy="82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logodownload.org/wp-content/uploads/2014/09/cs-go-logo-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40" y="4481315"/>
            <a:ext cx="3051175" cy="70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49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Scripting Language </a:t>
            </a:r>
            <a:r>
              <a:rPr lang="en-US" sz="2800" dirty="0" smtClean="0"/>
              <a:t>Proprieties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 Almost all scripting languages are cross-platform besides the ones that are specific to the operative system (Bash, PowerShell, AppleScript)</a:t>
            </a:r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The level of access to game engine can vary: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When its used to create a game the scripting language can interact directly with the game engine.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 When its used  by the players the access is high-level, and may depend on the game and the implementation of it.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 Integrate </a:t>
            </a:r>
            <a:r>
              <a:rPr lang="en-US" dirty="0"/>
              <a:t>very well into many </a:t>
            </a:r>
            <a:r>
              <a:rPr lang="en-US" dirty="0" smtClean="0"/>
              <a:t>languages, particularly C/C++.</a:t>
            </a:r>
          </a:p>
        </p:txBody>
      </p:sp>
    </p:spTree>
    <p:extLst>
      <p:ext uri="{BB962C8B-B14F-4D97-AF65-F5344CB8AC3E}">
        <p14:creationId xmlns:p14="http://schemas.microsoft.com/office/powerpoint/2010/main" val="140250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</a:t>
            </a:r>
            <a:r>
              <a:rPr lang="en-US" sz="2000" dirty="0" smtClean="0"/>
              <a:t>Garry’s Mod</a:t>
            </a:r>
            <a:endParaRPr lang="pt-PT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 Garry’s mod is an open world game.</a:t>
            </a:r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You can create everything like buildings, weapons and characters, </a:t>
            </a:r>
            <a:r>
              <a:rPr lang="en-US" dirty="0" err="1" smtClean="0"/>
              <a:t>gamemodes</a:t>
            </a:r>
            <a:r>
              <a:rPr lang="en-US" dirty="0" smtClean="0"/>
              <a:t> and other neat features.</a:t>
            </a:r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 smtClean="0"/>
              <a:t>Lua</a:t>
            </a:r>
            <a:r>
              <a:rPr lang="en-US" dirty="0" smtClean="0"/>
              <a:t> is the scripting language used to create and animate anything you want to add to the game.</a:t>
            </a:r>
            <a:endParaRPr lang="pt-PT" dirty="0"/>
          </a:p>
        </p:txBody>
      </p:sp>
      <p:pic>
        <p:nvPicPr>
          <p:cNvPr id="5122" name="Picture 2" descr="https://www.ngz-server.de/media/NGZ/images/gameserver_detail/garrysmod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t="21636" r="6154" b="12910"/>
          <a:stretch/>
        </p:blipFill>
        <p:spPr bwMode="auto">
          <a:xfrm>
            <a:off x="8214360" y="1013460"/>
            <a:ext cx="252984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lua.org/images/lua.g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90" y="2206406"/>
            <a:ext cx="1306938" cy="130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garry.tv/wp-content/uploads/2013/03/garrys-mod-exampl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078" y="3634919"/>
            <a:ext cx="4754562" cy="26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3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</a:t>
            </a:r>
            <a:r>
              <a:rPr lang="en-US" sz="2000" dirty="0" smtClean="0"/>
              <a:t>Garry’s Mod</a:t>
            </a:r>
            <a:endParaRPr lang="pt-PT" sz="4400" dirty="0"/>
          </a:p>
        </p:txBody>
      </p:sp>
      <p:pic>
        <p:nvPicPr>
          <p:cNvPr id="5122" name="Picture 2" descr="https://www.ngz-server.de/media/NGZ/images/gameserver_detail/garrysmod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t="21636" r="6154" b="12910"/>
          <a:stretch/>
        </p:blipFill>
        <p:spPr bwMode="auto">
          <a:xfrm>
            <a:off x="8214360" y="1013460"/>
            <a:ext cx="252984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32" y="2596896"/>
            <a:ext cx="4980432" cy="267614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96896"/>
            <a:ext cx="4754562" cy="2674441"/>
          </a:xfrm>
        </p:spPr>
      </p:pic>
    </p:spTree>
    <p:extLst>
      <p:ext uri="{BB962C8B-B14F-4D97-AF65-F5344CB8AC3E}">
        <p14:creationId xmlns:p14="http://schemas.microsoft.com/office/powerpoint/2010/main" val="10498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r>
              <a:rPr lang="en-US" sz="5400" dirty="0" smtClean="0"/>
              <a:t> </a:t>
            </a:r>
            <a:r>
              <a:rPr lang="en-US" sz="2000" dirty="0" smtClean="0"/>
              <a:t>Minecraft PI</a:t>
            </a:r>
            <a:endParaRPr lang="pt-PT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367284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 Minecraft free version built for Raspberry PI.</a:t>
            </a:r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Uses Python scripting </a:t>
            </a:r>
            <a:r>
              <a:rPr lang="en-US" dirty="0"/>
              <a:t>language </a:t>
            </a:r>
            <a:r>
              <a:rPr lang="en-US" dirty="0" smtClean="0"/>
              <a:t>for manipulating </a:t>
            </a:r>
            <a:r>
              <a:rPr lang="en-US" dirty="0"/>
              <a:t>the </a:t>
            </a:r>
            <a:r>
              <a:rPr lang="en-US" dirty="0" smtClean="0"/>
              <a:t>world.</a:t>
            </a:r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Principally used as a programming teaching tool for kids! </a:t>
            </a:r>
            <a:endParaRPr lang="pt-PT" dirty="0"/>
          </a:p>
        </p:txBody>
      </p:sp>
      <p:pic>
        <p:nvPicPr>
          <p:cNvPr id="6146" name="Picture 2" descr="http://www.themagpi.com/assets/minecraft_pi_logo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680" y="974489"/>
            <a:ext cx="3017520" cy="72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raspberrypi.org/learning/getting-started-with-minecraft-pi/images/mcpi-idle.pn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" r="749"/>
          <a:stretch/>
        </p:blipFill>
        <p:spPr bwMode="auto">
          <a:xfrm>
            <a:off x="1173480" y="3017520"/>
            <a:ext cx="4663440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python.projects.pgfoundry.org/python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" y="2219245"/>
            <a:ext cx="2225040" cy="64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techedemic.com/wp-content/uploads/2014/08/raspberry-pi-xl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56" y="2100072"/>
            <a:ext cx="2523744" cy="84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4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</a:t>
            </a:r>
            <a:r>
              <a:rPr lang="en-US" sz="2400" dirty="0" smtClean="0"/>
              <a:t>Advantages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Flexibility </a:t>
            </a:r>
            <a:r>
              <a:rPr lang="en-US" dirty="0"/>
              <a:t>of </a:t>
            </a:r>
            <a:r>
              <a:rPr lang="en-US" dirty="0" smtClean="0"/>
              <a:t>type defining.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R</a:t>
            </a:r>
            <a:r>
              <a:rPr lang="en-US" dirty="0" smtClean="0"/>
              <a:t>apid </a:t>
            </a:r>
            <a:r>
              <a:rPr lang="en-US" dirty="0"/>
              <a:t>turnaround of </a:t>
            </a:r>
            <a:r>
              <a:rPr lang="en-US" dirty="0" smtClean="0"/>
              <a:t>interpretation.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Higher </a:t>
            </a:r>
            <a:r>
              <a:rPr lang="en-US" dirty="0"/>
              <a:t>level </a:t>
            </a:r>
            <a:r>
              <a:rPr lang="en-US" dirty="0" smtClean="0"/>
              <a:t>semantics.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D</a:t>
            </a:r>
            <a:r>
              <a:rPr lang="en-US" dirty="0" smtClean="0"/>
              <a:t>evelopment speed.</a:t>
            </a:r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Ease </a:t>
            </a:r>
            <a:r>
              <a:rPr lang="en-US" dirty="0"/>
              <a:t>of </a:t>
            </a:r>
            <a:r>
              <a:rPr lang="en-US" dirty="0" smtClean="0"/>
              <a:t>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3F3F3F"/>
      </a:dk2>
      <a:lt2>
        <a:srgbClr val="DFE3E5"/>
      </a:lt2>
      <a:accent1>
        <a:srgbClr val="000000"/>
      </a:accent1>
      <a:accent2>
        <a:srgbClr val="000000"/>
      </a:accent2>
      <a:accent3>
        <a:srgbClr val="000000"/>
      </a:accent3>
      <a:accent4>
        <a:srgbClr val="42BA97"/>
      </a:accent4>
      <a:accent5>
        <a:srgbClr val="3E8853"/>
      </a:accent5>
      <a:accent6>
        <a:srgbClr val="62A39F"/>
      </a:accent6>
      <a:hlink>
        <a:srgbClr val="2683C6"/>
      </a:hlink>
      <a:folHlink>
        <a:srgbClr val="2683C6"/>
      </a:folHlink>
    </a:clrScheme>
    <a:fontScheme name="Custom 3">
      <a:majorFont>
        <a:latin typeface="Helvetica World"/>
        <a:ea typeface=""/>
        <a:cs typeface=""/>
      </a:majorFont>
      <a:minorFont>
        <a:latin typeface="Helvetica World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433</TotalTime>
  <Words>466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Helvetica World</vt:lpstr>
      <vt:lpstr>Tw Cen MT</vt:lpstr>
      <vt:lpstr>Wingdings 3</vt:lpstr>
      <vt:lpstr>Integral</vt:lpstr>
      <vt:lpstr>Scripting Languages</vt:lpstr>
      <vt:lpstr>definition</vt:lpstr>
      <vt:lpstr>Scripting Languages</vt:lpstr>
      <vt:lpstr>games &amp; scripts</vt:lpstr>
      <vt:lpstr>Scripting Language Proprieties</vt:lpstr>
      <vt:lpstr>Case Study Garry’s Mod</vt:lpstr>
      <vt:lpstr>Case Study Garry’s Mod</vt:lpstr>
      <vt:lpstr>Case Study Minecraft PI</vt:lpstr>
      <vt:lpstr>Scripting Advantages</vt:lpstr>
      <vt:lpstr>Scripting Disadvantages</vt:lpstr>
      <vt:lpstr>Useful links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Dias</dc:creator>
  <cp:lastModifiedBy>JP Dias</cp:lastModifiedBy>
  <cp:revision>36</cp:revision>
  <dcterms:created xsi:type="dcterms:W3CDTF">2012-07-27T01:16:44Z</dcterms:created>
  <dcterms:modified xsi:type="dcterms:W3CDTF">2015-03-08T00:02:41Z</dcterms:modified>
</cp:coreProperties>
</file>