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subTitle"/>
          </p:nvPr>
        </p:nvSpPr>
        <p:spPr>
          <a:xfrm>
            <a:off x="8734376" y="4905013"/>
            <a:ext cx="1928117" cy="743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2.0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742947"/>
            <a:ext cx="8835081" cy="353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161064" y="1470453"/>
            <a:ext cx="3932237" cy="599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Cambios Pertinentes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161064" y="2440459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Realizamos modificaciones en cuanto a: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funcionales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Reacondicionamineto de la página web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7541" y="1198604"/>
            <a:ext cx="4783351" cy="411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012783" y="704334"/>
            <a:ext cx="3932237" cy="59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819" y="1303637"/>
            <a:ext cx="8862192" cy="455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043" y="824814"/>
            <a:ext cx="10654724" cy="52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901572" y="642550"/>
            <a:ext cx="3932237" cy="59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820458" y="1338649"/>
            <a:ext cx="3719855" cy="729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2783" y="586947"/>
            <a:ext cx="4572471" cy="59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165183" y="1338650"/>
            <a:ext cx="3719855" cy="729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350" y="2106498"/>
            <a:ext cx="2214297" cy="448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725" y="2106500"/>
            <a:ext cx="1934375" cy="37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9800" y="897725"/>
            <a:ext cx="3932100" cy="603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Requisitos Cubiertos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73213" y="2023200"/>
            <a:ext cx="3932100" cy="38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Asignar Roles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Eliminar cuenta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Eliminar producto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Filtrar productos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Iniciar sesión de usuario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Registrar usuario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Actualizar perfil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Modificar perfil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Revisar reportes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Ver perfil de usuario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Desplegar productos de usuario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Desplegar comentarios de usuario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Visualizar productos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Visualizar categorias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Ver detalles de producto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488" y="1666825"/>
            <a:ext cx="27908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4839175" y="897725"/>
            <a:ext cx="20349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30%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9800" y="707650"/>
            <a:ext cx="3932100" cy="651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 es lo distinto….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9788" y="1518425"/>
            <a:ext cx="3932100" cy="38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Char char="●"/>
            </a:pPr>
            <a:r>
              <a:rPr lang="en-US"/>
              <a:t>Removimos Grupos Estudiantiles, anuncios y publicaciones debido al enfoque que acabamos de retomar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buChar char="●"/>
            </a:pPr>
            <a:r>
              <a:rPr lang="en-US"/>
              <a:t>Los requisitos se </a:t>
            </a:r>
            <a:r>
              <a:rPr lang="en-US"/>
              <a:t>redujeron</a:t>
            </a:r>
            <a:r>
              <a:rPr lang="en-US"/>
              <a:t> debido a que eran muy granulares y repetitivos por ende los resumimos y modificamos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buChar char="●"/>
            </a:pPr>
            <a:r>
              <a:rPr lang="en-US"/>
              <a:t>Aplicamos la propuesta de </a:t>
            </a:r>
            <a:r>
              <a:rPr lang="en-US"/>
              <a:t>heurística</a:t>
            </a:r>
            <a:r>
              <a:rPr lang="en-US"/>
              <a:t> proporcionada por el equipo de Pinapple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buChar char="●"/>
            </a:pPr>
            <a:r>
              <a:rPr lang="en-US"/>
              <a:t>Validamos nuestro codigo y lo documentamos para poder ser mantenible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252" y="2026802"/>
            <a:ext cx="5220575" cy="20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-1" t="892"/>
          <a:stretch/>
        </p:blipFill>
        <p:spPr>
          <a:xfrm>
            <a:off x="8107934" y="1890793"/>
            <a:ext cx="3092502" cy="43195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" name="Shape 142"/>
          <p:cNvSpPr txBox="1"/>
          <p:nvPr>
            <p:ph type="title"/>
          </p:nvPr>
        </p:nvSpPr>
        <p:spPr>
          <a:xfrm>
            <a:off x="1024129" y="585216"/>
            <a:ext cx="5062511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Ambiente de Producción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24129" y="2286000"/>
            <a:ext cx="5081232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Beneficios: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Backups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Podemos manejar nuestro DNS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 un API para generar o destruir Droplets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 CLI [Línea de comando] para poder instalar la seguridad necesaria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Cuentas Email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SSD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Escalable fácilmente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Fecha</a:t>
            </a: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adquisición 27/OCT/2017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6638" y="543635"/>
            <a:ext cx="3407827" cy="94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-US" sz="2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WebPage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Aplicando Heurística y Reglas de Oro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956" y="1262449"/>
            <a:ext cx="8843319" cy="353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